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7.xml" ContentType="application/vnd.openxmlformats-officedocument.theme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Override3.xml" ContentType="application/vnd.openxmlformats-officedocument.themeOverride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Default Extension="sldx" ContentType="application/vnd.openxmlformats-officedocument.presentationml.slide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Override4.xml" ContentType="application/vnd.openxmlformats-officedocument.themeOverride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76" r:id="rId2"/>
    <p:sldMasterId id="2147483692" r:id="rId3"/>
    <p:sldMasterId id="2147483708" r:id="rId4"/>
    <p:sldMasterId id="2147483724" r:id="rId5"/>
    <p:sldMasterId id="2147483736" r:id="rId6"/>
    <p:sldMasterId id="2147483750" r:id="rId7"/>
    <p:sldMasterId id="2147483764" r:id="rId8"/>
    <p:sldMasterId id="2147483778" r:id="rId9"/>
    <p:sldMasterId id="2147483832" r:id="rId10"/>
  </p:sldMasterIdLst>
  <p:notesMasterIdLst>
    <p:notesMasterId r:id="rId34"/>
  </p:notesMasterIdLst>
  <p:handoutMasterIdLst>
    <p:handoutMasterId r:id="rId35"/>
  </p:handoutMasterIdLst>
  <p:sldIdLst>
    <p:sldId id="478" r:id="rId11"/>
    <p:sldId id="403" r:id="rId12"/>
    <p:sldId id="402" r:id="rId13"/>
    <p:sldId id="474" r:id="rId14"/>
    <p:sldId id="476" r:id="rId15"/>
    <p:sldId id="404" r:id="rId16"/>
    <p:sldId id="458" r:id="rId17"/>
    <p:sldId id="454" r:id="rId18"/>
    <p:sldId id="410" r:id="rId19"/>
    <p:sldId id="412" r:id="rId20"/>
    <p:sldId id="413" r:id="rId21"/>
    <p:sldId id="414" r:id="rId22"/>
    <p:sldId id="415" r:id="rId23"/>
    <p:sldId id="417" r:id="rId24"/>
    <p:sldId id="418" r:id="rId25"/>
    <p:sldId id="424" r:id="rId26"/>
    <p:sldId id="432" r:id="rId27"/>
    <p:sldId id="434" r:id="rId28"/>
    <p:sldId id="442" r:id="rId29"/>
    <p:sldId id="443" r:id="rId30"/>
    <p:sldId id="450" r:id="rId31"/>
    <p:sldId id="461" r:id="rId32"/>
    <p:sldId id="399" r:id="rId33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FFFF"/>
    <a:srgbClr val="FF0000"/>
    <a:srgbClr val="C0C0C0"/>
    <a:srgbClr val="4E46EC"/>
    <a:srgbClr val="4A42E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1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D66D173-54C9-4513-8100-FA80E0E301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4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Klik om de opmaakprofielen van de modeltekst te bewerken</a:t>
            </a:r>
          </a:p>
          <a:p>
            <a:pPr lvl="1"/>
            <a:r>
              <a:rPr lang="en-GB" noProof="0" smtClean="0"/>
              <a:t>Tweede niveau</a:t>
            </a:r>
          </a:p>
          <a:p>
            <a:pPr lvl="2"/>
            <a:r>
              <a:rPr lang="en-GB" noProof="0" smtClean="0"/>
              <a:t>Derde niveau</a:t>
            </a:r>
          </a:p>
          <a:p>
            <a:pPr lvl="3"/>
            <a:r>
              <a:rPr lang="en-GB" noProof="0" smtClean="0"/>
              <a:t>Vierde niveau</a:t>
            </a:r>
          </a:p>
          <a:p>
            <a:pPr lvl="4"/>
            <a:r>
              <a:rPr lang="en-GB" noProof="0" smtClean="0"/>
              <a:t>Vijfde niveau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78AD21E-99EE-43F7-9B9E-C5C1215913C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8722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58723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5D69D5-FCB3-4EDF-A220-3B259E10A475}" type="slidenum">
              <a:rPr lang="en-GB" smtClean="0">
                <a:solidFill>
                  <a:srgbClr val="000000"/>
                </a:solidFill>
              </a:rPr>
              <a:pPr/>
              <a:t>2</a:t>
            </a:fld>
            <a:endParaRPr lang="en-GB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4866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mtClean="0"/>
              <a:t>International Sava River Basin Commission</a:t>
            </a:r>
          </a:p>
        </p:txBody>
      </p:sp>
      <p:sp>
        <p:nvSpPr>
          <p:cNvPr id="164867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299442-6214-49B4-9DF1-9AA253A1555C}" type="slidenum">
              <a:rPr lang="en-GB" smtClean="0"/>
              <a:pPr/>
              <a:t>6</a:t>
            </a:fld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9986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69987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FC1A0C-C012-419E-91ED-4EB7798D72CC}" type="slidenum">
              <a:rPr lang="en-GB" smtClean="0">
                <a:solidFill>
                  <a:srgbClr val="000000"/>
                </a:solidFill>
              </a:rPr>
              <a:pPr/>
              <a:t>10</a:t>
            </a:fld>
            <a:endParaRPr lang="en-GB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2034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172035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5BD294-4A73-44DD-9042-C9D411AA9CC6}" type="slidenum">
              <a:rPr lang="fr-BE" smtClean="0">
                <a:solidFill>
                  <a:srgbClr val="000000"/>
                </a:solidFill>
              </a:rPr>
              <a:pPr/>
              <a:t>11</a:t>
            </a:fld>
            <a:endParaRPr lang="fr-BE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082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smtClean="0"/>
          </a:p>
        </p:txBody>
      </p:sp>
      <p:sp>
        <p:nvSpPr>
          <p:cNvPr id="17408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712AC2-3CD7-4BCC-AB28-6DE4817232C8}" type="slidenum">
              <a:rPr lang="fr-BE" smtClean="0">
                <a:solidFill>
                  <a:srgbClr val="000000"/>
                </a:solidFill>
              </a:rPr>
              <a:pPr/>
              <a:t>12</a:t>
            </a:fld>
            <a:endParaRPr lang="fr-BE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6130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76131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0C0564-3BB5-47B6-AA2D-E0F1CCF9B37E}" type="slidenum">
              <a:rPr lang="en-GB" smtClean="0">
                <a:solidFill>
                  <a:srgbClr val="000000"/>
                </a:solidFill>
              </a:rPr>
              <a:pPr/>
              <a:t>13</a:t>
            </a:fld>
            <a:endParaRPr lang="en-GB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8178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78179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D2A746-253C-4A54-AE1E-B2F1FB4A42BC}" type="slidenum">
              <a:rPr lang="en-GB" smtClean="0">
                <a:solidFill>
                  <a:srgbClr val="000000"/>
                </a:solidFill>
              </a:rPr>
              <a:pPr/>
              <a:t>14</a:t>
            </a:fld>
            <a:endParaRPr lang="en-GB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447800"/>
            <a:ext cx="7848600" cy="1295400"/>
          </a:xfrm>
        </p:spPr>
        <p:txBody>
          <a:bodyPr/>
          <a:lstStyle>
            <a:lvl1pPr algn="ctr">
              <a:defRPr/>
            </a:lvl1pPr>
          </a:lstStyle>
          <a:p>
            <a:r>
              <a:rPr lang="nl-NL"/>
              <a:t>Klik om het opmaakprofiel van de modeltitel te bewerken</a:t>
            </a:r>
          </a:p>
        </p:txBody>
      </p:sp>
      <p:sp>
        <p:nvSpPr>
          <p:cNvPr id="2447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0"/>
            <a:ext cx="8077200" cy="635000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r>
              <a:rPr lang="nl-NL"/>
              <a:t>Klik om het opmaakprofiel van de modelondertitel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pPr>
              <a:defRPr/>
            </a:pPr>
            <a:fld id="{D5BE4E4B-FCFF-49B7-AFDE-4D3C71A02D38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4E36E-8D14-48BB-AFC7-9757181EE6F0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703F4-4542-4CCC-8F5E-952BDE8B8F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4F41E-BE15-44B8-8A90-FD2A4043EB0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70155-9AA9-424E-B7AB-A93CD4A58AF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400E8-1A01-4057-A55F-B42D2E362E4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66F7E-F0AA-4D16-93D0-530B7FD236E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kst en 2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F5A59-57F3-419D-A70E-17206CEAD1A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C04FB-FF3C-4FF5-A758-555CFDC21B8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het opmaakprofiel van de modelondertitel te bewerken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BDEDC-6BFA-4A94-9D14-450E9EE1A1E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E4A617-1F76-4754-830A-140560F0CB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9BD81-668F-4A18-865A-C0FBDEFD015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2019300" cy="571500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5905500" cy="571500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7F17E-13CD-458F-827A-20961798299D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355D7-1897-4628-9BF8-8EECA5CB484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84127-575E-46EE-B02C-C0DB704C144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BCCF9-CEA8-4F0B-9E0A-5ECB1048F59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05F5F-1692-4DB6-9E06-441F09E88AA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7BBE8-CA39-4987-80A9-CDDA7209614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75972-9D00-4324-9001-A0912C49708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0298C-A99F-414A-B31D-02CF715965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54A54-6BFF-49F6-BD5B-A3279627E13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abel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BA382-3047-413D-9291-59289E79B56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E9EA9-2333-4BC7-A7A8-5DBEAD95B8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het opmaakprofiel van de modelondertitel te bewerken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27B4B-117D-4B90-9563-A9EF5DB1D83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kst en 2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B20D8-DE8B-47BB-9CFB-77A5A3B014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584A0-2D8D-4F7D-8571-7F7D7C5345C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el, tekst en illustr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llustratie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774CC-D6F7-47B2-82F6-28B93E2EAE4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el, inhoud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B7287-820B-48E8-97C2-63AAF399E8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het opmaakprofiel van de modelondertitel te bewerken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A7F63-81FF-42C6-A892-A8EF31BC05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44B7C-8F64-465D-898A-9BABAA0439F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EE87A-49E1-4A84-9CEB-1AFC38B139A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C1412-0F31-4798-97E8-0086B95CBF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2AC66-7AFC-4675-A261-BC9A9651E2D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164B3-127E-4F9D-B8DE-B7E6B248FC7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8E5D7-37FB-458D-8C0D-59CD373BA8E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3CC0E4-0C3A-48E8-B0F8-3C6FE73D4A7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702C4A-0542-4F8C-BF3C-19779EB92A0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8D4A5-5B30-4B97-9A49-D15243EE7A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3274C-ECC8-4521-8FAF-4CD0067E09D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D276F-83E1-49AF-B69F-46CDE6DE56A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abel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3F9AB-DEDA-4C7E-B97C-4D396930EB7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17849-96D6-4A9C-B10A-66D39DDE05F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kst en 2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789BA-436B-4ED3-AA32-51A1B98F08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35C97-6DD6-4ABA-AE66-3BE3145EECB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el, tekst en illustr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llustratie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3D9C9-B6B0-4B79-961F-196B4D846C1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F5FEAD-477D-44CD-B1E4-1F7BBD1847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el, inhoud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D1644-5AD0-497C-B87F-D7BD39C7581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3829A-A02F-497E-9D0E-4F006A4F041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5332E8-E33F-475B-A90B-1FF514C831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65436-CAD5-4A1F-B32F-E1EEEB36195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B8C3F-37E3-4484-BBE8-89BE91BB38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52308-F6AC-4B79-A3B2-7E89A0AF564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4CD22A-ADC6-41F3-B6C7-183AC7A4200E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2EB69-4586-430D-9712-AAB719C7010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45020-3BAD-4501-AA74-719B40C3B7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E8C037-284F-40F2-BCD2-38FD22118E6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el, tekst en illustr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llustratie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3962C-417E-4782-94B8-D8BC79AAEB4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abel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4E71C-C47C-486A-9F59-50F412E463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25798-67AD-437F-8BCF-37BCB95F5B4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el, inhoud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3D215-27C0-42F5-AC94-E6F34310F93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het opmaakprofiel van de modelondertitel te bewerken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557EBE-C1E2-4C49-8822-446D78747A6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D2B35-2788-49C4-B4F9-49907964AEA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2457C-C398-4E9C-AAA2-2305F129E0F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F5071-317A-4CC4-A001-B3FA135FF9E8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EC2B7-836D-48A3-A6C4-5877412AC08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3E6E9-2F8F-4950-92C9-177093915D6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921C0-49BD-440D-9CB2-5B9F2C3A33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497C1-F9FF-4A7D-AF41-6A40BA64416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DFCB8-4355-43A9-881B-D731A58D588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625AC-6A3E-4DCC-8FF4-4FD314C081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D4C87-FD93-4F7E-9490-F11EDC8628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044DF9-2F52-49BF-864C-26C9A1FBF3F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el, tekst en illustr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llustratie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DC5CA-50C6-472A-AC2B-142AE230E3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abel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3C76F-6F1C-4F25-B210-769217B2987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641B85-CCFB-45E8-968B-B4403B66DA43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8B3108-1832-41C8-BA42-DC492A30A1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el, inhoud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F8A9FC-3309-4C96-A092-51718AC6C87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het opmaakprofiel van de modelondertitel te bewerken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EF11E-ADDC-4E65-B3CE-5E3B8FD2FC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2A9A1-170D-440C-8BF2-DB68EEBAF1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9EC40-B0FD-467B-9D1D-DAABBA9CA48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F4595-BFA7-4ED4-B7AD-A85ADD687C0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D609B-14F9-4E4D-809F-ABF91CDF61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038515-E489-46C4-BBA0-A4AA1FCA058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4F7E4-1C2D-4188-848E-149717140BE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C22D5-3A57-433A-A4AC-6554B7AF81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915BF-4E06-4FD8-9E68-2A62DB7954A6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C00452-E2C6-479A-919E-04604B910B8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6B2F3-338A-45E8-B69B-9DE5C2E79D8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BE0D1F-9C45-4F2A-9719-6C6CBB337E3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el, tekst en illustr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llustratie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D405E-E478-4DEC-AAB0-D3A08BF369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abel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C3CA2-187F-4EB8-840C-84A02435A7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355CF-FF40-489D-9BFA-BC62681B3D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el, inhoud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ED6C8-8E3A-4314-BF3E-5294779B0D3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ige driehoek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e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Vrije v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Lucida Sans Unicode"/>
              </a:endParaRPr>
            </a:p>
          </p:txBody>
        </p:sp>
        <p:sp>
          <p:nvSpPr>
            <p:cNvPr id="7" name="Vrije v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Lucida Sans Unicode"/>
              </a:endParaRPr>
            </a:p>
          </p:txBody>
        </p:sp>
        <p:sp>
          <p:nvSpPr>
            <p:cNvPr id="8" name="Vrije v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Rechte verbindingslijn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17" name="Ond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nl-NL" smtClean="0"/>
              <a:t>Klik om het opmaakprofiel van de modelondertitel te bewerken</a:t>
            </a:r>
            <a:endParaRPr lang="en-US"/>
          </a:p>
        </p:txBody>
      </p:sp>
      <p:sp>
        <p:nvSpPr>
          <p:cNvPr id="11" name="Tijdelijke aanduiding voor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2F8D3688-B1CC-4BED-9AFC-844E7A341C6A}" type="datetimeFigureOut">
              <a:rPr lang="nl-BE"/>
              <a:pPr>
                <a:defRPr/>
              </a:pPr>
              <a:t>15/02/2012</a:t>
            </a:fld>
            <a:endParaRPr lang="nl-BE"/>
          </a:p>
        </p:txBody>
      </p:sp>
      <p:sp>
        <p:nvSpPr>
          <p:cNvPr id="12" name="Tijdelijke aanduiding voor voettekst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2DA2BF">
                    <a:tint val="20000"/>
                  </a:srgbClr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nl-BE"/>
          </a:p>
        </p:txBody>
      </p:sp>
      <p:sp>
        <p:nvSpPr>
          <p:cNvPr id="13" name="Tijdelijke aanduiding voor dia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4A8FCB94-DE2B-41C7-A2E9-CAC76864D734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  <p:transition spd="slow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6E23F55E-7F4A-4564-AB2D-D49462AFB481}" type="datetimeFigureOut">
              <a:rPr lang="nl-BE"/>
              <a:pPr>
                <a:defRPr/>
              </a:pPr>
              <a:t>15/02/2012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EC18E7C5-F6CD-4C4F-90FA-36D684208E35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  <p:transition spd="slow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unthaak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Punthaak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B95BFF8E-26EE-44E1-B555-A2D5E04D8602}" type="datetimeFigureOut">
              <a:rPr lang="nl-BE"/>
              <a:pPr>
                <a:defRPr/>
              </a:pPr>
              <a:t>15/02/2012</a:t>
            </a:fld>
            <a:endParaRPr lang="nl-BE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nl-BE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1F1A3711-BEF6-48EC-82F2-1D6ED516EF76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7BE0F-1CEB-496A-8CA2-47B3E145F8AD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CA7AB4BA-3DA2-4F9E-8DFC-8B37F16831A7}" type="datetimeFigureOut">
              <a:rPr lang="nl-BE"/>
              <a:pPr>
                <a:defRPr/>
              </a:pPr>
              <a:t>15/02/2012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18FE0FCA-F2A3-4C54-9856-80EF6346527F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elijking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52B3FD69-3A5B-4BD4-A99A-48BBA3E03965}" type="datetimeFigureOut">
              <a:rPr lang="nl-BE"/>
              <a:pPr>
                <a:defRPr/>
              </a:pPr>
              <a:t>15/02/2012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7B760E5C-51A1-4822-BB40-3A8823860833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CF15B49C-5975-4C55-8426-1EB995926974}" type="datetimeFigureOut">
              <a:rPr lang="nl-BE"/>
              <a:pPr>
                <a:defRPr/>
              </a:pPr>
              <a:t>15/02/2012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89E5986F-2058-4AD9-B86C-6F7AF717D469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9483FC9D-B272-449C-A434-BAE8127BE34D}" type="datetimeFigureOut">
              <a:rPr lang="nl-BE"/>
              <a:pPr>
                <a:defRPr/>
              </a:pPr>
              <a:t>15/02/2012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0BA3A26E-176C-487A-8A7A-B1E7C410B96C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  <p:transition spd="slow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BFBF7024-B9E0-4EC6-9D4A-17AEE1DDA94D}" type="datetimeFigureOut">
              <a:rPr lang="nl-BE"/>
              <a:pPr>
                <a:defRPr/>
              </a:pPr>
              <a:t>15/02/2012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9446955A-7604-4DCF-B6F8-BB1646F38A60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rije vorm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Lucida Sans Unicode"/>
            </a:endParaRPr>
          </a:p>
        </p:txBody>
      </p:sp>
      <p:sp>
        <p:nvSpPr>
          <p:cNvPr id="6" name="Vrije vorm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Lucida Sans Unicode"/>
            </a:endParaRPr>
          </a:p>
        </p:txBody>
      </p:sp>
      <p:sp>
        <p:nvSpPr>
          <p:cNvPr id="7" name="Rechthoekige driehoek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Rechte verbindingslijn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Punthaak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Punthaak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11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4971B022-CD42-4140-9BD8-55BD507C2703}" type="datetimeFigureOut">
              <a:rPr lang="nl-BE"/>
              <a:pPr>
                <a:defRPr/>
              </a:pPr>
              <a:t>15/02/2012</a:t>
            </a:fld>
            <a:endParaRPr lang="nl-BE"/>
          </a:p>
        </p:txBody>
      </p:sp>
      <p:sp>
        <p:nvSpPr>
          <p:cNvPr id="12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nl-BE"/>
          </a:p>
        </p:txBody>
      </p:sp>
      <p:sp>
        <p:nvSpPr>
          <p:cNvPr id="13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BF61CEE6-4BBE-4909-B3E3-52F4AA99C625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CA489ED3-5D44-49CA-A1A6-3BD7AD24FF07}" type="datetimeFigureOut">
              <a:rPr lang="nl-BE"/>
              <a:pPr>
                <a:defRPr/>
              </a:pPr>
              <a:t>15/02/2012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9D17964A-BB42-4CB4-A0A0-B05FB5CF04CC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  <p:transition spd="slow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0E3D641F-D3FC-4C11-96C5-51815E06CF69}" type="datetimeFigureOut">
              <a:rPr lang="nl-BE"/>
              <a:pPr>
                <a:defRPr/>
              </a:pPr>
              <a:t>15/02/2012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501A48C3-B51E-4694-9030-E4CBAB0BF786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  <p:transition spd="slow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het opmaakprofiel van de modelondertitel te bewerken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7DD1B-AAC3-4FC8-AE5B-0FC8C92EBC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5CF91-6D68-4B8F-82BC-1CB870FEBA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9112A-17D2-4BD1-9106-203D6F0B753B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61CDF-5E3A-4C4C-9A66-565598EAE5D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B2BF7-BB5B-43CA-AAE6-E9D4F239239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9C163D-93CE-4BCD-B450-D9DFBD3F82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3F576-A0D4-4A82-94DC-5571571235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E76485-5184-47B1-A774-93729AEFB0B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C6146-369B-4753-9650-D0837BB5D89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37B24-801B-4790-954A-E62DDC7297C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DA4656-E583-42EB-8A26-D1BE64CB4C3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9C7A1C-B95E-4A7B-AEB3-46DB51578A2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kst en 2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978DB-8BA0-424D-B425-DB416823B8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550878-02A1-422D-897A-09F7ED6DCCC4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C8828-84B7-4E13-A24C-0B39473B726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het opmaakprofiel van de modelondertitel te bewerken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60449-DF24-47CD-BC73-CADBB20E46B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FAD2A-49E2-41EF-8DFD-F35B2FE8241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73883-2806-4791-B84F-E508C98A93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66312-699E-4D2A-BF83-7685FA9A18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39C05-7158-43A1-BF75-B6ED5FC90C3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AE7C6-E191-4C67-8D9B-6E16ED041AA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11EDA1-3EDA-40CD-B614-231405155FC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24EF1-37F6-4CCB-8091-6643F65051C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18A98-3CDD-4C67-9E2A-2E93AA95A33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DAA73-5223-483F-AEF1-9834E2A79066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F78A9-7CE8-497A-BA74-109A22478C6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43EA9-9153-44F3-8C84-449EFE9BB1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kst en 2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FD117-EDBE-4035-8A41-A610B517545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FA856-125B-433D-B966-236CADEEF26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het opmaakprofiel van de modelondertitel te bewerken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D0A643-2751-483B-A1D4-75969EDD3EF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D341B-919F-492F-8C27-F7367101BE8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8B929-B00A-422F-9A00-2ADFFB4E4C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1F79A-440E-4D50-862E-74FE24841A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4D29A-7BF1-4E5F-936A-B970A27B1B0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8C4B24-94A6-4214-8DC1-396F5FC000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slideLayout" Target="../slideLayouts/slideLayout136.xml"/><Relationship Id="rId18" Type="http://schemas.openxmlformats.org/officeDocument/2006/relationships/theme" Target="../theme/theme10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5.xml"/><Relationship Id="rId17" Type="http://schemas.openxmlformats.org/officeDocument/2006/relationships/slideLayout" Target="../slideLayouts/slideLayout140.xml"/><Relationship Id="rId2" Type="http://schemas.openxmlformats.org/officeDocument/2006/relationships/slideLayout" Target="../slideLayouts/slideLayout125.xml"/><Relationship Id="rId16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14" Type="http://schemas.openxmlformats.org/officeDocument/2006/relationships/slideLayout" Target="../slideLayouts/slideLayout13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slideLayout" Target="../slideLayouts/slideLayout119.xml"/><Relationship Id="rId18" Type="http://schemas.openxmlformats.org/officeDocument/2006/relationships/theme" Target="../theme/theme9.xml"/><Relationship Id="rId3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8.xml"/><Relationship Id="rId17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08.xml"/><Relationship Id="rId16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4" Type="http://schemas.openxmlformats.org/officeDocument/2006/relationships/slideLayout" Target="../slideLayouts/slideLayout1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077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opmaakprofielen van de modeltekst te bewerken</a:t>
            </a:r>
          </a:p>
          <a:p>
            <a:pPr lvl="1"/>
            <a:r>
              <a:rPr lang="nl-NL" smtClean="0"/>
              <a:t>Tekst in lijst op tweede niveau</a:t>
            </a:r>
          </a:p>
          <a:p>
            <a:pPr lvl="2"/>
            <a:r>
              <a:rPr lang="nl-NL" smtClean="0"/>
              <a:t>Tekst in lijst op derde niveau</a:t>
            </a:r>
          </a:p>
          <a:p>
            <a:pPr lvl="3"/>
            <a:r>
              <a:rPr lang="nl-NL" smtClean="0"/>
              <a:t> Tekst in lijst op vierde niveau</a:t>
            </a:r>
          </a:p>
          <a:p>
            <a:pPr lvl="4"/>
            <a:r>
              <a:rPr lang="nl-NL" smtClean="0"/>
              <a:t>Tekst in lijst op vijfde niveau</a:t>
            </a:r>
          </a:p>
          <a:p>
            <a:pPr lvl="1"/>
            <a:endParaRPr lang="nl-NL" smtClean="0"/>
          </a:p>
          <a:p>
            <a:pPr lvl="2"/>
            <a:endParaRPr lang="nl-NL" smtClean="0"/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077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het opmaakprofiel van de modeltitel te bewerken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2437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2437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/>
            </a:lvl1pPr>
          </a:lstStyle>
          <a:p>
            <a:pPr>
              <a:defRPr/>
            </a:pPr>
            <a:fld id="{AA9E8C8D-1CB2-4DFF-8835-BFA31521FB89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854" r:id="rId2"/>
    <p:sldLayoutId id="2147483853" r:id="rId3"/>
    <p:sldLayoutId id="2147483852" r:id="rId4"/>
    <p:sldLayoutId id="2147483851" r:id="rId5"/>
    <p:sldLayoutId id="2147483850" r:id="rId6"/>
    <p:sldLayoutId id="2147483849" r:id="rId7"/>
    <p:sldLayoutId id="2147483848" r:id="rId8"/>
    <p:sldLayoutId id="2147483847" r:id="rId9"/>
    <p:sldLayoutId id="2147483846" r:id="rId10"/>
    <p:sldLayoutId id="2147483845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lr>
          <a:schemeClr val="bg2"/>
        </a:buClr>
        <a:buChar char="•"/>
        <a:defRPr sz="3200">
          <a:solidFill>
            <a:srgbClr val="284C6A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rebuchet MS" pitchFamily="34" charset="0"/>
        <a:buChar char="−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rebuchet MS" pitchFamily="34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het opmaakprofiel te bewerken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de opmaakprofielen van de modeltekst te bewerken</a:t>
            </a:r>
          </a:p>
          <a:p>
            <a:pPr lvl="1"/>
            <a:r>
              <a:rPr lang="en-GB" smtClean="0"/>
              <a:t>Tweede niveau</a:t>
            </a:r>
          </a:p>
          <a:p>
            <a:pPr lvl="2"/>
            <a:r>
              <a:rPr lang="en-GB" smtClean="0"/>
              <a:t>Derde niveau</a:t>
            </a:r>
          </a:p>
          <a:p>
            <a:pPr lvl="3"/>
            <a:r>
              <a:rPr lang="en-GB" smtClean="0"/>
              <a:t>Vierde niveau</a:t>
            </a:r>
          </a:p>
          <a:p>
            <a:pPr lvl="4"/>
            <a:r>
              <a:rPr lang="en-GB" smtClean="0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FEF4480-1BD0-4AB5-915E-8F59560ECF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1" r:id="rId2"/>
    <p:sldLayoutId id="2147483970" r:id="rId3"/>
    <p:sldLayoutId id="2147483969" r:id="rId4"/>
    <p:sldLayoutId id="2147483968" r:id="rId5"/>
    <p:sldLayoutId id="2147483967" r:id="rId6"/>
    <p:sldLayoutId id="2147483966" r:id="rId7"/>
    <p:sldLayoutId id="2147483965" r:id="rId8"/>
    <p:sldLayoutId id="2147483964" r:id="rId9"/>
    <p:sldLayoutId id="2147483963" r:id="rId10"/>
    <p:sldLayoutId id="2147483962" r:id="rId11"/>
    <p:sldLayoutId id="2147483961" r:id="rId12"/>
    <p:sldLayoutId id="2147483960" r:id="rId13"/>
    <p:sldLayoutId id="2147483959" r:id="rId14"/>
    <p:sldLayoutId id="2147483958" r:id="rId15"/>
    <p:sldLayoutId id="2147483957" r:id="rId16"/>
    <p:sldLayoutId id="2147483956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het opmaakprofiel te bewerken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de opmaakprofielen van de modeltekst te bewerken</a:t>
            </a:r>
          </a:p>
          <a:p>
            <a:pPr lvl="1"/>
            <a:r>
              <a:rPr lang="en-GB" smtClean="0"/>
              <a:t>Tweede niveau</a:t>
            </a:r>
          </a:p>
          <a:p>
            <a:pPr lvl="2"/>
            <a:r>
              <a:rPr lang="en-GB" smtClean="0"/>
              <a:t>Derde niveau</a:t>
            </a:r>
          </a:p>
          <a:p>
            <a:pPr lvl="3"/>
            <a:r>
              <a:rPr lang="en-GB" smtClean="0"/>
              <a:t>Vierde niveau</a:t>
            </a:r>
          </a:p>
          <a:p>
            <a:pPr lvl="4"/>
            <a:r>
              <a:rPr lang="en-GB" smtClean="0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453300F-2B15-426E-8BA7-263642DCBB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68" r:id="rId2"/>
    <p:sldLayoutId id="2147483867" r:id="rId3"/>
    <p:sldLayoutId id="2147483866" r:id="rId4"/>
    <p:sldLayoutId id="2147483865" r:id="rId5"/>
    <p:sldLayoutId id="2147483864" r:id="rId6"/>
    <p:sldLayoutId id="2147483863" r:id="rId7"/>
    <p:sldLayoutId id="2147483862" r:id="rId8"/>
    <p:sldLayoutId id="2147483861" r:id="rId9"/>
    <p:sldLayoutId id="2147483860" r:id="rId10"/>
    <p:sldLayoutId id="2147483859" r:id="rId11"/>
    <p:sldLayoutId id="2147483858" r:id="rId12"/>
    <p:sldLayoutId id="2147483857" r:id="rId13"/>
    <p:sldLayoutId id="2147483856" r:id="rId14"/>
    <p:sldLayoutId id="2147483855" r:id="rId15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het opmaakprofiel te bewerken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de opmaakprofielen van de modeltekst te bewerken</a:t>
            </a:r>
          </a:p>
          <a:p>
            <a:pPr lvl="1"/>
            <a:r>
              <a:rPr lang="en-GB" smtClean="0"/>
              <a:t>Tweede niveau</a:t>
            </a:r>
          </a:p>
          <a:p>
            <a:pPr lvl="2"/>
            <a:r>
              <a:rPr lang="en-GB" smtClean="0"/>
              <a:t>Derde niveau</a:t>
            </a:r>
          </a:p>
          <a:p>
            <a:pPr lvl="3"/>
            <a:r>
              <a:rPr lang="en-GB" smtClean="0"/>
              <a:t>Vierde niveau</a:t>
            </a:r>
          </a:p>
          <a:p>
            <a:pPr lvl="4"/>
            <a:r>
              <a:rPr lang="en-GB" smtClean="0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E542778-A42E-487A-9D58-D8410E2F2C4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3" r:id="rId2"/>
    <p:sldLayoutId id="2147483882" r:id="rId3"/>
    <p:sldLayoutId id="2147483881" r:id="rId4"/>
    <p:sldLayoutId id="2147483880" r:id="rId5"/>
    <p:sldLayoutId id="2147483879" r:id="rId6"/>
    <p:sldLayoutId id="2147483878" r:id="rId7"/>
    <p:sldLayoutId id="2147483877" r:id="rId8"/>
    <p:sldLayoutId id="2147483876" r:id="rId9"/>
    <p:sldLayoutId id="2147483875" r:id="rId10"/>
    <p:sldLayoutId id="2147483874" r:id="rId11"/>
    <p:sldLayoutId id="2147483873" r:id="rId12"/>
    <p:sldLayoutId id="2147483872" r:id="rId13"/>
    <p:sldLayoutId id="2147483871" r:id="rId14"/>
    <p:sldLayoutId id="2147483870" r:id="rId15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het opmaakprofiel te bewerken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de opmaakprofielen van de modeltekst te bewerken</a:t>
            </a:r>
          </a:p>
          <a:p>
            <a:pPr lvl="1"/>
            <a:r>
              <a:rPr lang="en-GB" smtClean="0"/>
              <a:t>Tweede niveau</a:t>
            </a:r>
          </a:p>
          <a:p>
            <a:pPr lvl="2"/>
            <a:r>
              <a:rPr lang="en-GB" smtClean="0"/>
              <a:t>Derde niveau</a:t>
            </a:r>
          </a:p>
          <a:p>
            <a:pPr lvl="3"/>
            <a:r>
              <a:rPr lang="en-GB" smtClean="0"/>
              <a:t>Vierde niveau</a:t>
            </a:r>
          </a:p>
          <a:p>
            <a:pPr lvl="4"/>
            <a:r>
              <a:rPr lang="en-GB" smtClean="0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003E6B7-471E-4016-94A4-129CFC9BF7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898" r:id="rId2"/>
    <p:sldLayoutId id="2147483897" r:id="rId3"/>
    <p:sldLayoutId id="2147483896" r:id="rId4"/>
    <p:sldLayoutId id="2147483895" r:id="rId5"/>
    <p:sldLayoutId id="2147483894" r:id="rId6"/>
    <p:sldLayoutId id="2147483893" r:id="rId7"/>
    <p:sldLayoutId id="2147483892" r:id="rId8"/>
    <p:sldLayoutId id="2147483891" r:id="rId9"/>
    <p:sldLayoutId id="2147483890" r:id="rId10"/>
    <p:sldLayoutId id="2147483889" r:id="rId11"/>
    <p:sldLayoutId id="2147483888" r:id="rId12"/>
    <p:sldLayoutId id="2147483887" r:id="rId13"/>
    <p:sldLayoutId id="2147483886" r:id="rId14"/>
    <p:sldLayoutId id="2147483885" r:id="rId15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rije v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Lucida Sans Unicode"/>
            </a:endParaRPr>
          </a:p>
        </p:txBody>
      </p:sp>
      <p:sp>
        <p:nvSpPr>
          <p:cNvPr id="12" name="Vrije v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Lucida Sans Unicode"/>
            </a:endParaRPr>
          </a:p>
        </p:txBody>
      </p:sp>
      <p:sp>
        <p:nvSpPr>
          <p:cNvPr id="14" name="Rechthoekige driehoe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Rechte verbindingslijn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jdelijke aanduiding voor titel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62473" name="Tijdelijke aanduiding voor tekst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smtClean="0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prstClr val="black"/>
                </a:solidFill>
                <a:latin typeface="Lucida Sans Unicode"/>
                <a:cs typeface="+mn-cs"/>
              </a:defRPr>
            </a:lvl1pPr>
            <a:extLst/>
          </a:lstStyle>
          <a:p>
            <a:pPr>
              <a:defRPr/>
            </a:pPr>
            <a:fld id="{732B8E16-8E4B-43A0-B3CA-2AF95C6951E9}" type="datetimeFigureOut">
              <a:rPr lang="nl-BE"/>
              <a:pPr>
                <a:defRPr/>
              </a:pPr>
              <a:t>15/02/2012</a:t>
            </a:fld>
            <a:endParaRPr lang="nl-BE"/>
          </a:p>
        </p:txBody>
      </p:sp>
      <p:sp>
        <p:nvSpPr>
          <p:cNvPr id="22" name="Tijdelijke aanduiding voor voettekst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prstClr val="black"/>
                </a:solidFill>
                <a:latin typeface="Lucida Sans Unicode"/>
                <a:cs typeface="+mn-cs"/>
              </a:defRPr>
            </a:lvl1pPr>
            <a:extLst/>
          </a:lstStyle>
          <a:p>
            <a:pPr>
              <a:defRPr/>
            </a:pPr>
            <a:endParaRPr lang="nl-BE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prstClr val="black"/>
                </a:solidFill>
                <a:latin typeface="Lucida Sans Unicode"/>
                <a:cs typeface="+mn-cs"/>
              </a:defRPr>
            </a:lvl1pPr>
            <a:extLst/>
          </a:lstStyle>
          <a:p>
            <a:pPr>
              <a:defRPr/>
            </a:pPr>
            <a:fld id="{6EBA6959-CAC3-48BC-AF75-CF30463E4107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  <p:sldLayoutId id="2147483975" r:id="rId2"/>
    <p:sldLayoutId id="214748397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2" r:id="rId9"/>
    <p:sldLayoutId id="2147483983" r:id="rId10"/>
    <p:sldLayoutId id="2147483984" r:id="rId11"/>
  </p:sldLayoutIdLst>
  <p:transition spd="slow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het opmaakprofiel te bewerken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de opmaakprofielen van de modeltekst te bewerken</a:t>
            </a:r>
          </a:p>
          <a:p>
            <a:pPr lvl="1"/>
            <a:r>
              <a:rPr lang="en-GB" smtClean="0"/>
              <a:t>Tweede niveau</a:t>
            </a:r>
          </a:p>
          <a:p>
            <a:pPr lvl="2"/>
            <a:r>
              <a:rPr lang="en-GB" smtClean="0"/>
              <a:t>Derde niveau</a:t>
            </a:r>
          </a:p>
          <a:p>
            <a:pPr lvl="3"/>
            <a:r>
              <a:rPr lang="en-GB" smtClean="0"/>
              <a:t>Vierde niveau</a:t>
            </a:r>
          </a:p>
          <a:p>
            <a:pPr lvl="4"/>
            <a:r>
              <a:rPr lang="en-GB" smtClean="0"/>
              <a:t>Vijfde niveau</a:t>
            </a:r>
          </a:p>
        </p:txBody>
      </p:sp>
      <p:sp>
        <p:nvSpPr>
          <p:cNvPr id="64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4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4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fld id="{8C1816DE-B165-46C3-9E48-A0ECA4EF2C7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1" r:id="rId2"/>
    <p:sldLayoutId id="2147483910" r:id="rId3"/>
    <p:sldLayoutId id="2147483909" r:id="rId4"/>
    <p:sldLayoutId id="2147483908" r:id="rId5"/>
    <p:sldLayoutId id="2147483907" r:id="rId6"/>
    <p:sldLayoutId id="2147483906" r:id="rId7"/>
    <p:sldLayoutId id="2147483905" r:id="rId8"/>
    <p:sldLayoutId id="2147483904" r:id="rId9"/>
    <p:sldLayoutId id="2147483903" r:id="rId10"/>
    <p:sldLayoutId id="2147483902" r:id="rId11"/>
    <p:sldLayoutId id="2147483901" r:id="rId12"/>
    <p:sldLayoutId id="2147483900" r:id="rId13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het opmaakprofiel te bewerken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de opmaakprofielen van de modeltekst te bewerken</a:t>
            </a:r>
          </a:p>
          <a:p>
            <a:pPr lvl="1"/>
            <a:r>
              <a:rPr lang="en-GB" smtClean="0"/>
              <a:t>Tweede niveau</a:t>
            </a:r>
          </a:p>
          <a:p>
            <a:pPr lvl="2"/>
            <a:r>
              <a:rPr lang="en-GB" smtClean="0"/>
              <a:t>Derde niveau</a:t>
            </a:r>
          </a:p>
          <a:p>
            <a:pPr lvl="3"/>
            <a:r>
              <a:rPr lang="en-GB" smtClean="0"/>
              <a:t>Vierde niveau</a:t>
            </a:r>
          </a:p>
          <a:p>
            <a:pPr lvl="4"/>
            <a:r>
              <a:rPr lang="en-GB" smtClean="0"/>
              <a:t>Vijfde niveau</a:t>
            </a:r>
          </a:p>
        </p:txBody>
      </p:sp>
      <p:sp>
        <p:nvSpPr>
          <p:cNvPr id="64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4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4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fld id="{9B6EDC46-CF6D-42E0-96D9-772CA869F9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4" r:id="rId2"/>
    <p:sldLayoutId id="2147483923" r:id="rId3"/>
    <p:sldLayoutId id="2147483922" r:id="rId4"/>
    <p:sldLayoutId id="2147483921" r:id="rId5"/>
    <p:sldLayoutId id="2147483920" r:id="rId6"/>
    <p:sldLayoutId id="2147483919" r:id="rId7"/>
    <p:sldLayoutId id="2147483918" r:id="rId8"/>
    <p:sldLayoutId id="2147483917" r:id="rId9"/>
    <p:sldLayoutId id="2147483916" r:id="rId10"/>
    <p:sldLayoutId id="2147483915" r:id="rId11"/>
    <p:sldLayoutId id="2147483914" r:id="rId12"/>
    <p:sldLayoutId id="2147483913" r:id="rId13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het opmaakprofiel te bewerken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de opmaakprofielen van de modeltekst te bewerken</a:t>
            </a:r>
          </a:p>
          <a:p>
            <a:pPr lvl="1"/>
            <a:r>
              <a:rPr lang="en-GB" smtClean="0"/>
              <a:t>Tweede niveau</a:t>
            </a:r>
          </a:p>
          <a:p>
            <a:pPr lvl="2"/>
            <a:r>
              <a:rPr lang="en-GB" smtClean="0"/>
              <a:t>Derde niveau</a:t>
            </a:r>
          </a:p>
          <a:p>
            <a:pPr lvl="3"/>
            <a:r>
              <a:rPr lang="en-GB" smtClean="0"/>
              <a:t>Vierde niveau</a:t>
            </a:r>
          </a:p>
          <a:p>
            <a:pPr lvl="4"/>
            <a:r>
              <a:rPr lang="en-GB" smtClean="0"/>
              <a:t>Vijfde niveau</a:t>
            </a:r>
          </a:p>
        </p:txBody>
      </p:sp>
      <p:sp>
        <p:nvSpPr>
          <p:cNvPr id="64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4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4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fld id="{4DE9ADAC-B3EE-4B33-B956-572603A7A4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7" r:id="rId2"/>
    <p:sldLayoutId id="2147483936" r:id="rId3"/>
    <p:sldLayoutId id="2147483935" r:id="rId4"/>
    <p:sldLayoutId id="2147483934" r:id="rId5"/>
    <p:sldLayoutId id="2147483933" r:id="rId6"/>
    <p:sldLayoutId id="2147483932" r:id="rId7"/>
    <p:sldLayoutId id="2147483931" r:id="rId8"/>
    <p:sldLayoutId id="2147483930" r:id="rId9"/>
    <p:sldLayoutId id="2147483929" r:id="rId10"/>
    <p:sldLayoutId id="2147483928" r:id="rId11"/>
    <p:sldLayoutId id="2147483927" r:id="rId12"/>
    <p:sldLayoutId id="2147483926" r:id="rId13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het opmaakprofiel te bewerken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de opmaakprofielen van de modeltekst te bewerken</a:t>
            </a:r>
          </a:p>
          <a:p>
            <a:pPr lvl="1"/>
            <a:r>
              <a:rPr lang="en-GB" smtClean="0"/>
              <a:t>Tweede niveau</a:t>
            </a:r>
          </a:p>
          <a:p>
            <a:pPr lvl="2"/>
            <a:r>
              <a:rPr lang="en-GB" smtClean="0"/>
              <a:t>Derde niveau</a:t>
            </a:r>
          </a:p>
          <a:p>
            <a:pPr lvl="3"/>
            <a:r>
              <a:rPr lang="en-GB" smtClean="0"/>
              <a:t>Vierde niveau</a:t>
            </a:r>
          </a:p>
          <a:p>
            <a:pPr lvl="4"/>
            <a:r>
              <a:rPr lang="en-GB" smtClean="0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2641DE9-425F-4448-9C2C-42D708B5247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  <p:sldLayoutId id="2147483953" r:id="rId3"/>
    <p:sldLayoutId id="2147483952" r:id="rId4"/>
    <p:sldLayoutId id="2147483951" r:id="rId5"/>
    <p:sldLayoutId id="2147483950" r:id="rId6"/>
    <p:sldLayoutId id="2147483949" r:id="rId7"/>
    <p:sldLayoutId id="2147483948" r:id="rId8"/>
    <p:sldLayoutId id="2147483947" r:id="rId9"/>
    <p:sldLayoutId id="2147483946" r:id="rId10"/>
    <p:sldLayoutId id="2147483945" r:id="rId11"/>
    <p:sldLayoutId id="2147483944" r:id="rId12"/>
    <p:sldLayoutId id="2147483943" r:id="rId13"/>
    <p:sldLayoutId id="2147483942" r:id="rId14"/>
    <p:sldLayoutId id="2147483941" r:id="rId15"/>
    <p:sldLayoutId id="2147483940" r:id="rId16"/>
    <p:sldLayoutId id="2147483939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29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37.png"/><Relationship Id="rId7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8.xml"/><Relationship Id="rId6" Type="http://schemas.openxmlformats.org/officeDocument/2006/relationships/slide" Target="slide7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5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9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7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2.xml"/><Relationship Id="rId6" Type="http://schemas.openxmlformats.org/officeDocument/2006/relationships/image" Target="../media/image51.png"/><Relationship Id="rId5" Type="http://schemas.openxmlformats.org/officeDocument/2006/relationships/hyperlink" Target="http://en.wikipedia.org/wiki/Roll,_pitch,_and_yaw" TargetMode="External"/><Relationship Id="rId4" Type="http://schemas.openxmlformats.org/officeDocument/2006/relationships/image" Target="../media/image50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hyperlink" Target="http://en.wikipedia.org/wiki/File:Flag_of_Hungary_(1867-1918).svg" TargetMode="External"/><Relationship Id="rId18" Type="http://schemas.openxmlformats.org/officeDocument/2006/relationships/image" Target="../media/image14.png"/><Relationship Id="rId26" Type="http://schemas.openxmlformats.org/officeDocument/2006/relationships/image" Target="../media/image18.png"/><Relationship Id="rId3" Type="http://schemas.openxmlformats.org/officeDocument/2006/relationships/image" Target="../media/image6.jpeg"/><Relationship Id="rId21" Type="http://schemas.openxmlformats.org/officeDocument/2006/relationships/hyperlink" Target="http://en.wikipedia.org/wiki/File:Flag_of_Germany.svg" TargetMode="External"/><Relationship Id="rId34" Type="http://schemas.openxmlformats.org/officeDocument/2006/relationships/image" Target="../media/image22.png"/><Relationship Id="rId7" Type="http://schemas.openxmlformats.org/officeDocument/2006/relationships/hyperlink" Target="http://en.wikipedia.org/wiki/File:Flag_of_Bulgaria.svg" TargetMode="External"/><Relationship Id="rId12" Type="http://schemas.openxmlformats.org/officeDocument/2006/relationships/image" Target="../media/image11.png"/><Relationship Id="rId17" Type="http://schemas.openxmlformats.org/officeDocument/2006/relationships/hyperlink" Target="http://en.wikipedia.org/wiki/File:Flag_of_Belgium_(civil).svg" TargetMode="External"/><Relationship Id="rId25" Type="http://schemas.openxmlformats.org/officeDocument/2006/relationships/hyperlink" Target="http://en.wikipedia.org/wiki/File:Flag_of_Italy.svg" TargetMode="External"/><Relationship Id="rId33" Type="http://schemas.openxmlformats.org/officeDocument/2006/relationships/hyperlink" Target="http://en.wikipedia.org/wiki/File:Flag_of_Slovakia.svg" TargetMode="Externa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5.png"/><Relationship Id="rId29" Type="http://schemas.openxmlformats.org/officeDocument/2006/relationships/hyperlink" Target="http://en.wikipedia.org/wiki/File:Flag_of_the_Czech_Republic.svg" TargetMode="Externa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.png"/><Relationship Id="rId11" Type="http://schemas.openxmlformats.org/officeDocument/2006/relationships/hyperlink" Target="http://en.wikipedia.org/wiki/File:Flag_of_Serbia.svg" TargetMode="External"/><Relationship Id="rId24" Type="http://schemas.openxmlformats.org/officeDocument/2006/relationships/image" Target="../media/image17.png"/><Relationship Id="rId32" Type="http://schemas.openxmlformats.org/officeDocument/2006/relationships/image" Target="../media/image21.png"/><Relationship Id="rId5" Type="http://schemas.openxmlformats.org/officeDocument/2006/relationships/hyperlink" Target="http://en.wikipedia.org/wiki/File:Flag_of_Ukraine.svg" TargetMode="External"/><Relationship Id="rId15" Type="http://schemas.openxmlformats.org/officeDocument/2006/relationships/hyperlink" Target="http://en.wikipedia.org/wiki/File:Flag_of_the_Netherlands.svg" TargetMode="External"/><Relationship Id="rId23" Type="http://schemas.openxmlformats.org/officeDocument/2006/relationships/hyperlink" Target="http://en.wikipedia.org/wiki/File:Flag_of_Switzerland_(Pantone).svg" TargetMode="External"/><Relationship Id="rId28" Type="http://schemas.openxmlformats.org/officeDocument/2006/relationships/image" Target="../media/image19.png"/><Relationship Id="rId10" Type="http://schemas.openxmlformats.org/officeDocument/2006/relationships/image" Target="../media/image10.png"/><Relationship Id="rId19" Type="http://schemas.openxmlformats.org/officeDocument/2006/relationships/hyperlink" Target="http://en.wikipedia.org/wiki/File:Flag_of_France.svg" TargetMode="External"/><Relationship Id="rId31" Type="http://schemas.openxmlformats.org/officeDocument/2006/relationships/hyperlink" Target="http://en.wikipedia.org/wiki/File:Flag_of_Poland.svg" TargetMode="External"/><Relationship Id="rId4" Type="http://schemas.openxmlformats.org/officeDocument/2006/relationships/image" Target="../media/image7.png"/><Relationship Id="rId9" Type="http://schemas.openxmlformats.org/officeDocument/2006/relationships/hyperlink" Target="http://en.wikipedia.org/wiki/File:Flag_of_Romania.svg" TargetMode="External"/><Relationship Id="rId14" Type="http://schemas.openxmlformats.org/officeDocument/2006/relationships/image" Target="../media/image12.png"/><Relationship Id="rId22" Type="http://schemas.openxmlformats.org/officeDocument/2006/relationships/image" Target="../media/image16.png"/><Relationship Id="rId27" Type="http://schemas.openxmlformats.org/officeDocument/2006/relationships/hyperlink" Target="http://en.wikipedia.org/wiki/File:Flag_of_Austria.svg" TargetMode="External"/><Relationship Id="rId30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9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9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wmf"/><Relationship Id="rId1" Type="http://schemas.openxmlformats.org/officeDocument/2006/relationships/slideLayout" Target="../slideLayouts/slideLayout6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8.png"/><Relationship Id="rId4" Type="http://schemas.openxmlformats.org/officeDocument/2006/relationships/package" Target="../embeddings/Microsoft_PowerPoint-dia111.sld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9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Tekstvak 2"/>
          <p:cNvSpPr txBox="1">
            <a:spLocks noChangeArrowheads="1"/>
          </p:cNvSpPr>
          <p:nvPr/>
        </p:nvSpPr>
        <p:spPr bwMode="auto">
          <a:xfrm>
            <a:off x="1116013" y="439738"/>
            <a:ext cx="5157787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45825" rIns="91650" bIns="45825">
            <a:spAutoFit/>
          </a:bodyPr>
          <a:lstStyle/>
          <a:p>
            <a:pPr algn="just">
              <a:lnSpc>
                <a:spcPts val="4013"/>
              </a:lnSpc>
            </a:pPr>
            <a:r>
              <a:rPr lang="nl-NL" sz="4000">
                <a:solidFill>
                  <a:srgbClr val="FFFF00"/>
                </a:solidFill>
              </a:rPr>
              <a:t> </a:t>
            </a:r>
            <a:endParaRPr lang="nl-NL" sz="3600">
              <a:solidFill>
                <a:srgbClr val="FFFF00"/>
              </a:solidFill>
            </a:endParaRPr>
          </a:p>
        </p:txBody>
      </p:sp>
      <p:sp>
        <p:nvSpPr>
          <p:cNvPr id="156674" name="Tekstvak 3"/>
          <p:cNvSpPr txBox="1">
            <a:spLocks noChangeArrowheads="1"/>
          </p:cNvSpPr>
          <p:nvPr/>
        </p:nvSpPr>
        <p:spPr bwMode="auto">
          <a:xfrm>
            <a:off x="2112963" y="1446213"/>
            <a:ext cx="200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45825" rIns="91650" bIns="45825">
            <a:spAutoFit/>
          </a:bodyPr>
          <a:lstStyle/>
          <a:p>
            <a:pPr algn="just">
              <a:lnSpc>
                <a:spcPts val="2400"/>
              </a:lnSpc>
            </a:pPr>
            <a:r>
              <a:rPr lang="nl-NL" sz="2400">
                <a:solidFill>
                  <a:srgbClr val="FFFFFF"/>
                </a:solidFill>
              </a:rPr>
              <a:t>•</a:t>
            </a:r>
          </a:p>
        </p:txBody>
      </p:sp>
      <p:sp>
        <p:nvSpPr>
          <p:cNvPr id="156675" name="Tekstvak 4"/>
          <p:cNvSpPr txBox="1">
            <a:spLocks noChangeArrowheads="1"/>
          </p:cNvSpPr>
          <p:nvPr/>
        </p:nvSpPr>
        <p:spPr bwMode="auto">
          <a:xfrm>
            <a:off x="79375" y="2060575"/>
            <a:ext cx="6484938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45825" rIns="91650" bIns="45825">
            <a:spAutoFit/>
          </a:bodyPr>
          <a:lstStyle/>
          <a:p>
            <a:pPr>
              <a:lnSpc>
                <a:spcPts val="5788"/>
              </a:lnSpc>
            </a:pPr>
            <a:r>
              <a:rPr lang="en-US" sz="2400">
                <a:solidFill>
                  <a:srgbClr val="FFFFFF"/>
                </a:solidFill>
              </a:rPr>
              <a:t>•</a:t>
            </a:r>
          </a:p>
          <a:p>
            <a:pPr>
              <a:lnSpc>
                <a:spcPts val="5788"/>
              </a:lnSpc>
            </a:pPr>
            <a:r>
              <a:rPr lang="en-US" sz="2400">
                <a:solidFill>
                  <a:srgbClr val="FFFFFF"/>
                </a:solidFill>
              </a:rPr>
              <a:t>•</a:t>
            </a:r>
            <a:endParaRPr lang="nl-NL" sz="2400">
              <a:solidFill>
                <a:srgbClr val="FFFFFF"/>
              </a:solidFill>
            </a:endParaRPr>
          </a:p>
        </p:txBody>
      </p:sp>
      <p:pic>
        <p:nvPicPr>
          <p:cNvPr id="1566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8288" y="0"/>
            <a:ext cx="9412288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38125" y="3327400"/>
            <a:ext cx="9382125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A42EC"/>
            </a:gs>
            <a:gs pos="100000">
              <a:srgbClr val="221F6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Rechte verbindingslijn 12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2400" smtClean="0">
                <a:solidFill>
                  <a:srgbClr val="FFFF00"/>
                </a:solidFill>
              </a:rPr>
              <a:t>Dagelijkse praktijk in de binnenvaart communicatie</a:t>
            </a:r>
          </a:p>
        </p:txBody>
      </p:sp>
      <p:sp>
        <p:nvSpPr>
          <p:cNvPr id="16896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484313"/>
            <a:ext cx="4038600" cy="4525962"/>
          </a:xfrm>
        </p:spPr>
        <p:txBody>
          <a:bodyPr/>
          <a:lstStyle/>
          <a:p>
            <a:pPr eaLnBrk="1" hangingPunct="1"/>
            <a:r>
              <a:rPr lang="nl-NL" sz="2400" smtClean="0">
                <a:solidFill>
                  <a:schemeClr val="bg1"/>
                </a:solidFill>
              </a:rPr>
              <a:t>Schip - schip verkeer</a:t>
            </a:r>
          </a:p>
          <a:p>
            <a:pPr eaLnBrk="1" hangingPunct="1"/>
            <a:r>
              <a:rPr lang="nl-NL" sz="2400" smtClean="0">
                <a:solidFill>
                  <a:schemeClr val="bg1"/>
                </a:solidFill>
              </a:rPr>
              <a:t>Schip –wal verkeer</a:t>
            </a:r>
          </a:p>
          <a:p>
            <a:pPr eaLnBrk="1" hangingPunct="1"/>
            <a:r>
              <a:rPr lang="nl-NL" sz="2400" smtClean="0">
                <a:solidFill>
                  <a:schemeClr val="bg1"/>
                </a:solidFill>
              </a:rPr>
              <a:t>Havens en terminals</a:t>
            </a:r>
          </a:p>
          <a:p>
            <a:pPr eaLnBrk="1" hangingPunct="1"/>
            <a:r>
              <a:rPr lang="nl-NL" sz="2400" smtClean="0">
                <a:solidFill>
                  <a:schemeClr val="bg1"/>
                </a:solidFill>
              </a:rPr>
              <a:t>Intra-schip and sociale communicatie aan boord</a:t>
            </a:r>
          </a:p>
          <a:p>
            <a:pPr eaLnBrk="1" hangingPunct="1">
              <a:buFontTx/>
              <a:buNone/>
            </a:pPr>
            <a:r>
              <a:rPr lang="nl-NL" sz="2800" smtClean="0">
                <a:solidFill>
                  <a:schemeClr val="bg1"/>
                </a:solidFill>
              </a:rPr>
              <a:t>	</a:t>
            </a:r>
            <a:r>
              <a:rPr lang="en-GB" sz="2800" smtClean="0">
                <a:solidFill>
                  <a:schemeClr val="bg1"/>
                </a:solidFill>
              </a:rPr>
              <a:t>	</a:t>
            </a:r>
          </a:p>
          <a:p>
            <a:pPr eaLnBrk="1" hangingPunct="1">
              <a:buFontTx/>
              <a:buNone/>
            </a:pPr>
            <a:endParaRPr lang="en-GB" sz="2800" smtClean="0">
              <a:solidFill>
                <a:schemeClr val="bg1"/>
              </a:solidFill>
            </a:endParaRPr>
          </a:p>
        </p:txBody>
      </p:sp>
      <p:sp>
        <p:nvSpPr>
          <p:cNvPr id="168965" name="Rectangle 11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en-US" sz="2800" smtClean="0"/>
          </a:p>
        </p:txBody>
      </p:sp>
      <p:pic>
        <p:nvPicPr>
          <p:cNvPr id="168966" name="Picture 4" descr="Matrozen%20Factot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584825"/>
            <a:ext cx="15875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67" name="Picture 5" descr="Stuurhutopschi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72350" y="5588000"/>
            <a:ext cx="177165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68" name="Picture 6" descr="schepen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5603875"/>
            <a:ext cx="1584325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69" name="Picture 7" descr="verstelbarestuurhu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19250" y="5589588"/>
            <a:ext cx="1728788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70" name="Text Box 8"/>
          <p:cNvSpPr txBox="1">
            <a:spLocks noChangeArrowheads="1"/>
          </p:cNvSpPr>
          <p:nvPr/>
        </p:nvSpPr>
        <p:spPr bwMode="auto">
          <a:xfrm>
            <a:off x="3419475" y="5589588"/>
            <a:ext cx="2305050" cy="1192212"/>
          </a:xfrm>
          <a:prstGeom prst="rect">
            <a:avLst/>
          </a:prstGeom>
          <a:solidFill>
            <a:srgbClr val="4E46E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>
                <a:solidFill>
                  <a:srgbClr val="FFFF00"/>
                </a:solidFill>
                <a:latin typeface="Verdana" pitchFamily="34" charset="0"/>
              </a:rPr>
              <a:t>Education</a:t>
            </a:r>
          </a:p>
          <a:p>
            <a:pPr algn="ctr">
              <a:spcBef>
                <a:spcPct val="50000"/>
              </a:spcBef>
            </a:pPr>
            <a:r>
              <a:rPr lang="en-GB">
                <a:solidFill>
                  <a:srgbClr val="FFFF00"/>
                </a:solidFill>
                <a:latin typeface="Verdana" pitchFamily="34" charset="0"/>
              </a:rPr>
              <a:t>In Inland</a:t>
            </a:r>
          </a:p>
          <a:p>
            <a:pPr algn="ctr">
              <a:spcBef>
                <a:spcPct val="50000"/>
              </a:spcBef>
            </a:pPr>
            <a:r>
              <a:rPr lang="en-GB">
                <a:solidFill>
                  <a:srgbClr val="FFFF00"/>
                </a:solidFill>
                <a:latin typeface="Verdana" pitchFamily="34" charset="0"/>
              </a:rPr>
              <a:t>Navigation</a:t>
            </a:r>
          </a:p>
        </p:txBody>
      </p:sp>
      <p:pic>
        <p:nvPicPr>
          <p:cNvPr id="168971" name="Picture 10" descr="DEW0310-122-1"/>
          <p:cNvPicPr>
            <a:picLocks noChangeAspect="1" noChangeArrowheads="1"/>
          </p:cNvPicPr>
          <p:nvPr/>
        </p:nvPicPr>
        <p:blipFill>
          <a:blip r:embed="rId7"/>
          <a:srcRect t="4002" b="7310"/>
          <a:stretch>
            <a:fillRect/>
          </a:stretch>
        </p:blipFill>
        <p:spPr bwMode="auto">
          <a:xfrm>
            <a:off x="5003800" y="1844675"/>
            <a:ext cx="3600450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72" name="Picture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43213" y="3716338"/>
            <a:ext cx="2170112" cy="181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0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81288" y="1814513"/>
            <a:ext cx="378142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rme libre 3"/>
          <p:cNvSpPr/>
          <p:nvPr/>
        </p:nvSpPr>
        <p:spPr>
          <a:xfrm>
            <a:off x="0" y="3779838"/>
            <a:ext cx="9144000" cy="1665287"/>
          </a:xfrm>
          <a:custGeom>
            <a:avLst/>
            <a:gdLst>
              <a:gd name="connsiteX0" fmla="*/ 0 w 9095232"/>
              <a:gd name="connsiteY0" fmla="*/ 60960 h 1402080"/>
              <a:gd name="connsiteX1" fmla="*/ 1438656 w 9095232"/>
              <a:gd name="connsiteY1" fmla="*/ 73152 h 1402080"/>
              <a:gd name="connsiteX2" fmla="*/ 1450848 w 9095232"/>
              <a:gd name="connsiteY2" fmla="*/ 1389888 h 1402080"/>
              <a:gd name="connsiteX3" fmla="*/ 6632448 w 9095232"/>
              <a:gd name="connsiteY3" fmla="*/ 1402080 h 1402080"/>
              <a:gd name="connsiteX4" fmla="*/ 7766304 w 9095232"/>
              <a:gd name="connsiteY4" fmla="*/ 0 h 1402080"/>
              <a:gd name="connsiteX5" fmla="*/ 9083040 w 9095232"/>
              <a:gd name="connsiteY5" fmla="*/ 12192 h 1402080"/>
              <a:gd name="connsiteX6" fmla="*/ 9095232 w 9095232"/>
              <a:gd name="connsiteY6" fmla="*/ 36576 h 140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95232" h="1402080">
                <a:moveTo>
                  <a:pt x="0" y="60960"/>
                </a:moveTo>
                <a:lnTo>
                  <a:pt x="1438656" y="73152"/>
                </a:lnTo>
                <a:lnTo>
                  <a:pt x="1450848" y="1389888"/>
                </a:lnTo>
                <a:lnTo>
                  <a:pt x="6632448" y="1402080"/>
                </a:lnTo>
                <a:lnTo>
                  <a:pt x="7766304" y="0"/>
                </a:lnTo>
                <a:lnTo>
                  <a:pt x="9083040" y="12192"/>
                </a:lnTo>
                <a:lnTo>
                  <a:pt x="9095232" y="36576"/>
                </a:lnTo>
              </a:path>
            </a:pathLst>
          </a:cu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BE">
              <a:solidFill>
                <a:srgbClr val="000000"/>
              </a:solidFill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1476375" y="4292600"/>
            <a:ext cx="1800225" cy="0"/>
          </a:xfrm>
          <a:prstGeom prst="line">
            <a:avLst/>
          </a:prstGeom>
          <a:ln w="508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5940425" y="4292600"/>
            <a:ext cx="1511300" cy="0"/>
          </a:xfrm>
          <a:prstGeom prst="line">
            <a:avLst/>
          </a:prstGeom>
          <a:ln w="508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0" y="1196975"/>
            <a:ext cx="9144000" cy="576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BE">
              <a:solidFill>
                <a:srgbClr val="FFFFFF"/>
              </a:solidFill>
            </a:endParaRPr>
          </a:p>
        </p:txBody>
      </p:sp>
      <p:sp>
        <p:nvSpPr>
          <p:cNvPr id="12" name="Losange 11"/>
          <p:cNvSpPr/>
          <p:nvPr/>
        </p:nvSpPr>
        <p:spPr>
          <a:xfrm>
            <a:off x="4500563" y="1412875"/>
            <a:ext cx="215900" cy="215900"/>
          </a:xfrm>
          <a:prstGeom prst="diamond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BE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3850" y="1773238"/>
            <a:ext cx="287338" cy="20875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BE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532813" y="1773238"/>
            <a:ext cx="287337" cy="201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BE">
              <a:solidFill>
                <a:srgbClr val="FFFFFF"/>
              </a:solidFill>
            </a:endParaRPr>
          </a:p>
        </p:txBody>
      </p:sp>
      <p:cxnSp>
        <p:nvCxnSpPr>
          <p:cNvPr id="16" name="Connecteur droit 15"/>
          <p:cNvCxnSpPr/>
          <p:nvPr/>
        </p:nvCxnSpPr>
        <p:spPr>
          <a:xfrm rot="10800000">
            <a:off x="2555875" y="2133600"/>
            <a:ext cx="1439863" cy="0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/>
        </p:nvCxnSpPr>
        <p:spPr>
          <a:xfrm rot="10800000">
            <a:off x="2555875" y="4868863"/>
            <a:ext cx="1439863" cy="0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 rot="10800000">
            <a:off x="5867400" y="3933825"/>
            <a:ext cx="649288" cy="0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>
            <a:hlinkClick r:id="rId4" action="ppaction://hlinksldjump" tooltip="Tirant d'air"/>
          </p:cNvPr>
          <p:cNvCxnSpPr/>
          <p:nvPr/>
        </p:nvCxnSpPr>
        <p:spPr>
          <a:xfrm rot="5400000">
            <a:off x="1548607" y="3212306"/>
            <a:ext cx="2159000" cy="1587"/>
          </a:xfrm>
          <a:prstGeom prst="straightConnector1">
            <a:avLst/>
          </a:prstGeom>
          <a:ln w="31750">
            <a:solidFill>
              <a:srgbClr val="FF0000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hlinkClick r:id="rId4" action="ppaction://hlinksldjump"/>
          </p:cNvPr>
          <p:cNvCxnSpPr/>
          <p:nvPr/>
        </p:nvCxnSpPr>
        <p:spPr>
          <a:xfrm rot="5400000">
            <a:off x="2339975" y="4579938"/>
            <a:ext cx="576263" cy="1587"/>
          </a:xfrm>
          <a:prstGeom prst="straightConnector1">
            <a:avLst/>
          </a:prstGeom>
          <a:ln w="31750">
            <a:solidFill>
              <a:srgbClr val="FF0000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>
            <a:hlinkClick r:id="rId5" action="ppaction://hlinksldjump" tooltip="Franc bord"/>
          </p:cNvPr>
          <p:cNvCxnSpPr/>
          <p:nvPr/>
        </p:nvCxnSpPr>
        <p:spPr>
          <a:xfrm rot="5400000">
            <a:off x="6265069" y="4112419"/>
            <a:ext cx="358775" cy="1587"/>
          </a:xfrm>
          <a:prstGeom prst="straightConnector1">
            <a:avLst/>
          </a:prstGeom>
          <a:ln w="31750">
            <a:solidFill>
              <a:srgbClr val="FF0000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avec flèche 29">
            <a:hlinkClick r:id="rId6" action="ppaction://hlinksldjump" tooltip="Distance de sécurité ou Pied de pilote"/>
          </p:cNvPr>
          <p:cNvCxnSpPr/>
          <p:nvPr/>
        </p:nvCxnSpPr>
        <p:spPr>
          <a:xfrm rot="5400000">
            <a:off x="2339976" y="5156200"/>
            <a:ext cx="576262" cy="1587"/>
          </a:xfrm>
          <a:prstGeom prst="straightConnector1">
            <a:avLst/>
          </a:prstGeom>
          <a:ln w="31750">
            <a:solidFill>
              <a:srgbClr val="FF0000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avec flèche 32">
            <a:hlinkClick r:id="rId7" action="ppaction://hlinksldjump" tooltip="Hauteur libre"/>
          </p:cNvPr>
          <p:cNvCxnSpPr/>
          <p:nvPr/>
        </p:nvCxnSpPr>
        <p:spPr>
          <a:xfrm rot="5400000">
            <a:off x="575469" y="3032919"/>
            <a:ext cx="2520950" cy="1588"/>
          </a:xfrm>
          <a:prstGeom prst="straightConnector1">
            <a:avLst/>
          </a:prstGeom>
          <a:ln w="31750">
            <a:solidFill>
              <a:srgbClr val="FF0000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>
            <a:hlinkClick r:id="rId8" action="ppaction://hlinksldjump" tooltip="Mouillage"/>
          </p:cNvPr>
          <p:cNvCxnSpPr/>
          <p:nvPr/>
        </p:nvCxnSpPr>
        <p:spPr>
          <a:xfrm rot="5400000">
            <a:off x="1259681" y="4869657"/>
            <a:ext cx="1152525" cy="1588"/>
          </a:xfrm>
          <a:prstGeom prst="straightConnector1">
            <a:avLst/>
          </a:prstGeom>
          <a:ln w="31750">
            <a:solidFill>
              <a:srgbClr val="FF0000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026" name="Tekstvak 20"/>
          <p:cNvSpPr txBox="1">
            <a:spLocks noChangeArrowheads="1"/>
          </p:cNvSpPr>
          <p:nvPr/>
        </p:nvSpPr>
        <p:spPr bwMode="auto">
          <a:xfrm>
            <a:off x="1835150" y="260350"/>
            <a:ext cx="5473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nl-NL" sz="3600">
                <a:solidFill>
                  <a:srgbClr val="2D2D8A"/>
                </a:solidFill>
              </a:rPr>
              <a:t>Professioneel binnenvaart jargon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9700"/>
            <a:ext cx="9144000" cy="650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A42EC"/>
            </a:gs>
            <a:gs pos="100000">
              <a:srgbClr val="221F6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Rechte verbindingslijn 10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z="4000" smtClean="0">
                <a:solidFill>
                  <a:srgbClr val="FFFF00"/>
                </a:solidFill>
              </a:rPr>
              <a:t>Schip – schip communicatie</a:t>
            </a:r>
          </a:p>
        </p:txBody>
      </p:sp>
      <p:sp>
        <p:nvSpPr>
          <p:cNvPr id="175108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GB" sz="2800" smtClean="0">
                <a:solidFill>
                  <a:schemeClr val="bg1"/>
                </a:solidFill>
              </a:rPr>
              <a:t> 				</a:t>
            </a:r>
          </a:p>
          <a:p>
            <a:pPr eaLnBrk="1" hangingPunct="1">
              <a:buFontTx/>
              <a:buNone/>
            </a:pPr>
            <a:endParaRPr lang="en-GB" sz="2800" smtClean="0">
              <a:solidFill>
                <a:schemeClr val="bg1"/>
              </a:solidFill>
            </a:endParaRPr>
          </a:p>
        </p:txBody>
      </p:sp>
      <p:pic>
        <p:nvPicPr>
          <p:cNvPr id="175109" name="Picture 2" descr="Herzlich Willkommen auf den Internetseiten des WSA Verden!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971550" y="2133600"/>
            <a:ext cx="3178175" cy="3178175"/>
          </a:xfrm>
        </p:spPr>
      </p:pic>
      <p:pic>
        <p:nvPicPr>
          <p:cNvPr id="17511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133600"/>
            <a:ext cx="38893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8" descr="Scintillant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3933825"/>
            <a:ext cx="28892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A42EC"/>
            </a:gs>
            <a:gs pos="100000">
              <a:srgbClr val="221F6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Rechte verbindingslijn 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15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341438"/>
          </a:xfrm>
        </p:spPr>
        <p:txBody>
          <a:bodyPr/>
          <a:lstStyle/>
          <a:p>
            <a:pPr eaLnBrk="1" hangingPunct="1"/>
            <a:r>
              <a:rPr lang="en-GB" smtClean="0">
                <a:solidFill>
                  <a:srgbClr val="FFFF00"/>
                </a:solidFill>
              </a:rPr>
              <a:t/>
            </a:r>
            <a:br>
              <a:rPr lang="en-GB" smtClean="0">
                <a:solidFill>
                  <a:srgbClr val="FFFF00"/>
                </a:solidFill>
              </a:rPr>
            </a:br>
            <a:r>
              <a:rPr lang="en-GB" smtClean="0">
                <a:solidFill>
                  <a:srgbClr val="FFFF00"/>
                </a:solidFill>
              </a:rPr>
              <a:t>Riverspeak – SINC</a:t>
            </a:r>
            <a:br>
              <a:rPr lang="en-GB" smtClean="0">
                <a:solidFill>
                  <a:srgbClr val="FFFF00"/>
                </a:solidFill>
              </a:rPr>
            </a:br>
            <a:r>
              <a:rPr lang="en-GB" sz="2000" smtClean="0">
                <a:solidFill>
                  <a:srgbClr val="FFFF00"/>
                </a:solidFill>
              </a:rPr>
              <a:t>Standard Inland Navigation Communication Phrases</a:t>
            </a:r>
            <a:br>
              <a:rPr lang="en-GB" sz="2000" smtClean="0">
                <a:solidFill>
                  <a:srgbClr val="FFFF00"/>
                </a:solidFill>
              </a:rPr>
            </a:br>
            <a:r>
              <a:rPr lang="nl-NL" smtClean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89138"/>
            <a:ext cx="8229600" cy="3816350"/>
          </a:xfrm>
        </p:spPr>
        <p:txBody>
          <a:bodyPr/>
          <a:lstStyle/>
          <a:p>
            <a:pPr eaLnBrk="1" hangingPunct="1"/>
            <a:r>
              <a:rPr lang="en-GB" sz="2400" smtClean="0">
                <a:solidFill>
                  <a:schemeClr val="bg1"/>
                </a:solidFill>
              </a:rPr>
              <a:t>Verzamelen van bestaand materiaal</a:t>
            </a:r>
          </a:p>
          <a:p>
            <a:pPr eaLnBrk="1" hangingPunct="1"/>
            <a:r>
              <a:rPr lang="en-GB" sz="2400" smtClean="0">
                <a:solidFill>
                  <a:schemeClr val="bg1"/>
                </a:solidFill>
              </a:rPr>
              <a:t>Aanpassen aan binnenvaart jargon</a:t>
            </a:r>
          </a:p>
          <a:p>
            <a:pPr eaLnBrk="1" hangingPunct="1"/>
            <a:r>
              <a:rPr lang="en-GB" sz="2400" smtClean="0">
                <a:solidFill>
                  <a:schemeClr val="bg1"/>
                </a:solidFill>
              </a:rPr>
              <a:t>Uitbreiden vanuit specifieke binnenvaart expertise</a:t>
            </a:r>
          </a:p>
          <a:p>
            <a:pPr eaLnBrk="1" hangingPunct="1"/>
            <a:r>
              <a:rPr lang="en-GB" sz="2400" smtClean="0">
                <a:solidFill>
                  <a:schemeClr val="bg1"/>
                </a:solidFill>
              </a:rPr>
              <a:t>Opstellen van een intern EDINNA concept</a:t>
            </a:r>
          </a:p>
          <a:p>
            <a:pPr eaLnBrk="1" hangingPunct="1"/>
            <a:r>
              <a:rPr lang="en-GB" sz="2400" smtClean="0">
                <a:solidFill>
                  <a:schemeClr val="bg1"/>
                </a:solidFill>
              </a:rPr>
              <a:t>Bespreken concept met alle stake holders</a:t>
            </a:r>
          </a:p>
          <a:p>
            <a:pPr eaLnBrk="1" hangingPunct="1"/>
            <a:r>
              <a:rPr lang="en-GB" sz="2400" smtClean="0">
                <a:solidFill>
                  <a:schemeClr val="bg1"/>
                </a:solidFill>
              </a:rPr>
              <a:t>Verwerken van commentaar</a:t>
            </a:r>
          </a:p>
          <a:p>
            <a:pPr eaLnBrk="1" hangingPunct="1"/>
            <a:r>
              <a:rPr lang="en-GB" sz="2400" smtClean="0">
                <a:solidFill>
                  <a:schemeClr val="bg1"/>
                </a:solidFill>
              </a:rPr>
              <a:t>Vertalen in talen EDINNA leden</a:t>
            </a:r>
          </a:p>
          <a:p>
            <a:pPr eaLnBrk="1" hangingPunct="1"/>
            <a:r>
              <a:rPr lang="nl-NL" sz="2400" smtClean="0">
                <a:solidFill>
                  <a:schemeClr val="bg1"/>
                </a:solidFill>
              </a:rPr>
              <a:t>Introductie in binnenvaartonderwijs zodat er een “bottom up” benadering ontstaat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850900"/>
          </a:xfrm>
        </p:spPr>
        <p:txBody>
          <a:bodyPr/>
          <a:lstStyle/>
          <a:p>
            <a:pPr eaLnBrk="1" hangingPunct="1"/>
            <a:r>
              <a:rPr lang="en-GB" sz="2800" b="1" smtClean="0">
                <a:solidFill>
                  <a:schemeClr val="tx1"/>
                </a:solidFill>
              </a:rPr>
              <a:t> Simulators in Inland Navigation</a:t>
            </a:r>
          </a:p>
        </p:txBody>
      </p:sp>
      <p:sp>
        <p:nvSpPr>
          <p:cNvPr id="17920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179203" name="Picture 11" descr="eroef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2000250"/>
            <a:ext cx="3638550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0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179205" name="Object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2000250"/>
            <a:ext cx="3714750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06" name="Picture 15" descr="Copy of _DSC6029 Panoram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3425" y="4071938"/>
            <a:ext cx="359251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07" name="Afbeelding 1" descr="Biva Ale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5" y="4071938"/>
            <a:ext cx="374173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08" name="Picture 17" descr="Logo Edinn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5" y="6000750"/>
            <a:ext cx="1928813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2800" b="1" smtClean="0">
                <a:solidFill>
                  <a:schemeClr val="tx1"/>
                </a:solidFill>
              </a:rPr>
              <a:t> INLAND WATERWAY SIMULATORS</a:t>
            </a:r>
          </a:p>
        </p:txBody>
      </p:sp>
      <p:sp>
        <p:nvSpPr>
          <p:cNvPr id="18022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8022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18022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4588" y="1643063"/>
            <a:ext cx="6664325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0229" name="Rechte verbindingslijn met pijl 10"/>
          <p:cNvCxnSpPr>
            <a:cxnSpLocks noChangeShapeType="1"/>
          </p:cNvCxnSpPr>
          <p:nvPr/>
        </p:nvCxnSpPr>
        <p:spPr bwMode="auto">
          <a:xfrm rot="5400000">
            <a:off x="3820319" y="3393282"/>
            <a:ext cx="1216025" cy="1587"/>
          </a:xfrm>
          <a:prstGeom prst="straightConnector1">
            <a:avLst/>
          </a:prstGeom>
          <a:noFill/>
          <a:ln w="5080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80230" name="Rechte verbindingslijn met pijl 12"/>
          <p:cNvCxnSpPr>
            <a:cxnSpLocks noChangeShapeType="1"/>
          </p:cNvCxnSpPr>
          <p:nvPr/>
        </p:nvCxnSpPr>
        <p:spPr bwMode="auto">
          <a:xfrm>
            <a:off x="4429125" y="4000500"/>
            <a:ext cx="857250" cy="1588"/>
          </a:xfrm>
          <a:prstGeom prst="straightConnector1">
            <a:avLst/>
          </a:prstGeom>
          <a:noFill/>
          <a:ln w="50800" algn="ctr">
            <a:solidFill>
              <a:srgbClr val="FF0000"/>
            </a:solidFill>
            <a:round/>
            <a:headEnd/>
            <a:tailEnd type="arrow" w="med" len="med"/>
          </a:ln>
        </p:spPr>
      </p:cxnSp>
      <p:pic>
        <p:nvPicPr>
          <p:cNvPr id="180231" name="Picture 17" descr="Logo Edinn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6000750"/>
            <a:ext cx="1928813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549275"/>
            <a:ext cx="8229600" cy="850900"/>
          </a:xfrm>
        </p:spPr>
        <p:txBody>
          <a:bodyPr/>
          <a:lstStyle/>
          <a:p>
            <a:r>
              <a:rPr lang="en-US" sz="3600" smtClean="0"/>
              <a:t/>
            </a:r>
            <a:br>
              <a:rPr lang="en-US" sz="3600" smtClean="0"/>
            </a:br>
            <a:r>
              <a:rPr lang="en-US" sz="3600" smtClean="0"/>
              <a:t>Properties of Simulators in IWT</a:t>
            </a:r>
            <a:endParaRPr lang="en-GB" sz="3600" smtClean="0">
              <a:solidFill>
                <a:schemeClr val="tx1"/>
              </a:solidFill>
            </a:endParaRPr>
          </a:p>
        </p:txBody>
      </p:sp>
      <p:pic>
        <p:nvPicPr>
          <p:cNvPr id="181250" name="Afbeelding 1" descr="6-DOF motion platfor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1773238"/>
            <a:ext cx="3349625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1251" name="Picture 4" descr="A3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773238"/>
            <a:ext cx="3683000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1252" name="Rechthoek 214"/>
          <p:cNvSpPr>
            <a:spLocks noChangeArrowheads="1"/>
          </p:cNvSpPr>
          <p:nvPr/>
        </p:nvSpPr>
        <p:spPr bwMode="auto">
          <a:xfrm>
            <a:off x="539750" y="4149725"/>
            <a:ext cx="3671888" cy="5746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181253" name="Afbeelding 0" descr="Hexapod_general_Anim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1275" y="4437063"/>
            <a:ext cx="13525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1254" name="Tekstvak 215"/>
          <p:cNvSpPr txBox="1">
            <a:spLocks noChangeArrowheads="1"/>
          </p:cNvSpPr>
          <p:nvPr/>
        </p:nvSpPr>
        <p:spPr bwMode="auto">
          <a:xfrm>
            <a:off x="539750" y="4581525"/>
            <a:ext cx="31686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0000"/>
                </a:solidFill>
              </a:rPr>
              <a:t>These are the three linear movements x, y, z (</a:t>
            </a:r>
            <a:r>
              <a:rPr lang="en-US">
                <a:solidFill>
                  <a:srgbClr val="3C8C93"/>
                </a:solidFill>
              </a:rPr>
              <a:t>lateral, longitudinal and vertical</a:t>
            </a:r>
            <a:r>
              <a:rPr lang="en-US">
                <a:solidFill>
                  <a:srgbClr val="000000"/>
                </a:solidFill>
              </a:rPr>
              <a:t>), and the three rotations </a:t>
            </a:r>
            <a:r>
              <a:rPr lang="en-US" u="sng">
                <a:solidFill>
                  <a:srgbClr val="FF0000"/>
                </a:solidFill>
                <a:hlinkClick r:id="rId5" tooltip="Roll, pitch, and yaw"/>
              </a:rPr>
              <a:t>pitch, roll</a:t>
            </a:r>
            <a:r>
              <a:rPr lang="en-US" u="sng">
                <a:solidFill>
                  <a:srgbClr val="000000"/>
                </a:solidFill>
                <a:hlinkClick r:id="rId5" tooltip="Roll, pitch, and yaw"/>
              </a:rPr>
              <a:t>, &amp; yaw</a:t>
            </a:r>
            <a:r>
              <a:rPr lang="en-US">
                <a:solidFill>
                  <a:srgbClr val="000000"/>
                </a:solidFill>
              </a:rPr>
              <a:t>. The term "six-axis" platform is also used</a:t>
            </a:r>
            <a:endParaRPr lang="en-GB">
              <a:solidFill>
                <a:srgbClr val="000000"/>
              </a:solidFill>
            </a:endParaRPr>
          </a:p>
        </p:txBody>
      </p:sp>
      <p:pic>
        <p:nvPicPr>
          <p:cNvPr id="181255" name="Picture 1" descr="http://upload.wikimedia.org/wikipedia/commons/1/12/6_degrees_freedom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4365625"/>
            <a:ext cx="3148012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850900"/>
          </a:xfrm>
        </p:spPr>
        <p:txBody>
          <a:bodyPr/>
          <a:lstStyle/>
          <a:p>
            <a:pPr eaLnBrk="1" hangingPunct="1"/>
            <a:r>
              <a:rPr lang="en-GB" sz="2800" b="1" smtClean="0">
                <a:solidFill>
                  <a:schemeClr val="tx1"/>
                </a:solidFill>
              </a:rPr>
              <a:t> Databases</a:t>
            </a:r>
          </a:p>
        </p:txBody>
      </p:sp>
      <p:sp>
        <p:nvSpPr>
          <p:cNvPr id="18227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82275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182276" name="Picture 2" descr="Erle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981075"/>
            <a:ext cx="4071938" cy="24288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82277" name="Picture 2" descr="auto1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/>
          <a:stretch>
            <a:fillRect/>
          </a:stretch>
        </p:blipFill>
        <p:spPr bwMode="auto">
          <a:xfrm>
            <a:off x="4643438" y="981075"/>
            <a:ext cx="4000500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2278" name="Picture 14" descr="tdf-20070423_190_pr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644900"/>
            <a:ext cx="442912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2279" name="Afbeelding 7" descr="Area 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3860800"/>
            <a:ext cx="373221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7" name="Picture 2" descr="leerer 4-er Schubverb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924175"/>
            <a:ext cx="7034213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3298" name="Picture 4" descr="http://www.dst-org.de/projekte/projekte/simulator/Schiffe/schubverban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4581525"/>
            <a:ext cx="7056438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3299" name="Picture 6" descr="http://www.dst-org.de/projekte/projekte/simulator/Schiffe/GMS135mt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549275"/>
            <a:ext cx="7056438" cy="229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7" name="Picture 6" descr="EDINNA 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88913"/>
            <a:ext cx="7991475" cy="169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813" y="2060575"/>
            <a:ext cx="608647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699" name="Tekstvak 4"/>
          <p:cNvSpPr txBox="1">
            <a:spLocks noChangeArrowheads="1"/>
          </p:cNvSpPr>
          <p:nvPr/>
        </p:nvSpPr>
        <p:spPr bwMode="auto">
          <a:xfrm>
            <a:off x="5292725" y="4724400"/>
            <a:ext cx="503238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900" b="1">
                <a:solidFill>
                  <a:srgbClr val="FFFFFF"/>
                </a:solidFill>
              </a:rPr>
              <a:t>UKR</a:t>
            </a:r>
          </a:p>
        </p:txBody>
      </p:sp>
      <p:sp>
        <p:nvSpPr>
          <p:cNvPr id="157700" name="Tekstvak 8"/>
          <p:cNvSpPr txBox="1">
            <a:spLocks noChangeArrowheads="1"/>
          </p:cNvSpPr>
          <p:nvPr/>
        </p:nvSpPr>
        <p:spPr bwMode="auto">
          <a:xfrm>
            <a:off x="3995738" y="5373688"/>
            <a:ext cx="4286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100" b="1">
                <a:solidFill>
                  <a:srgbClr val="FFFFFF"/>
                </a:solidFill>
              </a:rPr>
              <a:t>IT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4356100" y="4652963"/>
            <a:ext cx="4286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050" b="1" dirty="0">
                <a:solidFill>
                  <a:srgbClr val="FFFFFF"/>
                </a:solidFill>
              </a:rPr>
              <a:t>CZ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4716463" y="4868863"/>
            <a:ext cx="428625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050" b="1" dirty="0">
                <a:solidFill>
                  <a:srgbClr val="FFFFFF"/>
                </a:solidFill>
              </a:rPr>
              <a:t>SK</a:t>
            </a:r>
          </a:p>
        </p:txBody>
      </p:sp>
      <p:pic>
        <p:nvPicPr>
          <p:cNvPr id="157703" name="Picture 2" descr="http://upload.wikimedia.org/wikipedia/commons/thumb/4/49/Flag_of_Ukraine.svg/125px-Flag_of_Ukraine.svg.png">
            <a:hlinkClick r:id="rId5" tooltip="Flag of Ukraine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40650" y="4437063"/>
            <a:ext cx="719138" cy="43021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7704" name="Picture 4" descr="http://upload.wikimedia.org/wikipedia/commons/thumb/9/9a/Flag_of_Bulgaria.svg/125px-Flag_of_Bulgaria.svg.png">
            <a:hlinkClick r:id="rId7" tooltip="Flag of Bulgaria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40650" y="5949950"/>
            <a:ext cx="719138" cy="431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7705" name="Picture 6" descr="http://upload.wikimedia.org/wikipedia/commons/thumb/7/73/Flag_of_Romania.svg/125px-Flag_of_Romania.svg.png">
            <a:hlinkClick r:id="rId9" tooltip="Flag of Romania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740650" y="4941888"/>
            <a:ext cx="719138" cy="431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7706" name="Picture 8" descr="http://upload.wikimedia.org/wikipedia/commons/thumb/f/ff/Flag_of_Serbia.svg/125px-Flag_of_Serbia.svg.png">
            <a:hlinkClick r:id="rId11" tooltip="Flag of Serbia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740650" y="5445125"/>
            <a:ext cx="719138" cy="431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7707" name="Picture 10" descr="http://upload.wikimedia.org/wikipedia/commons/thumb/2/2f/Flag_of_Hungary_%281867-1918%29.svg/125px-Flag_of_Hungary_%281867-1918%29.svg.png">
            <a:hlinkClick r:id="rId13" tooltip="Flag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740650" y="3860800"/>
            <a:ext cx="719138" cy="4778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7708" name="Picture 12" descr="http://upload.wikimedia.org/wikipedia/commons/thumb/2/20/Flag_of_the_Netherlands.svg/125px-Flag_of_the_Netherlands.svg.png">
            <a:hlinkClick r:id="rId15" tooltip="Flag of Netherlands"/>
          </p:cNvPr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9750" y="2060575"/>
            <a:ext cx="719138" cy="4778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7709" name="Picture 14" descr="http://upload.wikimedia.org/wikipedia/commons/thumb/9/92/Flag_of_Belgium_%28civil%29.svg/125px-Flag_of_Belgium_%28civil%29.svg.png">
            <a:hlinkClick r:id="rId17" tooltip="Flag of Belgium"/>
          </p:cNvPr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39750" y="2636838"/>
            <a:ext cx="719138" cy="47783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7710" name="Picture 16" descr="http://upload.wikimedia.org/wikipedia/commons/thumb/c/c3/Flag_of_France.svg/125px-Flag_of_France.svg.png">
            <a:hlinkClick r:id="rId19" tooltip="Flag of France"/>
          </p:cNvPr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539750" y="3213100"/>
            <a:ext cx="719138" cy="4778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7711" name="Picture 18" descr="http://upload.wikimedia.org/wikipedia/commons/thumb/b/ba/Flag_of_Germany.svg/125px-Flag_of_Germany.svg.png">
            <a:hlinkClick r:id="rId21" tooltip="Flag of Germany"/>
          </p:cNvPr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539750" y="3789363"/>
            <a:ext cx="719138" cy="431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7712" name="Picture 20" descr="http://upload.wikimedia.org/wikipedia/commons/thumb/0/08/Flag_of_Switzerland_%28Pantone%29.svg/125px-Flag_of_Switzerland_%28Pantone%29.svg.png">
            <a:hlinkClick r:id="rId23" tooltip="Flag of Switzerland"/>
          </p:cNvPr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539750" y="4292600"/>
            <a:ext cx="719138" cy="4587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" name="Tekstvak 19"/>
          <p:cNvSpPr txBox="1"/>
          <p:nvPr/>
        </p:nvSpPr>
        <p:spPr>
          <a:xfrm>
            <a:off x="3851275" y="4941888"/>
            <a:ext cx="4286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050" b="1" dirty="0">
                <a:solidFill>
                  <a:srgbClr val="FFFFFF"/>
                </a:solidFill>
              </a:rPr>
              <a:t>CH</a:t>
            </a:r>
          </a:p>
        </p:txBody>
      </p:sp>
      <p:pic>
        <p:nvPicPr>
          <p:cNvPr id="157714" name="Picture 22" descr="http://upload.wikimedia.org/wikipedia/commons/thumb/0/03/Flag_of_Italy.svg/125px-Flag_of_Italy.svg.png">
            <a:hlinkClick r:id="rId25" tooltip="Flag of Italy"/>
          </p:cNvPr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539750" y="4797425"/>
            <a:ext cx="719138" cy="4778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7715" name="Picture 24" descr="http://upload.wikimedia.org/wikipedia/commons/thumb/4/41/Flag_of_Austria.svg/125px-Flag_of_Austria.svg.png">
            <a:hlinkClick r:id="rId27" tooltip="Flag of Austria"/>
          </p:cNvPr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539750" y="5373688"/>
            <a:ext cx="719138" cy="47783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7716" name="Picture 26" descr="http://upload.wikimedia.org/wikipedia/commons/thumb/c/cb/Flag_of_the_Czech_Republic.svg/125px-Flag_of_the_Czech_Republic.svg.png">
            <a:hlinkClick r:id="rId29" tooltip="Flag of Czech Republic"/>
          </p:cNvPr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7740650" y="2060575"/>
            <a:ext cx="719138" cy="4778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7717" name="Picture 28" descr="http://upload.wikimedia.org/wikipedia/commons/thumb/1/12/Flag_of_Poland.svg/125px-Flag_of_Poland.svg.png">
            <a:hlinkClick r:id="rId31" tooltip="Flag of Poland"/>
          </p:cNvPr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7740650" y="2636838"/>
            <a:ext cx="719138" cy="4492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7718" name="Picture 30" descr="http://upload.wikimedia.org/wikipedia/commons/thumb/e/e6/Flag_of_Slovakia.svg/125px-Flag_of_Slovakia.svg.png">
            <a:hlinkClick r:id="rId33" tooltip="Flag of Slovakia"/>
          </p:cNvPr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740650" y="3213100"/>
            <a:ext cx="719138" cy="4778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4" name="Rechthoek 23"/>
          <p:cNvSpPr/>
          <p:nvPr/>
        </p:nvSpPr>
        <p:spPr>
          <a:xfrm>
            <a:off x="2339975" y="6396038"/>
            <a:ext cx="3960813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</a:rPr>
              <a:t>15 countries in Europe</a:t>
            </a:r>
            <a:endParaRPr lang="en-GB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1" name="Picture 2" descr="http://www.dst-org.de/projekte/projekte/simulator/Bilder/Disi-Foto_Ruhro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04813"/>
            <a:ext cx="7704137" cy="339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2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3860800"/>
            <a:ext cx="3663950" cy="276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5" name="Picture 2" descr="Flachwassersimulator-sche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557338"/>
            <a:ext cx="5715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smtClean="0"/>
              <a:t>Inland Waterways Navigation simulator</a:t>
            </a:r>
            <a:r>
              <a:rPr lang="en-GB" smtClean="0"/>
              <a:t/>
            </a:r>
            <a:br>
              <a:rPr lang="en-GB" smtClean="0"/>
            </a:br>
            <a:endParaRPr lang="en-GB" smtClean="0"/>
          </a:p>
        </p:txBody>
      </p:sp>
      <p:pic>
        <p:nvPicPr>
          <p:cNvPr id="18637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052513"/>
            <a:ext cx="10571162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1" name="Picture 5" descr="drapeaux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088" y="5661025"/>
            <a:ext cx="10668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Thank you for your attention</a:t>
            </a:r>
          </a:p>
        </p:txBody>
      </p:sp>
      <p:sp>
        <p:nvSpPr>
          <p:cNvPr id="1873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Questions</a:t>
            </a:r>
          </a:p>
        </p:txBody>
      </p:sp>
      <p:pic>
        <p:nvPicPr>
          <p:cNvPr id="187395" name="Picture 4" descr="QUES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2133600"/>
            <a:ext cx="30448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Titel 1"/>
          <p:cNvSpPr>
            <a:spLocks noGrp="1"/>
          </p:cNvSpPr>
          <p:nvPr>
            <p:ph type="title"/>
          </p:nvPr>
        </p:nvSpPr>
        <p:spPr>
          <a:xfrm>
            <a:off x="2555875" y="2276475"/>
            <a:ext cx="4032250" cy="2001838"/>
          </a:xfrm>
        </p:spPr>
        <p:txBody>
          <a:bodyPr/>
          <a:lstStyle/>
          <a:p>
            <a:r>
              <a:rPr lang="en-GB" sz="3200" smtClean="0"/>
              <a:t/>
            </a:r>
            <a:br>
              <a:rPr lang="en-GB" sz="3200" smtClean="0"/>
            </a:br>
            <a:r>
              <a:rPr lang="en-GB" sz="3200" smtClean="0"/>
              <a:t/>
            </a:r>
            <a:br>
              <a:rPr lang="en-GB" sz="3200" smtClean="0"/>
            </a:br>
            <a:r>
              <a:rPr lang="en-GB" sz="3200" smtClean="0"/>
              <a:t/>
            </a:r>
            <a:br>
              <a:rPr lang="en-GB" sz="3200" smtClean="0"/>
            </a:br>
            <a:r>
              <a:rPr lang="en-GB" sz="3200" smtClean="0"/>
              <a:t/>
            </a:r>
            <a:br>
              <a:rPr lang="en-GB" sz="3200" smtClean="0"/>
            </a:br>
            <a:r>
              <a:rPr lang="en-GB" sz="3200" smtClean="0"/>
              <a:t/>
            </a:r>
            <a:br>
              <a:rPr lang="en-GB" sz="3200" smtClean="0"/>
            </a:br>
            <a:r>
              <a:rPr lang="en-GB" sz="3200" smtClean="0"/>
              <a:t/>
            </a:r>
            <a:br>
              <a:rPr lang="en-GB" sz="3200" smtClean="0"/>
            </a:br>
            <a:r>
              <a:rPr lang="en-GB" sz="3200" smtClean="0"/>
              <a:t/>
            </a:r>
            <a:br>
              <a:rPr lang="en-GB" sz="3200" smtClean="0"/>
            </a:br>
            <a:r>
              <a:rPr lang="en-GB" sz="3200" b="1" smtClean="0">
                <a:solidFill>
                  <a:srgbClr val="FFFF00"/>
                </a:solidFill>
              </a:rPr>
              <a:t/>
            </a:r>
            <a:br>
              <a:rPr lang="en-GB" sz="3200" b="1" smtClean="0">
                <a:solidFill>
                  <a:srgbClr val="FFFF00"/>
                </a:solidFill>
              </a:rPr>
            </a:br>
            <a:r>
              <a:rPr lang="en-GB" sz="3200" b="1" smtClean="0">
                <a:solidFill>
                  <a:srgbClr val="FFFF00"/>
                </a:solidFill>
              </a:rPr>
              <a:t>25 members</a:t>
            </a:r>
            <a:br>
              <a:rPr lang="en-GB" sz="3200" b="1" smtClean="0">
                <a:solidFill>
                  <a:srgbClr val="FFFF00"/>
                </a:solidFill>
              </a:rPr>
            </a:br>
            <a:r>
              <a:rPr lang="en-GB" sz="3200" b="1" smtClean="0">
                <a:solidFill>
                  <a:srgbClr val="FFFF00"/>
                </a:solidFill>
              </a:rPr>
              <a:t/>
            </a:r>
            <a:br>
              <a:rPr lang="en-GB" sz="3200" b="1" smtClean="0">
                <a:solidFill>
                  <a:srgbClr val="FFFF00"/>
                </a:solidFill>
              </a:rPr>
            </a:br>
            <a:r>
              <a:rPr lang="en-GB" sz="3200" b="1" smtClean="0">
                <a:solidFill>
                  <a:srgbClr val="FFFF00"/>
                </a:solidFill>
              </a:rPr>
              <a:t>8 associated members</a:t>
            </a:r>
            <a:br>
              <a:rPr lang="en-GB" sz="3200" b="1" smtClean="0">
                <a:solidFill>
                  <a:srgbClr val="FFFF00"/>
                </a:solidFill>
              </a:rPr>
            </a:br>
            <a:r>
              <a:rPr lang="en-GB" sz="3200" b="1" smtClean="0">
                <a:solidFill>
                  <a:srgbClr val="FFFF00"/>
                </a:solidFill>
              </a:rPr>
              <a:t/>
            </a:r>
            <a:br>
              <a:rPr lang="en-GB" sz="3200" b="1" smtClean="0">
                <a:solidFill>
                  <a:srgbClr val="FFFF00"/>
                </a:solidFill>
              </a:rPr>
            </a:br>
            <a:r>
              <a:rPr lang="en-GB" sz="3200" b="1" smtClean="0">
                <a:solidFill>
                  <a:srgbClr val="FFFF00"/>
                </a:solidFill>
              </a:rPr>
              <a:t>Recognized by the CCNR as NGO</a:t>
            </a:r>
            <a:r>
              <a:rPr lang="en-GB" sz="3200" smtClean="0">
                <a:solidFill>
                  <a:srgbClr val="FF0000"/>
                </a:solidFill>
              </a:rPr>
              <a:t/>
            </a:r>
            <a:br>
              <a:rPr lang="en-GB" sz="3200" smtClean="0">
                <a:solidFill>
                  <a:srgbClr val="FF0000"/>
                </a:solidFill>
              </a:rPr>
            </a:br>
            <a:r>
              <a:rPr lang="en-GB" sz="3200" smtClean="0">
                <a:solidFill>
                  <a:srgbClr val="FF0000"/>
                </a:solidFill>
              </a:rPr>
              <a:t/>
            </a:r>
            <a:br>
              <a:rPr lang="en-GB" sz="3200" smtClean="0">
                <a:solidFill>
                  <a:srgbClr val="FF0000"/>
                </a:solidFill>
              </a:rPr>
            </a:br>
            <a:r>
              <a:rPr lang="en-GB" sz="3200" smtClean="0"/>
              <a:t/>
            </a:r>
            <a:br>
              <a:rPr lang="en-GB" sz="3200" smtClean="0"/>
            </a:br>
            <a:r>
              <a:rPr lang="en-GB" sz="3200" smtClean="0"/>
              <a:t/>
            </a:r>
            <a:br>
              <a:rPr lang="en-GB" sz="3200" smtClean="0"/>
            </a:br>
            <a:r>
              <a:rPr lang="en-GB" sz="3200" smtClean="0"/>
              <a:t/>
            </a:r>
            <a:br>
              <a:rPr lang="en-GB" sz="3200" smtClean="0"/>
            </a:br>
            <a:r>
              <a:rPr lang="en-GB" sz="3200" smtClean="0"/>
              <a:t/>
            </a:r>
            <a:br>
              <a:rPr lang="en-GB" sz="3200" smtClean="0"/>
            </a:br>
            <a:r>
              <a:rPr lang="en-GB" sz="3200" smtClean="0"/>
              <a:t/>
            </a:r>
            <a:br>
              <a:rPr lang="en-GB" sz="3200" smtClean="0"/>
            </a:br>
            <a:r>
              <a:rPr lang="en-GB" sz="3200" smtClean="0"/>
              <a:t/>
            </a:r>
            <a:br>
              <a:rPr lang="en-GB" sz="3200" smtClean="0"/>
            </a:br>
            <a:r>
              <a:rPr lang="en-GB" sz="3200" smtClean="0"/>
              <a:t>  </a:t>
            </a:r>
          </a:p>
        </p:txBody>
      </p:sp>
      <p:pic>
        <p:nvPicPr>
          <p:cNvPr id="1597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5175"/>
            <a:ext cx="2428875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74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77025" y="765175"/>
            <a:ext cx="246697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49" name="Text Box 3"/>
          <p:cNvSpPr txBox="1">
            <a:spLocks noChangeArrowheads="1"/>
          </p:cNvSpPr>
          <p:nvPr/>
        </p:nvSpPr>
        <p:spPr bwMode="auto">
          <a:xfrm>
            <a:off x="3348038" y="5949950"/>
            <a:ext cx="2520950" cy="5222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8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www.edinna.eu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69" name="Afbeelding 1" descr="a2e193.tmp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0" name="Tekstvak 2"/>
          <p:cNvSpPr txBox="1">
            <a:spLocks noChangeArrowheads="1"/>
          </p:cNvSpPr>
          <p:nvPr/>
        </p:nvSpPr>
        <p:spPr bwMode="auto">
          <a:xfrm>
            <a:off x="1116013" y="439738"/>
            <a:ext cx="5157787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45825" rIns="91650" bIns="45825">
            <a:spAutoFit/>
          </a:bodyPr>
          <a:lstStyle/>
          <a:p>
            <a:pPr algn="just">
              <a:lnSpc>
                <a:spcPts val="4013"/>
              </a:lnSpc>
            </a:pPr>
            <a:r>
              <a:rPr lang="nl-NL" sz="4000">
                <a:solidFill>
                  <a:srgbClr val="FFFF00"/>
                </a:solidFill>
              </a:rPr>
              <a:t> Edinna board</a:t>
            </a:r>
            <a:endParaRPr lang="nl-NL" sz="3600">
              <a:solidFill>
                <a:srgbClr val="FFFF00"/>
              </a:solidFill>
            </a:endParaRPr>
          </a:p>
        </p:txBody>
      </p:sp>
      <p:sp>
        <p:nvSpPr>
          <p:cNvPr id="160771" name="Tekstvak 3"/>
          <p:cNvSpPr txBox="1">
            <a:spLocks noChangeArrowheads="1"/>
          </p:cNvSpPr>
          <p:nvPr/>
        </p:nvSpPr>
        <p:spPr bwMode="auto">
          <a:xfrm>
            <a:off x="79375" y="1446213"/>
            <a:ext cx="4267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45825" rIns="91650" bIns="45825">
            <a:spAutoFit/>
          </a:bodyPr>
          <a:lstStyle/>
          <a:p>
            <a:pPr algn="just">
              <a:lnSpc>
                <a:spcPts val="2400"/>
              </a:lnSpc>
            </a:pPr>
            <a:r>
              <a:rPr lang="nl-NL" sz="2400">
                <a:solidFill>
                  <a:srgbClr val="FFFFFF"/>
                </a:solidFill>
              </a:rPr>
              <a:t>• Chairman - Mr. Arjen Mintjes </a:t>
            </a:r>
          </a:p>
        </p:txBody>
      </p:sp>
      <p:sp>
        <p:nvSpPr>
          <p:cNvPr id="160772" name="Tekstvak 4"/>
          <p:cNvSpPr txBox="1">
            <a:spLocks noChangeArrowheads="1"/>
          </p:cNvSpPr>
          <p:nvPr/>
        </p:nvSpPr>
        <p:spPr bwMode="auto">
          <a:xfrm>
            <a:off x="79375" y="2060575"/>
            <a:ext cx="6484938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45825" rIns="91650" bIns="45825">
            <a:spAutoFit/>
          </a:bodyPr>
          <a:lstStyle/>
          <a:p>
            <a:pPr>
              <a:lnSpc>
                <a:spcPts val="5788"/>
              </a:lnSpc>
            </a:pPr>
            <a:r>
              <a:rPr lang="en-US" sz="2400">
                <a:solidFill>
                  <a:srgbClr val="FFFFFF"/>
                </a:solidFill>
              </a:rPr>
              <a:t>• Vice Chairman - Mr. Hans Gunter Portmann </a:t>
            </a:r>
          </a:p>
          <a:p>
            <a:pPr>
              <a:lnSpc>
                <a:spcPts val="5788"/>
              </a:lnSpc>
            </a:pPr>
            <a:r>
              <a:rPr lang="en-US" sz="2400">
                <a:solidFill>
                  <a:srgbClr val="FFFFFF"/>
                </a:solidFill>
              </a:rPr>
              <a:t>• Secretary - Treasurer - Mr. Rob van Reem</a:t>
            </a:r>
          </a:p>
          <a:p>
            <a:pPr>
              <a:lnSpc>
                <a:spcPts val="5788"/>
              </a:lnSpc>
            </a:pPr>
            <a:r>
              <a:rPr lang="en-US" sz="2400">
                <a:solidFill>
                  <a:srgbClr val="FFFFFF"/>
                </a:solidFill>
              </a:rPr>
              <a:t> • Advisory Officer - Mr. Mihai Ghiba </a:t>
            </a:r>
          </a:p>
          <a:p>
            <a:pPr>
              <a:lnSpc>
                <a:spcPts val="5788"/>
              </a:lnSpc>
            </a:pPr>
            <a:r>
              <a:rPr lang="en-US" sz="2400">
                <a:solidFill>
                  <a:srgbClr val="FFFFFF"/>
                </a:solidFill>
              </a:rPr>
              <a:t>• Advisory Officer - Mrs. Doina Monteanu </a:t>
            </a:r>
            <a:endParaRPr lang="nl-NL" sz="2400">
              <a:solidFill>
                <a:srgbClr val="FFFFFF"/>
              </a:solidFill>
            </a:endParaRPr>
          </a:p>
        </p:txBody>
      </p:sp>
      <p:sp>
        <p:nvSpPr>
          <p:cNvPr id="160773" name="Tekstvak 5"/>
          <p:cNvSpPr txBox="1">
            <a:spLocks noChangeArrowheads="1"/>
          </p:cNvSpPr>
          <p:nvPr/>
        </p:nvSpPr>
        <p:spPr bwMode="auto">
          <a:xfrm>
            <a:off x="4008438" y="5637213"/>
            <a:ext cx="13112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45825" rIns="91650" bIns="45825">
            <a:spAutoFit/>
          </a:bodyPr>
          <a:lstStyle/>
          <a:p>
            <a:pPr algn="just">
              <a:lnSpc>
                <a:spcPts val="1800"/>
              </a:lnSpc>
            </a:pPr>
            <a:r>
              <a:rPr lang="nl-NL">
                <a:solidFill>
                  <a:srgbClr val="FFFF00"/>
                </a:solidFill>
                <a:latin typeface="Verdana" pitchFamily="34" charset="0"/>
              </a:rPr>
              <a:t>Education </a:t>
            </a:r>
          </a:p>
        </p:txBody>
      </p:sp>
      <p:sp>
        <p:nvSpPr>
          <p:cNvPr id="160774" name="Tekstvak 6"/>
          <p:cNvSpPr txBox="1">
            <a:spLocks noChangeArrowheads="1"/>
          </p:cNvSpPr>
          <p:nvPr/>
        </p:nvSpPr>
        <p:spPr bwMode="auto">
          <a:xfrm>
            <a:off x="3959225" y="6051550"/>
            <a:ext cx="1350963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45825" rIns="91650" bIns="45825">
            <a:spAutoFit/>
          </a:bodyPr>
          <a:lstStyle/>
          <a:p>
            <a:pPr indent="85725" algn="just">
              <a:lnSpc>
                <a:spcPts val="2525"/>
              </a:lnSpc>
            </a:pPr>
            <a:r>
              <a:rPr lang="nl-NL">
                <a:solidFill>
                  <a:srgbClr val="FFFF00"/>
                </a:solidFill>
                <a:latin typeface="Verdana" pitchFamily="34" charset="0"/>
              </a:rPr>
              <a:t>In Inland Navigation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3" name="Afbeelding 1" descr="a2e140.tmp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4" name="Tekstvak 2"/>
          <p:cNvSpPr txBox="1">
            <a:spLocks noChangeArrowheads="1"/>
          </p:cNvSpPr>
          <p:nvPr/>
        </p:nvSpPr>
        <p:spPr bwMode="auto">
          <a:xfrm>
            <a:off x="2057400" y="214313"/>
            <a:ext cx="5349875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45825" rIns="91650" bIns="45825">
            <a:spAutoFit/>
          </a:bodyPr>
          <a:lstStyle/>
          <a:p>
            <a:pPr algn="just">
              <a:lnSpc>
                <a:spcPts val="4413"/>
              </a:lnSpc>
            </a:pPr>
            <a:r>
              <a:rPr lang="nl-NL" sz="4400">
                <a:solidFill>
                  <a:srgbClr val="FFFF00"/>
                </a:solidFill>
              </a:rPr>
              <a:t>Edinna working plan </a:t>
            </a:r>
          </a:p>
        </p:txBody>
      </p:sp>
      <p:sp>
        <p:nvSpPr>
          <p:cNvPr id="161795" name="Tekstvak 3"/>
          <p:cNvSpPr txBox="1">
            <a:spLocks noChangeArrowheads="1"/>
          </p:cNvSpPr>
          <p:nvPr/>
        </p:nvSpPr>
        <p:spPr bwMode="auto">
          <a:xfrm>
            <a:off x="476250" y="1012825"/>
            <a:ext cx="8075613" cy="194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45825" rIns="91650" bIns="45825">
            <a:spAutoFit/>
          </a:bodyPr>
          <a:lstStyle/>
          <a:p>
            <a:pPr>
              <a:lnSpc>
                <a:spcPts val="3563"/>
              </a:lnSpc>
            </a:pPr>
            <a:r>
              <a:rPr lang="en-US" sz="2800">
                <a:solidFill>
                  <a:srgbClr val="FFFFFF"/>
                </a:solidFill>
              </a:rPr>
              <a:t>• Cooperation on the subject EU harmonisation of inland navigation education and training. • Development of the Standards of Training and Certification Inland Navigation (STCIN) </a:t>
            </a:r>
            <a:endParaRPr lang="nl-NL" sz="2800">
              <a:solidFill>
                <a:srgbClr val="FFFFFF"/>
              </a:solidFill>
            </a:endParaRPr>
          </a:p>
        </p:txBody>
      </p:sp>
      <p:sp>
        <p:nvSpPr>
          <p:cNvPr id="161796" name="Tekstvak 4"/>
          <p:cNvSpPr txBox="1">
            <a:spLocks noChangeArrowheads="1"/>
          </p:cNvSpPr>
          <p:nvPr/>
        </p:nvSpPr>
        <p:spPr bwMode="auto">
          <a:xfrm>
            <a:off x="476250" y="3068638"/>
            <a:ext cx="793750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45825" rIns="91650" bIns="45825">
            <a:spAutoFit/>
          </a:bodyPr>
          <a:lstStyle/>
          <a:p>
            <a:pPr>
              <a:lnSpc>
                <a:spcPts val="3900"/>
              </a:lnSpc>
            </a:pPr>
            <a:r>
              <a:rPr lang="en-US" sz="2800">
                <a:solidFill>
                  <a:srgbClr val="FFFFFF"/>
                </a:solidFill>
              </a:rPr>
              <a:t>• Cooperation on the subject communication and language in navigation on inland waterways • </a:t>
            </a:r>
          </a:p>
          <a:p>
            <a:pPr>
              <a:lnSpc>
                <a:spcPts val="3900"/>
              </a:lnSpc>
            </a:pPr>
            <a:r>
              <a:rPr lang="en-US" sz="2800">
                <a:solidFill>
                  <a:srgbClr val="FFFFFF"/>
                </a:solidFill>
              </a:rPr>
              <a:t>• Development of exchange programmes </a:t>
            </a:r>
            <a:endParaRPr lang="nl-NL" sz="2800">
              <a:solidFill>
                <a:srgbClr val="FFFFFF"/>
              </a:solidFill>
            </a:endParaRPr>
          </a:p>
        </p:txBody>
      </p:sp>
      <p:sp>
        <p:nvSpPr>
          <p:cNvPr id="161797" name="Tekstvak 5"/>
          <p:cNvSpPr txBox="1">
            <a:spLocks noChangeArrowheads="1"/>
          </p:cNvSpPr>
          <p:nvPr/>
        </p:nvSpPr>
        <p:spPr bwMode="auto">
          <a:xfrm>
            <a:off x="4008438" y="5637213"/>
            <a:ext cx="13112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45825" rIns="91650" bIns="45825">
            <a:spAutoFit/>
          </a:bodyPr>
          <a:lstStyle/>
          <a:p>
            <a:pPr algn="just">
              <a:lnSpc>
                <a:spcPts val="1800"/>
              </a:lnSpc>
            </a:pPr>
            <a:r>
              <a:rPr lang="nl-NL">
                <a:solidFill>
                  <a:srgbClr val="FFFF00"/>
                </a:solidFill>
                <a:latin typeface="Verdana" pitchFamily="34" charset="0"/>
              </a:rPr>
              <a:t>Education </a:t>
            </a:r>
          </a:p>
        </p:txBody>
      </p:sp>
      <p:sp>
        <p:nvSpPr>
          <p:cNvPr id="161798" name="Tekstvak 6"/>
          <p:cNvSpPr txBox="1">
            <a:spLocks noChangeArrowheads="1"/>
          </p:cNvSpPr>
          <p:nvPr/>
        </p:nvSpPr>
        <p:spPr bwMode="auto">
          <a:xfrm>
            <a:off x="3959225" y="6051550"/>
            <a:ext cx="1350963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45825" rIns="91650" bIns="45825">
            <a:spAutoFit/>
          </a:bodyPr>
          <a:lstStyle/>
          <a:p>
            <a:pPr indent="85725" algn="just">
              <a:lnSpc>
                <a:spcPts val="2525"/>
              </a:lnSpc>
            </a:pPr>
            <a:r>
              <a:rPr lang="nl-NL">
                <a:solidFill>
                  <a:srgbClr val="FFFF00"/>
                </a:solidFill>
                <a:latin typeface="Verdana" pitchFamily="34" charset="0"/>
              </a:rPr>
              <a:t>In Inland Navigation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850900"/>
          </a:xfrm>
        </p:spPr>
        <p:txBody>
          <a:bodyPr/>
          <a:lstStyle/>
          <a:p>
            <a:pPr eaLnBrk="1" hangingPunct="1"/>
            <a:r>
              <a:rPr lang="en-GB" smtClean="0">
                <a:solidFill>
                  <a:srgbClr val="FFFF00"/>
                </a:solidFill>
              </a:rPr>
              <a:t>Joint Working Group</a:t>
            </a:r>
          </a:p>
        </p:txBody>
      </p:sp>
      <p:sp>
        <p:nvSpPr>
          <p:cNvPr id="103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1258888" y="1395413"/>
          <a:ext cx="6626225" cy="4962525"/>
        </p:xfrm>
        <a:graphic>
          <a:graphicData uri="http://schemas.openxmlformats.org/presentationml/2006/ole">
            <p:oleObj spid="_x0000_s1030" name="Slide" r:id="rId4" imgW="4570532" imgH="3427618" progId="">
              <p:embed/>
            </p:oleObj>
          </a:graphicData>
        </a:graphic>
      </p:graphicFrame>
      <p:pic>
        <p:nvPicPr>
          <p:cNvPr id="103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4652963"/>
            <a:ext cx="1944687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al 5"/>
          <p:cNvSpPr/>
          <p:nvPr/>
        </p:nvSpPr>
        <p:spPr>
          <a:xfrm>
            <a:off x="6300788" y="3644900"/>
            <a:ext cx="935037" cy="504825"/>
          </a:xfrm>
          <a:prstGeom prst="ellipse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36" name="Tekstvak 6"/>
          <p:cNvSpPr txBox="1">
            <a:spLocks noChangeArrowheads="1"/>
          </p:cNvSpPr>
          <p:nvPr/>
        </p:nvSpPr>
        <p:spPr bwMode="auto">
          <a:xfrm>
            <a:off x="6443663" y="3789363"/>
            <a:ext cx="8651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000">
                <a:solidFill>
                  <a:schemeClr val="bg1"/>
                </a:solidFill>
              </a:rPr>
              <a:t>ISRBC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A42EC"/>
            </a:gs>
            <a:gs pos="100000">
              <a:srgbClr val="221F6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>
                <a:solidFill>
                  <a:srgbClr val="FFFF00"/>
                </a:solidFill>
              </a:rPr>
              <a:t/>
            </a:r>
            <a:br>
              <a:rPr lang="en-GB" smtClean="0">
                <a:solidFill>
                  <a:srgbClr val="FFFF00"/>
                </a:solidFill>
              </a:rPr>
            </a:br>
            <a:r>
              <a:rPr lang="en-GB" smtClean="0">
                <a:solidFill>
                  <a:srgbClr val="FFFF00"/>
                </a:solidFill>
              </a:rPr>
              <a:t> Competenties OL en ML</a:t>
            </a:r>
            <a:r>
              <a:rPr lang="en-GB" sz="2400" smtClean="0">
                <a:solidFill>
                  <a:schemeClr val="bg1"/>
                </a:solidFill>
              </a:rPr>
              <a:t/>
            </a:r>
            <a:br>
              <a:rPr lang="en-GB" sz="2400" smtClean="0">
                <a:solidFill>
                  <a:schemeClr val="bg1"/>
                </a:solidFill>
              </a:rPr>
            </a:br>
            <a:endParaRPr lang="en-GB" sz="2400" smtClean="0">
              <a:solidFill>
                <a:srgbClr val="FFFF00"/>
              </a:solidFill>
            </a:endParaRPr>
          </a:p>
        </p:txBody>
      </p:sp>
      <p:sp>
        <p:nvSpPr>
          <p:cNvPr id="165891" name="Tijdelijke aanduiding voor tekst 1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435975" cy="3916363"/>
          </a:xfrm>
        </p:spPr>
        <p:txBody>
          <a:bodyPr/>
          <a:lstStyle/>
          <a:p>
            <a:endParaRPr lang="en-US" sz="2800" smtClean="0">
              <a:solidFill>
                <a:schemeClr val="bg1"/>
              </a:solidFill>
            </a:endParaRPr>
          </a:p>
          <a:p>
            <a:pPr>
              <a:buFontTx/>
              <a:buNone/>
            </a:pPr>
            <a:r>
              <a:rPr lang="en-GB" sz="2800" smtClean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65892" name="Picture 4" descr="Matrozen%20Factot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584825"/>
            <a:ext cx="15875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893" name="Picture 5" descr="Stuurhutopschi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72350" y="5588000"/>
            <a:ext cx="177165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894" name="Picture 6" descr="schepen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5603875"/>
            <a:ext cx="1584325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895" name="Picture 7" descr="verstelbarestuurhu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9250" y="5589588"/>
            <a:ext cx="1728788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5896" name="Text Box 8"/>
          <p:cNvSpPr txBox="1">
            <a:spLocks noChangeArrowheads="1"/>
          </p:cNvSpPr>
          <p:nvPr/>
        </p:nvSpPr>
        <p:spPr bwMode="auto">
          <a:xfrm>
            <a:off x="3419475" y="5589588"/>
            <a:ext cx="2305050" cy="1192212"/>
          </a:xfrm>
          <a:prstGeom prst="rect">
            <a:avLst/>
          </a:prstGeom>
          <a:solidFill>
            <a:srgbClr val="4E46E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>
                <a:solidFill>
                  <a:srgbClr val="FFFF00"/>
                </a:solidFill>
                <a:latin typeface="Verdana" pitchFamily="34" charset="0"/>
              </a:rPr>
              <a:t>Education</a:t>
            </a:r>
          </a:p>
          <a:p>
            <a:pPr algn="ctr">
              <a:spcBef>
                <a:spcPct val="50000"/>
              </a:spcBef>
            </a:pPr>
            <a:r>
              <a:rPr lang="en-GB">
                <a:solidFill>
                  <a:srgbClr val="FFFF00"/>
                </a:solidFill>
                <a:latin typeface="Verdana" pitchFamily="34" charset="0"/>
              </a:rPr>
              <a:t>In Inland</a:t>
            </a:r>
          </a:p>
          <a:p>
            <a:pPr algn="ctr">
              <a:spcBef>
                <a:spcPct val="50000"/>
              </a:spcBef>
            </a:pPr>
            <a:r>
              <a:rPr lang="en-GB">
                <a:solidFill>
                  <a:srgbClr val="FFFF00"/>
                </a:solidFill>
                <a:latin typeface="Verdana" pitchFamily="34" charset="0"/>
              </a:rPr>
              <a:t>Navigation</a:t>
            </a:r>
          </a:p>
        </p:txBody>
      </p:sp>
      <p:sp>
        <p:nvSpPr>
          <p:cNvPr id="16589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65898" name="Rectangle 7"/>
          <p:cNvSpPr>
            <a:spLocks noChangeArrowheads="1"/>
          </p:cNvSpPr>
          <p:nvPr/>
        </p:nvSpPr>
        <p:spPr bwMode="auto">
          <a:xfrm>
            <a:off x="0" y="2038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Textfeld 5"/>
          <p:cNvSpPr txBox="1"/>
          <p:nvPr/>
        </p:nvSpPr>
        <p:spPr>
          <a:xfrm>
            <a:off x="250825" y="1628775"/>
            <a:ext cx="8569325" cy="332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42925" indent="-257175">
              <a:defRPr/>
            </a:pPr>
            <a:r>
              <a:rPr lang="en-GB" sz="2400" dirty="0">
                <a:solidFill>
                  <a:srgbClr val="FFFFFF"/>
                </a:solidFill>
              </a:rPr>
              <a:t>1. </a:t>
            </a:r>
            <a:r>
              <a:rPr lang="en-GB" sz="2400" dirty="0">
                <a:solidFill>
                  <a:schemeClr val="bg1"/>
                </a:solidFill>
              </a:rPr>
              <a:t>Navigation </a:t>
            </a:r>
            <a:endParaRPr lang="en-GB" sz="1600" dirty="0">
              <a:solidFill>
                <a:schemeClr val="bg1"/>
              </a:solidFill>
            </a:endParaRPr>
          </a:p>
          <a:p>
            <a:pPr marL="542925" indent="-257175">
              <a:defRPr/>
            </a:pPr>
            <a:r>
              <a:rPr lang="en-GB" sz="2400" dirty="0">
                <a:solidFill>
                  <a:schemeClr val="bg1"/>
                </a:solidFill>
              </a:rPr>
              <a:t>2. Cargo Handling, stowage and passenger transport </a:t>
            </a:r>
            <a:endParaRPr lang="en-GB" sz="1600" dirty="0">
              <a:solidFill>
                <a:schemeClr val="bg1"/>
              </a:solidFill>
            </a:endParaRPr>
          </a:p>
          <a:p>
            <a:pPr marL="542925" indent="-257175">
              <a:defRPr/>
            </a:pPr>
            <a:r>
              <a:rPr lang="en-GB" sz="2400" dirty="0">
                <a:solidFill>
                  <a:schemeClr val="bg1"/>
                </a:solidFill>
              </a:rPr>
              <a:t>3. Controlling the operation of the ship and care for </a:t>
            </a:r>
          </a:p>
          <a:p>
            <a:pPr marL="542925" indent="-257175">
              <a:defRPr/>
            </a:pPr>
            <a:r>
              <a:rPr lang="en-GB" sz="2400" dirty="0">
                <a:solidFill>
                  <a:schemeClr val="bg1"/>
                </a:solidFill>
              </a:rPr>
              <a:t>    persons on board</a:t>
            </a:r>
          </a:p>
          <a:p>
            <a:pPr marL="542925" indent="-257175">
              <a:defRPr/>
            </a:pPr>
            <a:r>
              <a:rPr lang="en-GB" sz="2400" dirty="0">
                <a:solidFill>
                  <a:schemeClr val="bg1"/>
                </a:solidFill>
              </a:rPr>
              <a:t>4. Marine, electrical, electronic and control engineering</a:t>
            </a:r>
          </a:p>
          <a:p>
            <a:pPr marL="542925" indent="-257175">
              <a:defRPr/>
            </a:pPr>
            <a:r>
              <a:rPr lang="en-GB" sz="2400" dirty="0">
                <a:solidFill>
                  <a:schemeClr val="bg1"/>
                </a:solidFill>
              </a:rPr>
              <a:t>5. Maintenance and repair </a:t>
            </a:r>
            <a:endParaRPr lang="en-GB" sz="1600" dirty="0">
              <a:solidFill>
                <a:schemeClr val="bg1"/>
              </a:solidFill>
            </a:endParaRPr>
          </a:p>
          <a:p>
            <a:pPr marL="542925" indent="-257175">
              <a:defRPr/>
            </a:pPr>
            <a:r>
              <a:rPr lang="en-GB" sz="2400" dirty="0">
                <a:solidFill>
                  <a:srgbClr val="FFFFFF"/>
                </a:solidFill>
              </a:rPr>
              <a:t>6. Communication </a:t>
            </a:r>
            <a:endParaRPr lang="en-GB" sz="1600" dirty="0">
              <a:solidFill>
                <a:srgbClr val="FFFFFF"/>
              </a:solidFill>
            </a:endParaRPr>
          </a:p>
          <a:p>
            <a:pPr marL="542925" indent="-257175">
              <a:defRPr/>
            </a:pPr>
            <a:r>
              <a:rPr lang="en-GB" sz="2400" dirty="0">
                <a:solidFill>
                  <a:srgbClr val="FFFFFF"/>
                </a:solidFill>
              </a:rPr>
              <a:t>7. Safety, health and environmental </a:t>
            </a:r>
            <a:r>
              <a:rPr lang="en-GB" sz="2400">
                <a:solidFill>
                  <a:srgbClr val="FFFFFF"/>
                </a:solidFill>
              </a:rPr>
              <a:t>protection </a:t>
            </a:r>
            <a:endParaRPr lang="en-GB" sz="1600" dirty="0">
              <a:solidFill>
                <a:srgbClr val="FFFFFF"/>
              </a:solidFill>
            </a:endParaRPr>
          </a:p>
          <a:p>
            <a:pPr>
              <a:defRPr/>
            </a:pPr>
            <a:endParaRPr lang="de-DE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3910" name="Group 118"/>
          <p:cNvGraphicFramePr>
            <a:graphicFrameLocks noGrp="1"/>
          </p:cNvGraphicFramePr>
          <p:nvPr/>
        </p:nvGraphicFramePr>
        <p:xfrm>
          <a:off x="323850" y="1125538"/>
          <a:ext cx="8353425" cy="5126037"/>
        </p:xfrm>
        <a:graphic>
          <a:graphicData uri="http://schemas.openxmlformats.org/drawingml/2006/table">
            <a:tbl>
              <a:tblPr/>
              <a:tblGrid>
                <a:gridCol w="1666875"/>
                <a:gridCol w="2774950"/>
                <a:gridCol w="1955800"/>
                <a:gridCol w="1955800"/>
              </a:tblGrid>
              <a:tr h="5746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COMPETENCE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KNOWLEDGE, UNDERSTANDING AND PROFICIENCY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METHODS FOR DEMONSTRATING COMPETENCE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CRITERIA FOR EVALUATING COMPETENCE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1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Arial Unicode MS"/>
                          <a:cs typeface="Arial Unicode MS"/>
                        </a:rPr>
                        <a:t>Assists the ships management in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Arial Unicode MS"/>
                          <a:cs typeface="Arial Unicode MS"/>
                        </a:rPr>
                        <a:t>situations of manoeuvring and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Arial Unicode MS"/>
                          <a:cs typeface="Arial Unicode MS"/>
                        </a:rPr>
                        <a:t>handling a ship on inland waterways,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Arial Unicode MS"/>
                          <a:cs typeface="Arial Unicode MS"/>
                        </a:rPr>
                        <a:t>using all types of waterways and ports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Arial Unicode MS"/>
                          <a:cs typeface="Arial Unicode MS"/>
                        </a:rPr>
                        <a:t>and is able to: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Arial Unicode MS"/>
                          <a:cs typeface="Arial Unicode MS"/>
                        </a:rPr>
                        <a:t>Types of  bollards and winches on  push/tow vessels and barges, self-propelled vessels and ashore.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Arial Unicode MS"/>
                          <a:cs typeface="Arial Unicode MS"/>
                        </a:rPr>
                        <a:t>Demonstrates handling of wires and ropes during mooring and unmooring operations, such as: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Arial Unicode MS"/>
                        <a:cs typeface="Arial Unicode MS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Arial Unicode MS"/>
                          <a:cs typeface="Arial Unicode MS"/>
                        </a:rPr>
                        <a:t>Demonstrates the use of head ropes, stern ropes and springs;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Arial Unicode MS"/>
                          <a:cs typeface="Arial Unicode MS"/>
                        </a:rPr>
                        <a:t>Demonstrates the safety measures to be taken when handling mooring ropes and wires.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Arial Unicode MS"/>
                          <a:cs typeface="Arial Unicode MS"/>
                        </a:rPr>
                        <a:t>Demonstrates how to attach mooring ropes or wires to various types of bollards and other facilities.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Demonstrates the use of various winches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Knowledge: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Theoretical exam 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Understanding and proficiency: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Practical training and exam on (school) training vessel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Training record book during work placement practice.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Candidate is able to: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Prepare the ship for mooring operation;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Take care of the fenders and to place them in position;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Select the wire or rope usable in case of a mooring operation;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Understand the communication (orders) between the wheelhouse and wanted deck activities;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Handle the wires and ropes in the wanted sequence taking in account the safe working rules.</a:t>
                      </a:r>
                      <a:endParaRPr kumimoji="0" lang="en-GB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6930" name="Text Box 119"/>
          <p:cNvSpPr txBox="1">
            <a:spLocks noChangeArrowheads="1"/>
          </p:cNvSpPr>
          <p:nvPr/>
        </p:nvSpPr>
        <p:spPr bwMode="auto">
          <a:xfrm>
            <a:off x="395288" y="333375"/>
            <a:ext cx="8280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solidFill>
                  <a:srgbClr val="000000"/>
                </a:solidFill>
              </a:rPr>
              <a:t> D 3.13: STCIN – consolidated tables for operational and management level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7" name="Picture 10" descr="http://www.leewhitephotography.com/blog/wp-content/uploads/2010/03/top_of_newslet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9142413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en-GB" sz="2400" smtClean="0">
                <a:solidFill>
                  <a:schemeClr val="bg1"/>
                </a:solidFill>
              </a:rPr>
              <a:t>Improvement of communication</a:t>
            </a:r>
            <a:r>
              <a:rPr lang="en-GB" smtClean="0">
                <a:solidFill>
                  <a:schemeClr val="bg1"/>
                </a:solidFill>
              </a:rPr>
              <a:t/>
            </a:r>
            <a:br>
              <a:rPr lang="en-GB" smtClean="0">
                <a:solidFill>
                  <a:schemeClr val="bg1"/>
                </a:solidFill>
              </a:rPr>
            </a:br>
            <a:r>
              <a:rPr lang="en-GB" smtClean="0">
                <a:solidFill>
                  <a:schemeClr val="bg1"/>
                </a:solidFill>
              </a:rPr>
              <a:t>River-speak - SINCP </a:t>
            </a:r>
          </a:p>
        </p:txBody>
      </p:sp>
      <p:pic>
        <p:nvPicPr>
          <p:cNvPr id="167939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86438"/>
            <a:ext cx="91440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7940" name="Rectangle 10"/>
          <p:cNvSpPr>
            <a:spLocks noChangeArrowheads="1"/>
          </p:cNvSpPr>
          <p:nvPr/>
        </p:nvSpPr>
        <p:spPr bwMode="auto">
          <a:xfrm>
            <a:off x="323850" y="4508500"/>
            <a:ext cx="84963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GB" sz="2400" b="1">
              <a:solidFill>
                <a:srgbClr val="FFFFFF"/>
              </a:solidFill>
            </a:endParaRPr>
          </a:p>
          <a:p>
            <a:pPr algn="ctr"/>
            <a:r>
              <a:rPr lang="en-GB" sz="2400" b="1">
                <a:solidFill>
                  <a:srgbClr val="FFFFFF"/>
                </a:solidFill>
              </a:rPr>
              <a:t>Standard Inland Navigation Communication Phrases</a:t>
            </a:r>
            <a:r>
              <a:rPr lang="en-GB" sz="2400">
                <a:solidFill>
                  <a:srgbClr val="FFFFFF"/>
                </a:solidFill>
              </a:rPr>
              <a:t>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Trainingsseminar">
  <a:themeElements>
    <a:clrScheme name="1_Trainingsseminar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Trainingsseminar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Trainingssemina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rainingssemina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rainingssemina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rainingssemina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rainingssemina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rainingssemina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rainingssemina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0_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Concours">
  <a:themeElements>
    <a:clrScheme name="Concour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Concours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3334</TotalTime>
  <Words>507</Words>
  <Application>Microsoft Office PowerPoint</Application>
  <PresentationFormat>On-screen Show (4:3)</PresentationFormat>
  <Paragraphs>122</Paragraphs>
  <Slides>23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Design Template</vt:lpstr>
      </vt:variant>
      <vt:variant>
        <vt:i4>22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54" baseType="lpstr">
      <vt:lpstr>Arial</vt:lpstr>
      <vt:lpstr>Trebuchet MS</vt:lpstr>
      <vt:lpstr>Lucida Sans Unicode</vt:lpstr>
      <vt:lpstr>Wingdings 3</vt:lpstr>
      <vt:lpstr>Verdana</vt:lpstr>
      <vt:lpstr>Wingdings 2</vt:lpstr>
      <vt:lpstr>Times New Roman</vt:lpstr>
      <vt:lpstr>Arial Unicode MS</vt:lpstr>
      <vt:lpstr>1_Trainingsseminar</vt:lpstr>
      <vt:lpstr>1_Standaardontwerp</vt:lpstr>
      <vt:lpstr>2_Standaardontwerp</vt:lpstr>
      <vt:lpstr>3_Standaardontwerp</vt:lpstr>
      <vt:lpstr>Concours</vt:lpstr>
      <vt:lpstr>4_Standaardontwerp</vt:lpstr>
      <vt:lpstr>5_Standaardontwerp</vt:lpstr>
      <vt:lpstr>6_Standaardontwerp</vt:lpstr>
      <vt:lpstr>7_Standaardontwerp</vt:lpstr>
      <vt:lpstr>10_Standaardontwerp</vt:lpstr>
      <vt:lpstr>1_Trainingsseminar</vt:lpstr>
      <vt:lpstr>Concours</vt:lpstr>
      <vt:lpstr>Concours</vt:lpstr>
      <vt:lpstr>Concours</vt:lpstr>
      <vt:lpstr>Concours</vt:lpstr>
      <vt:lpstr>Concours</vt:lpstr>
      <vt:lpstr>Concours</vt:lpstr>
      <vt:lpstr>Concours</vt:lpstr>
      <vt:lpstr>Concours</vt:lpstr>
      <vt:lpstr>Concours</vt:lpstr>
      <vt:lpstr>Concours</vt:lpstr>
      <vt:lpstr>Concours</vt:lpstr>
      <vt:lpstr>Slide</vt:lpstr>
      <vt:lpstr>Slide 1</vt:lpstr>
      <vt:lpstr>Slide 2</vt:lpstr>
      <vt:lpstr>        25 members  8 associated members  Recognized by the CCNR as NGO          </vt:lpstr>
      <vt:lpstr>Slide 4</vt:lpstr>
      <vt:lpstr>Slide 5</vt:lpstr>
      <vt:lpstr>Joint Working Group</vt:lpstr>
      <vt:lpstr>  Competenties OL en ML </vt:lpstr>
      <vt:lpstr>Slide 8</vt:lpstr>
      <vt:lpstr>Improvement of communication River-speak - SINCP </vt:lpstr>
      <vt:lpstr>Dagelijkse praktijk in de binnenvaart communicatie</vt:lpstr>
      <vt:lpstr>Slide 11</vt:lpstr>
      <vt:lpstr>Slide 12</vt:lpstr>
      <vt:lpstr>Schip – schip communicatie</vt:lpstr>
      <vt:lpstr> Riverspeak – SINC Standard Inland Navigation Communication Phrases  </vt:lpstr>
      <vt:lpstr> Simulators in Inland Navigation</vt:lpstr>
      <vt:lpstr> INLAND WATERWAY SIMULATORS</vt:lpstr>
      <vt:lpstr> Properties of Simulators in IWT</vt:lpstr>
      <vt:lpstr> Databases</vt:lpstr>
      <vt:lpstr>Slide 19</vt:lpstr>
      <vt:lpstr>Slide 20</vt:lpstr>
      <vt:lpstr>Slide 21</vt:lpstr>
      <vt:lpstr>Inland Waterways Navigation simulator </vt:lpstr>
      <vt:lpstr>Thank you for your attention</vt:lpstr>
    </vt:vector>
  </TitlesOfParts>
  <Company>Scheepvaart &amp; Transport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Competence</dc:title>
  <dc:creator>LT-00690</dc:creator>
  <cp:lastModifiedBy>Marilley</cp:lastModifiedBy>
  <cp:revision>84</cp:revision>
  <dcterms:created xsi:type="dcterms:W3CDTF">2009-01-09T21:26:48Z</dcterms:created>
  <dcterms:modified xsi:type="dcterms:W3CDTF">2012-02-15T12:27:18Z</dcterms:modified>
</cp:coreProperties>
</file>