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01" r:id="rId3"/>
    <p:sldId id="258" r:id="rId4"/>
    <p:sldId id="306" r:id="rId5"/>
    <p:sldId id="313" r:id="rId6"/>
    <p:sldId id="274" r:id="rId7"/>
    <p:sldId id="275" r:id="rId8"/>
    <p:sldId id="299" r:id="rId9"/>
    <p:sldId id="307" r:id="rId10"/>
    <p:sldId id="300" r:id="rId11"/>
    <p:sldId id="308" r:id="rId12"/>
    <p:sldId id="276" r:id="rId13"/>
    <p:sldId id="277" r:id="rId14"/>
    <p:sldId id="278" r:id="rId15"/>
    <p:sldId id="279" r:id="rId16"/>
    <p:sldId id="272" r:id="rId17"/>
    <p:sldId id="273" r:id="rId18"/>
    <p:sldId id="260" r:id="rId19"/>
    <p:sldId id="261" r:id="rId20"/>
    <p:sldId id="262" r:id="rId21"/>
    <p:sldId id="263" r:id="rId22"/>
    <p:sldId id="264" r:id="rId23"/>
    <p:sldId id="303" r:id="rId24"/>
    <p:sldId id="280" r:id="rId25"/>
    <p:sldId id="291" r:id="rId26"/>
    <p:sldId id="309" r:id="rId27"/>
    <p:sldId id="293" r:id="rId28"/>
    <p:sldId id="294" r:id="rId29"/>
    <p:sldId id="314" r:id="rId30"/>
    <p:sldId id="310" r:id="rId31"/>
    <p:sldId id="311" r:id="rId32"/>
    <p:sldId id="312" r:id="rId33"/>
    <p:sldId id="305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997" autoAdjust="0"/>
  </p:normalViewPr>
  <p:slideViewPr>
    <p:cSldViewPr>
      <p:cViewPr>
        <p:scale>
          <a:sx n="70" d="100"/>
          <a:sy n="70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0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Vaibhav\WLTP\GIO%20Validation%20Test\Japan%20Gear%20Shifting_GIO_04102011_Cold%20Start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G:\Japan%20Gear%20Shifting_GIO_04102011_Cold%20Start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Vaibhav\WLTP\GIO%20Validation%20Test\Steven%20Gear%20Shifting_GIO_07102011_Cold%20Start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G:\Steven%20Gear%20Shifting_GIO_07102011_Cold%20Sta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autoTitleDeleted val="1"/>
    <c:plotArea>
      <c:layout>
        <c:manualLayout>
          <c:layoutTarget val="inner"/>
          <c:xMode val="edge"/>
          <c:yMode val="edge"/>
          <c:x val="0.12441786964129484"/>
          <c:y val="6.1899160753053996E-2"/>
          <c:w val="0.84472101924759679"/>
          <c:h val="0.86421583876089714"/>
        </c:manualLayout>
      </c:layout>
      <c:scatterChart>
        <c:scatterStyle val="smoothMarker"/>
        <c:ser>
          <c:idx val="0"/>
          <c:order val="0"/>
          <c:tx>
            <c:strRef>
              <c:f>'Japan Gear Shifting_GIO_0410201'!$C$3:$C$4</c:f>
              <c:strCache>
                <c:ptCount val="1"/>
                <c:pt idx="0">
                  <c:v>Actual Speed km/h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'Japan Gear Shifting_GIO_0410201'!$A$6:$A$1869</c:f>
              <c:numCache>
                <c:formatCode>General</c:formatCode>
                <c:ptCount val="186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</c:numCache>
            </c:numRef>
          </c:xVal>
          <c:yVal>
            <c:numRef>
              <c:f>'Japan Gear Shifting_GIO_0410201'!$C$6:$C$1805</c:f>
              <c:numCache>
                <c:formatCode>0.00</c:formatCode>
                <c:ptCount val="18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3.5625290000000001</c:v>
                </c:pt>
                <c:pt idx="12">
                  <c:v>6.4918570000000004</c:v>
                </c:pt>
                <c:pt idx="13">
                  <c:v>7.8138859999999806</c:v>
                </c:pt>
                <c:pt idx="14">
                  <c:v>8.5052650000000014</c:v>
                </c:pt>
                <c:pt idx="15">
                  <c:v>8.6448099999999997</c:v>
                </c:pt>
                <c:pt idx="16">
                  <c:v>8.6429270000000002</c:v>
                </c:pt>
                <c:pt idx="17">
                  <c:v>8.7832789999999985</c:v>
                </c:pt>
                <c:pt idx="18">
                  <c:v>8.9</c:v>
                </c:pt>
                <c:pt idx="19">
                  <c:v>9.1</c:v>
                </c:pt>
                <c:pt idx="20">
                  <c:v>9.6</c:v>
                </c:pt>
                <c:pt idx="21">
                  <c:v>10</c:v>
                </c:pt>
                <c:pt idx="22">
                  <c:v>10.3</c:v>
                </c:pt>
                <c:pt idx="23">
                  <c:v>10.5</c:v>
                </c:pt>
                <c:pt idx="24">
                  <c:v>10.9</c:v>
                </c:pt>
                <c:pt idx="25">
                  <c:v>10.9</c:v>
                </c:pt>
                <c:pt idx="26">
                  <c:v>11</c:v>
                </c:pt>
                <c:pt idx="27">
                  <c:v>10.4</c:v>
                </c:pt>
                <c:pt idx="28">
                  <c:v>13.1</c:v>
                </c:pt>
                <c:pt idx="29">
                  <c:v>15</c:v>
                </c:pt>
                <c:pt idx="30">
                  <c:v>17</c:v>
                </c:pt>
                <c:pt idx="31">
                  <c:v>19</c:v>
                </c:pt>
                <c:pt idx="32">
                  <c:v>20.799999</c:v>
                </c:pt>
                <c:pt idx="33">
                  <c:v>22.6</c:v>
                </c:pt>
                <c:pt idx="34">
                  <c:v>24.200001</c:v>
                </c:pt>
                <c:pt idx="35">
                  <c:v>25.700001</c:v>
                </c:pt>
                <c:pt idx="36">
                  <c:v>27.1</c:v>
                </c:pt>
                <c:pt idx="37">
                  <c:v>28.4</c:v>
                </c:pt>
                <c:pt idx="38">
                  <c:v>29.6</c:v>
                </c:pt>
                <c:pt idx="39">
                  <c:v>30.700001</c:v>
                </c:pt>
                <c:pt idx="40">
                  <c:v>31.799999</c:v>
                </c:pt>
                <c:pt idx="41">
                  <c:v>32.799999000000113</c:v>
                </c:pt>
                <c:pt idx="42">
                  <c:v>33.799999000000113</c:v>
                </c:pt>
                <c:pt idx="43">
                  <c:v>34.700001</c:v>
                </c:pt>
                <c:pt idx="44">
                  <c:v>35.599998000000063</c:v>
                </c:pt>
                <c:pt idx="45">
                  <c:v>36.400002000000001</c:v>
                </c:pt>
                <c:pt idx="46">
                  <c:v>37.099998000000063</c:v>
                </c:pt>
                <c:pt idx="47">
                  <c:v>37.700001</c:v>
                </c:pt>
                <c:pt idx="48">
                  <c:v>38.099998000000063</c:v>
                </c:pt>
                <c:pt idx="49">
                  <c:v>38.299999000000113</c:v>
                </c:pt>
                <c:pt idx="50">
                  <c:v>37.099998000000063</c:v>
                </c:pt>
                <c:pt idx="51">
                  <c:v>34.5</c:v>
                </c:pt>
                <c:pt idx="52">
                  <c:v>32</c:v>
                </c:pt>
                <c:pt idx="53">
                  <c:v>29.700001</c:v>
                </c:pt>
                <c:pt idx="54">
                  <c:v>27.4</c:v>
                </c:pt>
                <c:pt idx="55">
                  <c:v>25.404941999999988</c:v>
                </c:pt>
                <c:pt idx="56">
                  <c:v>23.361515000000001</c:v>
                </c:pt>
                <c:pt idx="57">
                  <c:v>21.158054000000035</c:v>
                </c:pt>
                <c:pt idx="58">
                  <c:v>19.412747999999915</c:v>
                </c:pt>
                <c:pt idx="59">
                  <c:v>21.105241999999986</c:v>
                </c:pt>
                <c:pt idx="60">
                  <c:v>20.714556000000005</c:v>
                </c:pt>
                <c:pt idx="61">
                  <c:v>16.930485000000001</c:v>
                </c:pt>
                <c:pt idx="62">
                  <c:v>16.352530999999939</c:v>
                </c:pt>
                <c:pt idx="63">
                  <c:v>18.5</c:v>
                </c:pt>
                <c:pt idx="64">
                  <c:v>20.399999999999999</c:v>
                </c:pt>
                <c:pt idx="65">
                  <c:v>21.799999</c:v>
                </c:pt>
                <c:pt idx="66">
                  <c:v>22.5</c:v>
                </c:pt>
                <c:pt idx="67">
                  <c:v>22.700001</c:v>
                </c:pt>
                <c:pt idx="68">
                  <c:v>22.799999</c:v>
                </c:pt>
                <c:pt idx="69">
                  <c:v>22.5</c:v>
                </c:pt>
                <c:pt idx="70">
                  <c:v>24.4</c:v>
                </c:pt>
                <c:pt idx="71">
                  <c:v>26</c:v>
                </c:pt>
                <c:pt idx="72">
                  <c:v>27.6</c:v>
                </c:pt>
                <c:pt idx="73">
                  <c:v>29</c:v>
                </c:pt>
                <c:pt idx="74">
                  <c:v>30.299999</c:v>
                </c:pt>
                <c:pt idx="75">
                  <c:v>31.516899000000031</c:v>
                </c:pt>
                <c:pt idx="76">
                  <c:v>32.675804000000007</c:v>
                </c:pt>
                <c:pt idx="77">
                  <c:v>34</c:v>
                </c:pt>
                <c:pt idx="78">
                  <c:v>34.771790000000003</c:v>
                </c:pt>
                <c:pt idx="79">
                  <c:v>33.749561</c:v>
                </c:pt>
                <c:pt idx="80">
                  <c:v>34.919411000000004</c:v>
                </c:pt>
                <c:pt idx="81">
                  <c:v>35.212452000000013</c:v>
                </c:pt>
                <c:pt idx="82">
                  <c:v>34.776577000000003</c:v>
                </c:pt>
                <c:pt idx="83">
                  <c:v>34.465397000000003</c:v>
                </c:pt>
                <c:pt idx="84">
                  <c:v>32.310740999999993</c:v>
                </c:pt>
                <c:pt idx="85">
                  <c:v>29.939962000000001</c:v>
                </c:pt>
                <c:pt idx="86">
                  <c:v>27.488054000000002</c:v>
                </c:pt>
                <c:pt idx="87">
                  <c:v>22.587527999999939</c:v>
                </c:pt>
                <c:pt idx="88">
                  <c:v>16.07546</c:v>
                </c:pt>
                <c:pt idx="89">
                  <c:v>11.9</c:v>
                </c:pt>
                <c:pt idx="90">
                  <c:v>9.5280279999999973</c:v>
                </c:pt>
                <c:pt idx="91">
                  <c:v>4.4751620000000134</c:v>
                </c:pt>
                <c:pt idx="92">
                  <c:v>0.19727700000000029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5.5236000000000111E-2</c:v>
                </c:pt>
                <c:pt idx="132">
                  <c:v>0</c:v>
                </c:pt>
                <c:pt idx="133">
                  <c:v>2.7618000000000073E-2</c:v>
                </c:pt>
                <c:pt idx="134">
                  <c:v>0</c:v>
                </c:pt>
                <c:pt idx="135">
                  <c:v>0</c:v>
                </c:pt>
                <c:pt idx="136">
                  <c:v>0.41421400000000008</c:v>
                </c:pt>
                <c:pt idx="137">
                  <c:v>3.5347179999999998</c:v>
                </c:pt>
                <c:pt idx="138">
                  <c:v>5.0265809999999833</c:v>
                </c:pt>
                <c:pt idx="139">
                  <c:v>5.1657599999999855</c:v>
                </c:pt>
                <c:pt idx="140">
                  <c:v>6.406981</c:v>
                </c:pt>
                <c:pt idx="141">
                  <c:v>6.4900250000000002</c:v>
                </c:pt>
                <c:pt idx="142">
                  <c:v>7.4279089999999846</c:v>
                </c:pt>
                <c:pt idx="143">
                  <c:v>7.2920530000000001</c:v>
                </c:pt>
                <c:pt idx="144">
                  <c:v>7.6244839999999767</c:v>
                </c:pt>
                <c:pt idx="145">
                  <c:v>8.091838000000001</c:v>
                </c:pt>
                <c:pt idx="146">
                  <c:v>9.7203519999999983</c:v>
                </c:pt>
                <c:pt idx="147">
                  <c:v>10.470692000000026</c:v>
                </c:pt>
                <c:pt idx="148">
                  <c:v>11.959982000000032</c:v>
                </c:pt>
                <c:pt idx="149">
                  <c:v>12.400058</c:v>
                </c:pt>
                <c:pt idx="150">
                  <c:v>12.345534000000042</c:v>
                </c:pt>
                <c:pt idx="151">
                  <c:v>12.370738000000006</c:v>
                </c:pt>
                <c:pt idx="152">
                  <c:v>12.289989</c:v>
                </c:pt>
                <c:pt idx="153">
                  <c:v>11.569664000000024</c:v>
                </c:pt>
                <c:pt idx="154">
                  <c:v>12.812806000000032</c:v>
                </c:pt>
                <c:pt idx="155">
                  <c:v>15.798577</c:v>
                </c:pt>
                <c:pt idx="156">
                  <c:v>18.170339999999989</c:v>
                </c:pt>
                <c:pt idx="157">
                  <c:v>20.434370000000001</c:v>
                </c:pt>
                <c:pt idx="158">
                  <c:v>22.122591</c:v>
                </c:pt>
                <c:pt idx="159">
                  <c:v>22.730201999999988</c:v>
                </c:pt>
                <c:pt idx="160">
                  <c:v>22.926288999999986</c:v>
                </c:pt>
                <c:pt idx="161">
                  <c:v>22.925828999999986</c:v>
                </c:pt>
                <c:pt idx="162">
                  <c:v>22.952243999999908</c:v>
                </c:pt>
                <c:pt idx="163">
                  <c:v>22.950749999999886</c:v>
                </c:pt>
                <c:pt idx="164">
                  <c:v>22.930709999999923</c:v>
                </c:pt>
                <c:pt idx="165">
                  <c:v>22.947187</c:v>
                </c:pt>
                <c:pt idx="166">
                  <c:v>22.919689000000002</c:v>
                </c:pt>
                <c:pt idx="167">
                  <c:v>22.946326999999911</c:v>
                </c:pt>
                <c:pt idx="168">
                  <c:v>22.951727000000002</c:v>
                </c:pt>
                <c:pt idx="169">
                  <c:v>22.948911999999989</c:v>
                </c:pt>
                <c:pt idx="170">
                  <c:v>22.955346999999904</c:v>
                </c:pt>
                <c:pt idx="171">
                  <c:v>22.931927000000005</c:v>
                </c:pt>
                <c:pt idx="172">
                  <c:v>22.945579999999897</c:v>
                </c:pt>
                <c:pt idx="173">
                  <c:v>22.951841000000005</c:v>
                </c:pt>
                <c:pt idx="174">
                  <c:v>22.951096</c:v>
                </c:pt>
                <c:pt idx="175">
                  <c:v>22.952416999999919</c:v>
                </c:pt>
                <c:pt idx="176">
                  <c:v>22.950921999999988</c:v>
                </c:pt>
                <c:pt idx="177">
                  <c:v>22.950692999999919</c:v>
                </c:pt>
                <c:pt idx="178">
                  <c:v>22.976125999999987</c:v>
                </c:pt>
                <c:pt idx="179">
                  <c:v>22.950519999999916</c:v>
                </c:pt>
                <c:pt idx="180">
                  <c:v>22.984179999999931</c:v>
                </c:pt>
                <c:pt idx="181">
                  <c:v>22.949831</c:v>
                </c:pt>
                <c:pt idx="182">
                  <c:v>22.973248999999942</c:v>
                </c:pt>
                <c:pt idx="183">
                  <c:v>22.370991000000057</c:v>
                </c:pt>
                <c:pt idx="184">
                  <c:v>19.773168999999999</c:v>
                </c:pt>
                <c:pt idx="185">
                  <c:v>17.567218999999987</c:v>
                </c:pt>
                <c:pt idx="186">
                  <c:v>14.857083000000006</c:v>
                </c:pt>
                <c:pt idx="187">
                  <c:v>12.068351</c:v>
                </c:pt>
                <c:pt idx="188">
                  <c:v>10.134951999999998</c:v>
                </c:pt>
                <c:pt idx="189">
                  <c:v>8.20397</c:v>
                </c:pt>
                <c:pt idx="190">
                  <c:v>6.8764580000000004</c:v>
                </c:pt>
                <c:pt idx="191">
                  <c:v>6.2686950000000001</c:v>
                </c:pt>
                <c:pt idx="192">
                  <c:v>5.4116290000000191</c:v>
                </c:pt>
                <c:pt idx="193">
                  <c:v>4.640072</c:v>
                </c:pt>
                <c:pt idx="194">
                  <c:v>4.0334029999999998</c:v>
                </c:pt>
                <c:pt idx="195">
                  <c:v>3.5629569999999977</c:v>
                </c:pt>
                <c:pt idx="196">
                  <c:v>3.7180260000000001</c:v>
                </c:pt>
                <c:pt idx="197">
                  <c:v>5.4133220000000124</c:v>
                </c:pt>
                <c:pt idx="198">
                  <c:v>4.502211</c:v>
                </c:pt>
                <c:pt idx="199">
                  <c:v>6.0214829999999955</c:v>
                </c:pt>
                <c:pt idx="200">
                  <c:v>6.0764220000000124</c:v>
                </c:pt>
                <c:pt idx="201">
                  <c:v>6.9869050000000001</c:v>
                </c:pt>
                <c:pt idx="202">
                  <c:v>8.285615</c:v>
                </c:pt>
                <c:pt idx="203">
                  <c:v>9.7744310000000034</c:v>
                </c:pt>
                <c:pt idx="204">
                  <c:v>11.790918</c:v>
                </c:pt>
                <c:pt idx="205">
                  <c:v>12.427457</c:v>
                </c:pt>
                <c:pt idx="206">
                  <c:v>12.399034000000036</c:v>
                </c:pt>
                <c:pt idx="207">
                  <c:v>12.316621</c:v>
                </c:pt>
                <c:pt idx="208">
                  <c:v>11.571605</c:v>
                </c:pt>
                <c:pt idx="209">
                  <c:v>14.526861999999999</c:v>
                </c:pt>
                <c:pt idx="210">
                  <c:v>17.100180000000005</c:v>
                </c:pt>
                <c:pt idx="211">
                  <c:v>19.501888000000069</c:v>
                </c:pt>
                <c:pt idx="212">
                  <c:v>21.570972000000001</c:v>
                </c:pt>
                <c:pt idx="213">
                  <c:v>22.671616</c:v>
                </c:pt>
                <c:pt idx="214">
                  <c:v>22.987115999999986</c:v>
                </c:pt>
                <c:pt idx="215">
                  <c:v>23.006331999999986</c:v>
                </c:pt>
                <c:pt idx="216">
                  <c:v>23.005179999999989</c:v>
                </c:pt>
                <c:pt idx="217">
                  <c:v>22.723601999999989</c:v>
                </c:pt>
                <c:pt idx="218">
                  <c:v>24.521243999999989</c:v>
                </c:pt>
                <c:pt idx="219">
                  <c:v>26.539127000000001</c:v>
                </c:pt>
                <c:pt idx="220">
                  <c:v>28.344538</c:v>
                </c:pt>
                <c:pt idx="221">
                  <c:v>30.014856000000087</c:v>
                </c:pt>
                <c:pt idx="222">
                  <c:v>31.625565999999999</c:v>
                </c:pt>
                <c:pt idx="223">
                  <c:v>33.034877999999999</c:v>
                </c:pt>
                <c:pt idx="224">
                  <c:v>34.374916000000006</c:v>
                </c:pt>
                <c:pt idx="225">
                  <c:v>35.805149</c:v>
                </c:pt>
                <c:pt idx="226">
                  <c:v>36.982384000000003</c:v>
                </c:pt>
                <c:pt idx="227">
                  <c:v>38.019455000000001</c:v>
                </c:pt>
                <c:pt idx="228">
                  <c:v>38.786873</c:v>
                </c:pt>
                <c:pt idx="229">
                  <c:v>39.164612000000012</c:v>
                </c:pt>
                <c:pt idx="230">
                  <c:v>39.408847999999999</c:v>
                </c:pt>
                <c:pt idx="231">
                  <c:v>39.563751000000003</c:v>
                </c:pt>
                <c:pt idx="232">
                  <c:v>39.683426000000004</c:v>
                </c:pt>
                <c:pt idx="233">
                  <c:v>39.745121000000012</c:v>
                </c:pt>
                <c:pt idx="234">
                  <c:v>39.780113000000114</c:v>
                </c:pt>
                <c:pt idx="235">
                  <c:v>39.798168000000167</c:v>
                </c:pt>
                <c:pt idx="236">
                  <c:v>39.800362</c:v>
                </c:pt>
                <c:pt idx="237">
                  <c:v>39.855701000000003</c:v>
                </c:pt>
                <c:pt idx="238">
                  <c:v>39.849617000000002</c:v>
                </c:pt>
                <c:pt idx="239">
                  <c:v>39.826484999999998</c:v>
                </c:pt>
                <c:pt idx="240">
                  <c:v>38.939953000000003</c:v>
                </c:pt>
                <c:pt idx="241">
                  <c:v>37.402294000000005</c:v>
                </c:pt>
                <c:pt idx="242">
                  <c:v>38.627460000000006</c:v>
                </c:pt>
                <c:pt idx="243">
                  <c:v>38.876640000000002</c:v>
                </c:pt>
                <c:pt idx="244">
                  <c:v>38.826664000000001</c:v>
                </c:pt>
                <c:pt idx="245">
                  <c:v>38.815472</c:v>
                </c:pt>
                <c:pt idx="246">
                  <c:v>38.881309999999999</c:v>
                </c:pt>
                <c:pt idx="247">
                  <c:v>39.136600000000001</c:v>
                </c:pt>
                <c:pt idx="248">
                  <c:v>39.460327000000007</c:v>
                </c:pt>
                <c:pt idx="249">
                  <c:v>39.615253000000003</c:v>
                </c:pt>
                <c:pt idx="250">
                  <c:v>39.670307000000001</c:v>
                </c:pt>
                <c:pt idx="251">
                  <c:v>39.659580000000005</c:v>
                </c:pt>
                <c:pt idx="252">
                  <c:v>39.706566000000002</c:v>
                </c:pt>
                <c:pt idx="253">
                  <c:v>39.713924000000006</c:v>
                </c:pt>
                <c:pt idx="254">
                  <c:v>39.718098000000012</c:v>
                </c:pt>
                <c:pt idx="255">
                  <c:v>39.661964000000005</c:v>
                </c:pt>
                <c:pt idx="256">
                  <c:v>37.882064999999997</c:v>
                </c:pt>
                <c:pt idx="257">
                  <c:v>37.087940000000003</c:v>
                </c:pt>
                <c:pt idx="258">
                  <c:v>36.952823999999993</c:v>
                </c:pt>
                <c:pt idx="259">
                  <c:v>36.847056999999992</c:v>
                </c:pt>
                <c:pt idx="260">
                  <c:v>36.593056000000011</c:v>
                </c:pt>
                <c:pt idx="261">
                  <c:v>35.934738000000003</c:v>
                </c:pt>
                <c:pt idx="262">
                  <c:v>35.70331200000016</c:v>
                </c:pt>
                <c:pt idx="263">
                  <c:v>36.069050000000011</c:v>
                </c:pt>
                <c:pt idx="264">
                  <c:v>36.707478000000002</c:v>
                </c:pt>
                <c:pt idx="265">
                  <c:v>37.502365000000012</c:v>
                </c:pt>
                <c:pt idx="266">
                  <c:v>38.380116000000001</c:v>
                </c:pt>
                <c:pt idx="267">
                  <c:v>39.056187000000001</c:v>
                </c:pt>
                <c:pt idx="268">
                  <c:v>39.411118000000002</c:v>
                </c:pt>
                <c:pt idx="269">
                  <c:v>39.633453000000003</c:v>
                </c:pt>
                <c:pt idx="270">
                  <c:v>39.700001</c:v>
                </c:pt>
                <c:pt idx="271">
                  <c:v>39.799999000000113</c:v>
                </c:pt>
                <c:pt idx="272">
                  <c:v>39.799999000000113</c:v>
                </c:pt>
                <c:pt idx="273">
                  <c:v>39.799999000000113</c:v>
                </c:pt>
                <c:pt idx="274">
                  <c:v>39.799999000000113</c:v>
                </c:pt>
                <c:pt idx="275">
                  <c:v>39.799999000000113</c:v>
                </c:pt>
                <c:pt idx="276">
                  <c:v>39.799999000000113</c:v>
                </c:pt>
                <c:pt idx="277">
                  <c:v>39.799999000000113</c:v>
                </c:pt>
                <c:pt idx="278">
                  <c:v>39.798168000000167</c:v>
                </c:pt>
                <c:pt idx="279">
                  <c:v>39.853408999999999</c:v>
                </c:pt>
                <c:pt idx="280">
                  <c:v>39.857200999999975</c:v>
                </c:pt>
                <c:pt idx="281">
                  <c:v>39.843246000000001</c:v>
                </c:pt>
                <c:pt idx="282">
                  <c:v>39.849518000000003</c:v>
                </c:pt>
                <c:pt idx="283">
                  <c:v>39.828781000000006</c:v>
                </c:pt>
                <c:pt idx="284">
                  <c:v>39.865585000000003</c:v>
                </c:pt>
                <c:pt idx="285">
                  <c:v>39.849617000000002</c:v>
                </c:pt>
                <c:pt idx="286">
                  <c:v>39.873238000000001</c:v>
                </c:pt>
                <c:pt idx="287">
                  <c:v>39.846123000000006</c:v>
                </c:pt>
                <c:pt idx="288">
                  <c:v>39.853507999999998</c:v>
                </c:pt>
                <c:pt idx="289">
                  <c:v>39.883121000000003</c:v>
                </c:pt>
                <c:pt idx="290">
                  <c:v>39.840939000000006</c:v>
                </c:pt>
                <c:pt idx="291">
                  <c:v>39.908146000000002</c:v>
                </c:pt>
                <c:pt idx="292">
                  <c:v>39.860092000000002</c:v>
                </c:pt>
                <c:pt idx="293">
                  <c:v>39.854106999999999</c:v>
                </c:pt>
                <c:pt idx="294">
                  <c:v>39.876831000000003</c:v>
                </c:pt>
                <c:pt idx="295">
                  <c:v>39.884120999999993</c:v>
                </c:pt>
                <c:pt idx="296">
                  <c:v>39.884021999999995</c:v>
                </c:pt>
                <c:pt idx="297">
                  <c:v>39.882621999999998</c:v>
                </c:pt>
                <c:pt idx="298">
                  <c:v>39.890614000000006</c:v>
                </c:pt>
                <c:pt idx="299">
                  <c:v>39.849117</c:v>
                </c:pt>
                <c:pt idx="300">
                  <c:v>39.853408999999999</c:v>
                </c:pt>
                <c:pt idx="301">
                  <c:v>39.846325</c:v>
                </c:pt>
                <c:pt idx="302">
                  <c:v>39.846226000000001</c:v>
                </c:pt>
                <c:pt idx="303">
                  <c:v>39.884219999999999</c:v>
                </c:pt>
                <c:pt idx="304">
                  <c:v>39.851311000000003</c:v>
                </c:pt>
                <c:pt idx="305">
                  <c:v>39.827426999999993</c:v>
                </c:pt>
                <c:pt idx="306">
                  <c:v>39.574843999999999</c:v>
                </c:pt>
                <c:pt idx="307">
                  <c:v>39.605038000000114</c:v>
                </c:pt>
                <c:pt idx="308">
                  <c:v>39.633751000000011</c:v>
                </c:pt>
                <c:pt idx="309">
                  <c:v>38.142689000000004</c:v>
                </c:pt>
                <c:pt idx="310">
                  <c:v>37.037254000000004</c:v>
                </c:pt>
                <c:pt idx="311">
                  <c:v>37.147545000000001</c:v>
                </c:pt>
                <c:pt idx="312">
                  <c:v>36.766678000000013</c:v>
                </c:pt>
                <c:pt idx="313">
                  <c:v>34.686413000000002</c:v>
                </c:pt>
                <c:pt idx="314">
                  <c:v>33.745762000000013</c:v>
                </c:pt>
                <c:pt idx="315">
                  <c:v>33.660473000000003</c:v>
                </c:pt>
                <c:pt idx="316">
                  <c:v>31.899695999999999</c:v>
                </c:pt>
                <c:pt idx="317">
                  <c:v>29.854336</c:v>
                </c:pt>
                <c:pt idx="318">
                  <c:v>28.121555000000065</c:v>
                </c:pt>
                <c:pt idx="319">
                  <c:v>26.925618999999919</c:v>
                </c:pt>
                <c:pt idx="320">
                  <c:v>25.717854000000095</c:v>
                </c:pt>
                <c:pt idx="321">
                  <c:v>18.308091999999988</c:v>
                </c:pt>
                <c:pt idx="322">
                  <c:v>18.700001</c:v>
                </c:pt>
                <c:pt idx="323">
                  <c:v>21.1</c:v>
                </c:pt>
                <c:pt idx="324">
                  <c:v>21.200001</c:v>
                </c:pt>
                <c:pt idx="325">
                  <c:v>22.1</c:v>
                </c:pt>
                <c:pt idx="326">
                  <c:v>20.6</c:v>
                </c:pt>
                <c:pt idx="327">
                  <c:v>19.299999</c:v>
                </c:pt>
                <c:pt idx="328">
                  <c:v>19.802668000000001</c:v>
                </c:pt>
                <c:pt idx="329">
                  <c:v>18.007809000000005</c:v>
                </c:pt>
                <c:pt idx="330">
                  <c:v>17.617212000000031</c:v>
                </c:pt>
                <c:pt idx="331">
                  <c:v>18.146357999999999</c:v>
                </c:pt>
                <c:pt idx="332">
                  <c:v>17.810772</c:v>
                </c:pt>
                <c:pt idx="333">
                  <c:v>16.569571</c:v>
                </c:pt>
                <c:pt idx="334">
                  <c:v>17.040362999999989</c:v>
                </c:pt>
                <c:pt idx="335">
                  <c:v>16.931925000000035</c:v>
                </c:pt>
                <c:pt idx="336">
                  <c:v>16.902908</c:v>
                </c:pt>
                <c:pt idx="337">
                  <c:v>17.427191000000001</c:v>
                </c:pt>
                <c:pt idx="338">
                  <c:v>19.692194000000001</c:v>
                </c:pt>
                <c:pt idx="339">
                  <c:v>20.688022999999923</c:v>
                </c:pt>
                <c:pt idx="340">
                  <c:v>22.584248999999989</c:v>
                </c:pt>
                <c:pt idx="341">
                  <c:v>23.008002999999931</c:v>
                </c:pt>
                <c:pt idx="342">
                  <c:v>23.058914000000001</c:v>
                </c:pt>
                <c:pt idx="343">
                  <c:v>23.030778999999999</c:v>
                </c:pt>
                <c:pt idx="344">
                  <c:v>23.028991999999999</c:v>
                </c:pt>
                <c:pt idx="345">
                  <c:v>23.032164000000005</c:v>
                </c:pt>
                <c:pt idx="346">
                  <c:v>23.029221999999987</c:v>
                </c:pt>
                <c:pt idx="347">
                  <c:v>23.038737999999931</c:v>
                </c:pt>
                <c:pt idx="348">
                  <c:v>23.035335999999987</c:v>
                </c:pt>
                <c:pt idx="349">
                  <c:v>23.005814000000001</c:v>
                </c:pt>
                <c:pt idx="350">
                  <c:v>23.008002999999931</c:v>
                </c:pt>
                <c:pt idx="351">
                  <c:v>23.004950000000068</c:v>
                </c:pt>
                <c:pt idx="352">
                  <c:v>23.006446999999923</c:v>
                </c:pt>
                <c:pt idx="353">
                  <c:v>23.034064999999998</c:v>
                </c:pt>
                <c:pt idx="354">
                  <c:v>23.028877000000001</c:v>
                </c:pt>
                <c:pt idx="355">
                  <c:v>23.030664000000005</c:v>
                </c:pt>
                <c:pt idx="356">
                  <c:v>23.032681999999987</c:v>
                </c:pt>
                <c:pt idx="357">
                  <c:v>23.035450000000001</c:v>
                </c:pt>
                <c:pt idx="358">
                  <c:v>23.006159</c:v>
                </c:pt>
                <c:pt idx="359">
                  <c:v>22.536702999999989</c:v>
                </c:pt>
                <c:pt idx="360">
                  <c:v>21.540817000000001</c:v>
                </c:pt>
                <c:pt idx="361">
                  <c:v>21.819604999999999</c:v>
                </c:pt>
                <c:pt idx="362">
                  <c:v>21.543838999999988</c:v>
                </c:pt>
                <c:pt idx="363">
                  <c:v>21.6</c:v>
                </c:pt>
                <c:pt idx="364">
                  <c:v>21.799999</c:v>
                </c:pt>
                <c:pt idx="365">
                  <c:v>22.799999</c:v>
                </c:pt>
                <c:pt idx="366">
                  <c:v>23</c:v>
                </c:pt>
                <c:pt idx="367">
                  <c:v>23</c:v>
                </c:pt>
                <c:pt idx="368">
                  <c:v>23</c:v>
                </c:pt>
                <c:pt idx="369">
                  <c:v>23</c:v>
                </c:pt>
                <c:pt idx="370">
                  <c:v>23</c:v>
                </c:pt>
                <c:pt idx="371">
                  <c:v>21.1</c:v>
                </c:pt>
                <c:pt idx="372">
                  <c:v>18.899999999999999</c:v>
                </c:pt>
                <c:pt idx="373">
                  <c:v>16.799999</c:v>
                </c:pt>
                <c:pt idx="374">
                  <c:v>14.9</c:v>
                </c:pt>
                <c:pt idx="375">
                  <c:v>13.7</c:v>
                </c:pt>
                <c:pt idx="376">
                  <c:v>13.1</c:v>
                </c:pt>
                <c:pt idx="377">
                  <c:v>12</c:v>
                </c:pt>
                <c:pt idx="378">
                  <c:v>9.5</c:v>
                </c:pt>
                <c:pt idx="379">
                  <c:v>7.9272660000000004</c:v>
                </c:pt>
                <c:pt idx="380">
                  <c:v>5.5502500000000001</c:v>
                </c:pt>
                <c:pt idx="381">
                  <c:v>4.0870280000000001</c:v>
                </c:pt>
                <c:pt idx="382">
                  <c:v>2.5681740000000071</c:v>
                </c:pt>
                <c:pt idx="383">
                  <c:v>0.66284300000000274</c:v>
                </c:pt>
                <c:pt idx="384">
                  <c:v>0.27073000000000003</c:v>
                </c:pt>
                <c:pt idx="385">
                  <c:v>5.5240000000000004E-2</c:v>
                </c:pt>
                <c:pt idx="386">
                  <c:v>2.7613000000000106E-2</c:v>
                </c:pt>
                <c:pt idx="387">
                  <c:v>2.7620000000000068E-2</c:v>
                </c:pt>
                <c:pt idx="388">
                  <c:v>0</c:v>
                </c:pt>
                <c:pt idx="389">
                  <c:v>0</c:v>
                </c:pt>
                <c:pt idx="390">
                  <c:v>2.7620000000000068E-2</c:v>
                </c:pt>
                <c:pt idx="391">
                  <c:v>4.0880299999999998</c:v>
                </c:pt>
                <c:pt idx="392">
                  <c:v>6.8766809999999996</c:v>
                </c:pt>
                <c:pt idx="393">
                  <c:v>9.5014560000000028</c:v>
                </c:pt>
                <c:pt idx="394">
                  <c:v>10.714237000000001</c:v>
                </c:pt>
                <c:pt idx="395">
                  <c:v>12.040494000000002</c:v>
                </c:pt>
                <c:pt idx="396">
                  <c:v>12.370614000000026</c:v>
                </c:pt>
                <c:pt idx="397">
                  <c:v>11.740010999999999</c:v>
                </c:pt>
                <c:pt idx="398">
                  <c:v>14.913733000000002</c:v>
                </c:pt>
                <c:pt idx="399">
                  <c:v>17.760655999999987</c:v>
                </c:pt>
                <c:pt idx="400">
                  <c:v>20.129911000000035</c:v>
                </c:pt>
                <c:pt idx="401">
                  <c:v>20.438770000000002</c:v>
                </c:pt>
                <c:pt idx="402">
                  <c:v>18.749962</c:v>
                </c:pt>
                <c:pt idx="403">
                  <c:v>19.250050999999999</c:v>
                </c:pt>
                <c:pt idx="404">
                  <c:v>19.252027999999989</c:v>
                </c:pt>
                <c:pt idx="405">
                  <c:v>18.807545000000001</c:v>
                </c:pt>
                <c:pt idx="406">
                  <c:v>18.278784000000002</c:v>
                </c:pt>
                <c:pt idx="407">
                  <c:v>17.018795000000001</c:v>
                </c:pt>
                <c:pt idx="408">
                  <c:v>16.929933999999989</c:v>
                </c:pt>
                <c:pt idx="409">
                  <c:v>16.266688999999989</c:v>
                </c:pt>
                <c:pt idx="410">
                  <c:v>16</c:v>
                </c:pt>
                <c:pt idx="411">
                  <c:v>16.200001</c:v>
                </c:pt>
                <c:pt idx="412">
                  <c:v>16.100000000000001</c:v>
                </c:pt>
                <c:pt idx="413">
                  <c:v>17</c:v>
                </c:pt>
                <c:pt idx="414">
                  <c:v>17.399999999999999</c:v>
                </c:pt>
                <c:pt idx="415">
                  <c:v>17.700001</c:v>
                </c:pt>
                <c:pt idx="416">
                  <c:v>18.899999999999999</c:v>
                </c:pt>
                <c:pt idx="417">
                  <c:v>18.799999</c:v>
                </c:pt>
                <c:pt idx="418">
                  <c:v>18.5</c:v>
                </c:pt>
                <c:pt idx="419">
                  <c:v>18.299999</c:v>
                </c:pt>
                <c:pt idx="420">
                  <c:v>17.899999999999999</c:v>
                </c:pt>
                <c:pt idx="421">
                  <c:v>17.600000000000001</c:v>
                </c:pt>
                <c:pt idx="422">
                  <c:v>19.5</c:v>
                </c:pt>
                <c:pt idx="423">
                  <c:v>21.799999</c:v>
                </c:pt>
                <c:pt idx="424">
                  <c:v>22.9</c:v>
                </c:pt>
                <c:pt idx="425">
                  <c:v>23.1</c:v>
                </c:pt>
                <c:pt idx="426">
                  <c:v>23.1</c:v>
                </c:pt>
                <c:pt idx="427">
                  <c:v>23.1</c:v>
                </c:pt>
                <c:pt idx="428">
                  <c:v>23.059954000000076</c:v>
                </c:pt>
                <c:pt idx="429">
                  <c:v>23.092020000000002</c:v>
                </c:pt>
                <c:pt idx="430">
                  <c:v>23.088262999999923</c:v>
                </c:pt>
                <c:pt idx="431">
                  <c:v>23.062030999999919</c:v>
                </c:pt>
                <c:pt idx="432">
                  <c:v>23.069192999999931</c:v>
                </c:pt>
                <c:pt idx="433">
                  <c:v>23.061221999999987</c:v>
                </c:pt>
                <c:pt idx="434">
                  <c:v>23.063765</c:v>
                </c:pt>
                <c:pt idx="435">
                  <c:v>23.055508</c:v>
                </c:pt>
                <c:pt idx="436">
                  <c:v>22.754346999999989</c:v>
                </c:pt>
                <c:pt idx="437">
                  <c:v>20.270208</c:v>
                </c:pt>
                <c:pt idx="438">
                  <c:v>15.690219000000001</c:v>
                </c:pt>
                <c:pt idx="439">
                  <c:v>9.6654850000000341</c:v>
                </c:pt>
                <c:pt idx="440">
                  <c:v>3.8939949999999999</c:v>
                </c:pt>
                <c:pt idx="441">
                  <c:v>2.7619000000000109E-2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8.2839000000000024E-2</c:v>
                </c:pt>
                <c:pt idx="509">
                  <c:v>0</c:v>
                </c:pt>
                <c:pt idx="510">
                  <c:v>5.5240000000000004E-2</c:v>
                </c:pt>
                <c:pt idx="511">
                  <c:v>0.85626400000000003</c:v>
                </c:pt>
                <c:pt idx="512">
                  <c:v>4.8321739999999975</c:v>
                </c:pt>
                <c:pt idx="513">
                  <c:v>5.5514169999999945</c:v>
                </c:pt>
                <c:pt idx="514">
                  <c:v>5.4690529999999997</c:v>
                </c:pt>
                <c:pt idx="515">
                  <c:v>5.3860000000000001</c:v>
                </c:pt>
                <c:pt idx="516">
                  <c:v>4.9169559999999946</c:v>
                </c:pt>
                <c:pt idx="517">
                  <c:v>4.8609789999999853</c:v>
                </c:pt>
                <c:pt idx="518">
                  <c:v>6.6828759999999834</c:v>
                </c:pt>
                <c:pt idx="519">
                  <c:v>6.7924859999999834</c:v>
                </c:pt>
                <c:pt idx="520">
                  <c:v>7.734305</c:v>
                </c:pt>
                <c:pt idx="521">
                  <c:v>7.8991699999999998</c:v>
                </c:pt>
                <c:pt idx="522">
                  <c:v>8.2844110000000004</c:v>
                </c:pt>
                <c:pt idx="523">
                  <c:v>8.2281519999999979</c:v>
                </c:pt>
                <c:pt idx="524">
                  <c:v>6.6016170000000001</c:v>
                </c:pt>
                <c:pt idx="525">
                  <c:v>5.3549059999999749</c:v>
                </c:pt>
                <c:pt idx="526">
                  <c:v>3.3974849999999988</c:v>
                </c:pt>
                <c:pt idx="527">
                  <c:v>1.795369</c:v>
                </c:pt>
                <c:pt idx="528">
                  <c:v>5.5238000000000023E-2</c:v>
                </c:pt>
                <c:pt idx="529">
                  <c:v>0</c:v>
                </c:pt>
                <c:pt idx="530">
                  <c:v>0</c:v>
                </c:pt>
                <c:pt idx="531">
                  <c:v>2.761600000000005E-2</c:v>
                </c:pt>
                <c:pt idx="532">
                  <c:v>0.93921299999999774</c:v>
                </c:pt>
                <c:pt idx="533">
                  <c:v>4.9156269999999997</c:v>
                </c:pt>
                <c:pt idx="534">
                  <c:v>6.4904299999999999</c:v>
                </c:pt>
                <c:pt idx="535">
                  <c:v>9.2802829999999989</c:v>
                </c:pt>
                <c:pt idx="536">
                  <c:v>11.544825999999999</c:v>
                </c:pt>
                <c:pt idx="537">
                  <c:v>12.483597000000024</c:v>
                </c:pt>
                <c:pt idx="538">
                  <c:v>12.42301</c:v>
                </c:pt>
                <c:pt idx="539">
                  <c:v>11.931374999999999</c:v>
                </c:pt>
                <c:pt idx="540">
                  <c:v>15.246408000000001</c:v>
                </c:pt>
                <c:pt idx="541">
                  <c:v>16.628965000000068</c:v>
                </c:pt>
                <c:pt idx="542">
                  <c:v>19.412747999999915</c:v>
                </c:pt>
                <c:pt idx="543">
                  <c:v>21.708093999999942</c:v>
                </c:pt>
                <c:pt idx="544">
                  <c:v>19.193037</c:v>
                </c:pt>
                <c:pt idx="545">
                  <c:v>17.231403</c:v>
                </c:pt>
                <c:pt idx="546">
                  <c:v>15.190598</c:v>
                </c:pt>
                <c:pt idx="547">
                  <c:v>13.669074</c:v>
                </c:pt>
                <c:pt idx="548">
                  <c:v>13.643577000000001</c:v>
                </c:pt>
                <c:pt idx="549">
                  <c:v>12.319705000000004</c:v>
                </c:pt>
                <c:pt idx="550">
                  <c:v>10.772161000000001</c:v>
                </c:pt>
                <c:pt idx="551">
                  <c:v>11.600005000000001</c:v>
                </c:pt>
                <c:pt idx="552">
                  <c:v>12.318748000000001</c:v>
                </c:pt>
                <c:pt idx="553">
                  <c:v>12.53852</c:v>
                </c:pt>
                <c:pt idx="554">
                  <c:v>14.140073999999998</c:v>
                </c:pt>
                <c:pt idx="555">
                  <c:v>14.307319</c:v>
                </c:pt>
                <c:pt idx="556">
                  <c:v>15.271926000000001</c:v>
                </c:pt>
                <c:pt idx="557">
                  <c:v>15.296824000000001</c:v>
                </c:pt>
                <c:pt idx="558">
                  <c:v>14.414552</c:v>
                </c:pt>
                <c:pt idx="559">
                  <c:v>11.652997000000004</c:v>
                </c:pt>
                <c:pt idx="560">
                  <c:v>6.7107929999999998</c:v>
                </c:pt>
                <c:pt idx="561">
                  <c:v>5.4549539999999945</c:v>
                </c:pt>
                <c:pt idx="562">
                  <c:v>0.38660400000000095</c:v>
                </c:pt>
                <c:pt idx="563">
                  <c:v>0.1104740000000001</c:v>
                </c:pt>
                <c:pt idx="564">
                  <c:v>2.761700000000011E-2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2.7619000000000109E-2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0.11048899999999981</c:v>
                </c:pt>
                <c:pt idx="595">
                  <c:v>5.5240000000000004E-2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0.24859200000000053</c:v>
                </c:pt>
                <c:pt idx="600">
                  <c:v>4.0594640000000002</c:v>
                </c:pt>
                <c:pt idx="601">
                  <c:v>6.7929630000000003</c:v>
                </c:pt>
                <c:pt idx="602">
                  <c:v>8.8100180000000012</c:v>
                </c:pt>
                <c:pt idx="603">
                  <c:v>10.992414000000032</c:v>
                </c:pt>
                <c:pt idx="604">
                  <c:v>12.403256000000004</c:v>
                </c:pt>
                <c:pt idx="605">
                  <c:v>12.374393</c:v>
                </c:pt>
                <c:pt idx="606">
                  <c:v>12.40099</c:v>
                </c:pt>
                <c:pt idx="607">
                  <c:v>11.931912000000001</c:v>
                </c:pt>
                <c:pt idx="608">
                  <c:v>15.164003000000001</c:v>
                </c:pt>
                <c:pt idx="609">
                  <c:v>18.229402999999923</c:v>
                </c:pt>
                <c:pt idx="610">
                  <c:v>20.770625999999989</c:v>
                </c:pt>
                <c:pt idx="611">
                  <c:v>22.391210999999988</c:v>
                </c:pt>
                <c:pt idx="612">
                  <c:v>22.951498000000001</c:v>
                </c:pt>
                <c:pt idx="613">
                  <c:v>22.855348999999986</c:v>
                </c:pt>
                <c:pt idx="614">
                  <c:v>25.959512999999923</c:v>
                </c:pt>
                <c:pt idx="615">
                  <c:v>27.750346999999923</c:v>
                </c:pt>
                <c:pt idx="616">
                  <c:v>29.552838999999999</c:v>
                </c:pt>
                <c:pt idx="617">
                  <c:v>31.154534999999999</c:v>
                </c:pt>
                <c:pt idx="618">
                  <c:v>32.666725000000113</c:v>
                </c:pt>
                <c:pt idx="619">
                  <c:v>34.161358000000114</c:v>
                </c:pt>
                <c:pt idx="620">
                  <c:v>35.709927</c:v>
                </c:pt>
                <c:pt idx="621">
                  <c:v>37.281437000000004</c:v>
                </c:pt>
                <c:pt idx="622">
                  <c:v>38.311568999999999</c:v>
                </c:pt>
                <c:pt idx="623">
                  <c:v>38.969715000000114</c:v>
                </c:pt>
                <c:pt idx="624">
                  <c:v>38.827343000000006</c:v>
                </c:pt>
                <c:pt idx="625">
                  <c:v>39.943660999999999</c:v>
                </c:pt>
                <c:pt idx="626">
                  <c:v>40.986172000000003</c:v>
                </c:pt>
                <c:pt idx="627">
                  <c:v>41.924370000000003</c:v>
                </c:pt>
                <c:pt idx="628">
                  <c:v>42.960117000000011</c:v>
                </c:pt>
                <c:pt idx="629">
                  <c:v>43.749798000000013</c:v>
                </c:pt>
                <c:pt idx="630">
                  <c:v>44.587212000000001</c:v>
                </c:pt>
                <c:pt idx="631">
                  <c:v>45.322426</c:v>
                </c:pt>
                <c:pt idx="632">
                  <c:v>46.053603999999993</c:v>
                </c:pt>
                <c:pt idx="633">
                  <c:v>46.759773000000003</c:v>
                </c:pt>
                <c:pt idx="634">
                  <c:v>47.533474000000005</c:v>
                </c:pt>
                <c:pt idx="635">
                  <c:v>48.277996000000002</c:v>
                </c:pt>
                <c:pt idx="636">
                  <c:v>48.945274000000005</c:v>
                </c:pt>
                <c:pt idx="637">
                  <c:v>49.570507000000006</c:v>
                </c:pt>
                <c:pt idx="638">
                  <c:v>50.214469999999999</c:v>
                </c:pt>
                <c:pt idx="639">
                  <c:v>50.827217000000005</c:v>
                </c:pt>
                <c:pt idx="640">
                  <c:v>51.393669000000003</c:v>
                </c:pt>
                <c:pt idx="641">
                  <c:v>52.032616000000012</c:v>
                </c:pt>
                <c:pt idx="642">
                  <c:v>52.609306000000011</c:v>
                </c:pt>
                <c:pt idx="643">
                  <c:v>53.144394000000005</c:v>
                </c:pt>
                <c:pt idx="644">
                  <c:v>53.699657000000002</c:v>
                </c:pt>
                <c:pt idx="645">
                  <c:v>54.217575000000011</c:v>
                </c:pt>
                <c:pt idx="646">
                  <c:v>54.744267000000001</c:v>
                </c:pt>
                <c:pt idx="647">
                  <c:v>55.214096000000005</c:v>
                </c:pt>
                <c:pt idx="648">
                  <c:v>55.653522000000002</c:v>
                </c:pt>
                <c:pt idx="649">
                  <c:v>55.431179</c:v>
                </c:pt>
                <c:pt idx="650">
                  <c:v>53.509396000000002</c:v>
                </c:pt>
                <c:pt idx="651">
                  <c:v>51.642471</c:v>
                </c:pt>
                <c:pt idx="652">
                  <c:v>49.601597000000005</c:v>
                </c:pt>
                <c:pt idx="653">
                  <c:v>47.815536000000002</c:v>
                </c:pt>
                <c:pt idx="654">
                  <c:v>45.925209000000002</c:v>
                </c:pt>
                <c:pt idx="655">
                  <c:v>41.949993000000006</c:v>
                </c:pt>
                <c:pt idx="656">
                  <c:v>38.711746000000005</c:v>
                </c:pt>
                <c:pt idx="657">
                  <c:v>36.402924000000006</c:v>
                </c:pt>
                <c:pt idx="658">
                  <c:v>30.269884000000001</c:v>
                </c:pt>
                <c:pt idx="659">
                  <c:v>25.795621999999923</c:v>
                </c:pt>
                <c:pt idx="660">
                  <c:v>19.936869000000005</c:v>
                </c:pt>
                <c:pt idx="661">
                  <c:v>11.461623000000001</c:v>
                </c:pt>
                <c:pt idx="662">
                  <c:v>5.7446780000000004</c:v>
                </c:pt>
                <c:pt idx="663">
                  <c:v>5.0265430000000002</c:v>
                </c:pt>
                <c:pt idx="664">
                  <c:v>6.0212870000000001</c:v>
                </c:pt>
                <c:pt idx="665">
                  <c:v>8.0359189999999998</c:v>
                </c:pt>
                <c:pt idx="666">
                  <c:v>10.523073</c:v>
                </c:pt>
                <c:pt idx="667">
                  <c:v>12.374238</c:v>
                </c:pt>
                <c:pt idx="668">
                  <c:v>12.371883</c:v>
                </c:pt>
                <c:pt idx="669">
                  <c:v>11.959293000000002</c:v>
                </c:pt>
                <c:pt idx="670">
                  <c:v>16.181852000000031</c:v>
                </c:pt>
                <c:pt idx="671">
                  <c:v>18.915410999999938</c:v>
                </c:pt>
                <c:pt idx="672">
                  <c:v>21.489781999999927</c:v>
                </c:pt>
                <c:pt idx="673">
                  <c:v>22.786466999999924</c:v>
                </c:pt>
                <c:pt idx="674">
                  <c:v>23.057124999999999</c:v>
                </c:pt>
                <c:pt idx="675">
                  <c:v>22.702698000000002</c:v>
                </c:pt>
                <c:pt idx="676">
                  <c:v>26.237911000000064</c:v>
                </c:pt>
                <c:pt idx="677">
                  <c:v>28.473185000000001</c:v>
                </c:pt>
                <c:pt idx="678">
                  <c:v>30.111788000000065</c:v>
                </c:pt>
                <c:pt idx="679">
                  <c:v>31.757546999999938</c:v>
                </c:pt>
                <c:pt idx="680">
                  <c:v>33.169247000000006</c:v>
                </c:pt>
                <c:pt idx="681">
                  <c:v>33.702595000000137</c:v>
                </c:pt>
                <c:pt idx="682">
                  <c:v>34.552483000000002</c:v>
                </c:pt>
                <c:pt idx="683">
                  <c:v>36.152264000000002</c:v>
                </c:pt>
                <c:pt idx="684">
                  <c:v>37.359424999999995</c:v>
                </c:pt>
                <c:pt idx="685">
                  <c:v>38.330074000000003</c:v>
                </c:pt>
                <c:pt idx="686">
                  <c:v>39.139248000000002</c:v>
                </c:pt>
                <c:pt idx="687">
                  <c:v>39.520798000000013</c:v>
                </c:pt>
                <c:pt idx="688">
                  <c:v>39.776825000000002</c:v>
                </c:pt>
                <c:pt idx="689">
                  <c:v>39.916538000000003</c:v>
                </c:pt>
                <c:pt idx="690">
                  <c:v>39.991299000000005</c:v>
                </c:pt>
                <c:pt idx="691">
                  <c:v>39.988476000000006</c:v>
                </c:pt>
                <c:pt idx="692">
                  <c:v>39.994804000000002</c:v>
                </c:pt>
                <c:pt idx="693">
                  <c:v>40.017414000000002</c:v>
                </c:pt>
                <c:pt idx="694">
                  <c:v>39.995506000000013</c:v>
                </c:pt>
                <c:pt idx="695">
                  <c:v>39.978687000000001</c:v>
                </c:pt>
                <c:pt idx="696">
                  <c:v>39.74253500000016</c:v>
                </c:pt>
                <c:pt idx="697">
                  <c:v>37.566250000000011</c:v>
                </c:pt>
                <c:pt idx="698">
                  <c:v>36.062458000000063</c:v>
                </c:pt>
                <c:pt idx="699">
                  <c:v>36.593147000000002</c:v>
                </c:pt>
                <c:pt idx="700">
                  <c:v>35.439514000000003</c:v>
                </c:pt>
                <c:pt idx="701">
                  <c:v>35.791973000000013</c:v>
                </c:pt>
                <c:pt idx="702">
                  <c:v>36.372481999999998</c:v>
                </c:pt>
                <c:pt idx="703">
                  <c:v>36.603596000000003</c:v>
                </c:pt>
                <c:pt idx="704">
                  <c:v>36.096668000000001</c:v>
                </c:pt>
                <c:pt idx="705">
                  <c:v>34.466518000000114</c:v>
                </c:pt>
                <c:pt idx="706">
                  <c:v>32.869807999999999</c:v>
                </c:pt>
                <c:pt idx="707">
                  <c:v>32.342812000000002</c:v>
                </c:pt>
                <c:pt idx="708">
                  <c:v>33.142128000000113</c:v>
                </c:pt>
                <c:pt idx="709">
                  <c:v>33.820988</c:v>
                </c:pt>
                <c:pt idx="710">
                  <c:v>34.900002000000001</c:v>
                </c:pt>
                <c:pt idx="711">
                  <c:v>35.770088000000001</c:v>
                </c:pt>
                <c:pt idx="712">
                  <c:v>35.923344</c:v>
                </c:pt>
                <c:pt idx="713">
                  <c:v>34.189743</c:v>
                </c:pt>
                <c:pt idx="714">
                  <c:v>32.149311000000012</c:v>
                </c:pt>
                <c:pt idx="715">
                  <c:v>29.994150000000001</c:v>
                </c:pt>
                <c:pt idx="716">
                  <c:v>26.986119999999897</c:v>
                </c:pt>
                <c:pt idx="717">
                  <c:v>24.995875999999999</c:v>
                </c:pt>
                <c:pt idx="718">
                  <c:v>23.418206999999938</c:v>
                </c:pt>
                <c:pt idx="719">
                  <c:v>21.764854000000035</c:v>
                </c:pt>
                <c:pt idx="720">
                  <c:v>23.830000000000005</c:v>
                </c:pt>
                <c:pt idx="721">
                  <c:v>25.075220000000002</c:v>
                </c:pt>
                <c:pt idx="722">
                  <c:v>26.238435999999989</c:v>
                </c:pt>
                <c:pt idx="723">
                  <c:v>27.834717000000001</c:v>
                </c:pt>
                <c:pt idx="724">
                  <c:v>29.408776999999915</c:v>
                </c:pt>
                <c:pt idx="725">
                  <c:v>31.236688999999988</c:v>
                </c:pt>
                <c:pt idx="726">
                  <c:v>32.840214000000003</c:v>
                </c:pt>
                <c:pt idx="727">
                  <c:v>34.523998000000013</c:v>
                </c:pt>
                <c:pt idx="728">
                  <c:v>34.721420000000002</c:v>
                </c:pt>
                <c:pt idx="729">
                  <c:v>36.675175000000159</c:v>
                </c:pt>
                <c:pt idx="730">
                  <c:v>37.809834000000002</c:v>
                </c:pt>
                <c:pt idx="731">
                  <c:v>39.002411000000002</c:v>
                </c:pt>
                <c:pt idx="732">
                  <c:v>40.072247000000004</c:v>
                </c:pt>
                <c:pt idx="733">
                  <c:v>41.154460999999998</c:v>
                </c:pt>
                <c:pt idx="734">
                  <c:v>42.162800000000011</c:v>
                </c:pt>
                <c:pt idx="735">
                  <c:v>43.054234000000001</c:v>
                </c:pt>
                <c:pt idx="736">
                  <c:v>43.971195000000002</c:v>
                </c:pt>
                <c:pt idx="737">
                  <c:v>44.760075000000114</c:v>
                </c:pt>
                <c:pt idx="738">
                  <c:v>45.529583000000002</c:v>
                </c:pt>
                <c:pt idx="739">
                  <c:v>46.397236000000007</c:v>
                </c:pt>
                <c:pt idx="740">
                  <c:v>47.145855000000012</c:v>
                </c:pt>
                <c:pt idx="741">
                  <c:v>47.807994999999998</c:v>
                </c:pt>
                <c:pt idx="742">
                  <c:v>47.977069999999998</c:v>
                </c:pt>
                <c:pt idx="743">
                  <c:v>47.363605</c:v>
                </c:pt>
                <c:pt idx="744">
                  <c:v>47.502880000000005</c:v>
                </c:pt>
                <c:pt idx="745">
                  <c:v>48.178497</c:v>
                </c:pt>
                <c:pt idx="746">
                  <c:v>48.946246999999993</c:v>
                </c:pt>
                <c:pt idx="747">
                  <c:v>49.688183000000002</c:v>
                </c:pt>
                <c:pt idx="748">
                  <c:v>50.414607999999994</c:v>
                </c:pt>
                <c:pt idx="749">
                  <c:v>51.061378000000012</c:v>
                </c:pt>
                <c:pt idx="750">
                  <c:v>50.959335000000003</c:v>
                </c:pt>
                <c:pt idx="751">
                  <c:v>49.616257000000004</c:v>
                </c:pt>
                <c:pt idx="752">
                  <c:v>48.427223000000005</c:v>
                </c:pt>
                <c:pt idx="753">
                  <c:v>47.418961000000003</c:v>
                </c:pt>
                <c:pt idx="754">
                  <c:v>45.825874000000006</c:v>
                </c:pt>
                <c:pt idx="755">
                  <c:v>43.299999000000113</c:v>
                </c:pt>
                <c:pt idx="756">
                  <c:v>37.530262</c:v>
                </c:pt>
                <c:pt idx="757">
                  <c:v>33.400002000000001</c:v>
                </c:pt>
                <c:pt idx="758">
                  <c:v>26.799999</c:v>
                </c:pt>
                <c:pt idx="759">
                  <c:v>20.6</c:v>
                </c:pt>
                <c:pt idx="760">
                  <c:v>15.1</c:v>
                </c:pt>
                <c:pt idx="761">
                  <c:v>13</c:v>
                </c:pt>
                <c:pt idx="762">
                  <c:v>12.1</c:v>
                </c:pt>
                <c:pt idx="763">
                  <c:v>7.2</c:v>
                </c:pt>
                <c:pt idx="764">
                  <c:v>9.4</c:v>
                </c:pt>
                <c:pt idx="765">
                  <c:v>12</c:v>
                </c:pt>
                <c:pt idx="766">
                  <c:v>12.4</c:v>
                </c:pt>
                <c:pt idx="767">
                  <c:v>12.1</c:v>
                </c:pt>
                <c:pt idx="768">
                  <c:v>16.299999</c:v>
                </c:pt>
                <c:pt idx="769">
                  <c:v>18.299999</c:v>
                </c:pt>
                <c:pt idx="770">
                  <c:v>20.799999</c:v>
                </c:pt>
                <c:pt idx="771">
                  <c:v>22.563755</c:v>
                </c:pt>
                <c:pt idx="772">
                  <c:v>25.680904000000005</c:v>
                </c:pt>
                <c:pt idx="773">
                  <c:v>27.171169000000031</c:v>
                </c:pt>
                <c:pt idx="774">
                  <c:v>28.584154000000005</c:v>
                </c:pt>
                <c:pt idx="775">
                  <c:v>30.078963999999999</c:v>
                </c:pt>
                <c:pt idx="776">
                  <c:v>31.585215000000002</c:v>
                </c:pt>
                <c:pt idx="777">
                  <c:v>32.890266000000004</c:v>
                </c:pt>
                <c:pt idx="778">
                  <c:v>34.251063999999992</c:v>
                </c:pt>
                <c:pt idx="779">
                  <c:v>35.481341999999998</c:v>
                </c:pt>
                <c:pt idx="780">
                  <c:v>36.649025000000002</c:v>
                </c:pt>
                <c:pt idx="781">
                  <c:v>37.895817000000001</c:v>
                </c:pt>
                <c:pt idx="782">
                  <c:v>39.024071000000006</c:v>
                </c:pt>
                <c:pt idx="783">
                  <c:v>40.229706000000114</c:v>
                </c:pt>
                <c:pt idx="784">
                  <c:v>41.349358000000002</c:v>
                </c:pt>
                <c:pt idx="785">
                  <c:v>42.365200000000002</c:v>
                </c:pt>
                <c:pt idx="786">
                  <c:v>43.380531000000005</c:v>
                </c:pt>
                <c:pt idx="787">
                  <c:v>44.222546000000129</c:v>
                </c:pt>
                <c:pt idx="788">
                  <c:v>45.013884999999995</c:v>
                </c:pt>
                <c:pt idx="789">
                  <c:v>45.898514000000013</c:v>
                </c:pt>
                <c:pt idx="790">
                  <c:v>46.721859000000002</c:v>
                </c:pt>
                <c:pt idx="791">
                  <c:v>47.492893000000002</c:v>
                </c:pt>
                <c:pt idx="792">
                  <c:v>48.334807999999995</c:v>
                </c:pt>
                <c:pt idx="793">
                  <c:v>49.04298</c:v>
                </c:pt>
                <c:pt idx="794">
                  <c:v>49.783207000000004</c:v>
                </c:pt>
                <c:pt idx="795">
                  <c:v>49.465366000000003</c:v>
                </c:pt>
                <c:pt idx="796">
                  <c:v>47.753357000000001</c:v>
                </c:pt>
                <c:pt idx="797">
                  <c:v>45.963295000000002</c:v>
                </c:pt>
                <c:pt idx="798">
                  <c:v>44.805519000000011</c:v>
                </c:pt>
                <c:pt idx="799">
                  <c:v>39.823296000000006</c:v>
                </c:pt>
                <c:pt idx="800">
                  <c:v>38.527817000000006</c:v>
                </c:pt>
                <c:pt idx="801">
                  <c:v>39.169910000000129</c:v>
                </c:pt>
                <c:pt idx="802">
                  <c:v>39.564743</c:v>
                </c:pt>
                <c:pt idx="803">
                  <c:v>39.845424999999999</c:v>
                </c:pt>
                <c:pt idx="804">
                  <c:v>39.969585000000002</c:v>
                </c:pt>
                <c:pt idx="805">
                  <c:v>40.013206000000004</c:v>
                </c:pt>
                <c:pt idx="806">
                  <c:v>39.993603</c:v>
                </c:pt>
                <c:pt idx="807">
                  <c:v>40</c:v>
                </c:pt>
                <c:pt idx="808">
                  <c:v>40.011603999999998</c:v>
                </c:pt>
                <c:pt idx="809">
                  <c:v>40</c:v>
                </c:pt>
                <c:pt idx="810">
                  <c:v>40</c:v>
                </c:pt>
                <c:pt idx="811">
                  <c:v>40</c:v>
                </c:pt>
                <c:pt idx="812">
                  <c:v>39.400002000000001</c:v>
                </c:pt>
                <c:pt idx="813">
                  <c:v>37.299999000000113</c:v>
                </c:pt>
                <c:pt idx="814">
                  <c:v>35.107079000000006</c:v>
                </c:pt>
                <c:pt idx="815">
                  <c:v>31.5</c:v>
                </c:pt>
                <c:pt idx="816">
                  <c:v>29.700001</c:v>
                </c:pt>
                <c:pt idx="817">
                  <c:v>28</c:v>
                </c:pt>
                <c:pt idx="818">
                  <c:v>28.4</c:v>
                </c:pt>
                <c:pt idx="819">
                  <c:v>29.9</c:v>
                </c:pt>
                <c:pt idx="820">
                  <c:v>30</c:v>
                </c:pt>
                <c:pt idx="821">
                  <c:v>31.799999</c:v>
                </c:pt>
                <c:pt idx="822">
                  <c:v>33.5</c:v>
                </c:pt>
                <c:pt idx="823">
                  <c:v>35.200001</c:v>
                </c:pt>
                <c:pt idx="824">
                  <c:v>36.543495</c:v>
                </c:pt>
                <c:pt idx="825">
                  <c:v>38.053158000000003</c:v>
                </c:pt>
                <c:pt idx="826">
                  <c:v>39.029251000000002</c:v>
                </c:pt>
                <c:pt idx="827">
                  <c:v>39.522282000000011</c:v>
                </c:pt>
                <c:pt idx="828">
                  <c:v>39.792492000000159</c:v>
                </c:pt>
                <c:pt idx="829">
                  <c:v>39.945663000000003</c:v>
                </c:pt>
                <c:pt idx="830">
                  <c:v>39.961380000000005</c:v>
                </c:pt>
                <c:pt idx="831">
                  <c:v>39.972889000000002</c:v>
                </c:pt>
                <c:pt idx="832">
                  <c:v>40.011703000000004</c:v>
                </c:pt>
                <c:pt idx="833">
                  <c:v>40.015209000000006</c:v>
                </c:pt>
                <c:pt idx="834">
                  <c:v>39.994301</c:v>
                </c:pt>
                <c:pt idx="835">
                  <c:v>40.014007999999997</c:v>
                </c:pt>
                <c:pt idx="836">
                  <c:v>40.041523000000005</c:v>
                </c:pt>
                <c:pt idx="837">
                  <c:v>40.182114000000013</c:v>
                </c:pt>
                <c:pt idx="838">
                  <c:v>41.921326000000001</c:v>
                </c:pt>
                <c:pt idx="839">
                  <c:v>42.974400000000003</c:v>
                </c:pt>
                <c:pt idx="840">
                  <c:v>43.943356000000001</c:v>
                </c:pt>
                <c:pt idx="841">
                  <c:v>44.824051000000004</c:v>
                </c:pt>
                <c:pt idx="842">
                  <c:v>45.753216000000002</c:v>
                </c:pt>
                <c:pt idx="843">
                  <c:v>46.548840000000006</c:v>
                </c:pt>
                <c:pt idx="844">
                  <c:v>47.364437000000002</c:v>
                </c:pt>
                <c:pt idx="845">
                  <c:v>48.250259</c:v>
                </c:pt>
                <c:pt idx="846">
                  <c:v>49.061260000000004</c:v>
                </c:pt>
                <c:pt idx="847">
                  <c:v>49.738194000000114</c:v>
                </c:pt>
                <c:pt idx="848">
                  <c:v>50.411853999999998</c:v>
                </c:pt>
                <c:pt idx="849">
                  <c:v>51.066875000000003</c:v>
                </c:pt>
                <c:pt idx="850">
                  <c:v>51.741020000000006</c:v>
                </c:pt>
                <c:pt idx="851">
                  <c:v>52.480816000000004</c:v>
                </c:pt>
                <c:pt idx="852">
                  <c:v>53.115841000000003</c:v>
                </c:pt>
                <c:pt idx="853">
                  <c:v>53.799999000000113</c:v>
                </c:pt>
                <c:pt idx="854">
                  <c:v>54.459880999999974</c:v>
                </c:pt>
                <c:pt idx="855">
                  <c:v>55.099998000000063</c:v>
                </c:pt>
                <c:pt idx="856">
                  <c:v>55.599998000000063</c:v>
                </c:pt>
                <c:pt idx="857">
                  <c:v>56.200001</c:v>
                </c:pt>
                <c:pt idx="858">
                  <c:v>56.700001</c:v>
                </c:pt>
                <c:pt idx="859">
                  <c:v>57.200001</c:v>
                </c:pt>
                <c:pt idx="860">
                  <c:v>57.603123000000011</c:v>
                </c:pt>
                <c:pt idx="861">
                  <c:v>58</c:v>
                </c:pt>
                <c:pt idx="862">
                  <c:v>58.299999000000113</c:v>
                </c:pt>
                <c:pt idx="863">
                  <c:v>58.599998000000063</c:v>
                </c:pt>
                <c:pt idx="864">
                  <c:v>58.700001</c:v>
                </c:pt>
                <c:pt idx="865">
                  <c:v>58.900002000000001</c:v>
                </c:pt>
                <c:pt idx="866">
                  <c:v>59</c:v>
                </c:pt>
                <c:pt idx="867">
                  <c:v>59</c:v>
                </c:pt>
                <c:pt idx="868">
                  <c:v>59.099998000000063</c:v>
                </c:pt>
                <c:pt idx="869">
                  <c:v>59.099998000000063</c:v>
                </c:pt>
                <c:pt idx="870">
                  <c:v>59.099998000000063</c:v>
                </c:pt>
                <c:pt idx="871">
                  <c:v>59.200001</c:v>
                </c:pt>
                <c:pt idx="872">
                  <c:v>59.200001</c:v>
                </c:pt>
                <c:pt idx="873">
                  <c:v>59.200001</c:v>
                </c:pt>
                <c:pt idx="874">
                  <c:v>59.204891000000003</c:v>
                </c:pt>
                <c:pt idx="875">
                  <c:v>59.232208000000114</c:v>
                </c:pt>
                <c:pt idx="876">
                  <c:v>59.178757000000012</c:v>
                </c:pt>
                <c:pt idx="877">
                  <c:v>59.200001</c:v>
                </c:pt>
                <c:pt idx="878">
                  <c:v>59.219864000000001</c:v>
                </c:pt>
                <c:pt idx="879">
                  <c:v>59.244221000000003</c:v>
                </c:pt>
                <c:pt idx="880">
                  <c:v>59.200001</c:v>
                </c:pt>
                <c:pt idx="881">
                  <c:v>59.228909000000129</c:v>
                </c:pt>
                <c:pt idx="882">
                  <c:v>59.200001</c:v>
                </c:pt>
                <c:pt idx="883">
                  <c:v>59.235027000000002</c:v>
                </c:pt>
                <c:pt idx="884">
                  <c:v>59.236656000000011</c:v>
                </c:pt>
                <c:pt idx="885">
                  <c:v>59.250477000000004</c:v>
                </c:pt>
                <c:pt idx="886">
                  <c:v>59.299999000000113</c:v>
                </c:pt>
                <c:pt idx="887">
                  <c:v>59.299999000000113</c:v>
                </c:pt>
                <c:pt idx="888">
                  <c:v>59.26961500000013</c:v>
                </c:pt>
                <c:pt idx="889">
                  <c:v>59.26531200000025</c:v>
                </c:pt>
                <c:pt idx="890">
                  <c:v>59.251784999999998</c:v>
                </c:pt>
                <c:pt idx="891">
                  <c:v>59.269764000000002</c:v>
                </c:pt>
                <c:pt idx="892">
                  <c:v>59.282093000000003</c:v>
                </c:pt>
                <c:pt idx="893">
                  <c:v>59.282677</c:v>
                </c:pt>
                <c:pt idx="894">
                  <c:v>59.299610000000129</c:v>
                </c:pt>
                <c:pt idx="895">
                  <c:v>59.274658000000002</c:v>
                </c:pt>
                <c:pt idx="896">
                  <c:v>59.26501500000019</c:v>
                </c:pt>
                <c:pt idx="897">
                  <c:v>59.244034000000006</c:v>
                </c:pt>
                <c:pt idx="898">
                  <c:v>59.271397</c:v>
                </c:pt>
                <c:pt idx="899">
                  <c:v>59.281784000000002</c:v>
                </c:pt>
                <c:pt idx="900">
                  <c:v>59.285656000000003</c:v>
                </c:pt>
                <c:pt idx="901">
                  <c:v>59.243332000000137</c:v>
                </c:pt>
                <c:pt idx="902">
                  <c:v>59.287735000000012</c:v>
                </c:pt>
                <c:pt idx="903">
                  <c:v>59.292927000000013</c:v>
                </c:pt>
                <c:pt idx="904">
                  <c:v>59.282825000000003</c:v>
                </c:pt>
                <c:pt idx="905">
                  <c:v>59.300647999999995</c:v>
                </c:pt>
                <c:pt idx="906">
                  <c:v>59.306438</c:v>
                </c:pt>
                <c:pt idx="907">
                  <c:v>59.280895000000001</c:v>
                </c:pt>
                <c:pt idx="908">
                  <c:v>59.272583000000012</c:v>
                </c:pt>
                <c:pt idx="909">
                  <c:v>59.271397</c:v>
                </c:pt>
                <c:pt idx="910">
                  <c:v>59.253742000000003</c:v>
                </c:pt>
                <c:pt idx="911">
                  <c:v>59.259674000000004</c:v>
                </c:pt>
                <c:pt idx="912">
                  <c:v>59.279705000000114</c:v>
                </c:pt>
                <c:pt idx="913">
                  <c:v>59.283875000000002</c:v>
                </c:pt>
                <c:pt idx="914">
                  <c:v>59.26501500000019</c:v>
                </c:pt>
                <c:pt idx="915">
                  <c:v>59.29619200000019</c:v>
                </c:pt>
                <c:pt idx="916">
                  <c:v>59.289219000000003</c:v>
                </c:pt>
                <c:pt idx="917">
                  <c:v>59.272434000000011</c:v>
                </c:pt>
                <c:pt idx="918">
                  <c:v>59.283119000000013</c:v>
                </c:pt>
                <c:pt idx="919">
                  <c:v>59.288773000000013</c:v>
                </c:pt>
                <c:pt idx="920">
                  <c:v>59.273029000000001</c:v>
                </c:pt>
                <c:pt idx="921">
                  <c:v>59.280151000000011</c:v>
                </c:pt>
                <c:pt idx="922">
                  <c:v>59.295303000000175</c:v>
                </c:pt>
                <c:pt idx="923">
                  <c:v>59.267387000000006</c:v>
                </c:pt>
                <c:pt idx="924">
                  <c:v>59.279705000000114</c:v>
                </c:pt>
                <c:pt idx="925">
                  <c:v>59.29203800000019</c:v>
                </c:pt>
                <c:pt idx="926">
                  <c:v>59.275700000000114</c:v>
                </c:pt>
                <c:pt idx="927">
                  <c:v>59.253593000000002</c:v>
                </c:pt>
                <c:pt idx="928">
                  <c:v>59.291740000000011</c:v>
                </c:pt>
                <c:pt idx="929">
                  <c:v>59.329605000000001</c:v>
                </c:pt>
                <c:pt idx="930">
                  <c:v>59.311633999999998</c:v>
                </c:pt>
                <c:pt idx="931">
                  <c:v>59.304805999999999</c:v>
                </c:pt>
                <c:pt idx="932">
                  <c:v>57.842421999999999</c:v>
                </c:pt>
                <c:pt idx="933">
                  <c:v>57.146843000000004</c:v>
                </c:pt>
                <c:pt idx="934">
                  <c:v>57.476563000000006</c:v>
                </c:pt>
                <c:pt idx="935">
                  <c:v>56.974415</c:v>
                </c:pt>
                <c:pt idx="936">
                  <c:v>56.506195000000012</c:v>
                </c:pt>
                <c:pt idx="937">
                  <c:v>56.072029000000001</c:v>
                </c:pt>
                <c:pt idx="938">
                  <c:v>55.719505000000012</c:v>
                </c:pt>
                <c:pt idx="939">
                  <c:v>55.396484000000001</c:v>
                </c:pt>
                <c:pt idx="940">
                  <c:v>54.903804999999998</c:v>
                </c:pt>
                <c:pt idx="941">
                  <c:v>54.481631999999998</c:v>
                </c:pt>
                <c:pt idx="942">
                  <c:v>54.184391000000005</c:v>
                </c:pt>
                <c:pt idx="943">
                  <c:v>53.994049000000004</c:v>
                </c:pt>
                <c:pt idx="944">
                  <c:v>53.871974999999999</c:v>
                </c:pt>
                <c:pt idx="945">
                  <c:v>53.768524000000063</c:v>
                </c:pt>
                <c:pt idx="946">
                  <c:v>53.72391500000019</c:v>
                </c:pt>
                <c:pt idx="947">
                  <c:v>53.662090000000013</c:v>
                </c:pt>
                <c:pt idx="948">
                  <c:v>53.637424000000003</c:v>
                </c:pt>
                <c:pt idx="949">
                  <c:v>53.581516000000001</c:v>
                </c:pt>
                <c:pt idx="950">
                  <c:v>53.550007000000001</c:v>
                </c:pt>
                <c:pt idx="951">
                  <c:v>53.834941999999998</c:v>
                </c:pt>
                <c:pt idx="952">
                  <c:v>54.618336000000063</c:v>
                </c:pt>
                <c:pt idx="953">
                  <c:v>55.23231500000022</c:v>
                </c:pt>
                <c:pt idx="954">
                  <c:v>55.899021000000005</c:v>
                </c:pt>
                <c:pt idx="955">
                  <c:v>56.445023000000006</c:v>
                </c:pt>
                <c:pt idx="956">
                  <c:v>56.974701000000003</c:v>
                </c:pt>
                <c:pt idx="957">
                  <c:v>57.498856000000011</c:v>
                </c:pt>
                <c:pt idx="958">
                  <c:v>57.905861000000002</c:v>
                </c:pt>
                <c:pt idx="959">
                  <c:v>58.179523000000003</c:v>
                </c:pt>
                <c:pt idx="960">
                  <c:v>58.392105000000115</c:v>
                </c:pt>
                <c:pt idx="961">
                  <c:v>58.465599000000012</c:v>
                </c:pt>
                <c:pt idx="962">
                  <c:v>58.688152000000137</c:v>
                </c:pt>
                <c:pt idx="963">
                  <c:v>58.854007999999894</c:v>
                </c:pt>
                <c:pt idx="964">
                  <c:v>58.967434000000004</c:v>
                </c:pt>
                <c:pt idx="965">
                  <c:v>59.091919000000011</c:v>
                </c:pt>
                <c:pt idx="966">
                  <c:v>59.166992000000114</c:v>
                </c:pt>
                <c:pt idx="967">
                  <c:v>57.723114000000145</c:v>
                </c:pt>
                <c:pt idx="968">
                  <c:v>55.695267000000001</c:v>
                </c:pt>
                <c:pt idx="969">
                  <c:v>53.871028999999993</c:v>
                </c:pt>
                <c:pt idx="970">
                  <c:v>52.046944000000003</c:v>
                </c:pt>
                <c:pt idx="971">
                  <c:v>47.479305000000011</c:v>
                </c:pt>
                <c:pt idx="972">
                  <c:v>41.974246999999998</c:v>
                </c:pt>
                <c:pt idx="973">
                  <c:v>35.021584000000004</c:v>
                </c:pt>
                <c:pt idx="974">
                  <c:v>28.472971000000001</c:v>
                </c:pt>
                <c:pt idx="975">
                  <c:v>20.551152999999999</c:v>
                </c:pt>
                <c:pt idx="976">
                  <c:v>15.686684000000024</c:v>
                </c:pt>
                <c:pt idx="977">
                  <c:v>9.5847020000000001</c:v>
                </c:pt>
                <c:pt idx="978">
                  <c:v>9.0846239999999998</c:v>
                </c:pt>
                <c:pt idx="979">
                  <c:v>7.3748430000000003</c:v>
                </c:pt>
                <c:pt idx="980">
                  <c:v>4.390892</c:v>
                </c:pt>
                <c:pt idx="981">
                  <c:v>3.0931329999999999</c:v>
                </c:pt>
                <c:pt idx="982">
                  <c:v>1.353127</c:v>
                </c:pt>
                <c:pt idx="983">
                  <c:v>5.5230000000000022E-2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0.11046300000000014</c:v>
                </c:pt>
                <c:pt idx="1021">
                  <c:v>8.2467000000000026E-2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0.27609700000000004</c:v>
                </c:pt>
                <c:pt idx="1026">
                  <c:v>5.7435859999999845</c:v>
                </c:pt>
                <c:pt idx="1027">
                  <c:v>8.9509070000000008</c:v>
                </c:pt>
                <c:pt idx="1028">
                  <c:v>11.700391</c:v>
                </c:pt>
                <c:pt idx="1029">
                  <c:v>12.454419000000026</c:v>
                </c:pt>
                <c:pt idx="1030">
                  <c:v>12.404095</c:v>
                </c:pt>
                <c:pt idx="1031">
                  <c:v>12.236255</c:v>
                </c:pt>
                <c:pt idx="1032">
                  <c:v>16.074494999999999</c:v>
                </c:pt>
                <c:pt idx="1033">
                  <c:v>19.223395999999987</c:v>
                </c:pt>
                <c:pt idx="1034">
                  <c:v>21.596754000000001</c:v>
                </c:pt>
                <c:pt idx="1035">
                  <c:v>22.841248999999987</c:v>
                </c:pt>
                <c:pt idx="1036">
                  <c:v>25.720365999999999</c:v>
                </c:pt>
                <c:pt idx="1037">
                  <c:v>27.970054999999999</c:v>
                </c:pt>
                <c:pt idx="1038">
                  <c:v>29.917809999999999</c:v>
                </c:pt>
                <c:pt idx="1039">
                  <c:v>31.672956000000031</c:v>
                </c:pt>
                <c:pt idx="1040">
                  <c:v>33.302834000000004</c:v>
                </c:pt>
                <c:pt idx="1041">
                  <c:v>35.078053000000011</c:v>
                </c:pt>
                <c:pt idx="1042">
                  <c:v>35.848823999999993</c:v>
                </c:pt>
                <c:pt idx="1043">
                  <c:v>37.993176000000012</c:v>
                </c:pt>
                <c:pt idx="1044">
                  <c:v>39.361301000000005</c:v>
                </c:pt>
                <c:pt idx="1045">
                  <c:v>40.491367000000004</c:v>
                </c:pt>
                <c:pt idx="1046">
                  <c:v>41.568039000000013</c:v>
                </c:pt>
                <c:pt idx="1047">
                  <c:v>42.753986000000005</c:v>
                </c:pt>
                <c:pt idx="1048">
                  <c:v>43.695213000000145</c:v>
                </c:pt>
                <c:pt idx="1049">
                  <c:v>44.659016000000001</c:v>
                </c:pt>
                <c:pt idx="1050">
                  <c:v>45.608204000000001</c:v>
                </c:pt>
                <c:pt idx="1051">
                  <c:v>46.029564000000001</c:v>
                </c:pt>
                <c:pt idx="1052">
                  <c:v>44.220219000000114</c:v>
                </c:pt>
                <c:pt idx="1053">
                  <c:v>41.948521</c:v>
                </c:pt>
                <c:pt idx="1054">
                  <c:v>36.757011000000006</c:v>
                </c:pt>
                <c:pt idx="1055">
                  <c:v>30.296061999999999</c:v>
                </c:pt>
                <c:pt idx="1056">
                  <c:v>24.689708999999986</c:v>
                </c:pt>
                <c:pt idx="1057">
                  <c:v>15.903761000000001</c:v>
                </c:pt>
                <c:pt idx="1058">
                  <c:v>8.3973079999999989</c:v>
                </c:pt>
                <c:pt idx="1059">
                  <c:v>5.7169169999999845</c:v>
                </c:pt>
                <c:pt idx="1060">
                  <c:v>4.6117369999999855</c:v>
                </c:pt>
                <c:pt idx="1061">
                  <c:v>5.883508</c:v>
                </c:pt>
                <c:pt idx="1062">
                  <c:v>9.5852300000000028</c:v>
                </c:pt>
                <c:pt idx="1063">
                  <c:v>12.067082000000006</c:v>
                </c:pt>
                <c:pt idx="1064">
                  <c:v>12.31437</c:v>
                </c:pt>
                <c:pt idx="1065">
                  <c:v>12.319921000000001</c:v>
                </c:pt>
                <c:pt idx="1066">
                  <c:v>15.689630000000006</c:v>
                </c:pt>
                <c:pt idx="1067">
                  <c:v>18.114204000000068</c:v>
                </c:pt>
                <c:pt idx="1068">
                  <c:v>20.604233000000001</c:v>
                </c:pt>
                <c:pt idx="1069">
                  <c:v>22.594315000000005</c:v>
                </c:pt>
                <c:pt idx="1070">
                  <c:v>23.036315999999999</c:v>
                </c:pt>
                <c:pt idx="1071">
                  <c:v>23.036315999999999</c:v>
                </c:pt>
                <c:pt idx="1072">
                  <c:v>22.871159000000031</c:v>
                </c:pt>
                <c:pt idx="1073">
                  <c:v>26.704691</c:v>
                </c:pt>
                <c:pt idx="1074">
                  <c:v>28.391258000000064</c:v>
                </c:pt>
                <c:pt idx="1075">
                  <c:v>30.375948000000001</c:v>
                </c:pt>
                <c:pt idx="1076">
                  <c:v>32.285873000000002</c:v>
                </c:pt>
                <c:pt idx="1077">
                  <c:v>32.344024999999995</c:v>
                </c:pt>
                <c:pt idx="1078">
                  <c:v>34.984679999999997</c:v>
                </c:pt>
                <c:pt idx="1079">
                  <c:v>36.488892</c:v>
                </c:pt>
                <c:pt idx="1080">
                  <c:v>37.694637</c:v>
                </c:pt>
                <c:pt idx="1081">
                  <c:v>38.884520999999999</c:v>
                </c:pt>
                <c:pt idx="1082">
                  <c:v>40.022526000000013</c:v>
                </c:pt>
                <c:pt idx="1083">
                  <c:v>41.212177000000011</c:v>
                </c:pt>
                <c:pt idx="1084">
                  <c:v>42.400002000000001</c:v>
                </c:pt>
                <c:pt idx="1085">
                  <c:v>43.5</c:v>
                </c:pt>
                <c:pt idx="1086">
                  <c:v>44.5</c:v>
                </c:pt>
                <c:pt idx="1087">
                  <c:v>45.400002000000001</c:v>
                </c:pt>
                <c:pt idx="1088">
                  <c:v>46.400002000000001</c:v>
                </c:pt>
                <c:pt idx="1089">
                  <c:v>47.299999000000113</c:v>
                </c:pt>
                <c:pt idx="1090">
                  <c:v>48.155704</c:v>
                </c:pt>
                <c:pt idx="1091">
                  <c:v>49.02371200000016</c:v>
                </c:pt>
                <c:pt idx="1092">
                  <c:v>49.790188000000114</c:v>
                </c:pt>
                <c:pt idx="1093">
                  <c:v>50.629921000000003</c:v>
                </c:pt>
                <c:pt idx="1094">
                  <c:v>51.310946999999999</c:v>
                </c:pt>
                <c:pt idx="1095">
                  <c:v>52.085636000000001</c:v>
                </c:pt>
                <c:pt idx="1096">
                  <c:v>52.812935000000003</c:v>
                </c:pt>
                <c:pt idx="1097">
                  <c:v>53.561806000000004</c:v>
                </c:pt>
                <c:pt idx="1098">
                  <c:v>54.209023000000002</c:v>
                </c:pt>
                <c:pt idx="1099">
                  <c:v>54.855164000000002</c:v>
                </c:pt>
                <c:pt idx="1100">
                  <c:v>55.578316000000122</c:v>
                </c:pt>
                <c:pt idx="1101">
                  <c:v>56.174637000000004</c:v>
                </c:pt>
                <c:pt idx="1102">
                  <c:v>56.640880999999993</c:v>
                </c:pt>
                <c:pt idx="1103">
                  <c:v>57.187191000000006</c:v>
                </c:pt>
                <c:pt idx="1104">
                  <c:v>57.666145000000114</c:v>
                </c:pt>
                <c:pt idx="1105">
                  <c:v>58.055557</c:v>
                </c:pt>
                <c:pt idx="1106">
                  <c:v>58.365799000000003</c:v>
                </c:pt>
                <c:pt idx="1107">
                  <c:v>58.623966000000003</c:v>
                </c:pt>
                <c:pt idx="1108">
                  <c:v>58.754570000000001</c:v>
                </c:pt>
                <c:pt idx="1109">
                  <c:v>58.889144999999999</c:v>
                </c:pt>
                <c:pt idx="1110">
                  <c:v>59.021786000000006</c:v>
                </c:pt>
                <c:pt idx="1111">
                  <c:v>59.107307000000006</c:v>
                </c:pt>
                <c:pt idx="1112">
                  <c:v>59.216007000000005</c:v>
                </c:pt>
                <c:pt idx="1113">
                  <c:v>59.254929000000004</c:v>
                </c:pt>
                <c:pt idx="1114">
                  <c:v>59.303764000000001</c:v>
                </c:pt>
                <c:pt idx="1115">
                  <c:v>59.319653000000002</c:v>
                </c:pt>
                <c:pt idx="1116">
                  <c:v>59.329159000000011</c:v>
                </c:pt>
                <c:pt idx="1117">
                  <c:v>59.348904000000005</c:v>
                </c:pt>
                <c:pt idx="1118">
                  <c:v>59.355400000000003</c:v>
                </c:pt>
                <c:pt idx="1119">
                  <c:v>59.360199000000001</c:v>
                </c:pt>
                <c:pt idx="1120">
                  <c:v>59.401760000000003</c:v>
                </c:pt>
                <c:pt idx="1121">
                  <c:v>59.416931000000005</c:v>
                </c:pt>
                <c:pt idx="1122">
                  <c:v>59.405178000000063</c:v>
                </c:pt>
                <c:pt idx="1123">
                  <c:v>59.329754000000001</c:v>
                </c:pt>
                <c:pt idx="1124">
                  <c:v>57.370967999999998</c:v>
                </c:pt>
                <c:pt idx="1125">
                  <c:v>53.038689000000005</c:v>
                </c:pt>
                <c:pt idx="1126">
                  <c:v>49.723969000000011</c:v>
                </c:pt>
                <c:pt idx="1127">
                  <c:v>44.249168000000012</c:v>
                </c:pt>
                <c:pt idx="1128">
                  <c:v>39.069134000000012</c:v>
                </c:pt>
                <c:pt idx="1129">
                  <c:v>34.197365000000012</c:v>
                </c:pt>
                <c:pt idx="1130">
                  <c:v>31.760887</c:v>
                </c:pt>
                <c:pt idx="1131">
                  <c:v>25.680711999999989</c:v>
                </c:pt>
                <c:pt idx="1132">
                  <c:v>24.909148999999989</c:v>
                </c:pt>
                <c:pt idx="1133">
                  <c:v>20.576664000000001</c:v>
                </c:pt>
                <c:pt idx="1134">
                  <c:v>16.787848999999987</c:v>
                </c:pt>
                <c:pt idx="1135">
                  <c:v>16.075702999999915</c:v>
                </c:pt>
                <c:pt idx="1136">
                  <c:v>15.439248000000001</c:v>
                </c:pt>
                <c:pt idx="1137">
                  <c:v>14.828169000000001</c:v>
                </c:pt>
                <c:pt idx="1138">
                  <c:v>13.34014</c:v>
                </c:pt>
                <c:pt idx="1139">
                  <c:v>15.221303999999998</c:v>
                </c:pt>
                <c:pt idx="1140">
                  <c:v>18.200001</c:v>
                </c:pt>
                <c:pt idx="1141">
                  <c:v>20.799999</c:v>
                </c:pt>
                <c:pt idx="1142">
                  <c:v>22.6</c:v>
                </c:pt>
                <c:pt idx="1143">
                  <c:v>23</c:v>
                </c:pt>
                <c:pt idx="1144">
                  <c:v>23</c:v>
                </c:pt>
                <c:pt idx="1145">
                  <c:v>21.700001</c:v>
                </c:pt>
                <c:pt idx="1146">
                  <c:v>17.600000000000001</c:v>
                </c:pt>
                <c:pt idx="1147">
                  <c:v>11</c:v>
                </c:pt>
                <c:pt idx="1148">
                  <c:v>7.4</c:v>
                </c:pt>
                <c:pt idx="1149">
                  <c:v>5.6</c:v>
                </c:pt>
                <c:pt idx="1150">
                  <c:v>4.6120599999999845</c:v>
                </c:pt>
                <c:pt idx="1151">
                  <c:v>4.1153839999999855</c:v>
                </c:pt>
                <c:pt idx="1152">
                  <c:v>3.7831960000000118</c:v>
                </c:pt>
                <c:pt idx="1153">
                  <c:v>5.9378450000000003</c:v>
                </c:pt>
                <c:pt idx="1154">
                  <c:v>6.821993</c:v>
                </c:pt>
                <c:pt idx="1155">
                  <c:v>9.8603260000000006</c:v>
                </c:pt>
                <c:pt idx="1156">
                  <c:v>12.342815</c:v>
                </c:pt>
                <c:pt idx="1157">
                  <c:v>12.372131000000024</c:v>
                </c:pt>
                <c:pt idx="1158">
                  <c:v>11.793103</c:v>
                </c:pt>
                <c:pt idx="1159">
                  <c:v>15.878098</c:v>
                </c:pt>
                <c:pt idx="1160">
                  <c:v>18.643332999999924</c:v>
                </c:pt>
                <c:pt idx="1161">
                  <c:v>21.045724999999916</c:v>
                </c:pt>
                <c:pt idx="1162">
                  <c:v>22.698661999999999</c:v>
                </c:pt>
                <c:pt idx="1163">
                  <c:v>22.876991000000064</c:v>
                </c:pt>
                <c:pt idx="1164">
                  <c:v>26.380759999999931</c:v>
                </c:pt>
                <c:pt idx="1165">
                  <c:v>29.361635</c:v>
                </c:pt>
                <c:pt idx="1166">
                  <c:v>30.956626999999916</c:v>
                </c:pt>
                <c:pt idx="1167">
                  <c:v>32.315758000000002</c:v>
                </c:pt>
                <c:pt idx="1168">
                  <c:v>33.797440000000002</c:v>
                </c:pt>
                <c:pt idx="1169">
                  <c:v>34.937325000000001</c:v>
                </c:pt>
                <c:pt idx="1170">
                  <c:v>36.463367000000005</c:v>
                </c:pt>
                <c:pt idx="1171">
                  <c:v>37.783253000000002</c:v>
                </c:pt>
                <c:pt idx="1172">
                  <c:v>38.944045999999993</c:v>
                </c:pt>
                <c:pt idx="1173">
                  <c:v>40.067734000000002</c:v>
                </c:pt>
                <c:pt idx="1174">
                  <c:v>41.258850000000002</c:v>
                </c:pt>
                <c:pt idx="1175">
                  <c:v>42.311446999999944</c:v>
                </c:pt>
                <c:pt idx="1176">
                  <c:v>43.322376000000013</c:v>
                </c:pt>
                <c:pt idx="1177">
                  <c:v>44.410891999999997</c:v>
                </c:pt>
                <c:pt idx="1178">
                  <c:v>45.349021999999998</c:v>
                </c:pt>
                <c:pt idx="1179">
                  <c:v>46.231529000000002</c:v>
                </c:pt>
                <c:pt idx="1180">
                  <c:v>47.177017000000006</c:v>
                </c:pt>
                <c:pt idx="1181">
                  <c:v>48.062462000000011</c:v>
                </c:pt>
                <c:pt idx="1182">
                  <c:v>48.860199000000001</c:v>
                </c:pt>
                <c:pt idx="1183">
                  <c:v>49.630581000000006</c:v>
                </c:pt>
                <c:pt idx="1184">
                  <c:v>50.461414000000005</c:v>
                </c:pt>
                <c:pt idx="1185">
                  <c:v>51.230923000000011</c:v>
                </c:pt>
                <c:pt idx="1186">
                  <c:v>52.009167000000005</c:v>
                </c:pt>
                <c:pt idx="1187">
                  <c:v>52.700001</c:v>
                </c:pt>
                <c:pt idx="1188">
                  <c:v>53.5</c:v>
                </c:pt>
                <c:pt idx="1189">
                  <c:v>54.200001</c:v>
                </c:pt>
                <c:pt idx="1190">
                  <c:v>54.799999000000113</c:v>
                </c:pt>
                <c:pt idx="1191">
                  <c:v>55.5</c:v>
                </c:pt>
                <c:pt idx="1192">
                  <c:v>56.099998000000063</c:v>
                </c:pt>
                <c:pt idx="1193">
                  <c:v>56.700001</c:v>
                </c:pt>
                <c:pt idx="1194">
                  <c:v>57.200001</c:v>
                </c:pt>
                <c:pt idx="1195">
                  <c:v>57.700001</c:v>
                </c:pt>
                <c:pt idx="1196">
                  <c:v>58.099998000000063</c:v>
                </c:pt>
                <c:pt idx="1197">
                  <c:v>58.399021000000005</c:v>
                </c:pt>
                <c:pt idx="1198">
                  <c:v>58.624699</c:v>
                </c:pt>
                <c:pt idx="1199">
                  <c:v>58.865650000000002</c:v>
                </c:pt>
                <c:pt idx="1200">
                  <c:v>58.964184000000003</c:v>
                </c:pt>
                <c:pt idx="1201">
                  <c:v>59.092216000000114</c:v>
                </c:pt>
                <c:pt idx="1202">
                  <c:v>59.152180000000001</c:v>
                </c:pt>
                <c:pt idx="1203">
                  <c:v>59.22075300000013</c:v>
                </c:pt>
                <c:pt idx="1204">
                  <c:v>59.287486999999999</c:v>
                </c:pt>
                <c:pt idx="1205">
                  <c:v>59.323071000000006</c:v>
                </c:pt>
                <c:pt idx="1206">
                  <c:v>59.337479000000002</c:v>
                </c:pt>
                <c:pt idx="1207">
                  <c:v>59.355441999999996</c:v>
                </c:pt>
                <c:pt idx="1208">
                  <c:v>59.378155000000113</c:v>
                </c:pt>
                <c:pt idx="1209">
                  <c:v>59.399124</c:v>
                </c:pt>
                <c:pt idx="1210">
                  <c:v>59.442173000000011</c:v>
                </c:pt>
                <c:pt idx="1211">
                  <c:v>59.433094000000004</c:v>
                </c:pt>
                <c:pt idx="1212">
                  <c:v>59.42268</c:v>
                </c:pt>
                <c:pt idx="1213">
                  <c:v>59.430861999999998</c:v>
                </c:pt>
                <c:pt idx="1214">
                  <c:v>59.434433000000006</c:v>
                </c:pt>
                <c:pt idx="1215">
                  <c:v>59.422829</c:v>
                </c:pt>
                <c:pt idx="1216">
                  <c:v>59.429523000000003</c:v>
                </c:pt>
                <c:pt idx="1217">
                  <c:v>59.409344000000004</c:v>
                </c:pt>
                <c:pt idx="1218">
                  <c:v>59.421787000000002</c:v>
                </c:pt>
                <c:pt idx="1219">
                  <c:v>59.428185000000013</c:v>
                </c:pt>
                <c:pt idx="1220">
                  <c:v>59.422287000000004</c:v>
                </c:pt>
                <c:pt idx="1221">
                  <c:v>59.410831000000002</c:v>
                </c:pt>
                <c:pt idx="1222">
                  <c:v>59.347717000000003</c:v>
                </c:pt>
                <c:pt idx="1223">
                  <c:v>59.386184999999998</c:v>
                </c:pt>
                <c:pt idx="1224">
                  <c:v>59.380237999999999</c:v>
                </c:pt>
                <c:pt idx="1225">
                  <c:v>59.384250999999999</c:v>
                </c:pt>
                <c:pt idx="1226">
                  <c:v>59.365376000000012</c:v>
                </c:pt>
                <c:pt idx="1227">
                  <c:v>59.390202000000002</c:v>
                </c:pt>
                <c:pt idx="1228">
                  <c:v>59.380237999999999</c:v>
                </c:pt>
                <c:pt idx="1229">
                  <c:v>59.420055000000012</c:v>
                </c:pt>
                <c:pt idx="1230">
                  <c:v>59.394920000000006</c:v>
                </c:pt>
                <c:pt idx="1231">
                  <c:v>59.407558000000002</c:v>
                </c:pt>
                <c:pt idx="1232">
                  <c:v>59.402058000000011</c:v>
                </c:pt>
                <c:pt idx="1233">
                  <c:v>59.401314000000006</c:v>
                </c:pt>
                <c:pt idx="1234">
                  <c:v>59.381576999999993</c:v>
                </c:pt>
                <c:pt idx="1235">
                  <c:v>59.400421000000001</c:v>
                </c:pt>
                <c:pt idx="1236">
                  <c:v>59.394474000000002</c:v>
                </c:pt>
                <c:pt idx="1237">
                  <c:v>59.382468999999993</c:v>
                </c:pt>
                <c:pt idx="1238">
                  <c:v>59.405178000000063</c:v>
                </c:pt>
                <c:pt idx="1239">
                  <c:v>59.400002000000001</c:v>
                </c:pt>
                <c:pt idx="1240">
                  <c:v>59.400002000000001</c:v>
                </c:pt>
                <c:pt idx="1241">
                  <c:v>59.400002000000001</c:v>
                </c:pt>
                <c:pt idx="1242">
                  <c:v>59.400002000000001</c:v>
                </c:pt>
                <c:pt idx="1243">
                  <c:v>59.400002000000001</c:v>
                </c:pt>
                <c:pt idx="1244">
                  <c:v>59.400002000000001</c:v>
                </c:pt>
                <c:pt idx="1245">
                  <c:v>59.400002000000001</c:v>
                </c:pt>
                <c:pt idx="1246">
                  <c:v>59.400002000000001</c:v>
                </c:pt>
                <c:pt idx="1247">
                  <c:v>59.400002000000001</c:v>
                </c:pt>
                <c:pt idx="1248">
                  <c:v>59.400002000000001</c:v>
                </c:pt>
                <c:pt idx="1249">
                  <c:v>59.400002000000001</c:v>
                </c:pt>
                <c:pt idx="1250">
                  <c:v>59.400002000000001</c:v>
                </c:pt>
                <c:pt idx="1251">
                  <c:v>59.400002000000001</c:v>
                </c:pt>
                <c:pt idx="1252">
                  <c:v>59.400002000000001</c:v>
                </c:pt>
                <c:pt idx="1253">
                  <c:v>59.400002000000001</c:v>
                </c:pt>
                <c:pt idx="1254">
                  <c:v>59.431755000000003</c:v>
                </c:pt>
                <c:pt idx="1255">
                  <c:v>59.436516000000012</c:v>
                </c:pt>
                <c:pt idx="1256">
                  <c:v>59.444553000000006</c:v>
                </c:pt>
                <c:pt idx="1257">
                  <c:v>59.432053000000003</c:v>
                </c:pt>
                <c:pt idx="1258">
                  <c:v>59.433392000000012</c:v>
                </c:pt>
                <c:pt idx="1259">
                  <c:v>59.476944000000003</c:v>
                </c:pt>
                <c:pt idx="1260">
                  <c:v>59.462498000000011</c:v>
                </c:pt>
                <c:pt idx="1261">
                  <c:v>59.458179000000001</c:v>
                </c:pt>
                <c:pt idx="1262">
                  <c:v>59.475822000000001</c:v>
                </c:pt>
                <c:pt idx="1263">
                  <c:v>59.458629999999999</c:v>
                </c:pt>
                <c:pt idx="1264">
                  <c:v>59.493393000000012</c:v>
                </c:pt>
                <c:pt idx="1265">
                  <c:v>59.490860000000005</c:v>
                </c:pt>
                <c:pt idx="1266">
                  <c:v>59.456840999999997</c:v>
                </c:pt>
                <c:pt idx="1267">
                  <c:v>59.445446000000004</c:v>
                </c:pt>
                <c:pt idx="1268">
                  <c:v>59.464283000000002</c:v>
                </c:pt>
                <c:pt idx="1269">
                  <c:v>59.429375000000114</c:v>
                </c:pt>
                <c:pt idx="1270">
                  <c:v>59.463985000000001</c:v>
                </c:pt>
                <c:pt idx="1271">
                  <c:v>59.469048000000001</c:v>
                </c:pt>
                <c:pt idx="1272">
                  <c:v>59.455947999999999</c:v>
                </c:pt>
                <c:pt idx="1273">
                  <c:v>59.455055000000002</c:v>
                </c:pt>
                <c:pt idx="1274">
                  <c:v>59.433243000000004</c:v>
                </c:pt>
                <c:pt idx="1275">
                  <c:v>59.448128000000011</c:v>
                </c:pt>
                <c:pt idx="1276">
                  <c:v>59.470687999999996</c:v>
                </c:pt>
                <c:pt idx="1277">
                  <c:v>59.452377000000006</c:v>
                </c:pt>
                <c:pt idx="1278">
                  <c:v>59.460712000000122</c:v>
                </c:pt>
                <c:pt idx="1279">
                  <c:v>59.449764000000002</c:v>
                </c:pt>
                <c:pt idx="1280">
                  <c:v>59.464134000000001</c:v>
                </c:pt>
                <c:pt idx="1281">
                  <c:v>59.430119000000012</c:v>
                </c:pt>
                <c:pt idx="1282">
                  <c:v>59.463687999999998</c:v>
                </c:pt>
                <c:pt idx="1283">
                  <c:v>59.465775000000114</c:v>
                </c:pt>
                <c:pt idx="1284">
                  <c:v>59.400002000000001</c:v>
                </c:pt>
                <c:pt idx="1285">
                  <c:v>59.400002000000001</c:v>
                </c:pt>
                <c:pt idx="1286">
                  <c:v>59.400002000000001</c:v>
                </c:pt>
                <c:pt idx="1287">
                  <c:v>59.446190000000001</c:v>
                </c:pt>
                <c:pt idx="1288">
                  <c:v>59.400002000000001</c:v>
                </c:pt>
                <c:pt idx="1289">
                  <c:v>59.5</c:v>
                </c:pt>
                <c:pt idx="1290">
                  <c:v>59.5</c:v>
                </c:pt>
                <c:pt idx="1291">
                  <c:v>59.400002000000001</c:v>
                </c:pt>
                <c:pt idx="1292">
                  <c:v>59.5</c:v>
                </c:pt>
                <c:pt idx="1293">
                  <c:v>59.5</c:v>
                </c:pt>
                <c:pt idx="1294">
                  <c:v>59.400002000000001</c:v>
                </c:pt>
                <c:pt idx="1295">
                  <c:v>59.461604999999999</c:v>
                </c:pt>
                <c:pt idx="1296">
                  <c:v>59.460415000000012</c:v>
                </c:pt>
                <c:pt idx="1297">
                  <c:v>59.439941000000005</c:v>
                </c:pt>
                <c:pt idx="1298">
                  <c:v>59.416039000000005</c:v>
                </c:pt>
                <c:pt idx="1299">
                  <c:v>59.435326000000003</c:v>
                </c:pt>
                <c:pt idx="1300">
                  <c:v>59.433491000000004</c:v>
                </c:pt>
                <c:pt idx="1301">
                  <c:v>59.438301000000003</c:v>
                </c:pt>
                <c:pt idx="1302">
                  <c:v>59.434135000000012</c:v>
                </c:pt>
                <c:pt idx="1303">
                  <c:v>59.436367000000004</c:v>
                </c:pt>
                <c:pt idx="1304">
                  <c:v>59.421097000000003</c:v>
                </c:pt>
                <c:pt idx="1305">
                  <c:v>59.430416000000001</c:v>
                </c:pt>
                <c:pt idx="1306">
                  <c:v>59.439194000000001</c:v>
                </c:pt>
                <c:pt idx="1307">
                  <c:v>59.476863999999999</c:v>
                </c:pt>
                <c:pt idx="1308">
                  <c:v>59.428631000000003</c:v>
                </c:pt>
                <c:pt idx="1309">
                  <c:v>59.459076000000003</c:v>
                </c:pt>
                <c:pt idx="1310">
                  <c:v>59.433987000000002</c:v>
                </c:pt>
                <c:pt idx="1311">
                  <c:v>59.470687999999996</c:v>
                </c:pt>
                <c:pt idx="1312">
                  <c:v>59.482372000000012</c:v>
                </c:pt>
                <c:pt idx="1313">
                  <c:v>59.484607999999994</c:v>
                </c:pt>
                <c:pt idx="1314">
                  <c:v>59.434879000000002</c:v>
                </c:pt>
                <c:pt idx="1315">
                  <c:v>59.439491000000004</c:v>
                </c:pt>
                <c:pt idx="1316">
                  <c:v>59.482372000000012</c:v>
                </c:pt>
                <c:pt idx="1317">
                  <c:v>59.458927000000003</c:v>
                </c:pt>
                <c:pt idx="1318">
                  <c:v>59.480964999999998</c:v>
                </c:pt>
                <c:pt idx="1319">
                  <c:v>59.488926000000006</c:v>
                </c:pt>
                <c:pt idx="1320">
                  <c:v>59.480288999999999</c:v>
                </c:pt>
                <c:pt idx="1321">
                  <c:v>59.478500000000011</c:v>
                </c:pt>
                <c:pt idx="1322">
                  <c:v>59.493542000000012</c:v>
                </c:pt>
                <c:pt idx="1323">
                  <c:v>59.490116000000114</c:v>
                </c:pt>
                <c:pt idx="1324">
                  <c:v>59.511032</c:v>
                </c:pt>
                <c:pt idx="1325">
                  <c:v>59.49235200000016</c:v>
                </c:pt>
                <c:pt idx="1326">
                  <c:v>59.501438</c:v>
                </c:pt>
                <c:pt idx="1327">
                  <c:v>59.523697000000006</c:v>
                </c:pt>
                <c:pt idx="1328">
                  <c:v>59.510581999999999</c:v>
                </c:pt>
                <c:pt idx="1329">
                  <c:v>59.524590000000003</c:v>
                </c:pt>
                <c:pt idx="1330">
                  <c:v>59.525932000000189</c:v>
                </c:pt>
                <c:pt idx="1331">
                  <c:v>59.544460000000001</c:v>
                </c:pt>
                <c:pt idx="1332">
                  <c:v>59.528961000000002</c:v>
                </c:pt>
                <c:pt idx="1333">
                  <c:v>59.538498000000011</c:v>
                </c:pt>
                <c:pt idx="1334">
                  <c:v>59.516841999999997</c:v>
                </c:pt>
                <c:pt idx="1335">
                  <c:v>59.523994000000002</c:v>
                </c:pt>
                <c:pt idx="1336">
                  <c:v>59.534027000000002</c:v>
                </c:pt>
                <c:pt idx="1337">
                  <c:v>59.524590000000003</c:v>
                </c:pt>
                <c:pt idx="1338">
                  <c:v>59.525036000000114</c:v>
                </c:pt>
                <c:pt idx="1339">
                  <c:v>59.527721</c:v>
                </c:pt>
                <c:pt idx="1340">
                  <c:v>59.517882999999998</c:v>
                </c:pt>
                <c:pt idx="1341">
                  <c:v>59.520714000000012</c:v>
                </c:pt>
                <c:pt idx="1342">
                  <c:v>59.539539000000012</c:v>
                </c:pt>
                <c:pt idx="1343">
                  <c:v>59.517586000000001</c:v>
                </c:pt>
                <c:pt idx="1344">
                  <c:v>59.520267000000004</c:v>
                </c:pt>
                <c:pt idx="1345">
                  <c:v>59.491607999999999</c:v>
                </c:pt>
                <c:pt idx="1346">
                  <c:v>59.482224000000002</c:v>
                </c:pt>
                <c:pt idx="1347">
                  <c:v>59.486690999999993</c:v>
                </c:pt>
                <c:pt idx="1348">
                  <c:v>59.525932000000189</c:v>
                </c:pt>
                <c:pt idx="1349">
                  <c:v>59.495926000000011</c:v>
                </c:pt>
                <c:pt idx="1350">
                  <c:v>59.539986000000006</c:v>
                </c:pt>
                <c:pt idx="1351">
                  <c:v>59.550868999999999</c:v>
                </c:pt>
                <c:pt idx="1352">
                  <c:v>59.494137000000002</c:v>
                </c:pt>
                <c:pt idx="1353">
                  <c:v>59.518929</c:v>
                </c:pt>
                <c:pt idx="1354">
                  <c:v>59.473518000000013</c:v>
                </c:pt>
                <c:pt idx="1355">
                  <c:v>59.508202000000011</c:v>
                </c:pt>
                <c:pt idx="1356">
                  <c:v>59.516396</c:v>
                </c:pt>
                <c:pt idx="1357">
                  <c:v>59.500546</c:v>
                </c:pt>
                <c:pt idx="1358">
                  <c:v>59.492798000000114</c:v>
                </c:pt>
                <c:pt idx="1359">
                  <c:v>59.505520000000011</c:v>
                </c:pt>
                <c:pt idx="1360">
                  <c:v>59.503582000000002</c:v>
                </c:pt>
                <c:pt idx="1361">
                  <c:v>59.518330000000013</c:v>
                </c:pt>
                <c:pt idx="1362">
                  <c:v>59.495926000000011</c:v>
                </c:pt>
                <c:pt idx="1363">
                  <c:v>59.554600000000001</c:v>
                </c:pt>
                <c:pt idx="1364">
                  <c:v>59.546843999999993</c:v>
                </c:pt>
                <c:pt idx="1365">
                  <c:v>59.544758000000002</c:v>
                </c:pt>
                <c:pt idx="1366">
                  <c:v>59.546547000000004</c:v>
                </c:pt>
                <c:pt idx="1367">
                  <c:v>59.548484999999999</c:v>
                </c:pt>
                <c:pt idx="1368">
                  <c:v>59.462051000000002</c:v>
                </c:pt>
                <c:pt idx="1369">
                  <c:v>57.503174000000001</c:v>
                </c:pt>
                <c:pt idx="1370">
                  <c:v>57.854400999999974</c:v>
                </c:pt>
                <c:pt idx="1371">
                  <c:v>58.276363000000003</c:v>
                </c:pt>
                <c:pt idx="1372">
                  <c:v>58.075905000000013</c:v>
                </c:pt>
                <c:pt idx="1373">
                  <c:v>55.823154000000002</c:v>
                </c:pt>
                <c:pt idx="1374">
                  <c:v>54.000267000000001</c:v>
                </c:pt>
                <c:pt idx="1375">
                  <c:v>50.780899000000005</c:v>
                </c:pt>
                <c:pt idx="1376">
                  <c:v>45.132145000000129</c:v>
                </c:pt>
                <c:pt idx="1377">
                  <c:v>38.660877000000006</c:v>
                </c:pt>
                <c:pt idx="1378">
                  <c:v>35.579140000000002</c:v>
                </c:pt>
                <c:pt idx="1379">
                  <c:v>30.656696</c:v>
                </c:pt>
                <c:pt idx="1380">
                  <c:v>27.036487999999999</c:v>
                </c:pt>
                <c:pt idx="1381">
                  <c:v>17.594223</c:v>
                </c:pt>
                <c:pt idx="1382">
                  <c:v>12.845404000000032</c:v>
                </c:pt>
                <c:pt idx="1383">
                  <c:v>12.759303000000001</c:v>
                </c:pt>
                <c:pt idx="1384">
                  <c:v>19.002056</c:v>
                </c:pt>
                <c:pt idx="1385">
                  <c:v>21.241184000000001</c:v>
                </c:pt>
                <c:pt idx="1386">
                  <c:v>22.757479</c:v>
                </c:pt>
                <c:pt idx="1387">
                  <c:v>22.370880000000035</c:v>
                </c:pt>
                <c:pt idx="1388">
                  <c:v>27.043665000000001</c:v>
                </c:pt>
                <c:pt idx="1389">
                  <c:v>28.947168000000001</c:v>
                </c:pt>
                <c:pt idx="1390">
                  <c:v>30.903020999999939</c:v>
                </c:pt>
                <c:pt idx="1391">
                  <c:v>32.670078000000011</c:v>
                </c:pt>
                <c:pt idx="1392">
                  <c:v>34.501564000000002</c:v>
                </c:pt>
                <c:pt idx="1393">
                  <c:v>35.294331000000113</c:v>
                </c:pt>
                <c:pt idx="1394">
                  <c:v>36.899158000000114</c:v>
                </c:pt>
                <c:pt idx="1395">
                  <c:v>38.134190000000011</c:v>
                </c:pt>
                <c:pt idx="1396">
                  <c:v>39.442883000000002</c:v>
                </c:pt>
                <c:pt idx="1397">
                  <c:v>40.571891999999998</c:v>
                </c:pt>
                <c:pt idx="1398">
                  <c:v>41.837536</c:v>
                </c:pt>
                <c:pt idx="1399">
                  <c:v>42.900241999999999</c:v>
                </c:pt>
                <c:pt idx="1400">
                  <c:v>43.860497000000002</c:v>
                </c:pt>
                <c:pt idx="1401">
                  <c:v>44.780029000000006</c:v>
                </c:pt>
                <c:pt idx="1402">
                  <c:v>42.300494999999998</c:v>
                </c:pt>
                <c:pt idx="1403">
                  <c:v>36.454696999999975</c:v>
                </c:pt>
                <c:pt idx="1404">
                  <c:v>34.136730000000114</c:v>
                </c:pt>
                <c:pt idx="1405">
                  <c:v>30.680475000000001</c:v>
                </c:pt>
                <c:pt idx="1406">
                  <c:v>29.350979000000031</c:v>
                </c:pt>
                <c:pt idx="1407">
                  <c:v>28.804660999999999</c:v>
                </c:pt>
                <c:pt idx="1408">
                  <c:v>28.067080000000001</c:v>
                </c:pt>
                <c:pt idx="1409">
                  <c:v>26.822942999999931</c:v>
                </c:pt>
                <c:pt idx="1410">
                  <c:v>24.939511999999986</c:v>
                </c:pt>
                <c:pt idx="1411">
                  <c:v>19.333196999999988</c:v>
                </c:pt>
                <c:pt idx="1412">
                  <c:v>20.63242</c:v>
                </c:pt>
                <c:pt idx="1413">
                  <c:v>22.398554000000001</c:v>
                </c:pt>
                <c:pt idx="1414">
                  <c:v>23.031876000000064</c:v>
                </c:pt>
                <c:pt idx="1415">
                  <c:v>22.974169</c:v>
                </c:pt>
                <c:pt idx="1416">
                  <c:v>22.820086</c:v>
                </c:pt>
                <c:pt idx="1417">
                  <c:v>22.566863999999999</c:v>
                </c:pt>
                <c:pt idx="1418">
                  <c:v>27.229191</c:v>
                </c:pt>
                <c:pt idx="1419">
                  <c:v>29.131326999999999</c:v>
                </c:pt>
                <c:pt idx="1420">
                  <c:v>30.959263</c:v>
                </c:pt>
                <c:pt idx="1421">
                  <c:v>32.952179000000001</c:v>
                </c:pt>
                <c:pt idx="1422">
                  <c:v>34.594818000000011</c:v>
                </c:pt>
                <c:pt idx="1423">
                  <c:v>36.567638000000002</c:v>
                </c:pt>
                <c:pt idx="1424">
                  <c:v>38.038780000000003</c:v>
                </c:pt>
                <c:pt idx="1425">
                  <c:v>38.946583000000004</c:v>
                </c:pt>
                <c:pt idx="1426">
                  <c:v>39.550097999999998</c:v>
                </c:pt>
                <c:pt idx="1427">
                  <c:v>39.814124999999997</c:v>
                </c:pt>
                <c:pt idx="1428">
                  <c:v>39.961578000000003</c:v>
                </c:pt>
                <c:pt idx="1429">
                  <c:v>38.667847000000002</c:v>
                </c:pt>
                <c:pt idx="1430">
                  <c:v>36.478989000000006</c:v>
                </c:pt>
                <c:pt idx="1431">
                  <c:v>32.582333000000013</c:v>
                </c:pt>
                <c:pt idx="1432">
                  <c:v>28.725476999999923</c:v>
                </c:pt>
                <c:pt idx="1433">
                  <c:v>25.469874999999988</c:v>
                </c:pt>
                <c:pt idx="1434">
                  <c:v>23.010307000000001</c:v>
                </c:pt>
                <c:pt idx="1435">
                  <c:v>21.821187999999999</c:v>
                </c:pt>
                <c:pt idx="1436">
                  <c:v>22.617292000000031</c:v>
                </c:pt>
                <c:pt idx="1437">
                  <c:v>22.786867000000001</c:v>
                </c:pt>
                <c:pt idx="1438">
                  <c:v>23.532854000000064</c:v>
                </c:pt>
                <c:pt idx="1439">
                  <c:v>22.452777999999931</c:v>
                </c:pt>
                <c:pt idx="1440">
                  <c:v>20.986703999999897</c:v>
                </c:pt>
                <c:pt idx="1441">
                  <c:v>19.659849000000001</c:v>
                </c:pt>
                <c:pt idx="1442">
                  <c:v>18.366582999999931</c:v>
                </c:pt>
                <c:pt idx="1443">
                  <c:v>18.255331000000002</c:v>
                </c:pt>
                <c:pt idx="1444">
                  <c:v>20.571473999999988</c:v>
                </c:pt>
                <c:pt idx="1445">
                  <c:v>18.528307000000002</c:v>
                </c:pt>
                <c:pt idx="1446">
                  <c:v>10.855704000000049</c:v>
                </c:pt>
                <c:pt idx="1447">
                  <c:v>5.0541359999999749</c:v>
                </c:pt>
                <c:pt idx="1448">
                  <c:v>1.5191399999999964</c:v>
                </c:pt>
                <c:pt idx="1449">
                  <c:v>0.13808000000000001</c:v>
                </c:pt>
                <c:pt idx="1450">
                  <c:v>0</c:v>
                </c:pt>
                <c:pt idx="1451">
                  <c:v>2.7620000000000068E-2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8.2876000000000005E-2</c:v>
                </c:pt>
                <c:pt idx="1473">
                  <c:v>2.7083000000000142E-2</c:v>
                </c:pt>
                <c:pt idx="1474">
                  <c:v>0</c:v>
                </c:pt>
                <c:pt idx="1475">
                  <c:v>0</c:v>
                </c:pt>
                <c:pt idx="1476">
                  <c:v>0.60764500000000343</c:v>
                </c:pt>
                <c:pt idx="1477">
                  <c:v>3.480899</c:v>
                </c:pt>
                <c:pt idx="1478">
                  <c:v>6.4906249999999996</c:v>
                </c:pt>
                <c:pt idx="1479">
                  <c:v>9.3634710000000005</c:v>
                </c:pt>
                <c:pt idx="1480">
                  <c:v>11.877534000000042</c:v>
                </c:pt>
                <c:pt idx="1481">
                  <c:v>12.291250999999999</c:v>
                </c:pt>
                <c:pt idx="1482">
                  <c:v>15.771076000000001</c:v>
                </c:pt>
                <c:pt idx="1483">
                  <c:v>17.976904000000001</c:v>
                </c:pt>
                <c:pt idx="1484">
                  <c:v>19.357036999999988</c:v>
                </c:pt>
                <c:pt idx="1485">
                  <c:v>18.839029</c:v>
                </c:pt>
                <c:pt idx="1486">
                  <c:v>19.994698</c:v>
                </c:pt>
                <c:pt idx="1487">
                  <c:v>22.975491999999942</c:v>
                </c:pt>
                <c:pt idx="1488">
                  <c:v>23.532441999999989</c:v>
                </c:pt>
                <c:pt idx="1489">
                  <c:v>26.105307</c:v>
                </c:pt>
                <c:pt idx="1490">
                  <c:v>27.811419999999988</c:v>
                </c:pt>
                <c:pt idx="1491">
                  <c:v>29.355239999999924</c:v>
                </c:pt>
                <c:pt idx="1492">
                  <c:v>30.873705000000001</c:v>
                </c:pt>
                <c:pt idx="1493">
                  <c:v>32.595062000000013</c:v>
                </c:pt>
                <c:pt idx="1494">
                  <c:v>33.96949</c:v>
                </c:pt>
                <c:pt idx="1495">
                  <c:v>35.263451000000003</c:v>
                </c:pt>
                <c:pt idx="1496">
                  <c:v>36.695808000000063</c:v>
                </c:pt>
                <c:pt idx="1497">
                  <c:v>37.894584999999999</c:v>
                </c:pt>
                <c:pt idx="1498">
                  <c:v>39.104183000000006</c:v>
                </c:pt>
                <c:pt idx="1499">
                  <c:v>40.383617000000001</c:v>
                </c:pt>
                <c:pt idx="1500">
                  <c:v>41.641518000000012</c:v>
                </c:pt>
                <c:pt idx="1501">
                  <c:v>42.763191000000013</c:v>
                </c:pt>
                <c:pt idx="1502">
                  <c:v>43.859069999999996</c:v>
                </c:pt>
                <c:pt idx="1503">
                  <c:v>44.831013000000006</c:v>
                </c:pt>
                <c:pt idx="1504">
                  <c:v>45.759743</c:v>
                </c:pt>
                <c:pt idx="1505">
                  <c:v>46.761528000000013</c:v>
                </c:pt>
                <c:pt idx="1506">
                  <c:v>47.687969000000002</c:v>
                </c:pt>
                <c:pt idx="1507">
                  <c:v>48.752769000000001</c:v>
                </c:pt>
                <c:pt idx="1508">
                  <c:v>49.628967000000003</c:v>
                </c:pt>
                <c:pt idx="1509">
                  <c:v>50.435436000000003</c:v>
                </c:pt>
                <c:pt idx="1510">
                  <c:v>51.299515000000213</c:v>
                </c:pt>
                <c:pt idx="1511">
                  <c:v>52.060627000000004</c:v>
                </c:pt>
                <c:pt idx="1512">
                  <c:v>52.772625000000012</c:v>
                </c:pt>
                <c:pt idx="1513">
                  <c:v>53.597996000000002</c:v>
                </c:pt>
                <c:pt idx="1514">
                  <c:v>54.380299000000001</c:v>
                </c:pt>
                <c:pt idx="1515">
                  <c:v>55.044651000000002</c:v>
                </c:pt>
                <c:pt idx="1516">
                  <c:v>55.709740000000011</c:v>
                </c:pt>
                <c:pt idx="1517">
                  <c:v>56.302860000000003</c:v>
                </c:pt>
                <c:pt idx="1518">
                  <c:v>56.893841000000002</c:v>
                </c:pt>
                <c:pt idx="1519">
                  <c:v>57.450954000000003</c:v>
                </c:pt>
                <c:pt idx="1520">
                  <c:v>57.893219000000002</c:v>
                </c:pt>
                <c:pt idx="1521">
                  <c:v>58.289097000000005</c:v>
                </c:pt>
                <c:pt idx="1522">
                  <c:v>58.519955000000003</c:v>
                </c:pt>
                <c:pt idx="1523">
                  <c:v>58.742065000000011</c:v>
                </c:pt>
                <c:pt idx="1524">
                  <c:v>58.923553000000013</c:v>
                </c:pt>
                <c:pt idx="1525">
                  <c:v>59.048664000000002</c:v>
                </c:pt>
                <c:pt idx="1526">
                  <c:v>59.124565000000011</c:v>
                </c:pt>
                <c:pt idx="1527">
                  <c:v>59.200298000000011</c:v>
                </c:pt>
                <c:pt idx="1528">
                  <c:v>59.276291000000001</c:v>
                </c:pt>
                <c:pt idx="1529">
                  <c:v>59.328121000000003</c:v>
                </c:pt>
                <c:pt idx="1530">
                  <c:v>59.346229999999998</c:v>
                </c:pt>
                <c:pt idx="1531">
                  <c:v>59.373993000000006</c:v>
                </c:pt>
                <c:pt idx="1532">
                  <c:v>59.413509000000005</c:v>
                </c:pt>
                <c:pt idx="1533">
                  <c:v>59.435474000000006</c:v>
                </c:pt>
                <c:pt idx="1534">
                  <c:v>59.437557000000005</c:v>
                </c:pt>
                <c:pt idx="1535">
                  <c:v>59.427589000000005</c:v>
                </c:pt>
                <c:pt idx="1536">
                  <c:v>59.462498000000011</c:v>
                </c:pt>
                <c:pt idx="1537">
                  <c:v>59.488182000000002</c:v>
                </c:pt>
                <c:pt idx="1538">
                  <c:v>59.467560000000006</c:v>
                </c:pt>
                <c:pt idx="1539">
                  <c:v>59.460564000000005</c:v>
                </c:pt>
                <c:pt idx="1540">
                  <c:v>59.459819999999993</c:v>
                </c:pt>
                <c:pt idx="1541">
                  <c:v>59.469867999999998</c:v>
                </c:pt>
                <c:pt idx="1542">
                  <c:v>59.465923000000011</c:v>
                </c:pt>
                <c:pt idx="1543">
                  <c:v>59.471432</c:v>
                </c:pt>
                <c:pt idx="1544">
                  <c:v>59.485649000000002</c:v>
                </c:pt>
                <c:pt idx="1545">
                  <c:v>59.486839000000003</c:v>
                </c:pt>
                <c:pt idx="1546">
                  <c:v>59.489669999999997</c:v>
                </c:pt>
                <c:pt idx="1547">
                  <c:v>59.521461000000002</c:v>
                </c:pt>
                <c:pt idx="1548">
                  <c:v>59.494736000000003</c:v>
                </c:pt>
                <c:pt idx="1549">
                  <c:v>59.491158000000013</c:v>
                </c:pt>
                <c:pt idx="1550">
                  <c:v>59.486839000000003</c:v>
                </c:pt>
                <c:pt idx="1551">
                  <c:v>59.492947000000001</c:v>
                </c:pt>
                <c:pt idx="1552">
                  <c:v>59.502632000000013</c:v>
                </c:pt>
                <c:pt idx="1553">
                  <c:v>59.520416000000012</c:v>
                </c:pt>
                <c:pt idx="1554">
                  <c:v>59.505669000000005</c:v>
                </c:pt>
                <c:pt idx="1555">
                  <c:v>59.49911500000016</c:v>
                </c:pt>
                <c:pt idx="1556">
                  <c:v>59.484013000000004</c:v>
                </c:pt>
                <c:pt idx="1557">
                  <c:v>59.462051000000002</c:v>
                </c:pt>
                <c:pt idx="1558">
                  <c:v>59.460712000000122</c:v>
                </c:pt>
                <c:pt idx="1559">
                  <c:v>59.466816000000001</c:v>
                </c:pt>
                <c:pt idx="1560">
                  <c:v>59.502182000000012</c:v>
                </c:pt>
                <c:pt idx="1561">
                  <c:v>59.461903</c:v>
                </c:pt>
                <c:pt idx="1562">
                  <c:v>59.476643000000003</c:v>
                </c:pt>
                <c:pt idx="1563">
                  <c:v>59.470687999999996</c:v>
                </c:pt>
                <c:pt idx="1564">
                  <c:v>59.466816000000001</c:v>
                </c:pt>
                <c:pt idx="1565">
                  <c:v>59.456691999999997</c:v>
                </c:pt>
                <c:pt idx="1566">
                  <c:v>59.482304000000006</c:v>
                </c:pt>
                <c:pt idx="1567">
                  <c:v>59.469200000000001</c:v>
                </c:pt>
                <c:pt idx="1568">
                  <c:v>59.483863999999997</c:v>
                </c:pt>
                <c:pt idx="1569">
                  <c:v>59.476643000000003</c:v>
                </c:pt>
                <c:pt idx="1570">
                  <c:v>59.449104000000005</c:v>
                </c:pt>
                <c:pt idx="1571">
                  <c:v>59.432648</c:v>
                </c:pt>
                <c:pt idx="1572">
                  <c:v>59.490562000000011</c:v>
                </c:pt>
                <c:pt idx="1573">
                  <c:v>59.494286000000002</c:v>
                </c:pt>
                <c:pt idx="1574">
                  <c:v>59.440089999999998</c:v>
                </c:pt>
                <c:pt idx="1575">
                  <c:v>59.445892000000001</c:v>
                </c:pt>
                <c:pt idx="1576">
                  <c:v>59.478947000000005</c:v>
                </c:pt>
                <c:pt idx="1577">
                  <c:v>59.465328000000063</c:v>
                </c:pt>
                <c:pt idx="1578">
                  <c:v>59.484013000000004</c:v>
                </c:pt>
                <c:pt idx="1579">
                  <c:v>59.49235200000016</c:v>
                </c:pt>
                <c:pt idx="1580">
                  <c:v>59.499710000000114</c:v>
                </c:pt>
                <c:pt idx="1581">
                  <c:v>59.478649000000004</c:v>
                </c:pt>
                <c:pt idx="1582">
                  <c:v>59.455353000000002</c:v>
                </c:pt>
                <c:pt idx="1583">
                  <c:v>59.477539</c:v>
                </c:pt>
                <c:pt idx="1584">
                  <c:v>59.451336000000005</c:v>
                </c:pt>
                <c:pt idx="1585">
                  <c:v>59.482075000000002</c:v>
                </c:pt>
                <c:pt idx="1586">
                  <c:v>59.487884999999871</c:v>
                </c:pt>
                <c:pt idx="1587">
                  <c:v>59.473666999999999</c:v>
                </c:pt>
                <c:pt idx="1588">
                  <c:v>59.466072000000011</c:v>
                </c:pt>
                <c:pt idx="1589">
                  <c:v>59.480736</c:v>
                </c:pt>
                <c:pt idx="1590">
                  <c:v>59.499264000000004</c:v>
                </c:pt>
                <c:pt idx="1591">
                  <c:v>59.501141000000004</c:v>
                </c:pt>
                <c:pt idx="1592">
                  <c:v>59.512222000000001</c:v>
                </c:pt>
                <c:pt idx="1593">
                  <c:v>59.485798000000003</c:v>
                </c:pt>
                <c:pt idx="1594">
                  <c:v>59.505222000000003</c:v>
                </c:pt>
                <c:pt idx="1595">
                  <c:v>59.516098</c:v>
                </c:pt>
                <c:pt idx="1596">
                  <c:v>59.5</c:v>
                </c:pt>
                <c:pt idx="1597">
                  <c:v>59.5</c:v>
                </c:pt>
                <c:pt idx="1598">
                  <c:v>59.5</c:v>
                </c:pt>
                <c:pt idx="1599">
                  <c:v>59.5</c:v>
                </c:pt>
                <c:pt idx="1600">
                  <c:v>59.5</c:v>
                </c:pt>
                <c:pt idx="1601">
                  <c:v>59.485798000000003</c:v>
                </c:pt>
                <c:pt idx="1602">
                  <c:v>59.5</c:v>
                </c:pt>
                <c:pt idx="1603">
                  <c:v>59.5</c:v>
                </c:pt>
                <c:pt idx="1604">
                  <c:v>59.5</c:v>
                </c:pt>
                <c:pt idx="1605">
                  <c:v>59.5</c:v>
                </c:pt>
                <c:pt idx="1606">
                  <c:v>59.488182000000002</c:v>
                </c:pt>
                <c:pt idx="1607">
                  <c:v>59.541924000000002</c:v>
                </c:pt>
                <c:pt idx="1608">
                  <c:v>59.542290000000001</c:v>
                </c:pt>
                <c:pt idx="1609">
                  <c:v>59.528450000000063</c:v>
                </c:pt>
                <c:pt idx="1610">
                  <c:v>59.515797000000006</c:v>
                </c:pt>
                <c:pt idx="1611">
                  <c:v>59.542374000000002</c:v>
                </c:pt>
                <c:pt idx="1612">
                  <c:v>59.540286999999999</c:v>
                </c:pt>
                <c:pt idx="1613">
                  <c:v>59.556983999999993</c:v>
                </c:pt>
                <c:pt idx="1614">
                  <c:v>59.553555000000003</c:v>
                </c:pt>
                <c:pt idx="1615">
                  <c:v>59.581795</c:v>
                </c:pt>
                <c:pt idx="1616">
                  <c:v>59.552658000000001</c:v>
                </c:pt>
                <c:pt idx="1617">
                  <c:v>59.575508000000013</c:v>
                </c:pt>
                <c:pt idx="1618">
                  <c:v>59.545353000000013</c:v>
                </c:pt>
                <c:pt idx="1619">
                  <c:v>59.523846000000006</c:v>
                </c:pt>
                <c:pt idx="1620">
                  <c:v>59.567307</c:v>
                </c:pt>
                <c:pt idx="1621">
                  <c:v>59.548038000000012</c:v>
                </c:pt>
                <c:pt idx="1622">
                  <c:v>59.544963999999993</c:v>
                </c:pt>
                <c:pt idx="1623">
                  <c:v>59.559848999999993</c:v>
                </c:pt>
                <c:pt idx="1624">
                  <c:v>59.543415000000003</c:v>
                </c:pt>
                <c:pt idx="1625">
                  <c:v>59.521015000000013</c:v>
                </c:pt>
                <c:pt idx="1626">
                  <c:v>59.537006000000005</c:v>
                </c:pt>
                <c:pt idx="1627">
                  <c:v>59.573120000000003</c:v>
                </c:pt>
                <c:pt idx="1628">
                  <c:v>59.543118000000113</c:v>
                </c:pt>
                <c:pt idx="1629">
                  <c:v>59.553703000000006</c:v>
                </c:pt>
                <c:pt idx="1630">
                  <c:v>59.542820000000006</c:v>
                </c:pt>
                <c:pt idx="1631">
                  <c:v>59.539837000000006</c:v>
                </c:pt>
                <c:pt idx="1632">
                  <c:v>59.547291000000001</c:v>
                </c:pt>
                <c:pt idx="1633">
                  <c:v>59.581921000000001</c:v>
                </c:pt>
                <c:pt idx="1634">
                  <c:v>59.560894000000005</c:v>
                </c:pt>
                <c:pt idx="1635">
                  <c:v>59.539093000000001</c:v>
                </c:pt>
                <c:pt idx="1636">
                  <c:v>59.562981000000001</c:v>
                </c:pt>
                <c:pt idx="1637">
                  <c:v>59.584907999999999</c:v>
                </c:pt>
                <c:pt idx="1638">
                  <c:v>59.554749000000001</c:v>
                </c:pt>
                <c:pt idx="1639">
                  <c:v>59.575657</c:v>
                </c:pt>
                <c:pt idx="1640">
                  <c:v>59.59671000000013</c:v>
                </c:pt>
                <c:pt idx="1641">
                  <c:v>59.541924000000002</c:v>
                </c:pt>
                <c:pt idx="1642">
                  <c:v>59.568348000000114</c:v>
                </c:pt>
                <c:pt idx="1643">
                  <c:v>59.580429000000002</c:v>
                </c:pt>
                <c:pt idx="1644">
                  <c:v>59.559668999999992</c:v>
                </c:pt>
                <c:pt idx="1645">
                  <c:v>59.566113000000129</c:v>
                </c:pt>
                <c:pt idx="1646">
                  <c:v>59.599998000000063</c:v>
                </c:pt>
                <c:pt idx="1647">
                  <c:v>59.535770000000063</c:v>
                </c:pt>
                <c:pt idx="1648">
                  <c:v>59.599998000000063</c:v>
                </c:pt>
                <c:pt idx="1649">
                  <c:v>59.571629000000001</c:v>
                </c:pt>
                <c:pt idx="1650">
                  <c:v>59.599998000000063</c:v>
                </c:pt>
                <c:pt idx="1651">
                  <c:v>59.564770000000003</c:v>
                </c:pt>
                <c:pt idx="1652">
                  <c:v>59.599998000000063</c:v>
                </c:pt>
                <c:pt idx="1653">
                  <c:v>59.544163000000005</c:v>
                </c:pt>
                <c:pt idx="1654">
                  <c:v>59.599998000000063</c:v>
                </c:pt>
                <c:pt idx="1655">
                  <c:v>59.544758000000002</c:v>
                </c:pt>
                <c:pt idx="1656">
                  <c:v>59.5</c:v>
                </c:pt>
                <c:pt idx="1657">
                  <c:v>59.599998000000063</c:v>
                </c:pt>
                <c:pt idx="1658">
                  <c:v>59.599998000000063</c:v>
                </c:pt>
                <c:pt idx="1659">
                  <c:v>59.570884999999997</c:v>
                </c:pt>
                <c:pt idx="1660">
                  <c:v>59.599998000000063</c:v>
                </c:pt>
                <c:pt idx="1661">
                  <c:v>59.599998000000063</c:v>
                </c:pt>
                <c:pt idx="1662">
                  <c:v>59.599998000000063</c:v>
                </c:pt>
                <c:pt idx="1663">
                  <c:v>59.599998000000063</c:v>
                </c:pt>
                <c:pt idx="1664">
                  <c:v>59.536858000000002</c:v>
                </c:pt>
                <c:pt idx="1665">
                  <c:v>59.539391000000002</c:v>
                </c:pt>
                <c:pt idx="1666">
                  <c:v>59.599998000000063</c:v>
                </c:pt>
                <c:pt idx="1667">
                  <c:v>59.599998000000063</c:v>
                </c:pt>
                <c:pt idx="1668">
                  <c:v>59.595665000000011</c:v>
                </c:pt>
                <c:pt idx="1669">
                  <c:v>59.571480000000001</c:v>
                </c:pt>
                <c:pt idx="1670">
                  <c:v>59.537453000000006</c:v>
                </c:pt>
                <c:pt idx="1671">
                  <c:v>59.571182</c:v>
                </c:pt>
                <c:pt idx="1672">
                  <c:v>59.555344000000005</c:v>
                </c:pt>
                <c:pt idx="1673">
                  <c:v>59.575508000000013</c:v>
                </c:pt>
                <c:pt idx="1674">
                  <c:v>59.592384000000003</c:v>
                </c:pt>
                <c:pt idx="1675">
                  <c:v>59.575832000000013</c:v>
                </c:pt>
                <c:pt idx="1676">
                  <c:v>59.572079000000002</c:v>
                </c:pt>
                <c:pt idx="1677">
                  <c:v>59.574909000000005</c:v>
                </c:pt>
                <c:pt idx="1678">
                  <c:v>59.559401999999999</c:v>
                </c:pt>
                <c:pt idx="1679">
                  <c:v>59.537304000000006</c:v>
                </c:pt>
                <c:pt idx="1680">
                  <c:v>59.548187000000006</c:v>
                </c:pt>
                <c:pt idx="1681">
                  <c:v>59.551166999999992</c:v>
                </c:pt>
                <c:pt idx="1682">
                  <c:v>59.581177000000004</c:v>
                </c:pt>
                <c:pt idx="1683">
                  <c:v>59.584456999999993</c:v>
                </c:pt>
                <c:pt idx="1684">
                  <c:v>59.573120000000003</c:v>
                </c:pt>
                <c:pt idx="1685">
                  <c:v>59.555790000000002</c:v>
                </c:pt>
                <c:pt idx="1686">
                  <c:v>59.554744999999997</c:v>
                </c:pt>
                <c:pt idx="1687">
                  <c:v>59.574463000000002</c:v>
                </c:pt>
                <c:pt idx="1688">
                  <c:v>59.563576000000012</c:v>
                </c:pt>
                <c:pt idx="1689">
                  <c:v>59.584479999999999</c:v>
                </c:pt>
                <c:pt idx="1690">
                  <c:v>59.543713000000011</c:v>
                </c:pt>
                <c:pt idx="1691">
                  <c:v>59.545799000000002</c:v>
                </c:pt>
                <c:pt idx="1692">
                  <c:v>59.530598000000012</c:v>
                </c:pt>
                <c:pt idx="1693">
                  <c:v>59.546398000000003</c:v>
                </c:pt>
                <c:pt idx="1694">
                  <c:v>59.545532000000129</c:v>
                </c:pt>
                <c:pt idx="1695">
                  <c:v>59.599998000000063</c:v>
                </c:pt>
                <c:pt idx="1696">
                  <c:v>59.575954000000003</c:v>
                </c:pt>
                <c:pt idx="1697">
                  <c:v>59.548931000000003</c:v>
                </c:pt>
                <c:pt idx="1698">
                  <c:v>59.578045000000003</c:v>
                </c:pt>
                <c:pt idx="1699">
                  <c:v>59.573120000000003</c:v>
                </c:pt>
                <c:pt idx="1700">
                  <c:v>59.552959000000001</c:v>
                </c:pt>
                <c:pt idx="1701">
                  <c:v>59.540881999999996</c:v>
                </c:pt>
                <c:pt idx="1702">
                  <c:v>59.567158000000013</c:v>
                </c:pt>
                <c:pt idx="1703">
                  <c:v>59.591938000000013</c:v>
                </c:pt>
                <c:pt idx="1704">
                  <c:v>59.599998000000063</c:v>
                </c:pt>
                <c:pt idx="1705">
                  <c:v>59.595665000000011</c:v>
                </c:pt>
                <c:pt idx="1706">
                  <c:v>59.599998000000063</c:v>
                </c:pt>
                <c:pt idx="1707">
                  <c:v>59.599998000000063</c:v>
                </c:pt>
                <c:pt idx="1708">
                  <c:v>59.599998000000063</c:v>
                </c:pt>
                <c:pt idx="1709">
                  <c:v>59.62313500000019</c:v>
                </c:pt>
                <c:pt idx="1710">
                  <c:v>59.599998000000063</c:v>
                </c:pt>
                <c:pt idx="1711">
                  <c:v>59.599998000000063</c:v>
                </c:pt>
                <c:pt idx="1712">
                  <c:v>59.599998000000063</c:v>
                </c:pt>
                <c:pt idx="1713">
                  <c:v>59.598503000000122</c:v>
                </c:pt>
                <c:pt idx="1714">
                  <c:v>59.608948000000012</c:v>
                </c:pt>
                <c:pt idx="1715">
                  <c:v>59.599998000000063</c:v>
                </c:pt>
                <c:pt idx="1716">
                  <c:v>59.599998000000063</c:v>
                </c:pt>
                <c:pt idx="1717">
                  <c:v>59.613583000000006</c:v>
                </c:pt>
                <c:pt idx="1718">
                  <c:v>59.599998000000063</c:v>
                </c:pt>
                <c:pt idx="1719">
                  <c:v>59.599998000000063</c:v>
                </c:pt>
                <c:pt idx="1720">
                  <c:v>59.599998000000063</c:v>
                </c:pt>
                <c:pt idx="1721">
                  <c:v>59.599998000000063</c:v>
                </c:pt>
                <c:pt idx="1722">
                  <c:v>59.599998000000063</c:v>
                </c:pt>
                <c:pt idx="1723">
                  <c:v>59.599998000000063</c:v>
                </c:pt>
                <c:pt idx="1724">
                  <c:v>59.599998000000063</c:v>
                </c:pt>
                <c:pt idx="1725">
                  <c:v>59.599998000000063</c:v>
                </c:pt>
                <c:pt idx="1726">
                  <c:v>59.599998000000063</c:v>
                </c:pt>
                <c:pt idx="1727">
                  <c:v>59.547291000000001</c:v>
                </c:pt>
                <c:pt idx="1728">
                  <c:v>59.533131000000012</c:v>
                </c:pt>
                <c:pt idx="1729">
                  <c:v>59.540138000000013</c:v>
                </c:pt>
                <c:pt idx="1730">
                  <c:v>59.549679000000005</c:v>
                </c:pt>
                <c:pt idx="1731">
                  <c:v>59.551616999999993</c:v>
                </c:pt>
                <c:pt idx="1732">
                  <c:v>59.558060000000005</c:v>
                </c:pt>
                <c:pt idx="1733">
                  <c:v>59.560596000000011</c:v>
                </c:pt>
                <c:pt idx="1734">
                  <c:v>59.536858000000002</c:v>
                </c:pt>
                <c:pt idx="1735">
                  <c:v>59.551017999999999</c:v>
                </c:pt>
                <c:pt idx="1736">
                  <c:v>59.550868999999999</c:v>
                </c:pt>
                <c:pt idx="1737">
                  <c:v>59.548782000000003</c:v>
                </c:pt>
                <c:pt idx="1738">
                  <c:v>59.538795000000114</c:v>
                </c:pt>
                <c:pt idx="1739">
                  <c:v>59.546249000000003</c:v>
                </c:pt>
                <c:pt idx="1740">
                  <c:v>59.567753000000003</c:v>
                </c:pt>
                <c:pt idx="1741">
                  <c:v>59.540881999999996</c:v>
                </c:pt>
                <c:pt idx="1742">
                  <c:v>59.556271000000002</c:v>
                </c:pt>
                <c:pt idx="1743">
                  <c:v>59.547889999999995</c:v>
                </c:pt>
                <c:pt idx="1744">
                  <c:v>59.538944000000001</c:v>
                </c:pt>
                <c:pt idx="1745">
                  <c:v>59.550274000000002</c:v>
                </c:pt>
                <c:pt idx="1746">
                  <c:v>59.591789000000006</c:v>
                </c:pt>
                <c:pt idx="1747">
                  <c:v>59.577297000000002</c:v>
                </c:pt>
                <c:pt idx="1748">
                  <c:v>59.586697000000001</c:v>
                </c:pt>
                <c:pt idx="1749">
                  <c:v>59.606113000000114</c:v>
                </c:pt>
                <c:pt idx="1750">
                  <c:v>59.602978000000114</c:v>
                </c:pt>
                <c:pt idx="1751">
                  <c:v>59.598351000000122</c:v>
                </c:pt>
                <c:pt idx="1752">
                  <c:v>59.61224</c:v>
                </c:pt>
                <c:pt idx="1753">
                  <c:v>59.600739000000011</c:v>
                </c:pt>
                <c:pt idx="1754">
                  <c:v>59.628956000000137</c:v>
                </c:pt>
                <c:pt idx="1755">
                  <c:v>59.630447000000004</c:v>
                </c:pt>
                <c:pt idx="1756">
                  <c:v>59.60821200000013</c:v>
                </c:pt>
                <c:pt idx="1757">
                  <c:v>59.596859000000002</c:v>
                </c:pt>
                <c:pt idx="1758">
                  <c:v>59.605068000000003</c:v>
                </c:pt>
                <c:pt idx="1759">
                  <c:v>59.602829</c:v>
                </c:pt>
                <c:pt idx="1760">
                  <c:v>59.639851</c:v>
                </c:pt>
                <c:pt idx="1761">
                  <c:v>59.653439000000006</c:v>
                </c:pt>
                <c:pt idx="1762">
                  <c:v>59.597233000000003</c:v>
                </c:pt>
                <c:pt idx="1763">
                  <c:v>59.616261000000002</c:v>
                </c:pt>
                <c:pt idx="1764">
                  <c:v>59.609844000000002</c:v>
                </c:pt>
                <c:pt idx="1765">
                  <c:v>59.611122000000002</c:v>
                </c:pt>
                <c:pt idx="1766">
                  <c:v>59.624924</c:v>
                </c:pt>
                <c:pt idx="1767">
                  <c:v>59.612679</c:v>
                </c:pt>
                <c:pt idx="1768">
                  <c:v>59.601486000000001</c:v>
                </c:pt>
                <c:pt idx="1769">
                  <c:v>59.596478000000012</c:v>
                </c:pt>
                <c:pt idx="1770">
                  <c:v>59.506058000000003</c:v>
                </c:pt>
                <c:pt idx="1771">
                  <c:v>57.610764000000003</c:v>
                </c:pt>
                <c:pt idx="1772">
                  <c:v>55.823711000000003</c:v>
                </c:pt>
                <c:pt idx="1773">
                  <c:v>53.946239000000006</c:v>
                </c:pt>
                <c:pt idx="1774">
                  <c:v>52.075466000000006</c:v>
                </c:pt>
                <c:pt idx="1775">
                  <c:v>50.482967000000002</c:v>
                </c:pt>
                <c:pt idx="1776">
                  <c:v>48.747032000000011</c:v>
                </c:pt>
                <c:pt idx="1777">
                  <c:v>47.196602000000013</c:v>
                </c:pt>
                <c:pt idx="1778">
                  <c:v>44.273575000000122</c:v>
                </c:pt>
                <c:pt idx="1779">
                  <c:v>39.052765000000001</c:v>
                </c:pt>
                <c:pt idx="1780">
                  <c:v>34.661312000000137</c:v>
                </c:pt>
                <c:pt idx="1781">
                  <c:v>32.313816000000003</c:v>
                </c:pt>
                <c:pt idx="1782">
                  <c:v>30.490297000000002</c:v>
                </c:pt>
                <c:pt idx="1783">
                  <c:v>29.162077</c:v>
                </c:pt>
                <c:pt idx="1784">
                  <c:v>26.324853999999998</c:v>
                </c:pt>
                <c:pt idx="1785">
                  <c:v>23.561831999999999</c:v>
                </c:pt>
                <c:pt idx="1786">
                  <c:v>21.623884000000064</c:v>
                </c:pt>
                <c:pt idx="1787">
                  <c:v>20.462804999999989</c:v>
                </c:pt>
                <c:pt idx="1788">
                  <c:v>19.639659999999999</c:v>
                </c:pt>
                <c:pt idx="1789">
                  <c:v>17.928046999999886</c:v>
                </c:pt>
                <c:pt idx="1790">
                  <c:v>14.111255999999999</c:v>
                </c:pt>
                <c:pt idx="1791">
                  <c:v>6.5450290000000004</c:v>
                </c:pt>
                <c:pt idx="1792">
                  <c:v>0.93919600000000003</c:v>
                </c:pt>
                <c:pt idx="1793">
                  <c:v>5.5231000000000002E-2</c:v>
                </c:pt>
                <c:pt idx="1794">
                  <c:v>2.7613000000000106E-2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'Japan Gear Shifting_GIO_0410201'!$B$3:$B$4</c:f>
              <c:strCache>
                <c:ptCount val="1"/>
                <c:pt idx="0">
                  <c:v>Dyno Set Speed km/h</c:v>
                </c:pt>
              </c:strCache>
            </c:strRef>
          </c:tx>
          <c:spPr>
            <a:ln w="12700"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'Japan Gear Shifting_GIO_0410201'!$A$6:$A$1869</c:f>
              <c:numCache>
                <c:formatCode>General</c:formatCode>
                <c:ptCount val="186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</c:numCache>
            </c:numRef>
          </c:xVal>
          <c:yVal>
            <c:numRef>
              <c:f>'Japan Gear Shifting_GIO_0410201'!$B$6:$B$1805</c:f>
              <c:numCache>
                <c:formatCode>0.00_ </c:formatCode>
                <c:ptCount val="18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0.19007789999999999</c:v>
                </c:pt>
                <c:pt idx="12">
                  <c:v>1.681875</c:v>
                </c:pt>
                <c:pt idx="13">
                  <c:v>5.4274999999999975</c:v>
                </c:pt>
                <c:pt idx="14">
                  <c:v>9.8693740000000005</c:v>
                </c:pt>
                <c:pt idx="15">
                  <c:v>12.175000000000002</c:v>
                </c:pt>
                <c:pt idx="16">
                  <c:v>12.49375</c:v>
                </c:pt>
                <c:pt idx="17">
                  <c:v>11.415700000000006</c:v>
                </c:pt>
                <c:pt idx="18">
                  <c:v>9.0369530000000005</c:v>
                </c:pt>
                <c:pt idx="19">
                  <c:v>7.2735940000000001</c:v>
                </c:pt>
                <c:pt idx="20">
                  <c:v>6.8709369999999845</c:v>
                </c:pt>
                <c:pt idx="21">
                  <c:v>7.7134770000000001</c:v>
                </c:pt>
                <c:pt idx="22">
                  <c:v>10.00328</c:v>
                </c:pt>
                <c:pt idx="23">
                  <c:v>12.05527</c:v>
                </c:pt>
                <c:pt idx="24">
                  <c:v>12.66</c:v>
                </c:pt>
                <c:pt idx="25">
                  <c:v>12.308160000000001</c:v>
                </c:pt>
                <c:pt idx="26">
                  <c:v>11.60449</c:v>
                </c:pt>
                <c:pt idx="27">
                  <c:v>11.495780000000032</c:v>
                </c:pt>
                <c:pt idx="28">
                  <c:v>13.149840000000001</c:v>
                </c:pt>
                <c:pt idx="29">
                  <c:v>16.931170000000005</c:v>
                </c:pt>
                <c:pt idx="30">
                  <c:v>21.721489999999989</c:v>
                </c:pt>
                <c:pt idx="31">
                  <c:v>26.008749999999885</c:v>
                </c:pt>
                <c:pt idx="32">
                  <c:v>28.52609</c:v>
                </c:pt>
                <c:pt idx="33">
                  <c:v>29.079650000000001</c:v>
                </c:pt>
                <c:pt idx="34">
                  <c:v>28.455229999999908</c:v>
                </c:pt>
                <c:pt idx="35">
                  <c:v>27.336410000000001</c:v>
                </c:pt>
                <c:pt idx="36">
                  <c:v>26.586209999999923</c:v>
                </c:pt>
                <c:pt idx="37">
                  <c:v>26.778749999999885</c:v>
                </c:pt>
                <c:pt idx="38">
                  <c:v>28.409179999999989</c:v>
                </c:pt>
                <c:pt idx="39">
                  <c:v>31.6907</c:v>
                </c:pt>
                <c:pt idx="40">
                  <c:v>35.697190000000013</c:v>
                </c:pt>
                <c:pt idx="41">
                  <c:v>39.131050000000002</c:v>
                </c:pt>
                <c:pt idx="42">
                  <c:v>41.338090000000001</c:v>
                </c:pt>
                <c:pt idx="43">
                  <c:v>42.53828</c:v>
                </c:pt>
                <c:pt idx="44">
                  <c:v>43.258630000000011</c:v>
                </c:pt>
                <c:pt idx="45">
                  <c:v>43.874960000000002</c:v>
                </c:pt>
                <c:pt idx="46">
                  <c:v>44.367069999999998</c:v>
                </c:pt>
                <c:pt idx="47">
                  <c:v>44.53969</c:v>
                </c:pt>
                <c:pt idx="48">
                  <c:v>44.183040000000005</c:v>
                </c:pt>
                <c:pt idx="49">
                  <c:v>42.67418</c:v>
                </c:pt>
                <c:pt idx="50">
                  <c:v>39.923440000000006</c:v>
                </c:pt>
                <c:pt idx="51">
                  <c:v>36.96754</c:v>
                </c:pt>
                <c:pt idx="52">
                  <c:v>34.581869999999995</c:v>
                </c:pt>
                <c:pt idx="53">
                  <c:v>32.251829999999998</c:v>
                </c:pt>
                <c:pt idx="54">
                  <c:v>28.975159999999939</c:v>
                </c:pt>
                <c:pt idx="55">
                  <c:v>25.085119999999904</c:v>
                </c:pt>
                <c:pt idx="56">
                  <c:v>22.178750000000001</c:v>
                </c:pt>
                <c:pt idx="57">
                  <c:v>20.909369999999942</c:v>
                </c:pt>
                <c:pt idx="58">
                  <c:v>20.377500000000001</c:v>
                </c:pt>
                <c:pt idx="59">
                  <c:v>19.50742</c:v>
                </c:pt>
                <c:pt idx="60">
                  <c:v>18.401639999999915</c:v>
                </c:pt>
                <c:pt idx="61">
                  <c:v>17.840309999999931</c:v>
                </c:pt>
                <c:pt idx="62">
                  <c:v>17.779689999999931</c:v>
                </c:pt>
                <c:pt idx="63">
                  <c:v>18.364450000000001</c:v>
                </c:pt>
                <c:pt idx="64">
                  <c:v>20.254059999999999</c:v>
                </c:pt>
                <c:pt idx="65">
                  <c:v>23.165939999999942</c:v>
                </c:pt>
                <c:pt idx="66">
                  <c:v>26.465269999999908</c:v>
                </c:pt>
                <c:pt idx="67">
                  <c:v>29.7773</c:v>
                </c:pt>
                <c:pt idx="68">
                  <c:v>32.562650000000012</c:v>
                </c:pt>
                <c:pt idx="69">
                  <c:v>34.40305</c:v>
                </c:pt>
                <c:pt idx="70">
                  <c:v>35.509450000000001</c:v>
                </c:pt>
                <c:pt idx="71">
                  <c:v>36.411089999999994</c:v>
                </c:pt>
                <c:pt idx="72">
                  <c:v>37.429690000000001</c:v>
                </c:pt>
                <c:pt idx="73">
                  <c:v>38.51887</c:v>
                </c:pt>
                <c:pt idx="74">
                  <c:v>39.267070000000011</c:v>
                </c:pt>
                <c:pt idx="75">
                  <c:v>39.485940000000006</c:v>
                </c:pt>
                <c:pt idx="76">
                  <c:v>39.038950000000114</c:v>
                </c:pt>
                <c:pt idx="77">
                  <c:v>37.450160000000004</c:v>
                </c:pt>
                <c:pt idx="78">
                  <c:v>35.290430000000114</c:v>
                </c:pt>
                <c:pt idx="79">
                  <c:v>33.949380000000005</c:v>
                </c:pt>
                <c:pt idx="80">
                  <c:v>33.658590000000011</c:v>
                </c:pt>
                <c:pt idx="81">
                  <c:v>33.868710000000114</c:v>
                </c:pt>
                <c:pt idx="82">
                  <c:v>34.292810000000159</c:v>
                </c:pt>
                <c:pt idx="83">
                  <c:v>34.625660000000003</c:v>
                </c:pt>
                <c:pt idx="84">
                  <c:v>34.175940000000011</c:v>
                </c:pt>
                <c:pt idx="85">
                  <c:v>31.89555</c:v>
                </c:pt>
                <c:pt idx="86">
                  <c:v>27.288939999999904</c:v>
                </c:pt>
                <c:pt idx="87">
                  <c:v>21.591290000000001</c:v>
                </c:pt>
                <c:pt idx="88">
                  <c:v>16.992339999999885</c:v>
                </c:pt>
                <c:pt idx="89">
                  <c:v>14.20734</c:v>
                </c:pt>
                <c:pt idx="90">
                  <c:v>11.98297</c:v>
                </c:pt>
                <c:pt idx="91">
                  <c:v>9.0537890000000267</c:v>
                </c:pt>
                <c:pt idx="92">
                  <c:v>5.7904299999999997</c:v>
                </c:pt>
                <c:pt idx="93">
                  <c:v>3.5931250000000001</c:v>
                </c:pt>
                <c:pt idx="94">
                  <c:v>2.9063669999999977</c:v>
                </c:pt>
                <c:pt idx="95">
                  <c:v>2.950977</c:v>
                </c:pt>
                <c:pt idx="96">
                  <c:v>2.8348439999999884</c:v>
                </c:pt>
                <c:pt idx="97">
                  <c:v>2.0848439999999977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0.12304690000000022</c:v>
                </c:pt>
                <c:pt idx="138">
                  <c:v>1.03125</c:v>
                </c:pt>
                <c:pt idx="139">
                  <c:v>2.5324999999999931</c:v>
                </c:pt>
                <c:pt idx="140">
                  <c:v>3.8973439999999977</c:v>
                </c:pt>
                <c:pt idx="141">
                  <c:v>5.1838670000000002</c:v>
                </c:pt>
                <c:pt idx="142">
                  <c:v>6.6941019999999796</c:v>
                </c:pt>
                <c:pt idx="143">
                  <c:v>7.8624999999999945</c:v>
                </c:pt>
                <c:pt idx="144">
                  <c:v>8.3098440000000267</c:v>
                </c:pt>
                <c:pt idx="145">
                  <c:v>8.4178509999999989</c:v>
                </c:pt>
                <c:pt idx="146">
                  <c:v>8.4957420000000248</c:v>
                </c:pt>
                <c:pt idx="147">
                  <c:v>8.7832419999999995</c:v>
                </c:pt>
                <c:pt idx="148">
                  <c:v>9.8808190000000007</c:v>
                </c:pt>
                <c:pt idx="149">
                  <c:v>11.914100000000001</c:v>
                </c:pt>
                <c:pt idx="150">
                  <c:v>13.9109</c:v>
                </c:pt>
                <c:pt idx="151">
                  <c:v>15.266250000000001</c:v>
                </c:pt>
                <c:pt idx="152">
                  <c:v>16.89602</c:v>
                </c:pt>
                <c:pt idx="153">
                  <c:v>19.681249999999931</c:v>
                </c:pt>
                <c:pt idx="154">
                  <c:v>22.346800000000005</c:v>
                </c:pt>
                <c:pt idx="155">
                  <c:v>23.374369999999999</c:v>
                </c:pt>
                <c:pt idx="156">
                  <c:v>23.242689999999897</c:v>
                </c:pt>
                <c:pt idx="157">
                  <c:v>22.715739999999908</c:v>
                </c:pt>
                <c:pt idx="158">
                  <c:v>22.236870000000035</c:v>
                </c:pt>
                <c:pt idx="159">
                  <c:v>22.312660000000001</c:v>
                </c:pt>
                <c:pt idx="160">
                  <c:v>23.414570000000001</c:v>
                </c:pt>
                <c:pt idx="161">
                  <c:v>25.458399999999919</c:v>
                </c:pt>
                <c:pt idx="162">
                  <c:v>27.612189999999988</c:v>
                </c:pt>
                <c:pt idx="163">
                  <c:v>29.533480000000001</c:v>
                </c:pt>
                <c:pt idx="164">
                  <c:v>31.104800000000068</c:v>
                </c:pt>
                <c:pt idx="165">
                  <c:v>32.120470000000012</c:v>
                </c:pt>
                <c:pt idx="166">
                  <c:v>33.216250000000002</c:v>
                </c:pt>
                <c:pt idx="167">
                  <c:v>35.222770000000168</c:v>
                </c:pt>
                <c:pt idx="168">
                  <c:v>37.232850000000013</c:v>
                </c:pt>
                <c:pt idx="169">
                  <c:v>37.959060000000001</c:v>
                </c:pt>
                <c:pt idx="170">
                  <c:v>37.390860000000004</c:v>
                </c:pt>
                <c:pt idx="171">
                  <c:v>35.079180000000001</c:v>
                </c:pt>
                <c:pt idx="172">
                  <c:v>30.981089999999924</c:v>
                </c:pt>
                <c:pt idx="173">
                  <c:v>27.132149999999989</c:v>
                </c:pt>
                <c:pt idx="174">
                  <c:v>25.32281</c:v>
                </c:pt>
                <c:pt idx="175">
                  <c:v>25.081600000000002</c:v>
                </c:pt>
                <c:pt idx="176">
                  <c:v>25.923279999999924</c:v>
                </c:pt>
                <c:pt idx="177">
                  <c:v>27.756869999999999</c:v>
                </c:pt>
                <c:pt idx="178">
                  <c:v>29.201440000000002</c:v>
                </c:pt>
                <c:pt idx="179">
                  <c:v>29.587579999999942</c:v>
                </c:pt>
                <c:pt idx="180">
                  <c:v>29.526719999999916</c:v>
                </c:pt>
                <c:pt idx="181">
                  <c:v>29.201329999999931</c:v>
                </c:pt>
                <c:pt idx="182">
                  <c:v>28.246519999999908</c:v>
                </c:pt>
                <c:pt idx="183">
                  <c:v>26.136330000000001</c:v>
                </c:pt>
                <c:pt idx="184">
                  <c:v>22.606839999999988</c:v>
                </c:pt>
                <c:pt idx="185">
                  <c:v>18.137930000000065</c:v>
                </c:pt>
                <c:pt idx="186">
                  <c:v>13.806600000000024</c:v>
                </c:pt>
                <c:pt idx="187">
                  <c:v>10.371450000000006</c:v>
                </c:pt>
                <c:pt idx="188">
                  <c:v>7.8656639999999998</c:v>
                </c:pt>
                <c:pt idx="189">
                  <c:v>6.2670309999999834</c:v>
                </c:pt>
                <c:pt idx="190">
                  <c:v>5.6625389999999758</c:v>
                </c:pt>
                <c:pt idx="191">
                  <c:v>5.735976</c:v>
                </c:pt>
                <c:pt idx="192">
                  <c:v>5.9693360000000002</c:v>
                </c:pt>
                <c:pt idx="193">
                  <c:v>6.1077729999999955</c:v>
                </c:pt>
                <c:pt idx="194">
                  <c:v>6.0976559999999855</c:v>
                </c:pt>
                <c:pt idx="195">
                  <c:v>5.8155469999999845</c:v>
                </c:pt>
                <c:pt idx="196">
                  <c:v>5.0626169999999853</c:v>
                </c:pt>
                <c:pt idx="197">
                  <c:v>4.2149609999999855</c:v>
                </c:pt>
                <c:pt idx="198">
                  <c:v>3.8645700000000001</c:v>
                </c:pt>
                <c:pt idx="199">
                  <c:v>4.0001559999999845</c:v>
                </c:pt>
                <c:pt idx="200">
                  <c:v>4.4213680000000153</c:v>
                </c:pt>
                <c:pt idx="201">
                  <c:v>4.9221879999999834</c:v>
                </c:pt>
                <c:pt idx="202">
                  <c:v>5.6778129999999853</c:v>
                </c:pt>
                <c:pt idx="203">
                  <c:v>7.1228119999999748</c:v>
                </c:pt>
                <c:pt idx="204">
                  <c:v>8.9325000000000028</c:v>
                </c:pt>
                <c:pt idx="205">
                  <c:v>10.59656</c:v>
                </c:pt>
                <c:pt idx="206">
                  <c:v>12.43488</c:v>
                </c:pt>
                <c:pt idx="207">
                  <c:v>14.881410000000002</c:v>
                </c:pt>
                <c:pt idx="208">
                  <c:v>17.73133</c:v>
                </c:pt>
                <c:pt idx="209">
                  <c:v>20.607890000000076</c:v>
                </c:pt>
                <c:pt idx="210">
                  <c:v>23.282929999999908</c:v>
                </c:pt>
                <c:pt idx="211">
                  <c:v>25.579370000000001</c:v>
                </c:pt>
                <c:pt idx="212">
                  <c:v>27.362380000000002</c:v>
                </c:pt>
                <c:pt idx="213">
                  <c:v>28.610000000000031</c:v>
                </c:pt>
                <c:pt idx="214">
                  <c:v>29.68309</c:v>
                </c:pt>
                <c:pt idx="215">
                  <c:v>31.25657</c:v>
                </c:pt>
                <c:pt idx="216">
                  <c:v>33.580980000000004</c:v>
                </c:pt>
                <c:pt idx="217">
                  <c:v>36.19543000000013</c:v>
                </c:pt>
                <c:pt idx="218">
                  <c:v>38.595470000000013</c:v>
                </c:pt>
                <c:pt idx="219">
                  <c:v>40.616869999999999</c:v>
                </c:pt>
                <c:pt idx="220">
                  <c:v>42.143390000000011</c:v>
                </c:pt>
                <c:pt idx="221">
                  <c:v>43.191090000000003</c:v>
                </c:pt>
                <c:pt idx="222">
                  <c:v>44.016640000000002</c:v>
                </c:pt>
                <c:pt idx="223">
                  <c:v>44.760590000000114</c:v>
                </c:pt>
                <c:pt idx="224">
                  <c:v>45.47157</c:v>
                </c:pt>
                <c:pt idx="225">
                  <c:v>46.309809999999999</c:v>
                </c:pt>
                <c:pt idx="226">
                  <c:v>47.333280000000002</c:v>
                </c:pt>
                <c:pt idx="227">
                  <c:v>48.420820000000006</c:v>
                </c:pt>
                <c:pt idx="228">
                  <c:v>49.462220000000002</c:v>
                </c:pt>
                <c:pt idx="229">
                  <c:v>50.314299999999996</c:v>
                </c:pt>
                <c:pt idx="230">
                  <c:v>50.77769</c:v>
                </c:pt>
                <c:pt idx="231">
                  <c:v>50.89</c:v>
                </c:pt>
                <c:pt idx="232">
                  <c:v>50.665040000000012</c:v>
                </c:pt>
                <c:pt idx="233">
                  <c:v>49.828910000000114</c:v>
                </c:pt>
                <c:pt idx="234">
                  <c:v>48.488400000000006</c:v>
                </c:pt>
                <c:pt idx="235">
                  <c:v>47.216560000000001</c:v>
                </c:pt>
                <c:pt idx="236">
                  <c:v>46.414649999999995</c:v>
                </c:pt>
                <c:pt idx="237">
                  <c:v>45.993950000000012</c:v>
                </c:pt>
                <c:pt idx="238">
                  <c:v>45.488280000000003</c:v>
                </c:pt>
                <c:pt idx="239">
                  <c:v>44.445320000000002</c:v>
                </c:pt>
                <c:pt idx="240">
                  <c:v>42.743320000000011</c:v>
                </c:pt>
                <c:pt idx="241">
                  <c:v>40.851959999999998</c:v>
                </c:pt>
                <c:pt idx="242">
                  <c:v>39.513950000000001</c:v>
                </c:pt>
                <c:pt idx="243">
                  <c:v>38.953899999999997</c:v>
                </c:pt>
                <c:pt idx="244">
                  <c:v>38.883710000000001</c:v>
                </c:pt>
                <c:pt idx="245">
                  <c:v>39.088750000000012</c:v>
                </c:pt>
                <c:pt idx="246">
                  <c:v>39.475700000000003</c:v>
                </c:pt>
                <c:pt idx="247">
                  <c:v>39.793710000000175</c:v>
                </c:pt>
                <c:pt idx="248">
                  <c:v>39.89</c:v>
                </c:pt>
                <c:pt idx="249">
                  <c:v>39.904140000000005</c:v>
                </c:pt>
                <c:pt idx="250">
                  <c:v>39.93242</c:v>
                </c:pt>
                <c:pt idx="251">
                  <c:v>39.978440000000006</c:v>
                </c:pt>
                <c:pt idx="252">
                  <c:v>40.19688</c:v>
                </c:pt>
                <c:pt idx="253">
                  <c:v>40.538120000000013</c:v>
                </c:pt>
                <c:pt idx="254">
                  <c:v>40.692810000000129</c:v>
                </c:pt>
                <c:pt idx="255">
                  <c:v>40.333440000000003</c:v>
                </c:pt>
                <c:pt idx="256">
                  <c:v>39.29313000000019</c:v>
                </c:pt>
                <c:pt idx="257">
                  <c:v>38.093830000000011</c:v>
                </c:pt>
                <c:pt idx="258">
                  <c:v>37.23555000000016</c:v>
                </c:pt>
                <c:pt idx="259">
                  <c:v>36.482660000000003</c:v>
                </c:pt>
                <c:pt idx="260">
                  <c:v>35.428950000000114</c:v>
                </c:pt>
                <c:pt idx="261">
                  <c:v>34.417299999999997</c:v>
                </c:pt>
                <c:pt idx="262">
                  <c:v>34.046410000000002</c:v>
                </c:pt>
                <c:pt idx="263">
                  <c:v>34.243160000000003</c:v>
                </c:pt>
                <c:pt idx="264">
                  <c:v>34.947229999999998</c:v>
                </c:pt>
                <c:pt idx="265">
                  <c:v>36.05227</c:v>
                </c:pt>
                <c:pt idx="266">
                  <c:v>37.193750000000129</c:v>
                </c:pt>
                <c:pt idx="267">
                  <c:v>38.210470000000001</c:v>
                </c:pt>
                <c:pt idx="268">
                  <c:v>39.17398</c:v>
                </c:pt>
                <c:pt idx="269">
                  <c:v>40.255660000000006</c:v>
                </c:pt>
                <c:pt idx="270">
                  <c:v>41.45879</c:v>
                </c:pt>
                <c:pt idx="271">
                  <c:v>42.567030000000003</c:v>
                </c:pt>
                <c:pt idx="272">
                  <c:v>43.336760000000005</c:v>
                </c:pt>
                <c:pt idx="273">
                  <c:v>43.684489999999997</c:v>
                </c:pt>
                <c:pt idx="274">
                  <c:v>43.818280000000001</c:v>
                </c:pt>
                <c:pt idx="275">
                  <c:v>44.039060000000006</c:v>
                </c:pt>
                <c:pt idx="276">
                  <c:v>44.434460000000001</c:v>
                </c:pt>
                <c:pt idx="277">
                  <c:v>44.938630000000003</c:v>
                </c:pt>
                <c:pt idx="278">
                  <c:v>45.465820000000001</c:v>
                </c:pt>
                <c:pt idx="279">
                  <c:v>45.905470000000001</c:v>
                </c:pt>
                <c:pt idx="280">
                  <c:v>46.170510000000114</c:v>
                </c:pt>
                <c:pt idx="281">
                  <c:v>46.249880000000005</c:v>
                </c:pt>
                <c:pt idx="282">
                  <c:v>46.284770000000002</c:v>
                </c:pt>
                <c:pt idx="283">
                  <c:v>46.566570000000013</c:v>
                </c:pt>
                <c:pt idx="284">
                  <c:v>47.265200000000114</c:v>
                </c:pt>
                <c:pt idx="285">
                  <c:v>48.305660000000003</c:v>
                </c:pt>
                <c:pt idx="286">
                  <c:v>49.543480000000002</c:v>
                </c:pt>
                <c:pt idx="287">
                  <c:v>50.532230000000013</c:v>
                </c:pt>
                <c:pt idx="288">
                  <c:v>50.868750000000013</c:v>
                </c:pt>
                <c:pt idx="289">
                  <c:v>50.777970000000003</c:v>
                </c:pt>
                <c:pt idx="290">
                  <c:v>50.26516000000013</c:v>
                </c:pt>
                <c:pt idx="291">
                  <c:v>49.216250000000002</c:v>
                </c:pt>
                <c:pt idx="292">
                  <c:v>48.084140000000005</c:v>
                </c:pt>
                <c:pt idx="293">
                  <c:v>47.258050000000011</c:v>
                </c:pt>
                <c:pt idx="294">
                  <c:v>46.825940000000003</c:v>
                </c:pt>
                <c:pt idx="295">
                  <c:v>46.725860000000011</c:v>
                </c:pt>
                <c:pt idx="296">
                  <c:v>46.842970000000001</c:v>
                </c:pt>
                <c:pt idx="297">
                  <c:v>47.090430000000012</c:v>
                </c:pt>
                <c:pt idx="298">
                  <c:v>47.27871000000016</c:v>
                </c:pt>
                <c:pt idx="299">
                  <c:v>47.309220000000003</c:v>
                </c:pt>
                <c:pt idx="300">
                  <c:v>47.112350000000013</c:v>
                </c:pt>
                <c:pt idx="301">
                  <c:v>46.586760000000005</c:v>
                </c:pt>
                <c:pt idx="302">
                  <c:v>45.826600000000006</c:v>
                </c:pt>
                <c:pt idx="303">
                  <c:v>44.78586</c:v>
                </c:pt>
                <c:pt idx="304">
                  <c:v>43.313239999999993</c:v>
                </c:pt>
                <c:pt idx="305">
                  <c:v>41.789410000000011</c:v>
                </c:pt>
                <c:pt idx="306">
                  <c:v>40.798910000000213</c:v>
                </c:pt>
                <c:pt idx="307">
                  <c:v>40.346520000000005</c:v>
                </c:pt>
                <c:pt idx="308">
                  <c:v>40.075510000000129</c:v>
                </c:pt>
                <c:pt idx="309">
                  <c:v>39.715630000000012</c:v>
                </c:pt>
                <c:pt idx="310">
                  <c:v>39.174370000000003</c:v>
                </c:pt>
                <c:pt idx="311">
                  <c:v>38.451129999999999</c:v>
                </c:pt>
                <c:pt idx="312">
                  <c:v>37.416800000000002</c:v>
                </c:pt>
                <c:pt idx="313">
                  <c:v>35.965580000000003</c:v>
                </c:pt>
                <c:pt idx="314">
                  <c:v>34.392580000000002</c:v>
                </c:pt>
                <c:pt idx="315">
                  <c:v>33.044060000000002</c:v>
                </c:pt>
                <c:pt idx="316">
                  <c:v>31.676210000000001</c:v>
                </c:pt>
                <c:pt idx="317">
                  <c:v>29.947659999999942</c:v>
                </c:pt>
                <c:pt idx="318">
                  <c:v>28.037030000000001</c:v>
                </c:pt>
                <c:pt idx="319">
                  <c:v>26.143560000000001</c:v>
                </c:pt>
                <c:pt idx="320">
                  <c:v>24.599139999999924</c:v>
                </c:pt>
                <c:pt idx="321">
                  <c:v>23.888280000000002</c:v>
                </c:pt>
                <c:pt idx="322">
                  <c:v>23.89453</c:v>
                </c:pt>
                <c:pt idx="323">
                  <c:v>24.28823999999987</c:v>
                </c:pt>
                <c:pt idx="324">
                  <c:v>24.72129</c:v>
                </c:pt>
                <c:pt idx="325">
                  <c:v>24.87875</c:v>
                </c:pt>
                <c:pt idx="326">
                  <c:v>24.609529999999989</c:v>
                </c:pt>
                <c:pt idx="327">
                  <c:v>23.25356</c:v>
                </c:pt>
                <c:pt idx="328">
                  <c:v>20.452499999999915</c:v>
                </c:pt>
                <c:pt idx="329">
                  <c:v>17.489569999999919</c:v>
                </c:pt>
                <c:pt idx="330">
                  <c:v>15.889060000000002</c:v>
                </c:pt>
                <c:pt idx="331">
                  <c:v>15.66774</c:v>
                </c:pt>
                <c:pt idx="332">
                  <c:v>15.93207</c:v>
                </c:pt>
                <c:pt idx="333">
                  <c:v>16.069099999999938</c:v>
                </c:pt>
                <c:pt idx="334">
                  <c:v>15.97297</c:v>
                </c:pt>
                <c:pt idx="335">
                  <c:v>15.48836</c:v>
                </c:pt>
                <c:pt idx="336">
                  <c:v>14.817270000000001</c:v>
                </c:pt>
                <c:pt idx="337">
                  <c:v>14.531410000000001</c:v>
                </c:pt>
                <c:pt idx="338">
                  <c:v>15.355980000000041</c:v>
                </c:pt>
                <c:pt idx="339">
                  <c:v>17.801639999999939</c:v>
                </c:pt>
                <c:pt idx="340">
                  <c:v>21.093119999999939</c:v>
                </c:pt>
                <c:pt idx="341">
                  <c:v>24.129259999999999</c:v>
                </c:pt>
                <c:pt idx="342">
                  <c:v>26.04874999999987</c:v>
                </c:pt>
                <c:pt idx="343">
                  <c:v>26.589649999999885</c:v>
                </c:pt>
                <c:pt idx="344">
                  <c:v>26.479019999999924</c:v>
                </c:pt>
                <c:pt idx="345">
                  <c:v>26.399450000000005</c:v>
                </c:pt>
                <c:pt idx="346">
                  <c:v>26.610779999999988</c:v>
                </c:pt>
                <c:pt idx="347">
                  <c:v>27.11242</c:v>
                </c:pt>
                <c:pt idx="348">
                  <c:v>27.702619999999897</c:v>
                </c:pt>
                <c:pt idx="349">
                  <c:v>28.10934</c:v>
                </c:pt>
                <c:pt idx="350">
                  <c:v>28.234380000000005</c:v>
                </c:pt>
                <c:pt idx="351">
                  <c:v>28.148869999999999</c:v>
                </c:pt>
                <c:pt idx="352">
                  <c:v>27.977850000000061</c:v>
                </c:pt>
                <c:pt idx="353">
                  <c:v>27.892339999999916</c:v>
                </c:pt>
                <c:pt idx="354">
                  <c:v>27.934139999999989</c:v>
                </c:pt>
                <c:pt idx="355">
                  <c:v>28.061129999999931</c:v>
                </c:pt>
                <c:pt idx="356">
                  <c:v>28.189729999999916</c:v>
                </c:pt>
                <c:pt idx="357">
                  <c:v>27.959379999999989</c:v>
                </c:pt>
                <c:pt idx="358">
                  <c:v>26.862109999999923</c:v>
                </c:pt>
                <c:pt idx="359">
                  <c:v>25.013359999999999</c:v>
                </c:pt>
                <c:pt idx="360">
                  <c:v>23.198979999999999</c:v>
                </c:pt>
                <c:pt idx="361">
                  <c:v>21.886529999999919</c:v>
                </c:pt>
                <c:pt idx="362">
                  <c:v>21.08605</c:v>
                </c:pt>
                <c:pt idx="363">
                  <c:v>20.741409999999924</c:v>
                </c:pt>
                <c:pt idx="364">
                  <c:v>20.676909999999999</c:v>
                </c:pt>
                <c:pt idx="365">
                  <c:v>20.76746</c:v>
                </c:pt>
                <c:pt idx="366">
                  <c:v>21.157660000000035</c:v>
                </c:pt>
                <c:pt idx="367">
                  <c:v>22.13043</c:v>
                </c:pt>
                <c:pt idx="368">
                  <c:v>23.454920000000001</c:v>
                </c:pt>
                <c:pt idx="369">
                  <c:v>24.311679999999999</c:v>
                </c:pt>
                <c:pt idx="370">
                  <c:v>24.514060000000065</c:v>
                </c:pt>
                <c:pt idx="371">
                  <c:v>23.784569999999931</c:v>
                </c:pt>
                <c:pt idx="372">
                  <c:v>21.322970000000005</c:v>
                </c:pt>
                <c:pt idx="373">
                  <c:v>17.732030000000002</c:v>
                </c:pt>
                <c:pt idx="374">
                  <c:v>14.410120000000001</c:v>
                </c:pt>
                <c:pt idx="375">
                  <c:v>11.92266</c:v>
                </c:pt>
                <c:pt idx="376">
                  <c:v>10.168979999999999</c:v>
                </c:pt>
                <c:pt idx="377">
                  <c:v>8.9201560000000004</c:v>
                </c:pt>
                <c:pt idx="378">
                  <c:v>8.0242199999999997</c:v>
                </c:pt>
                <c:pt idx="379">
                  <c:v>7.2028910000000002</c:v>
                </c:pt>
                <c:pt idx="380">
                  <c:v>6.1342189999999945</c:v>
                </c:pt>
                <c:pt idx="381">
                  <c:v>4.9066800000000024</c:v>
                </c:pt>
                <c:pt idx="382">
                  <c:v>3.6996869999999977</c:v>
                </c:pt>
                <c:pt idx="383">
                  <c:v>2.320195</c:v>
                </c:pt>
                <c:pt idx="384">
                  <c:v>0.92015619999999798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0.53703120000000004</c:v>
                </c:pt>
                <c:pt idx="392">
                  <c:v>2.1016409999999968</c:v>
                </c:pt>
                <c:pt idx="393">
                  <c:v>4.7799220000000124</c:v>
                </c:pt>
                <c:pt idx="394">
                  <c:v>8.2622660000000003</c:v>
                </c:pt>
                <c:pt idx="395">
                  <c:v>12.25465</c:v>
                </c:pt>
                <c:pt idx="396">
                  <c:v>16.571719999999942</c:v>
                </c:pt>
                <c:pt idx="397">
                  <c:v>20.911049999999989</c:v>
                </c:pt>
                <c:pt idx="398">
                  <c:v>24.202499999999915</c:v>
                </c:pt>
                <c:pt idx="399">
                  <c:v>25.56484</c:v>
                </c:pt>
                <c:pt idx="400">
                  <c:v>25.651370000000057</c:v>
                </c:pt>
                <c:pt idx="401">
                  <c:v>24.891050000000035</c:v>
                </c:pt>
                <c:pt idx="402">
                  <c:v>23.288829999999916</c:v>
                </c:pt>
                <c:pt idx="403">
                  <c:v>21.621559999999999</c:v>
                </c:pt>
                <c:pt idx="404">
                  <c:v>20.200859999999999</c:v>
                </c:pt>
                <c:pt idx="405">
                  <c:v>18.724299999999989</c:v>
                </c:pt>
                <c:pt idx="406">
                  <c:v>17.03023</c:v>
                </c:pt>
                <c:pt idx="407">
                  <c:v>15.31906</c:v>
                </c:pt>
                <c:pt idx="408">
                  <c:v>14.220079999999999</c:v>
                </c:pt>
                <c:pt idx="409">
                  <c:v>13.917810000000001</c:v>
                </c:pt>
                <c:pt idx="410">
                  <c:v>13.98934</c:v>
                </c:pt>
                <c:pt idx="411">
                  <c:v>14.19922</c:v>
                </c:pt>
                <c:pt idx="412">
                  <c:v>14.47852</c:v>
                </c:pt>
                <c:pt idx="413">
                  <c:v>14.904530000000006</c:v>
                </c:pt>
                <c:pt idx="414">
                  <c:v>15.849880000000002</c:v>
                </c:pt>
                <c:pt idx="415">
                  <c:v>17.392769999999931</c:v>
                </c:pt>
                <c:pt idx="416">
                  <c:v>18.708709999999904</c:v>
                </c:pt>
                <c:pt idx="417">
                  <c:v>19.142029999999924</c:v>
                </c:pt>
                <c:pt idx="418">
                  <c:v>18.750979999999988</c:v>
                </c:pt>
                <c:pt idx="419">
                  <c:v>17.652069999999988</c:v>
                </c:pt>
                <c:pt idx="420">
                  <c:v>16.60379</c:v>
                </c:pt>
                <c:pt idx="421">
                  <c:v>16.229379999999939</c:v>
                </c:pt>
                <c:pt idx="422">
                  <c:v>16.360039999999923</c:v>
                </c:pt>
                <c:pt idx="423">
                  <c:v>17.15531</c:v>
                </c:pt>
                <c:pt idx="424">
                  <c:v>19.105860000000035</c:v>
                </c:pt>
                <c:pt idx="425">
                  <c:v>22.612850000000087</c:v>
                </c:pt>
                <c:pt idx="426">
                  <c:v>27.408789999999904</c:v>
                </c:pt>
                <c:pt idx="427">
                  <c:v>31.583749999999871</c:v>
                </c:pt>
                <c:pt idx="428">
                  <c:v>33.429850000000002</c:v>
                </c:pt>
                <c:pt idx="429">
                  <c:v>33.528590000000129</c:v>
                </c:pt>
                <c:pt idx="430">
                  <c:v>32.824100000000001</c:v>
                </c:pt>
                <c:pt idx="431">
                  <c:v>31.858239999999931</c:v>
                </c:pt>
                <c:pt idx="432">
                  <c:v>31.28125</c:v>
                </c:pt>
                <c:pt idx="433">
                  <c:v>31.06758</c:v>
                </c:pt>
                <c:pt idx="434">
                  <c:v>30.599609999999924</c:v>
                </c:pt>
                <c:pt idx="435">
                  <c:v>29.231560000000005</c:v>
                </c:pt>
                <c:pt idx="436">
                  <c:v>26.69922</c:v>
                </c:pt>
                <c:pt idx="437">
                  <c:v>22.99945</c:v>
                </c:pt>
                <c:pt idx="438">
                  <c:v>18.198049999999931</c:v>
                </c:pt>
                <c:pt idx="439">
                  <c:v>12.76793</c:v>
                </c:pt>
                <c:pt idx="440">
                  <c:v>7.6645699999999835</c:v>
                </c:pt>
                <c:pt idx="441">
                  <c:v>3.7592189999999968</c:v>
                </c:pt>
                <c:pt idx="442">
                  <c:v>1.3316409999999999</c:v>
                </c:pt>
                <c:pt idx="443">
                  <c:v>0.20457040000000001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0.28375</c:v>
                </c:pt>
                <c:pt idx="512">
                  <c:v>1.9363279999999998</c:v>
                </c:pt>
                <c:pt idx="513">
                  <c:v>4.4264839999999985</c:v>
                </c:pt>
                <c:pt idx="514">
                  <c:v>5.5803130000000003</c:v>
                </c:pt>
                <c:pt idx="515">
                  <c:v>5.3332030000000152</c:v>
                </c:pt>
                <c:pt idx="516">
                  <c:v>4.4096480000000238</c:v>
                </c:pt>
                <c:pt idx="517">
                  <c:v>3.390117</c:v>
                </c:pt>
                <c:pt idx="518">
                  <c:v>3.018281</c:v>
                </c:pt>
                <c:pt idx="519">
                  <c:v>4.0829299999999975</c:v>
                </c:pt>
                <c:pt idx="520">
                  <c:v>7.0886329999999997</c:v>
                </c:pt>
                <c:pt idx="521">
                  <c:v>9.9060940000000048</c:v>
                </c:pt>
                <c:pt idx="522">
                  <c:v>10.782500000000002</c:v>
                </c:pt>
                <c:pt idx="523">
                  <c:v>10.34441</c:v>
                </c:pt>
                <c:pt idx="524">
                  <c:v>8.8767190000000067</c:v>
                </c:pt>
                <c:pt idx="525">
                  <c:v>6.4623439999999999</c:v>
                </c:pt>
                <c:pt idx="526">
                  <c:v>3.6837110000000099</c:v>
                </c:pt>
                <c:pt idx="527">
                  <c:v>1.4223439999999998</c:v>
                </c:pt>
                <c:pt idx="528">
                  <c:v>0.25097650000000032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0.18355469999999999</c:v>
                </c:pt>
                <c:pt idx="533">
                  <c:v>1.1680080000000035</c:v>
                </c:pt>
                <c:pt idx="534">
                  <c:v>2.9294529999999921</c:v>
                </c:pt>
                <c:pt idx="535">
                  <c:v>5.1896089999999999</c:v>
                </c:pt>
                <c:pt idx="536">
                  <c:v>8.2329679999999996</c:v>
                </c:pt>
                <c:pt idx="537">
                  <c:v>12.983360000000001</c:v>
                </c:pt>
                <c:pt idx="538">
                  <c:v>18.84394</c:v>
                </c:pt>
                <c:pt idx="539">
                  <c:v>23.065189999999923</c:v>
                </c:pt>
                <c:pt idx="540">
                  <c:v>24.49</c:v>
                </c:pt>
                <c:pt idx="541">
                  <c:v>24.551169999999999</c:v>
                </c:pt>
                <c:pt idx="542">
                  <c:v>24.259729999999919</c:v>
                </c:pt>
                <c:pt idx="543">
                  <c:v>23.60078</c:v>
                </c:pt>
                <c:pt idx="544">
                  <c:v>22.281210000000002</c:v>
                </c:pt>
                <c:pt idx="545">
                  <c:v>20.077030000000001</c:v>
                </c:pt>
                <c:pt idx="546">
                  <c:v>17.25469</c:v>
                </c:pt>
                <c:pt idx="547">
                  <c:v>14.26262</c:v>
                </c:pt>
                <c:pt idx="548">
                  <c:v>11.68121</c:v>
                </c:pt>
                <c:pt idx="549">
                  <c:v>10.24859</c:v>
                </c:pt>
                <c:pt idx="550">
                  <c:v>9.9358990000000027</c:v>
                </c:pt>
                <c:pt idx="551">
                  <c:v>10.15488</c:v>
                </c:pt>
                <c:pt idx="552">
                  <c:v>10.631679999999999</c:v>
                </c:pt>
                <c:pt idx="553">
                  <c:v>11.163790000000002</c:v>
                </c:pt>
                <c:pt idx="554">
                  <c:v>11.787660000000001</c:v>
                </c:pt>
                <c:pt idx="555">
                  <c:v>13.36781</c:v>
                </c:pt>
                <c:pt idx="556">
                  <c:v>15.570780000000006</c:v>
                </c:pt>
                <c:pt idx="557">
                  <c:v>16.6675</c:v>
                </c:pt>
                <c:pt idx="558">
                  <c:v>16.561409999999931</c:v>
                </c:pt>
                <c:pt idx="559">
                  <c:v>15.060040000000004</c:v>
                </c:pt>
                <c:pt idx="560">
                  <c:v>11.10938</c:v>
                </c:pt>
                <c:pt idx="561">
                  <c:v>5.9415230000000134</c:v>
                </c:pt>
                <c:pt idx="562">
                  <c:v>2.4042179999999997</c:v>
                </c:pt>
                <c:pt idx="563">
                  <c:v>1.3154289999999964</c:v>
                </c:pt>
                <c:pt idx="564">
                  <c:v>1.1706639999999999</c:v>
                </c:pt>
                <c:pt idx="565">
                  <c:v>1.068125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0.23976558000000053</c:v>
                </c:pt>
                <c:pt idx="601">
                  <c:v>1.9978123999999984</c:v>
                </c:pt>
                <c:pt idx="602">
                  <c:v>5.2292966999999999</c:v>
                </c:pt>
                <c:pt idx="603">
                  <c:v>8.7477339999999995</c:v>
                </c:pt>
                <c:pt idx="604">
                  <c:v>11.962656000000045</c:v>
                </c:pt>
                <c:pt idx="605">
                  <c:v>15.030625000000001</c:v>
                </c:pt>
                <c:pt idx="606">
                  <c:v>17.841953000000061</c:v>
                </c:pt>
                <c:pt idx="607">
                  <c:v>20.487929999999931</c:v>
                </c:pt>
                <c:pt idx="608">
                  <c:v>23.464024999999989</c:v>
                </c:pt>
                <c:pt idx="609">
                  <c:v>26.831717999999999</c:v>
                </c:pt>
                <c:pt idx="610">
                  <c:v>30.111447999999999</c:v>
                </c:pt>
                <c:pt idx="611">
                  <c:v>33.096798000000113</c:v>
                </c:pt>
                <c:pt idx="612">
                  <c:v>35.874569999999999</c:v>
                </c:pt>
                <c:pt idx="613">
                  <c:v>38.050896000000002</c:v>
                </c:pt>
                <c:pt idx="614">
                  <c:v>39.424260000000004</c:v>
                </c:pt>
                <c:pt idx="615">
                  <c:v>40.79551000000022</c:v>
                </c:pt>
                <c:pt idx="616">
                  <c:v>42.725350000000191</c:v>
                </c:pt>
                <c:pt idx="617">
                  <c:v>44.755077</c:v>
                </c:pt>
                <c:pt idx="618">
                  <c:v>46.332030000000003</c:v>
                </c:pt>
                <c:pt idx="619">
                  <c:v>47.333595000000003</c:v>
                </c:pt>
                <c:pt idx="620">
                  <c:v>47.900626999999993</c:v>
                </c:pt>
                <c:pt idx="621">
                  <c:v>48.431249999999999</c:v>
                </c:pt>
                <c:pt idx="622">
                  <c:v>49.278282000000011</c:v>
                </c:pt>
                <c:pt idx="623">
                  <c:v>50.426876</c:v>
                </c:pt>
                <c:pt idx="624">
                  <c:v>51.670547000000006</c:v>
                </c:pt>
                <c:pt idx="625">
                  <c:v>52.571483999999998</c:v>
                </c:pt>
                <c:pt idx="626">
                  <c:v>52.855469999999997</c:v>
                </c:pt>
                <c:pt idx="627">
                  <c:v>52.713520000000003</c:v>
                </c:pt>
                <c:pt idx="628">
                  <c:v>52.429607000000004</c:v>
                </c:pt>
                <c:pt idx="629">
                  <c:v>52.287660000000002</c:v>
                </c:pt>
                <c:pt idx="630">
                  <c:v>52.383439999999993</c:v>
                </c:pt>
                <c:pt idx="631">
                  <c:v>52.575000000000003</c:v>
                </c:pt>
                <c:pt idx="632">
                  <c:v>52.670784000000005</c:v>
                </c:pt>
                <c:pt idx="633">
                  <c:v>52.454062999999998</c:v>
                </c:pt>
                <c:pt idx="634">
                  <c:v>51.976875</c:v>
                </c:pt>
                <c:pt idx="635">
                  <c:v>51.645120000000013</c:v>
                </c:pt>
                <c:pt idx="636">
                  <c:v>51.543010000000002</c:v>
                </c:pt>
                <c:pt idx="637">
                  <c:v>51.438200000000002</c:v>
                </c:pt>
                <c:pt idx="638">
                  <c:v>51.293518000000191</c:v>
                </c:pt>
                <c:pt idx="639">
                  <c:v>51.22281300000013</c:v>
                </c:pt>
                <c:pt idx="640">
                  <c:v>51.578945000000012</c:v>
                </c:pt>
                <c:pt idx="641">
                  <c:v>52.767580000000002</c:v>
                </c:pt>
                <c:pt idx="642">
                  <c:v>54.257069999999999</c:v>
                </c:pt>
                <c:pt idx="643">
                  <c:v>55.15719</c:v>
                </c:pt>
                <c:pt idx="644">
                  <c:v>55.535940000000011</c:v>
                </c:pt>
                <c:pt idx="645">
                  <c:v>55.859061999999994</c:v>
                </c:pt>
                <c:pt idx="646">
                  <c:v>56.278633000000013</c:v>
                </c:pt>
                <c:pt idx="647">
                  <c:v>56.668010000000137</c:v>
                </c:pt>
                <c:pt idx="648">
                  <c:v>56.864920000000005</c:v>
                </c:pt>
                <c:pt idx="649">
                  <c:v>56.786407000000004</c:v>
                </c:pt>
                <c:pt idx="650">
                  <c:v>55.990470000000002</c:v>
                </c:pt>
                <c:pt idx="651">
                  <c:v>54.212345000000013</c:v>
                </c:pt>
                <c:pt idx="652">
                  <c:v>52.136210000000013</c:v>
                </c:pt>
                <c:pt idx="653">
                  <c:v>50.056446000000001</c:v>
                </c:pt>
                <c:pt idx="654">
                  <c:v>47.184376</c:v>
                </c:pt>
                <c:pt idx="655">
                  <c:v>43.198750000000167</c:v>
                </c:pt>
                <c:pt idx="656">
                  <c:v>39.235626000000003</c:v>
                </c:pt>
                <c:pt idx="657">
                  <c:v>36.489258</c:v>
                </c:pt>
                <c:pt idx="658">
                  <c:v>34.320274000000005</c:v>
                </c:pt>
                <c:pt idx="659">
                  <c:v>30.998906999999942</c:v>
                </c:pt>
                <c:pt idx="660">
                  <c:v>26.020157000000001</c:v>
                </c:pt>
                <c:pt idx="661">
                  <c:v>20.17332</c:v>
                </c:pt>
                <c:pt idx="662">
                  <c:v>14.011952000000001</c:v>
                </c:pt>
                <c:pt idx="663">
                  <c:v>9.0178510000000003</c:v>
                </c:pt>
                <c:pt idx="664">
                  <c:v>6.8964059999999945</c:v>
                </c:pt>
                <c:pt idx="665">
                  <c:v>6.6865233999999996</c:v>
                </c:pt>
                <c:pt idx="666">
                  <c:v>8.2949609999999971</c:v>
                </c:pt>
                <c:pt idx="667">
                  <c:v>12.661249</c:v>
                </c:pt>
                <c:pt idx="668">
                  <c:v>17.755234000000002</c:v>
                </c:pt>
                <c:pt idx="669">
                  <c:v>21.544374000000001</c:v>
                </c:pt>
                <c:pt idx="670">
                  <c:v>24.030624</c:v>
                </c:pt>
                <c:pt idx="671">
                  <c:v>26.111249999999988</c:v>
                </c:pt>
                <c:pt idx="672">
                  <c:v>28.679646999999989</c:v>
                </c:pt>
                <c:pt idx="673">
                  <c:v>31.629062999999999</c:v>
                </c:pt>
                <c:pt idx="674">
                  <c:v>34.123947000000001</c:v>
                </c:pt>
                <c:pt idx="675">
                  <c:v>35.435314000000012</c:v>
                </c:pt>
                <c:pt idx="676">
                  <c:v>35.697697000000005</c:v>
                </c:pt>
                <c:pt idx="677">
                  <c:v>35.435510000000114</c:v>
                </c:pt>
                <c:pt idx="678">
                  <c:v>34.894337</c:v>
                </c:pt>
                <c:pt idx="679">
                  <c:v>34.252617000000001</c:v>
                </c:pt>
                <c:pt idx="680">
                  <c:v>33.471484999999994</c:v>
                </c:pt>
                <c:pt idx="681">
                  <c:v>32.739920000000012</c:v>
                </c:pt>
                <c:pt idx="682">
                  <c:v>32.466873</c:v>
                </c:pt>
                <c:pt idx="683">
                  <c:v>32.834335000000003</c:v>
                </c:pt>
                <c:pt idx="684">
                  <c:v>33.919840000000001</c:v>
                </c:pt>
                <c:pt idx="685">
                  <c:v>35.282227000000006</c:v>
                </c:pt>
                <c:pt idx="686">
                  <c:v>36.717580000000005</c:v>
                </c:pt>
                <c:pt idx="687">
                  <c:v>38.737267000000003</c:v>
                </c:pt>
                <c:pt idx="688">
                  <c:v>41.194218000000063</c:v>
                </c:pt>
                <c:pt idx="689">
                  <c:v>43.055626000000004</c:v>
                </c:pt>
                <c:pt idx="690">
                  <c:v>43.846877999999997</c:v>
                </c:pt>
                <c:pt idx="691">
                  <c:v>44.162500000000129</c:v>
                </c:pt>
                <c:pt idx="692">
                  <c:v>44.967030000000001</c:v>
                </c:pt>
                <c:pt idx="693">
                  <c:v>46.125470000000114</c:v>
                </c:pt>
                <c:pt idx="694">
                  <c:v>46.636880000000005</c:v>
                </c:pt>
                <c:pt idx="695">
                  <c:v>46.206875000000011</c:v>
                </c:pt>
                <c:pt idx="696">
                  <c:v>44.18965</c:v>
                </c:pt>
                <c:pt idx="697">
                  <c:v>40.818947000000001</c:v>
                </c:pt>
                <c:pt idx="698">
                  <c:v>38.114840000000001</c:v>
                </c:pt>
                <c:pt idx="699">
                  <c:v>36.781600000000005</c:v>
                </c:pt>
                <c:pt idx="700">
                  <c:v>36.206524000000002</c:v>
                </c:pt>
                <c:pt idx="701">
                  <c:v>36.0184</c:v>
                </c:pt>
                <c:pt idx="702">
                  <c:v>36.007187000000002</c:v>
                </c:pt>
                <c:pt idx="703">
                  <c:v>35.892536000000113</c:v>
                </c:pt>
                <c:pt idx="704">
                  <c:v>35.39969</c:v>
                </c:pt>
                <c:pt idx="705">
                  <c:v>34.413986000000001</c:v>
                </c:pt>
                <c:pt idx="706">
                  <c:v>33.006638000000002</c:v>
                </c:pt>
                <c:pt idx="707">
                  <c:v>31.819063000000035</c:v>
                </c:pt>
                <c:pt idx="708">
                  <c:v>31.416874000000035</c:v>
                </c:pt>
                <c:pt idx="709">
                  <c:v>32.04918</c:v>
                </c:pt>
                <c:pt idx="710">
                  <c:v>34.023243000000001</c:v>
                </c:pt>
                <c:pt idx="711">
                  <c:v>36.074449999999999</c:v>
                </c:pt>
                <c:pt idx="712">
                  <c:v>36.783905000000011</c:v>
                </c:pt>
                <c:pt idx="713">
                  <c:v>36.295820000000013</c:v>
                </c:pt>
                <c:pt idx="714">
                  <c:v>34.253010000000003</c:v>
                </c:pt>
                <c:pt idx="715">
                  <c:v>30.718164000000005</c:v>
                </c:pt>
                <c:pt idx="716">
                  <c:v>27.065118999999989</c:v>
                </c:pt>
                <c:pt idx="717">
                  <c:v>24.135859000000035</c:v>
                </c:pt>
                <c:pt idx="718">
                  <c:v>22.382655999999987</c:v>
                </c:pt>
                <c:pt idx="719">
                  <c:v>21.915780999999942</c:v>
                </c:pt>
                <c:pt idx="720">
                  <c:v>22.318829000000001</c:v>
                </c:pt>
                <c:pt idx="721">
                  <c:v>23.189298999999988</c:v>
                </c:pt>
                <c:pt idx="722">
                  <c:v>23.951720000000002</c:v>
                </c:pt>
                <c:pt idx="723">
                  <c:v>24.539843000000001</c:v>
                </c:pt>
                <c:pt idx="724">
                  <c:v>25.577967000000069</c:v>
                </c:pt>
                <c:pt idx="725">
                  <c:v>27.643554999999999</c:v>
                </c:pt>
                <c:pt idx="726">
                  <c:v>30.665662999999931</c:v>
                </c:pt>
                <c:pt idx="727">
                  <c:v>33.764374000000011</c:v>
                </c:pt>
                <c:pt idx="728">
                  <c:v>36.140312000000129</c:v>
                </c:pt>
                <c:pt idx="729">
                  <c:v>37.510429999999999</c:v>
                </c:pt>
                <c:pt idx="730">
                  <c:v>38.05453</c:v>
                </c:pt>
                <c:pt idx="731">
                  <c:v>38.342773000000001</c:v>
                </c:pt>
                <c:pt idx="732">
                  <c:v>38.722070000000137</c:v>
                </c:pt>
                <c:pt idx="733">
                  <c:v>39.12613000000016</c:v>
                </c:pt>
                <c:pt idx="734">
                  <c:v>39.641754000000006</c:v>
                </c:pt>
                <c:pt idx="735">
                  <c:v>40.511597000000002</c:v>
                </c:pt>
                <c:pt idx="736">
                  <c:v>41.707542000000011</c:v>
                </c:pt>
                <c:pt idx="737">
                  <c:v>42.948280000000004</c:v>
                </c:pt>
                <c:pt idx="738">
                  <c:v>44.075195000000114</c:v>
                </c:pt>
                <c:pt idx="739">
                  <c:v>45.260784000000001</c:v>
                </c:pt>
                <c:pt idx="740">
                  <c:v>46.440469999999998</c:v>
                </c:pt>
                <c:pt idx="741">
                  <c:v>47.152970000000003</c:v>
                </c:pt>
                <c:pt idx="742">
                  <c:v>47.350661999999886</c:v>
                </c:pt>
                <c:pt idx="743">
                  <c:v>47.37574</c:v>
                </c:pt>
                <c:pt idx="744">
                  <c:v>47.416560000000004</c:v>
                </c:pt>
                <c:pt idx="745">
                  <c:v>47.541096000000003</c:v>
                </c:pt>
                <c:pt idx="746">
                  <c:v>47.889530000000001</c:v>
                </c:pt>
                <c:pt idx="747">
                  <c:v>48.6143</c:v>
                </c:pt>
                <c:pt idx="748">
                  <c:v>49.397970000000001</c:v>
                </c:pt>
                <c:pt idx="749">
                  <c:v>49.754764999999999</c:v>
                </c:pt>
                <c:pt idx="750">
                  <c:v>49.796093000000013</c:v>
                </c:pt>
                <c:pt idx="751">
                  <c:v>49.685467000000003</c:v>
                </c:pt>
                <c:pt idx="752">
                  <c:v>49.247340000000001</c:v>
                </c:pt>
                <c:pt idx="753">
                  <c:v>48.472073000000002</c:v>
                </c:pt>
                <c:pt idx="754">
                  <c:v>47.569923000000003</c:v>
                </c:pt>
                <c:pt idx="755">
                  <c:v>46.28781</c:v>
                </c:pt>
                <c:pt idx="756">
                  <c:v>43.671447999999998</c:v>
                </c:pt>
                <c:pt idx="757">
                  <c:v>39.288437000000002</c:v>
                </c:pt>
                <c:pt idx="758">
                  <c:v>34.086056000000006</c:v>
                </c:pt>
                <c:pt idx="759">
                  <c:v>29.036251000000057</c:v>
                </c:pt>
                <c:pt idx="760">
                  <c:v>23.614414000000057</c:v>
                </c:pt>
                <c:pt idx="761">
                  <c:v>17.3184</c:v>
                </c:pt>
                <c:pt idx="762">
                  <c:v>12.422695000000004</c:v>
                </c:pt>
                <c:pt idx="763">
                  <c:v>10.842968000000001</c:v>
                </c:pt>
                <c:pt idx="764">
                  <c:v>11.916289000000004</c:v>
                </c:pt>
                <c:pt idx="765">
                  <c:v>15.161993000000001</c:v>
                </c:pt>
                <c:pt idx="766">
                  <c:v>19.138634</c:v>
                </c:pt>
                <c:pt idx="767">
                  <c:v>22.353283000000001</c:v>
                </c:pt>
                <c:pt idx="768">
                  <c:v>25.593242999999919</c:v>
                </c:pt>
                <c:pt idx="769">
                  <c:v>30.133633</c:v>
                </c:pt>
                <c:pt idx="770">
                  <c:v>35.805622</c:v>
                </c:pt>
                <c:pt idx="771">
                  <c:v>40.898125000000114</c:v>
                </c:pt>
                <c:pt idx="772">
                  <c:v>44.447033000000005</c:v>
                </c:pt>
                <c:pt idx="773">
                  <c:v>47.478710000000063</c:v>
                </c:pt>
                <c:pt idx="774">
                  <c:v>50.90719</c:v>
                </c:pt>
                <c:pt idx="775">
                  <c:v>54.056564000000002</c:v>
                </c:pt>
                <c:pt idx="776">
                  <c:v>56.282150000000129</c:v>
                </c:pt>
                <c:pt idx="777">
                  <c:v>58.082382000000003</c:v>
                </c:pt>
                <c:pt idx="778">
                  <c:v>59.778590000000129</c:v>
                </c:pt>
                <c:pt idx="779">
                  <c:v>61.094257000000006</c:v>
                </c:pt>
                <c:pt idx="780">
                  <c:v>62.087462999999993</c:v>
                </c:pt>
                <c:pt idx="781">
                  <c:v>62.854064999999871</c:v>
                </c:pt>
                <c:pt idx="782">
                  <c:v>63.281563000000006</c:v>
                </c:pt>
                <c:pt idx="783">
                  <c:v>63.560936000000012</c:v>
                </c:pt>
                <c:pt idx="784">
                  <c:v>64.038246000000001</c:v>
                </c:pt>
                <c:pt idx="785">
                  <c:v>64.698479999999989</c:v>
                </c:pt>
                <c:pt idx="786">
                  <c:v>65.163910000000001</c:v>
                </c:pt>
                <c:pt idx="787">
                  <c:v>65.310775999999919</c:v>
                </c:pt>
                <c:pt idx="788">
                  <c:v>65.337660000000227</c:v>
                </c:pt>
                <c:pt idx="789">
                  <c:v>65.417730000000006</c:v>
                </c:pt>
                <c:pt idx="790">
                  <c:v>65.678279999999958</c:v>
                </c:pt>
                <c:pt idx="791">
                  <c:v>65.983509999999995</c:v>
                </c:pt>
                <c:pt idx="792">
                  <c:v>65.559529999999995</c:v>
                </c:pt>
                <c:pt idx="793">
                  <c:v>63.511253000000004</c:v>
                </c:pt>
                <c:pt idx="794">
                  <c:v>59.705936000000129</c:v>
                </c:pt>
                <c:pt idx="795">
                  <c:v>54.583595000000003</c:v>
                </c:pt>
                <c:pt idx="796">
                  <c:v>49.177185000000001</c:v>
                </c:pt>
                <c:pt idx="797">
                  <c:v>44.858474999999999</c:v>
                </c:pt>
                <c:pt idx="798">
                  <c:v>42.339649999999999</c:v>
                </c:pt>
                <c:pt idx="799">
                  <c:v>41.425316000000137</c:v>
                </c:pt>
                <c:pt idx="800">
                  <c:v>41.293360000000114</c:v>
                </c:pt>
                <c:pt idx="801">
                  <c:v>42.083164000000004</c:v>
                </c:pt>
                <c:pt idx="802">
                  <c:v>44.691174000000011</c:v>
                </c:pt>
                <c:pt idx="803">
                  <c:v>48.392773000000012</c:v>
                </c:pt>
                <c:pt idx="804">
                  <c:v>51.382187000000002</c:v>
                </c:pt>
                <c:pt idx="805">
                  <c:v>52.742500000000113</c:v>
                </c:pt>
                <c:pt idx="806">
                  <c:v>52.958710000000011</c:v>
                </c:pt>
                <c:pt idx="807">
                  <c:v>52.629530000000145</c:v>
                </c:pt>
                <c:pt idx="808">
                  <c:v>51.833794000000005</c:v>
                </c:pt>
                <c:pt idx="809">
                  <c:v>50.761330000000122</c:v>
                </c:pt>
                <c:pt idx="810">
                  <c:v>49.249607000000005</c:v>
                </c:pt>
                <c:pt idx="811">
                  <c:v>46.779060000000001</c:v>
                </c:pt>
                <c:pt idx="812">
                  <c:v>43.46902</c:v>
                </c:pt>
                <c:pt idx="813">
                  <c:v>39.945313000000013</c:v>
                </c:pt>
                <c:pt idx="814">
                  <c:v>36.319180000000003</c:v>
                </c:pt>
                <c:pt idx="815">
                  <c:v>32.315665999999993</c:v>
                </c:pt>
                <c:pt idx="816">
                  <c:v>28.577148000000001</c:v>
                </c:pt>
                <c:pt idx="817">
                  <c:v>26.429765999999987</c:v>
                </c:pt>
                <c:pt idx="818">
                  <c:v>25.902656999999923</c:v>
                </c:pt>
                <c:pt idx="819">
                  <c:v>26.451212000000002</c:v>
                </c:pt>
                <c:pt idx="820">
                  <c:v>28.251093000000001</c:v>
                </c:pt>
                <c:pt idx="821">
                  <c:v>30.656445999999999</c:v>
                </c:pt>
                <c:pt idx="822">
                  <c:v>32.485469999999999</c:v>
                </c:pt>
                <c:pt idx="823">
                  <c:v>33.459175000000002</c:v>
                </c:pt>
                <c:pt idx="824">
                  <c:v>34.056679999999993</c:v>
                </c:pt>
                <c:pt idx="825">
                  <c:v>35.026800000000001</c:v>
                </c:pt>
                <c:pt idx="826">
                  <c:v>36.719380000000001</c:v>
                </c:pt>
                <c:pt idx="827">
                  <c:v>38.902813000000002</c:v>
                </c:pt>
                <c:pt idx="828">
                  <c:v>41.363632000000003</c:v>
                </c:pt>
                <c:pt idx="829">
                  <c:v>44.005196000000012</c:v>
                </c:pt>
                <c:pt idx="830">
                  <c:v>46.304606999999997</c:v>
                </c:pt>
                <c:pt idx="831">
                  <c:v>47.661720000000003</c:v>
                </c:pt>
                <c:pt idx="832">
                  <c:v>48.244923</c:v>
                </c:pt>
                <c:pt idx="833">
                  <c:v>48.721447000000005</c:v>
                </c:pt>
                <c:pt idx="834">
                  <c:v>49.326560000000001</c:v>
                </c:pt>
                <c:pt idx="835">
                  <c:v>49.809140000000006</c:v>
                </c:pt>
                <c:pt idx="836">
                  <c:v>50.216526000000002</c:v>
                </c:pt>
                <c:pt idx="837">
                  <c:v>50.920624000000004</c:v>
                </c:pt>
                <c:pt idx="838">
                  <c:v>51.822147000000001</c:v>
                </c:pt>
                <c:pt idx="839">
                  <c:v>52.536716000000013</c:v>
                </c:pt>
                <c:pt idx="840">
                  <c:v>53.283630000000002</c:v>
                </c:pt>
                <c:pt idx="841">
                  <c:v>54.467190000000002</c:v>
                </c:pt>
                <c:pt idx="842">
                  <c:v>55.732967000000002</c:v>
                </c:pt>
                <c:pt idx="843">
                  <c:v>56.510937000000006</c:v>
                </c:pt>
                <c:pt idx="844">
                  <c:v>56.847580000000001</c:v>
                </c:pt>
                <c:pt idx="845">
                  <c:v>57.031994000000005</c:v>
                </c:pt>
                <c:pt idx="846">
                  <c:v>57.216526000000002</c:v>
                </c:pt>
                <c:pt idx="847">
                  <c:v>57.667656000000001</c:v>
                </c:pt>
                <c:pt idx="848">
                  <c:v>58.725160000000145</c:v>
                </c:pt>
                <c:pt idx="849">
                  <c:v>60.11504</c:v>
                </c:pt>
                <c:pt idx="850">
                  <c:v>61.112892000000002</c:v>
                </c:pt>
                <c:pt idx="851">
                  <c:v>61.664610000000003</c:v>
                </c:pt>
                <c:pt idx="852">
                  <c:v>62.257150000000003</c:v>
                </c:pt>
                <c:pt idx="853">
                  <c:v>62.939026000000005</c:v>
                </c:pt>
                <c:pt idx="854">
                  <c:v>63.329570000000011</c:v>
                </c:pt>
                <c:pt idx="855">
                  <c:v>63.364178000000003</c:v>
                </c:pt>
                <c:pt idx="856">
                  <c:v>63.448044000000003</c:v>
                </c:pt>
                <c:pt idx="857">
                  <c:v>63.908707</c:v>
                </c:pt>
                <c:pt idx="858">
                  <c:v>64.580779999999919</c:v>
                </c:pt>
                <c:pt idx="859">
                  <c:v>65.061210000000287</c:v>
                </c:pt>
                <c:pt idx="860">
                  <c:v>65.38894999999998</c:v>
                </c:pt>
                <c:pt idx="861">
                  <c:v>66.090935000000002</c:v>
                </c:pt>
                <c:pt idx="862">
                  <c:v>67.243440000000007</c:v>
                </c:pt>
                <c:pt idx="863">
                  <c:v>68.214380000000006</c:v>
                </c:pt>
                <c:pt idx="864">
                  <c:v>68.733120000000127</c:v>
                </c:pt>
                <c:pt idx="865">
                  <c:v>69.318119999999993</c:v>
                </c:pt>
                <c:pt idx="866">
                  <c:v>70.550779999999989</c:v>
                </c:pt>
                <c:pt idx="867">
                  <c:v>71.909850000000006</c:v>
                </c:pt>
                <c:pt idx="868">
                  <c:v>72.478120000000004</c:v>
                </c:pt>
                <c:pt idx="869">
                  <c:v>72.440079999999995</c:v>
                </c:pt>
                <c:pt idx="870">
                  <c:v>72.206090000000003</c:v>
                </c:pt>
                <c:pt idx="871">
                  <c:v>71.862070000000003</c:v>
                </c:pt>
                <c:pt idx="872">
                  <c:v>71.488519999999994</c:v>
                </c:pt>
                <c:pt idx="873">
                  <c:v>71.089645000000004</c:v>
                </c:pt>
                <c:pt idx="874">
                  <c:v>70.539649999999995</c:v>
                </c:pt>
                <c:pt idx="875">
                  <c:v>69.703599999999994</c:v>
                </c:pt>
                <c:pt idx="876">
                  <c:v>68.80816999999999</c:v>
                </c:pt>
                <c:pt idx="877">
                  <c:v>68.209689999999995</c:v>
                </c:pt>
                <c:pt idx="878">
                  <c:v>67.942809999999994</c:v>
                </c:pt>
                <c:pt idx="879">
                  <c:v>67.884500000000003</c:v>
                </c:pt>
                <c:pt idx="880">
                  <c:v>67.92847399999998</c:v>
                </c:pt>
                <c:pt idx="881">
                  <c:v>67.960160000000258</c:v>
                </c:pt>
                <c:pt idx="882">
                  <c:v>67.964839999999995</c:v>
                </c:pt>
                <c:pt idx="883">
                  <c:v>67.974220000000287</c:v>
                </c:pt>
                <c:pt idx="884">
                  <c:v>68.094690000000227</c:v>
                </c:pt>
                <c:pt idx="885">
                  <c:v>68.380195999999998</c:v>
                </c:pt>
                <c:pt idx="886">
                  <c:v>68.603869999999986</c:v>
                </c:pt>
                <c:pt idx="887">
                  <c:v>68.657809999999998</c:v>
                </c:pt>
                <c:pt idx="888">
                  <c:v>68.523160000000004</c:v>
                </c:pt>
                <c:pt idx="889">
                  <c:v>68.082729999999998</c:v>
                </c:pt>
                <c:pt idx="890">
                  <c:v>67.307810000000003</c:v>
                </c:pt>
                <c:pt idx="891">
                  <c:v>66.177930000000003</c:v>
                </c:pt>
                <c:pt idx="892">
                  <c:v>64.833670000000012</c:v>
                </c:pt>
                <c:pt idx="893">
                  <c:v>63.588863000000003</c:v>
                </c:pt>
                <c:pt idx="894">
                  <c:v>62.640190000000011</c:v>
                </c:pt>
                <c:pt idx="895">
                  <c:v>62.065937000000012</c:v>
                </c:pt>
                <c:pt idx="896">
                  <c:v>61.864296000000003</c:v>
                </c:pt>
                <c:pt idx="897">
                  <c:v>61.863518000000013</c:v>
                </c:pt>
                <c:pt idx="898">
                  <c:v>61.807499999999997</c:v>
                </c:pt>
                <c:pt idx="899">
                  <c:v>61.446404000000001</c:v>
                </c:pt>
                <c:pt idx="900">
                  <c:v>60.922970000000063</c:v>
                </c:pt>
                <c:pt idx="901">
                  <c:v>60.690624</c:v>
                </c:pt>
                <c:pt idx="902">
                  <c:v>61.065624</c:v>
                </c:pt>
                <c:pt idx="903">
                  <c:v>61.941249999999997</c:v>
                </c:pt>
                <c:pt idx="904">
                  <c:v>62.658240000000006</c:v>
                </c:pt>
                <c:pt idx="905">
                  <c:v>63.111015000000002</c:v>
                </c:pt>
                <c:pt idx="906">
                  <c:v>63.787380000000006</c:v>
                </c:pt>
                <c:pt idx="907">
                  <c:v>64.802535999999989</c:v>
                </c:pt>
                <c:pt idx="908">
                  <c:v>65.658630000000002</c:v>
                </c:pt>
                <c:pt idx="909">
                  <c:v>65.939530000000005</c:v>
                </c:pt>
                <c:pt idx="910">
                  <c:v>65.483559999999997</c:v>
                </c:pt>
                <c:pt idx="911">
                  <c:v>64.044690000000287</c:v>
                </c:pt>
                <c:pt idx="912">
                  <c:v>62.16328</c:v>
                </c:pt>
                <c:pt idx="913">
                  <c:v>60.733360000000012</c:v>
                </c:pt>
                <c:pt idx="914">
                  <c:v>59.956093000000003</c:v>
                </c:pt>
                <c:pt idx="915">
                  <c:v>59.510510000000011</c:v>
                </c:pt>
                <c:pt idx="916">
                  <c:v>59.176525000000012</c:v>
                </c:pt>
                <c:pt idx="917">
                  <c:v>59.016444999999997</c:v>
                </c:pt>
                <c:pt idx="918">
                  <c:v>59.058517000000002</c:v>
                </c:pt>
                <c:pt idx="919">
                  <c:v>59.449530000000003</c:v>
                </c:pt>
                <c:pt idx="920">
                  <c:v>60.503593000000002</c:v>
                </c:pt>
                <c:pt idx="921">
                  <c:v>62.291912000000167</c:v>
                </c:pt>
                <c:pt idx="922">
                  <c:v>63.925747000000001</c:v>
                </c:pt>
                <c:pt idx="923">
                  <c:v>64.502189999999999</c:v>
                </c:pt>
                <c:pt idx="924">
                  <c:v>64.110664000000227</c:v>
                </c:pt>
                <c:pt idx="925">
                  <c:v>62.668163000000114</c:v>
                </c:pt>
                <c:pt idx="926">
                  <c:v>60.957733000000005</c:v>
                </c:pt>
                <c:pt idx="927">
                  <c:v>60.298280000000013</c:v>
                </c:pt>
                <c:pt idx="928">
                  <c:v>60.514449999999997</c:v>
                </c:pt>
                <c:pt idx="929">
                  <c:v>60.946800000000003</c:v>
                </c:pt>
                <c:pt idx="930">
                  <c:v>61.162968000000063</c:v>
                </c:pt>
                <c:pt idx="931">
                  <c:v>60.772540000000063</c:v>
                </c:pt>
                <c:pt idx="932">
                  <c:v>59.594646000000004</c:v>
                </c:pt>
                <c:pt idx="933">
                  <c:v>58.212030000000013</c:v>
                </c:pt>
                <c:pt idx="934">
                  <c:v>57.333748</c:v>
                </c:pt>
                <c:pt idx="935">
                  <c:v>56.922810000000013</c:v>
                </c:pt>
                <c:pt idx="936">
                  <c:v>56.69031000000016</c:v>
                </c:pt>
                <c:pt idx="937">
                  <c:v>56.423750000000013</c:v>
                </c:pt>
                <c:pt idx="938">
                  <c:v>55.988045</c:v>
                </c:pt>
                <c:pt idx="939">
                  <c:v>55.382263000000002</c:v>
                </c:pt>
                <c:pt idx="940">
                  <c:v>54.797188000000013</c:v>
                </c:pt>
                <c:pt idx="941">
                  <c:v>54.385429999999999</c:v>
                </c:pt>
                <c:pt idx="942">
                  <c:v>54.089413</c:v>
                </c:pt>
                <c:pt idx="943">
                  <c:v>53.789530000000013</c:v>
                </c:pt>
                <c:pt idx="944">
                  <c:v>53.466915000000114</c:v>
                </c:pt>
                <c:pt idx="945">
                  <c:v>53.209805000000003</c:v>
                </c:pt>
                <c:pt idx="946">
                  <c:v>53.072810000000011</c:v>
                </c:pt>
                <c:pt idx="947">
                  <c:v>53.018436000000001</c:v>
                </c:pt>
                <c:pt idx="948">
                  <c:v>53.003869999999999</c:v>
                </c:pt>
                <c:pt idx="949">
                  <c:v>53.003480000000003</c:v>
                </c:pt>
                <c:pt idx="950">
                  <c:v>52.998474000000002</c:v>
                </c:pt>
                <c:pt idx="951">
                  <c:v>53.102620000000002</c:v>
                </c:pt>
                <c:pt idx="952">
                  <c:v>53.531563000000006</c:v>
                </c:pt>
                <c:pt idx="953">
                  <c:v>54.223087</c:v>
                </c:pt>
                <c:pt idx="954">
                  <c:v>54.953903000000004</c:v>
                </c:pt>
                <c:pt idx="955">
                  <c:v>55.894806000000003</c:v>
                </c:pt>
                <c:pt idx="956">
                  <c:v>57.120857000000001</c:v>
                </c:pt>
                <c:pt idx="957">
                  <c:v>58.022194000000013</c:v>
                </c:pt>
                <c:pt idx="958">
                  <c:v>58.232230000000129</c:v>
                </c:pt>
                <c:pt idx="959">
                  <c:v>58.065080000000002</c:v>
                </c:pt>
                <c:pt idx="960">
                  <c:v>57.871291999999997</c:v>
                </c:pt>
                <c:pt idx="961">
                  <c:v>57.819686999999945</c:v>
                </c:pt>
                <c:pt idx="962">
                  <c:v>58.197853000000002</c:v>
                </c:pt>
                <c:pt idx="963">
                  <c:v>58.902813000000002</c:v>
                </c:pt>
                <c:pt idx="964">
                  <c:v>59.270584000000007</c:v>
                </c:pt>
                <c:pt idx="965">
                  <c:v>59.286407000000004</c:v>
                </c:pt>
                <c:pt idx="966">
                  <c:v>59.201878000000001</c:v>
                </c:pt>
                <c:pt idx="967">
                  <c:v>58.811129999999999</c:v>
                </c:pt>
                <c:pt idx="968">
                  <c:v>57.765076000000114</c:v>
                </c:pt>
                <c:pt idx="969">
                  <c:v>55.995193000000114</c:v>
                </c:pt>
                <c:pt idx="970">
                  <c:v>53.804375</c:v>
                </c:pt>
                <c:pt idx="971">
                  <c:v>51.272500000000115</c:v>
                </c:pt>
                <c:pt idx="972">
                  <c:v>48.118750000000013</c:v>
                </c:pt>
                <c:pt idx="973">
                  <c:v>43.504024999999999</c:v>
                </c:pt>
                <c:pt idx="974">
                  <c:v>36.586292</c:v>
                </c:pt>
                <c:pt idx="975">
                  <c:v>28.716877000000064</c:v>
                </c:pt>
                <c:pt idx="976">
                  <c:v>22.603596</c:v>
                </c:pt>
                <c:pt idx="977">
                  <c:v>19.131054000000095</c:v>
                </c:pt>
                <c:pt idx="978">
                  <c:v>16.952852</c:v>
                </c:pt>
                <c:pt idx="979">
                  <c:v>14.027812000000001</c:v>
                </c:pt>
                <c:pt idx="980">
                  <c:v>9.6843749999999993</c:v>
                </c:pt>
                <c:pt idx="981">
                  <c:v>5.3468746999999945</c:v>
                </c:pt>
                <c:pt idx="982">
                  <c:v>2.5453122000000001</c:v>
                </c:pt>
                <c:pt idx="983">
                  <c:v>1.1363669999999999</c:v>
                </c:pt>
                <c:pt idx="984">
                  <c:v>0.36398430000000154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0.77921879999999921</c:v>
                </c:pt>
                <c:pt idx="1027">
                  <c:v>3.5969922999999997</c:v>
                </c:pt>
                <c:pt idx="1028">
                  <c:v>8.5709370000000007</c:v>
                </c:pt>
                <c:pt idx="1029">
                  <c:v>14.596132000000004</c:v>
                </c:pt>
                <c:pt idx="1030">
                  <c:v>20.039335000000001</c:v>
                </c:pt>
                <c:pt idx="1031">
                  <c:v>24.406835999999988</c:v>
                </c:pt>
                <c:pt idx="1032">
                  <c:v>28.178673</c:v>
                </c:pt>
                <c:pt idx="1033">
                  <c:v>31.726172999999989</c:v>
                </c:pt>
                <c:pt idx="1034">
                  <c:v>34.978516000000013</c:v>
                </c:pt>
                <c:pt idx="1035">
                  <c:v>37.644801999999999</c:v>
                </c:pt>
                <c:pt idx="1036">
                  <c:v>39.695470000000114</c:v>
                </c:pt>
                <c:pt idx="1037">
                  <c:v>41.529260000000001</c:v>
                </c:pt>
                <c:pt idx="1038">
                  <c:v>43.579689999999999</c:v>
                </c:pt>
                <c:pt idx="1039">
                  <c:v>45.963596000000003</c:v>
                </c:pt>
                <c:pt idx="1040">
                  <c:v>48.438206000000001</c:v>
                </c:pt>
                <c:pt idx="1041">
                  <c:v>50.525078000000114</c:v>
                </c:pt>
                <c:pt idx="1042">
                  <c:v>51.898750000000113</c:v>
                </c:pt>
                <c:pt idx="1043">
                  <c:v>52.557346000000003</c:v>
                </c:pt>
                <c:pt idx="1044">
                  <c:v>52.768280000000011</c:v>
                </c:pt>
                <c:pt idx="1045">
                  <c:v>52.91</c:v>
                </c:pt>
                <c:pt idx="1046">
                  <c:v>53.121487000000002</c:v>
                </c:pt>
                <c:pt idx="1047">
                  <c:v>53.281330000000011</c:v>
                </c:pt>
                <c:pt idx="1048">
                  <c:v>53.115936000000012</c:v>
                </c:pt>
                <c:pt idx="1049">
                  <c:v>52.277110000000114</c:v>
                </c:pt>
                <c:pt idx="1050">
                  <c:v>50.741950000000003</c:v>
                </c:pt>
                <c:pt idx="1051">
                  <c:v>48.785625000000003</c:v>
                </c:pt>
                <c:pt idx="1052">
                  <c:v>46.521210000000011</c:v>
                </c:pt>
                <c:pt idx="1053">
                  <c:v>43.785820000000001</c:v>
                </c:pt>
                <c:pt idx="1054">
                  <c:v>40.310780000000001</c:v>
                </c:pt>
                <c:pt idx="1055">
                  <c:v>35.977969999999999</c:v>
                </c:pt>
                <c:pt idx="1056">
                  <c:v>30.822500000000002</c:v>
                </c:pt>
                <c:pt idx="1057">
                  <c:v>24.843477</c:v>
                </c:pt>
                <c:pt idx="1058">
                  <c:v>17.993008</c:v>
                </c:pt>
                <c:pt idx="1059">
                  <c:v>10.487851000000001</c:v>
                </c:pt>
                <c:pt idx="1060">
                  <c:v>4.71082</c:v>
                </c:pt>
                <c:pt idx="1061">
                  <c:v>2.7901560000000001</c:v>
                </c:pt>
                <c:pt idx="1062">
                  <c:v>3.3531637000000001</c:v>
                </c:pt>
                <c:pt idx="1063">
                  <c:v>6.7866406000000152</c:v>
                </c:pt>
                <c:pt idx="1064">
                  <c:v>13.555078</c:v>
                </c:pt>
                <c:pt idx="1065">
                  <c:v>19.880427999999924</c:v>
                </c:pt>
                <c:pt idx="1066">
                  <c:v>23.380938</c:v>
                </c:pt>
                <c:pt idx="1067">
                  <c:v>24.651915000000095</c:v>
                </c:pt>
                <c:pt idx="1068">
                  <c:v>25.157265000000095</c:v>
                </c:pt>
                <c:pt idx="1069">
                  <c:v>26.435039999999915</c:v>
                </c:pt>
                <c:pt idx="1070">
                  <c:v>28.785938000000002</c:v>
                </c:pt>
                <c:pt idx="1071">
                  <c:v>31.771638999999986</c:v>
                </c:pt>
                <c:pt idx="1072">
                  <c:v>35.267498000000003</c:v>
                </c:pt>
                <c:pt idx="1073">
                  <c:v>39.503513000000012</c:v>
                </c:pt>
                <c:pt idx="1074">
                  <c:v>44.456447999999995</c:v>
                </c:pt>
                <c:pt idx="1075">
                  <c:v>49.352306000000006</c:v>
                </c:pt>
                <c:pt idx="1076">
                  <c:v>53.337691999999997</c:v>
                </c:pt>
                <c:pt idx="1077">
                  <c:v>56.364879999999999</c:v>
                </c:pt>
                <c:pt idx="1078">
                  <c:v>58.933205000000001</c:v>
                </c:pt>
                <c:pt idx="1079">
                  <c:v>61.195625000000113</c:v>
                </c:pt>
                <c:pt idx="1080">
                  <c:v>62.621876</c:v>
                </c:pt>
                <c:pt idx="1081">
                  <c:v>63.024063000000005</c:v>
                </c:pt>
                <c:pt idx="1082">
                  <c:v>62.474647999999995</c:v>
                </c:pt>
                <c:pt idx="1083">
                  <c:v>60.893630000000002</c:v>
                </c:pt>
                <c:pt idx="1084">
                  <c:v>59.293594000000013</c:v>
                </c:pt>
                <c:pt idx="1085">
                  <c:v>58.638905000000129</c:v>
                </c:pt>
                <c:pt idx="1086">
                  <c:v>58.603672000000003</c:v>
                </c:pt>
                <c:pt idx="1087">
                  <c:v>58.705704000000011</c:v>
                </c:pt>
                <c:pt idx="1088">
                  <c:v>58.760468000000003</c:v>
                </c:pt>
                <c:pt idx="1089">
                  <c:v>58.777695000000001</c:v>
                </c:pt>
                <c:pt idx="1090">
                  <c:v>58.805275000000002</c:v>
                </c:pt>
                <c:pt idx="1091">
                  <c:v>59.095000000000013</c:v>
                </c:pt>
                <c:pt idx="1092">
                  <c:v>60.109062000000002</c:v>
                </c:pt>
                <c:pt idx="1093">
                  <c:v>61.671641999999999</c:v>
                </c:pt>
                <c:pt idx="1094">
                  <c:v>63.019806000000003</c:v>
                </c:pt>
                <c:pt idx="1095">
                  <c:v>63.710900000000002</c:v>
                </c:pt>
                <c:pt idx="1096">
                  <c:v>63.877967999999996</c:v>
                </c:pt>
                <c:pt idx="1097">
                  <c:v>63.534610000000001</c:v>
                </c:pt>
                <c:pt idx="1098">
                  <c:v>62.271560000000001</c:v>
                </c:pt>
                <c:pt idx="1099">
                  <c:v>60.332344000000006</c:v>
                </c:pt>
                <c:pt idx="1100">
                  <c:v>58.869610000000002</c:v>
                </c:pt>
                <c:pt idx="1101">
                  <c:v>58.426407000000005</c:v>
                </c:pt>
                <c:pt idx="1102">
                  <c:v>58.842186000000005</c:v>
                </c:pt>
                <c:pt idx="1103">
                  <c:v>60.217342000000002</c:v>
                </c:pt>
                <c:pt idx="1104">
                  <c:v>62.273865000000001</c:v>
                </c:pt>
                <c:pt idx="1105">
                  <c:v>63.924570000000003</c:v>
                </c:pt>
                <c:pt idx="1106">
                  <c:v>64.478129999999993</c:v>
                </c:pt>
                <c:pt idx="1107">
                  <c:v>64.392230000000012</c:v>
                </c:pt>
                <c:pt idx="1108">
                  <c:v>63.514800000000001</c:v>
                </c:pt>
                <c:pt idx="1109">
                  <c:v>61.977383000000003</c:v>
                </c:pt>
                <c:pt idx="1110">
                  <c:v>61.191208000000003</c:v>
                </c:pt>
                <c:pt idx="1111">
                  <c:v>61.339686999999998</c:v>
                </c:pt>
                <c:pt idx="1112">
                  <c:v>62.579610000000002</c:v>
                </c:pt>
                <c:pt idx="1113">
                  <c:v>65.291170000000022</c:v>
                </c:pt>
                <c:pt idx="1114">
                  <c:v>68.044530000000023</c:v>
                </c:pt>
                <c:pt idx="1115">
                  <c:v>69.432500000000005</c:v>
                </c:pt>
                <c:pt idx="1116">
                  <c:v>69.704530000000005</c:v>
                </c:pt>
                <c:pt idx="1117">
                  <c:v>69.246480000000005</c:v>
                </c:pt>
                <c:pt idx="1118">
                  <c:v>68.116169999999997</c:v>
                </c:pt>
                <c:pt idx="1119">
                  <c:v>66.953440000000001</c:v>
                </c:pt>
                <c:pt idx="1120">
                  <c:v>66.190119999999993</c:v>
                </c:pt>
                <c:pt idx="1121">
                  <c:v>65.656789999999958</c:v>
                </c:pt>
                <c:pt idx="1122">
                  <c:v>64.898629999999997</c:v>
                </c:pt>
                <c:pt idx="1123">
                  <c:v>63.244610000000002</c:v>
                </c:pt>
                <c:pt idx="1124">
                  <c:v>60.256250000000001</c:v>
                </c:pt>
                <c:pt idx="1125">
                  <c:v>55.816994000000001</c:v>
                </c:pt>
                <c:pt idx="1126">
                  <c:v>50.330387000000002</c:v>
                </c:pt>
                <c:pt idx="1127">
                  <c:v>44.816836999999992</c:v>
                </c:pt>
                <c:pt idx="1128">
                  <c:v>40.066875000000003</c:v>
                </c:pt>
                <c:pt idx="1129">
                  <c:v>36.180663999999993</c:v>
                </c:pt>
                <c:pt idx="1130">
                  <c:v>32.895702000000114</c:v>
                </c:pt>
                <c:pt idx="1131">
                  <c:v>29.806287999999999</c:v>
                </c:pt>
                <c:pt idx="1132">
                  <c:v>26.577500000000001</c:v>
                </c:pt>
                <c:pt idx="1133">
                  <c:v>23.046484</c:v>
                </c:pt>
                <c:pt idx="1134">
                  <c:v>19.368787999999931</c:v>
                </c:pt>
                <c:pt idx="1135">
                  <c:v>16.275195999999987</c:v>
                </c:pt>
                <c:pt idx="1136">
                  <c:v>14.581407</c:v>
                </c:pt>
                <c:pt idx="1137">
                  <c:v>14.200039</c:v>
                </c:pt>
                <c:pt idx="1138">
                  <c:v>14.311054</c:v>
                </c:pt>
                <c:pt idx="1139">
                  <c:v>14.545703</c:v>
                </c:pt>
                <c:pt idx="1140">
                  <c:v>15.125547000000006</c:v>
                </c:pt>
                <c:pt idx="1141">
                  <c:v>16.412109999999924</c:v>
                </c:pt>
                <c:pt idx="1142">
                  <c:v>19.090312999999924</c:v>
                </c:pt>
                <c:pt idx="1143">
                  <c:v>22.467029999999923</c:v>
                </c:pt>
                <c:pt idx="1144">
                  <c:v>24.40273699999987</c:v>
                </c:pt>
                <c:pt idx="1145">
                  <c:v>24.767188999999988</c:v>
                </c:pt>
                <c:pt idx="1146">
                  <c:v>22.693165000000064</c:v>
                </c:pt>
                <c:pt idx="1147">
                  <c:v>16.207851000000083</c:v>
                </c:pt>
                <c:pt idx="1148">
                  <c:v>8.2886714999999889</c:v>
                </c:pt>
                <c:pt idx="1149">
                  <c:v>3.6101559999999977</c:v>
                </c:pt>
                <c:pt idx="1150">
                  <c:v>2.5304689999999921</c:v>
                </c:pt>
                <c:pt idx="1151">
                  <c:v>3.0858594999999931</c:v>
                </c:pt>
                <c:pt idx="1152">
                  <c:v>4.0282030000000004</c:v>
                </c:pt>
                <c:pt idx="1153">
                  <c:v>4.6142186999999852</c:v>
                </c:pt>
                <c:pt idx="1154">
                  <c:v>4.6539839999999844</c:v>
                </c:pt>
                <c:pt idx="1155">
                  <c:v>4.9578904999999995</c:v>
                </c:pt>
                <c:pt idx="1156">
                  <c:v>7.0695313999999945</c:v>
                </c:pt>
                <c:pt idx="1157">
                  <c:v>12.06793</c:v>
                </c:pt>
                <c:pt idx="1158">
                  <c:v>18.839725000000001</c:v>
                </c:pt>
                <c:pt idx="1159">
                  <c:v>25.06</c:v>
                </c:pt>
                <c:pt idx="1160">
                  <c:v>29.825313999999931</c:v>
                </c:pt>
                <c:pt idx="1161">
                  <c:v>33.850937000000002</c:v>
                </c:pt>
                <c:pt idx="1162">
                  <c:v>38.211872</c:v>
                </c:pt>
                <c:pt idx="1163">
                  <c:v>43.403440000000003</c:v>
                </c:pt>
                <c:pt idx="1164">
                  <c:v>48.901566000000003</c:v>
                </c:pt>
                <c:pt idx="1165">
                  <c:v>53.79312500000016</c:v>
                </c:pt>
                <c:pt idx="1166">
                  <c:v>57.819374000000003</c:v>
                </c:pt>
                <c:pt idx="1167">
                  <c:v>61.446873000000004</c:v>
                </c:pt>
                <c:pt idx="1168">
                  <c:v>65.111440000000002</c:v>
                </c:pt>
                <c:pt idx="1169">
                  <c:v>68.733710000000002</c:v>
                </c:pt>
                <c:pt idx="1170">
                  <c:v>71.885779999999698</c:v>
                </c:pt>
                <c:pt idx="1171">
                  <c:v>74.321829999999991</c:v>
                </c:pt>
                <c:pt idx="1172">
                  <c:v>76.214879999999994</c:v>
                </c:pt>
                <c:pt idx="1173">
                  <c:v>77.910706000000005</c:v>
                </c:pt>
                <c:pt idx="1174">
                  <c:v>79.53004</c:v>
                </c:pt>
                <c:pt idx="1175">
                  <c:v>80.990160000000287</c:v>
                </c:pt>
                <c:pt idx="1176">
                  <c:v>82.283640000000005</c:v>
                </c:pt>
                <c:pt idx="1177">
                  <c:v>83.483750000000001</c:v>
                </c:pt>
                <c:pt idx="1178">
                  <c:v>84.580399999999983</c:v>
                </c:pt>
                <c:pt idx="1179">
                  <c:v>85.492070000000012</c:v>
                </c:pt>
                <c:pt idx="1180">
                  <c:v>86.261764999999997</c:v>
                </c:pt>
                <c:pt idx="1181">
                  <c:v>87.075159999999983</c:v>
                </c:pt>
                <c:pt idx="1182">
                  <c:v>88.046090000000007</c:v>
                </c:pt>
                <c:pt idx="1183">
                  <c:v>89.116135</c:v>
                </c:pt>
                <c:pt idx="1184">
                  <c:v>90.134839999999983</c:v>
                </c:pt>
                <c:pt idx="1185">
                  <c:v>91.004845000000003</c:v>
                </c:pt>
                <c:pt idx="1186">
                  <c:v>91.736755000000002</c:v>
                </c:pt>
                <c:pt idx="1187">
                  <c:v>92.351479999999981</c:v>
                </c:pt>
                <c:pt idx="1188">
                  <c:v>92.809685000000002</c:v>
                </c:pt>
                <c:pt idx="1189">
                  <c:v>93.058043999999981</c:v>
                </c:pt>
                <c:pt idx="1190">
                  <c:v>93.11777499999998</c:v>
                </c:pt>
                <c:pt idx="1191">
                  <c:v>93.095429999999993</c:v>
                </c:pt>
                <c:pt idx="1192">
                  <c:v>93.078739999999684</c:v>
                </c:pt>
                <c:pt idx="1193">
                  <c:v>93.090310000000002</c:v>
                </c:pt>
                <c:pt idx="1194">
                  <c:v>93.128129999999999</c:v>
                </c:pt>
                <c:pt idx="1195">
                  <c:v>93.168719999999979</c:v>
                </c:pt>
                <c:pt idx="1196">
                  <c:v>93.209800000000001</c:v>
                </c:pt>
                <c:pt idx="1197">
                  <c:v>93.335074999999989</c:v>
                </c:pt>
                <c:pt idx="1198">
                  <c:v>93.656559999999999</c:v>
                </c:pt>
                <c:pt idx="1199">
                  <c:v>94.223010000000002</c:v>
                </c:pt>
                <c:pt idx="1200">
                  <c:v>94.986059999999995</c:v>
                </c:pt>
                <c:pt idx="1201">
                  <c:v>95.78031</c:v>
                </c:pt>
                <c:pt idx="1202">
                  <c:v>96.420460000000006</c:v>
                </c:pt>
                <c:pt idx="1203">
                  <c:v>96.830779999999919</c:v>
                </c:pt>
                <c:pt idx="1204">
                  <c:v>97.034920000000227</c:v>
                </c:pt>
                <c:pt idx="1205">
                  <c:v>97.12851999999998</c:v>
                </c:pt>
                <c:pt idx="1206">
                  <c:v>97.218279999999993</c:v>
                </c:pt>
                <c:pt idx="1207">
                  <c:v>97.325194999999979</c:v>
                </c:pt>
                <c:pt idx="1208">
                  <c:v>97.400899999999993</c:v>
                </c:pt>
                <c:pt idx="1209">
                  <c:v>97.423439999999999</c:v>
                </c:pt>
                <c:pt idx="1210">
                  <c:v>97.407500000000027</c:v>
                </c:pt>
                <c:pt idx="1211">
                  <c:v>97.368126000000004</c:v>
                </c:pt>
                <c:pt idx="1212">
                  <c:v>97.334059999999994</c:v>
                </c:pt>
                <c:pt idx="1213">
                  <c:v>97.31738</c:v>
                </c:pt>
                <c:pt idx="1214">
                  <c:v>97.299300000000002</c:v>
                </c:pt>
                <c:pt idx="1215">
                  <c:v>97.262500000000003</c:v>
                </c:pt>
                <c:pt idx="1216">
                  <c:v>97.200860000000006</c:v>
                </c:pt>
                <c:pt idx="1217">
                  <c:v>97.116749999999982</c:v>
                </c:pt>
                <c:pt idx="1218">
                  <c:v>97.010154999999997</c:v>
                </c:pt>
                <c:pt idx="1219">
                  <c:v>96.869299999999996</c:v>
                </c:pt>
                <c:pt idx="1220">
                  <c:v>96.673429999999982</c:v>
                </c:pt>
                <c:pt idx="1221">
                  <c:v>96.405659999999997</c:v>
                </c:pt>
                <c:pt idx="1222">
                  <c:v>96.07441</c:v>
                </c:pt>
                <c:pt idx="1223">
                  <c:v>95.737114000000275</c:v>
                </c:pt>
                <c:pt idx="1224">
                  <c:v>95.462660000000227</c:v>
                </c:pt>
                <c:pt idx="1225">
                  <c:v>95.275985999999989</c:v>
                </c:pt>
                <c:pt idx="1226">
                  <c:v>95.152114999999981</c:v>
                </c:pt>
                <c:pt idx="1227">
                  <c:v>95.037540000000007</c:v>
                </c:pt>
                <c:pt idx="1228">
                  <c:v>94.892029999999991</c:v>
                </c:pt>
                <c:pt idx="1229">
                  <c:v>94.714264000000426</c:v>
                </c:pt>
                <c:pt idx="1230">
                  <c:v>94.542465000000007</c:v>
                </c:pt>
                <c:pt idx="1231">
                  <c:v>94.423450000000003</c:v>
                </c:pt>
                <c:pt idx="1232">
                  <c:v>94.368163999999993</c:v>
                </c:pt>
                <c:pt idx="1233">
                  <c:v>94.338469999999987</c:v>
                </c:pt>
                <c:pt idx="1234">
                  <c:v>94.277810000000002</c:v>
                </c:pt>
                <c:pt idx="1235">
                  <c:v>94.139449999999982</c:v>
                </c:pt>
                <c:pt idx="1236">
                  <c:v>93.869220000000027</c:v>
                </c:pt>
                <c:pt idx="1237">
                  <c:v>93.417270000000258</c:v>
                </c:pt>
                <c:pt idx="1238">
                  <c:v>92.77149</c:v>
                </c:pt>
                <c:pt idx="1239">
                  <c:v>91.993319999999997</c:v>
                </c:pt>
                <c:pt idx="1240">
                  <c:v>91.204025000000257</c:v>
                </c:pt>
                <c:pt idx="1241">
                  <c:v>90.481570000000005</c:v>
                </c:pt>
                <c:pt idx="1242">
                  <c:v>89.826250000000002</c:v>
                </c:pt>
                <c:pt idx="1243">
                  <c:v>89.208789999999979</c:v>
                </c:pt>
                <c:pt idx="1244">
                  <c:v>88.609219999999993</c:v>
                </c:pt>
                <c:pt idx="1245">
                  <c:v>88.038200000000003</c:v>
                </c:pt>
                <c:pt idx="1246">
                  <c:v>87.513630000000006</c:v>
                </c:pt>
                <c:pt idx="1247">
                  <c:v>86.987179999999995</c:v>
                </c:pt>
                <c:pt idx="1248">
                  <c:v>86.343599999999995</c:v>
                </c:pt>
                <c:pt idx="1249">
                  <c:v>85.492620000000286</c:v>
                </c:pt>
                <c:pt idx="1250">
                  <c:v>84.474810000000005</c:v>
                </c:pt>
                <c:pt idx="1251">
                  <c:v>83.51712000000029</c:v>
                </c:pt>
                <c:pt idx="1252">
                  <c:v>82.861260000000257</c:v>
                </c:pt>
                <c:pt idx="1253">
                  <c:v>82.574920000000006</c:v>
                </c:pt>
                <c:pt idx="1254">
                  <c:v>82.491714000000258</c:v>
                </c:pt>
                <c:pt idx="1255">
                  <c:v>82.289299999999997</c:v>
                </c:pt>
                <c:pt idx="1256">
                  <c:v>81.767500000000027</c:v>
                </c:pt>
                <c:pt idx="1257">
                  <c:v>80.925779999999989</c:v>
                </c:pt>
                <c:pt idx="1258">
                  <c:v>79.892529999999994</c:v>
                </c:pt>
                <c:pt idx="1259">
                  <c:v>78.868545999999981</c:v>
                </c:pt>
                <c:pt idx="1260">
                  <c:v>78.064490000000006</c:v>
                </c:pt>
                <c:pt idx="1261">
                  <c:v>77.647080000000003</c:v>
                </c:pt>
                <c:pt idx="1262">
                  <c:v>77.549379999999999</c:v>
                </c:pt>
                <c:pt idx="1263">
                  <c:v>77.745670000000004</c:v>
                </c:pt>
                <c:pt idx="1264">
                  <c:v>78.42586</c:v>
                </c:pt>
                <c:pt idx="1265">
                  <c:v>79.498350000000002</c:v>
                </c:pt>
                <c:pt idx="1266">
                  <c:v>80.486760000000004</c:v>
                </c:pt>
                <c:pt idx="1267">
                  <c:v>80.985389999999981</c:v>
                </c:pt>
                <c:pt idx="1268">
                  <c:v>81.084220000000258</c:v>
                </c:pt>
                <c:pt idx="1269">
                  <c:v>80.842609999999993</c:v>
                </c:pt>
                <c:pt idx="1270">
                  <c:v>80.05218499999998</c:v>
                </c:pt>
                <c:pt idx="1271">
                  <c:v>78.874250000000004</c:v>
                </c:pt>
                <c:pt idx="1272">
                  <c:v>77.729259999999996</c:v>
                </c:pt>
                <c:pt idx="1273">
                  <c:v>77.019329999999997</c:v>
                </c:pt>
                <c:pt idx="1274">
                  <c:v>76.825309999999988</c:v>
                </c:pt>
                <c:pt idx="1275">
                  <c:v>76.965620000000257</c:v>
                </c:pt>
                <c:pt idx="1276">
                  <c:v>77.364999999999995</c:v>
                </c:pt>
                <c:pt idx="1277">
                  <c:v>77.807274000000007</c:v>
                </c:pt>
                <c:pt idx="1278">
                  <c:v>78.117035000000001</c:v>
                </c:pt>
                <c:pt idx="1279">
                  <c:v>78.397610000000228</c:v>
                </c:pt>
                <c:pt idx="1280">
                  <c:v>78.643555000000006</c:v>
                </c:pt>
                <c:pt idx="1281">
                  <c:v>78.735469999999992</c:v>
                </c:pt>
                <c:pt idx="1282">
                  <c:v>78.648389999999978</c:v>
                </c:pt>
                <c:pt idx="1283">
                  <c:v>78.393590000000003</c:v>
                </c:pt>
                <c:pt idx="1284">
                  <c:v>78.145195000000001</c:v>
                </c:pt>
                <c:pt idx="1285">
                  <c:v>78.064530000000005</c:v>
                </c:pt>
                <c:pt idx="1286">
                  <c:v>78.119804000000002</c:v>
                </c:pt>
                <c:pt idx="1287">
                  <c:v>78.230354000000005</c:v>
                </c:pt>
                <c:pt idx="1288">
                  <c:v>78.176254</c:v>
                </c:pt>
                <c:pt idx="1289">
                  <c:v>77.658630000000002</c:v>
                </c:pt>
                <c:pt idx="1290">
                  <c:v>76.65952999999999</c:v>
                </c:pt>
                <c:pt idx="1291">
                  <c:v>75.629179999999948</c:v>
                </c:pt>
                <c:pt idx="1292">
                  <c:v>75.007819999999995</c:v>
                </c:pt>
                <c:pt idx="1293">
                  <c:v>74.786095000000003</c:v>
                </c:pt>
                <c:pt idx="1294">
                  <c:v>74.71078</c:v>
                </c:pt>
                <c:pt idx="1295">
                  <c:v>74.528429999999986</c:v>
                </c:pt>
                <c:pt idx="1296">
                  <c:v>74.109610000000004</c:v>
                </c:pt>
                <c:pt idx="1297">
                  <c:v>73.682579999999959</c:v>
                </c:pt>
                <c:pt idx="1298">
                  <c:v>73.527500000000003</c:v>
                </c:pt>
                <c:pt idx="1299">
                  <c:v>73.828315999999958</c:v>
                </c:pt>
                <c:pt idx="1300">
                  <c:v>74.789374999999978</c:v>
                </c:pt>
                <c:pt idx="1301">
                  <c:v>75.948395000000005</c:v>
                </c:pt>
                <c:pt idx="1302">
                  <c:v>76.586560000000006</c:v>
                </c:pt>
                <c:pt idx="1303">
                  <c:v>76.712459999999993</c:v>
                </c:pt>
                <c:pt idx="1304">
                  <c:v>76.542779999999979</c:v>
                </c:pt>
                <c:pt idx="1305">
                  <c:v>76.134060000000005</c:v>
                </c:pt>
                <c:pt idx="1306">
                  <c:v>75.738050000000001</c:v>
                </c:pt>
                <c:pt idx="1307">
                  <c:v>75.56077999999998</c:v>
                </c:pt>
                <c:pt idx="1308">
                  <c:v>75.52758</c:v>
                </c:pt>
                <c:pt idx="1309">
                  <c:v>75.613754</c:v>
                </c:pt>
                <c:pt idx="1310">
                  <c:v>75.861329999999995</c:v>
                </c:pt>
                <c:pt idx="1311">
                  <c:v>76.100149999999999</c:v>
                </c:pt>
                <c:pt idx="1312">
                  <c:v>76.177030000000002</c:v>
                </c:pt>
                <c:pt idx="1313">
                  <c:v>76.044690000000287</c:v>
                </c:pt>
                <c:pt idx="1314">
                  <c:v>75.522459999999981</c:v>
                </c:pt>
                <c:pt idx="1315">
                  <c:v>74.608439999999959</c:v>
                </c:pt>
                <c:pt idx="1316">
                  <c:v>73.763909999999996</c:v>
                </c:pt>
                <c:pt idx="1317">
                  <c:v>73.389724999999999</c:v>
                </c:pt>
                <c:pt idx="1318">
                  <c:v>73.335939999999979</c:v>
                </c:pt>
                <c:pt idx="1319">
                  <c:v>73.498050000000006</c:v>
                </c:pt>
                <c:pt idx="1320">
                  <c:v>74.029640000000001</c:v>
                </c:pt>
                <c:pt idx="1321">
                  <c:v>74.908240000000006</c:v>
                </c:pt>
                <c:pt idx="1322">
                  <c:v>76.123709999999988</c:v>
                </c:pt>
                <c:pt idx="1323">
                  <c:v>77.651719999999983</c:v>
                </c:pt>
                <c:pt idx="1324">
                  <c:v>79.167850000000001</c:v>
                </c:pt>
                <c:pt idx="1325">
                  <c:v>80.270479999999978</c:v>
                </c:pt>
                <c:pt idx="1326">
                  <c:v>80.819460000000007</c:v>
                </c:pt>
                <c:pt idx="1327">
                  <c:v>80.967070000000007</c:v>
                </c:pt>
                <c:pt idx="1328">
                  <c:v>80.976609999999994</c:v>
                </c:pt>
                <c:pt idx="1329">
                  <c:v>80.98563</c:v>
                </c:pt>
                <c:pt idx="1330">
                  <c:v>80.991874999999993</c:v>
                </c:pt>
                <c:pt idx="1331">
                  <c:v>80.978749999999948</c:v>
                </c:pt>
                <c:pt idx="1332">
                  <c:v>80.872573999999958</c:v>
                </c:pt>
                <c:pt idx="1333">
                  <c:v>80.596879999999999</c:v>
                </c:pt>
                <c:pt idx="1334">
                  <c:v>80.251480000000001</c:v>
                </c:pt>
                <c:pt idx="1335">
                  <c:v>80.004379999999998</c:v>
                </c:pt>
                <c:pt idx="1336">
                  <c:v>79.889849999999981</c:v>
                </c:pt>
                <c:pt idx="1337">
                  <c:v>79.853904999999983</c:v>
                </c:pt>
                <c:pt idx="1338">
                  <c:v>79.845730000000003</c:v>
                </c:pt>
                <c:pt idx="1339">
                  <c:v>79.841600000000227</c:v>
                </c:pt>
                <c:pt idx="1340">
                  <c:v>79.878589999999988</c:v>
                </c:pt>
                <c:pt idx="1341">
                  <c:v>80.040344000000005</c:v>
                </c:pt>
                <c:pt idx="1342">
                  <c:v>80.365669999999994</c:v>
                </c:pt>
                <c:pt idx="1343">
                  <c:v>80.788669999999996</c:v>
                </c:pt>
                <c:pt idx="1344">
                  <c:v>81.187699999999992</c:v>
                </c:pt>
                <c:pt idx="1345">
                  <c:v>81.456249999999997</c:v>
                </c:pt>
                <c:pt idx="1346">
                  <c:v>81.572929999999999</c:v>
                </c:pt>
                <c:pt idx="1347">
                  <c:v>81.577500000000001</c:v>
                </c:pt>
                <c:pt idx="1348">
                  <c:v>81.356250000000003</c:v>
                </c:pt>
                <c:pt idx="1349">
                  <c:v>80.694919999999996</c:v>
                </c:pt>
                <c:pt idx="1350">
                  <c:v>79.574529999999996</c:v>
                </c:pt>
                <c:pt idx="1351">
                  <c:v>78.195229999999995</c:v>
                </c:pt>
                <c:pt idx="1352">
                  <c:v>76.760000000000005</c:v>
                </c:pt>
                <c:pt idx="1353">
                  <c:v>75.31617</c:v>
                </c:pt>
                <c:pt idx="1354">
                  <c:v>73.790390000000002</c:v>
                </c:pt>
                <c:pt idx="1355">
                  <c:v>72.102189999999979</c:v>
                </c:pt>
                <c:pt idx="1356">
                  <c:v>70.239684999999994</c:v>
                </c:pt>
                <c:pt idx="1357">
                  <c:v>68.238715999999982</c:v>
                </c:pt>
                <c:pt idx="1358">
                  <c:v>66.10308999999998</c:v>
                </c:pt>
                <c:pt idx="1359">
                  <c:v>63.796524000000012</c:v>
                </c:pt>
                <c:pt idx="1360">
                  <c:v>61.571327000000004</c:v>
                </c:pt>
                <c:pt idx="1361">
                  <c:v>60.148010000000063</c:v>
                </c:pt>
                <c:pt idx="1362">
                  <c:v>59.748596000000013</c:v>
                </c:pt>
                <c:pt idx="1363">
                  <c:v>60.383949999999999</c:v>
                </c:pt>
                <c:pt idx="1364">
                  <c:v>61.761406000000001</c:v>
                </c:pt>
                <c:pt idx="1365">
                  <c:v>62.61027</c:v>
                </c:pt>
                <c:pt idx="1366">
                  <c:v>62.717033000000001</c:v>
                </c:pt>
                <c:pt idx="1367">
                  <c:v>61.935390000000012</c:v>
                </c:pt>
                <c:pt idx="1368">
                  <c:v>59.992733000000129</c:v>
                </c:pt>
                <c:pt idx="1369">
                  <c:v>58.359219999999993</c:v>
                </c:pt>
                <c:pt idx="1370">
                  <c:v>57.827347000000003</c:v>
                </c:pt>
                <c:pt idx="1371">
                  <c:v>57.828243000000001</c:v>
                </c:pt>
                <c:pt idx="1372">
                  <c:v>57.793476000000013</c:v>
                </c:pt>
                <c:pt idx="1373">
                  <c:v>57.288555000000137</c:v>
                </c:pt>
                <c:pt idx="1374">
                  <c:v>56.196760000000012</c:v>
                </c:pt>
                <c:pt idx="1375">
                  <c:v>54.305626000000004</c:v>
                </c:pt>
                <c:pt idx="1376">
                  <c:v>50.833904000000004</c:v>
                </c:pt>
                <c:pt idx="1377">
                  <c:v>44.812224999999998</c:v>
                </c:pt>
                <c:pt idx="1378">
                  <c:v>36.386485999999998</c:v>
                </c:pt>
                <c:pt idx="1379">
                  <c:v>29.345662999999924</c:v>
                </c:pt>
                <c:pt idx="1380">
                  <c:v>26.951408000000001</c:v>
                </c:pt>
                <c:pt idx="1381">
                  <c:v>27.269687999999931</c:v>
                </c:pt>
                <c:pt idx="1382">
                  <c:v>29.278241999999931</c:v>
                </c:pt>
                <c:pt idx="1383">
                  <c:v>32.866135000000114</c:v>
                </c:pt>
                <c:pt idx="1384">
                  <c:v>35.601875</c:v>
                </c:pt>
                <c:pt idx="1385">
                  <c:v>36.739260000000002</c:v>
                </c:pt>
                <c:pt idx="1386">
                  <c:v>37.589024000000002</c:v>
                </c:pt>
                <c:pt idx="1387">
                  <c:v>39.357033000000001</c:v>
                </c:pt>
                <c:pt idx="1388">
                  <c:v>42.486134</c:v>
                </c:pt>
                <c:pt idx="1389">
                  <c:v>46.462265000000002</c:v>
                </c:pt>
                <c:pt idx="1390">
                  <c:v>50.177227000000002</c:v>
                </c:pt>
                <c:pt idx="1391">
                  <c:v>52.815780000000004</c:v>
                </c:pt>
                <c:pt idx="1392">
                  <c:v>54.297580000000011</c:v>
                </c:pt>
                <c:pt idx="1393">
                  <c:v>54.868280000000006</c:v>
                </c:pt>
                <c:pt idx="1394">
                  <c:v>54.921253</c:v>
                </c:pt>
                <c:pt idx="1395">
                  <c:v>54.676994000000001</c:v>
                </c:pt>
                <c:pt idx="1396">
                  <c:v>54.093323000000012</c:v>
                </c:pt>
                <c:pt idx="1397">
                  <c:v>53.216484000000001</c:v>
                </c:pt>
                <c:pt idx="1398">
                  <c:v>52.087344999999999</c:v>
                </c:pt>
                <c:pt idx="1399">
                  <c:v>50.685314000000012</c:v>
                </c:pt>
                <c:pt idx="1400">
                  <c:v>49.124573000000012</c:v>
                </c:pt>
                <c:pt idx="1401">
                  <c:v>47.441836999999992</c:v>
                </c:pt>
                <c:pt idx="1402">
                  <c:v>45.237970000000011</c:v>
                </c:pt>
                <c:pt idx="1403">
                  <c:v>41.833904000000004</c:v>
                </c:pt>
                <c:pt idx="1404">
                  <c:v>36.763165000000114</c:v>
                </c:pt>
                <c:pt idx="1405">
                  <c:v>31.169492999999989</c:v>
                </c:pt>
                <c:pt idx="1406">
                  <c:v>27.653749999999931</c:v>
                </c:pt>
                <c:pt idx="1407">
                  <c:v>26.927109000000002</c:v>
                </c:pt>
                <c:pt idx="1408">
                  <c:v>27.279375000000005</c:v>
                </c:pt>
                <c:pt idx="1409">
                  <c:v>27.450702999999915</c:v>
                </c:pt>
                <c:pt idx="1410">
                  <c:v>27.377500000000001</c:v>
                </c:pt>
                <c:pt idx="1411">
                  <c:v>27.077186999999999</c:v>
                </c:pt>
                <c:pt idx="1412">
                  <c:v>26.686561999999999</c:v>
                </c:pt>
                <c:pt idx="1413">
                  <c:v>26.796250000000001</c:v>
                </c:pt>
                <c:pt idx="1414">
                  <c:v>28.202342999999885</c:v>
                </c:pt>
                <c:pt idx="1415">
                  <c:v>31.130821000000068</c:v>
                </c:pt>
                <c:pt idx="1416">
                  <c:v>34.817616000000001</c:v>
                </c:pt>
                <c:pt idx="1417">
                  <c:v>38.431953</c:v>
                </c:pt>
                <c:pt idx="1418">
                  <c:v>40.903675</c:v>
                </c:pt>
                <c:pt idx="1419">
                  <c:v>41.655470000000001</c:v>
                </c:pt>
                <c:pt idx="1420">
                  <c:v>40.884609999999995</c:v>
                </c:pt>
                <c:pt idx="1421">
                  <c:v>38.266914000000114</c:v>
                </c:pt>
                <c:pt idx="1422">
                  <c:v>35.344104999999999</c:v>
                </c:pt>
                <c:pt idx="1423">
                  <c:v>34.268127000000113</c:v>
                </c:pt>
                <c:pt idx="1424">
                  <c:v>34.571840000000002</c:v>
                </c:pt>
                <c:pt idx="1425">
                  <c:v>36.320507000000006</c:v>
                </c:pt>
                <c:pt idx="1426">
                  <c:v>39.506367000000004</c:v>
                </c:pt>
                <c:pt idx="1427">
                  <c:v>41.846912000000003</c:v>
                </c:pt>
                <c:pt idx="1428">
                  <c:v>42.446564000000002</c:v>
                </c:pt>
                <c:pt idx="1429">
                  <c:v>41.933050000000001</c:v>
                </c:pt>
                <c:pt idx="1430">
                  <c:v>40.067689999999999</c:v>
                </c:pt>
                <c:pt idx="1431">
                  <c:v>36.583748</c:v>
                </c:pt>
                <c:pt idx="1432">
                  <c:v>31.429141999999938</c:v>
                </c:pt>
                <c:pt idx="1433">
                  <c:v>25.216251000000035</c:v>
                </c:pt>
                <c:pt idx="1434">
                  <c:v>20.56418</c:v>
                </c:pt>
                <c:pt idx="1435">
                  <c:v>19.102499000000002</c:v>
                </c:pt>
                <c:pt idx="1436">
                  <c:v>19.710037</c:v>
                </c:pt>
                <c:pt idx="1437">
                  <c:v>21.065429999999886</c:v>
                </c:pt>
                <c:pt idx="1438">
                  <c:v>21.953591999999986</c:v>
                </c:pt>
                <c:pt idx="1439">
                  <c:v>22.093906</c:v>
                </c:pt>
                <c:pt idx="1440">
                  <c:v>21.368670999999942</c:v>
                </c:pt>
                <c:pt idx="1441">
                  <c:v>19.621954000000091</c:v>
                </c:pt>
                <c:pt idx="1442">
                  <c:v>18.304217999999999</c:v>
                </c:pt>
                <c:pt idx="1443">
                  <c:v>18.050937999999999</c:v>
                </c:pt>
                <c:pt idx="1444">
                  <c:v>18.274258000000035</c:v>
                </c:pt>
                <c:pt idx="1445">
                  <c:v>18.550117</c:v>
                </c:pt>
                <c:pt idx="1446">
                  <c:v>17.901875000000064</c:v>
                </c:pt>
                <c:pt idx="1447">
                  <c:v>14.985821</c:v>
                </c:pt>
                <c:pt idx="1448">
                  <c:v>9.8614450000000247</c:v>
                </c:pt>
                <c:pt idx="1449">
                  <c:v>4.5952343999999945</c:v>
                </c:pt>
                <c:pt idx="1450">
                  <c:v>1.2029687999999956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1.5695312023162806</c:v>
                </c:pt>
                <c:pt idx="1479">
                  <c:v>4.7310543060302725</c:v>
                </c:pt>
                <c:pt idx="1480">
                  <c:v>8.7447652816772319</c:v>
                </c:pt>
                <c:pt idx="1481">
                  <c:v>12.085116386413571</c:v>
                </c:pt>
                <c:pt idx="1482">
                  <c:v>14.512656211853072</c:v>
                </c:pt>
                <c:pt idx="1483">
                  <c:v>16.508983612060547</c:v>
                </c:pt>
                <c:pt idx="1484">
                  <c:v>17.950117111206055</c:v>
                </c:pt>
                <c:pt idx="1485">
                  <c:v>18.681600570678686</c:v>
                </c:pt>
                <c:pt idx="1486">
                  <c:v>18.991718292236289</c:v>
                </c:pt>
                <c:pt idx="1487">
                  <c:v>19.132890701293945</c:v>
                </c:pt>
                <c:pt idx="1488">
                  <c:v>19.446016311645486</c:v>
                </c:pt>
                <c:pt idx="1489">
                  <c:v>20.789297103881829</c:v>
                </c:pt>
                <c:pt idx="1490">
                  <c:v>24.070938110351591</c:v>
                </c:pt>
                <c:pt idx="1491">
                  <c:v>29.633438110351591</c:v>
                </c:pt>
                <c:pt idx="1492">
                  <c:v>36.899608612060547</c:v>
                </c:pt>
                <c:pt idx="1493">
                  <c:v>44.488986968994141</c:v>
                </c:pt>
                <c:pt idx="1494">
                  <c:v>51.122970581054687</c:v>
                </c:pt>
                <c:pt idx="1495">
                  <c:v>55.954376220703125</c:v>
                </c:pt>
                <c:pt idx="1496">
                  <c:v>58.679492950439453</c:v>
                </c:pt>
                <c:pt idx="1497">
                  <c:v>59.808086395263459</c:v>
                </c:pt>
                <c:pt idx="1498">
                  <c:v>60.113399505615106</c:v>
                </c:pt>
                <c:pt idx="1499">
                  <c:v>60.106056213378913</c:v>
                </c:pt>
                <c:pt idx="1500">
                  <c:v>60.043437957763459</c:v>
                </c:pt>
                <c:pt idx="1501">
                  <c:v>59.998634338379112</c:v>
                </c:pt>
                <c:pt idx="1502">
                  <c:v>60.116054534912095</c:v>
                </c:pt>
                <c:pt idx="1503">
                  <c:v>60.677345275878913</c:v>
                </c:pt>
                <c:pt idx="1504">
                  <c:v>61.769649505615106</c:v>
                </c:pt>
                <c:pt idx="1505">
                  <c:v>63.189727783202969</c:v>
                </c:pt>
                <c:pt idx="1506">
                  <c:v>64.720901489257827</c:v>
                </c:pt>
                <c:pt idx="1507">
                  <c:v>66.346794128417969</c:v>
                </c:pt>
                <c:pt idx="1508">
                  <c:v>68.10793304443358</c:v>
                </c:pt>
                <c:pt idx="1509">
                  <c:v>69.804801940917997</c:v>
                </c:pt>
                <c:pt idx="1510">
                  <c:v>70.911598205566406</c:v>
                </c:pt>
                <c:pt idx="1511">
                  <c:v>71.233909606933594</c:v>
                </c:pt>
                <c:pt idx="1512">
                  <c:v>71.05117034912108</c:v>
                </c:pt>
                <c:pt idx="1513">
                  <c:v>70.187812805175781</c:v>
                </c:pt>
                <c:pt idx="1514">
                  <c:v>68.572463989257827</c:v>
                </c:pt>
                <c:pt idx="1515">
                  <c:v>66.940979003906264</c:v>
                </c:pt>
                <c:pt idx="1516">
                  <c:v>65.942771911620696</c:v>
                </c:pt>
                <c:pt idx="1517">
                  <c:v>65.599807739257813</c:v>
                </c:pt>
                <c:pt idx="1518">
                  <c:v>66.160781860351165</c:v>
                </c:pt>
                <c:pt idx="1519">
                  <c:v>68.412384033203111</c:v>
                </c:pt>
                <c:pt idx="1520">
                  <c:v>72.262969970703125</c:v>
                </c:pt>
                <c:pt idx="1521">
                  <c:v>77.021759033203111</c:v>
                </c:pt>
                <c:pt idx="1522">
                  <c:v>82.556640625000227</c:v>
                </c:pt>
                <c:pt idx="1523">
                  <c:v>88.42839813232365</c:v>
                </c:pt>
                <c:pt idx="1524">
                  <c:v>93.696601867675781</c:v>
                </c:pt>
                <c:pt idx="1525">
                  <c:v>98.125625610351548</c:v>
                </c:pt>
                <c:pt idx="1526">
                  <c:v>102.14742279052734</c:v>
                </c:pt>
                <c:pt idx="1527">
                  <c:v>105.87155914306641</c:v>
                </c:pt>
                <c:pt idx="1528">
                  <c:v>108.94023132324241</c:v>
                </c:pt>
                <c:pt idx="1529">
                  <c:v>111.24234771728487</c:v>
                </c:pt>
                <c:pt idx="1530">
                  <c:v>113.24375152587892</c:v>
                </c:pt>
                <c:pt idx="1531">
                  <c:v>115.32492065429687</c:v>
                </c:pt>
                <c:pt idx="1532">
                  <c:v>117.31101226806642</c:v>
                </c:pt>
                <c:pt idx="1533">
                  <c:v>118.88406372070312</c:v>
                </c:pt>
                <c:pt idx="1534">
                  <c:v>120.05687713623001</c:v>
                </c:pt>
                <c:pt idx="1535">
                  <c:v>121.05437469482418</c:v>
                </c:pt>
                <c:pt idx="1536">
                  <c:v>121.96215057373047</c:v>
                </c:pt>
                <c:pt idx="1537">
                  <c:v>122.720703125</c:v>
                </c:pt>
                <c:pt idx="1538">
                  <c:v>123.36331939697266</c:v>
                </c:pt>
                <c:pt idx="1539">
                  <c:v>123.99336242675781</c:v>
                </c:pt>
                <c:pt idx="1540">
                  <c:v>124.61812591552734</c:v>
                </c:pt>
                <c:pt idx="1541">
                  <c:v>125.26875305175781</c:v>
                </c:pt>
                <c:pt idx="1542">
                  <c:v>126.12031555175759</c:v>
                </c:pt>
                <c:pt idx="1543">
                  <c:v>127.30695343017582</c:v>
                </c:pt>
                <c:pt idx="1544">
                  <c:v>128.63703918457031</c:v>
                </c:pt>
                <c:pt idx="1545">
                  <c:v>129.72453308105455</c:v>
                </c:pt>
                <c:pt idx="1546">
                  <c:v>131.44453430175719</c:v>
                </c:pt>
                <c:pt idx="1547">
                  <c:v>131.84226989746139</c:v>
                </c:pt>
                <c:pt idx="1548">
                  <c:v>131.95875549316398</c:v>
                </c:pt>
                <c:pt idx="1549">
                  <c:v>131.94145202636668</c:v>
                </c:pt>
                <c:pt idx="1550">
                  <c:v>131.71434020996048</c:v>
                </c:pt>
                <c:pt idx="1551">
                  <c:v>131.11656188964781</c:v>
                </c:pt>
                <c:pt idx="1552">
                  <c:v>130.38551330566466</c:v>
                </c:pt>
                <c:pt idx="1553">
                  <c:v>129.7032470703125</c:v>
                </c:pt>
                <c:pt idx="1554">
                  <c:v>129.00625610351562</c:v>
                </c:pt>
                <c:pt idx="1555">
                  <c:v>128.38718414306641</c:v>
                </c:pt>
                <c:pt idx="1556">
                  <c:v>127.89530944824241</c:v>
                </c:pt>
                <c:pt idx="1557">
                  <c:v>127.32281494140625</c:v>
                </c:pt>
                <c:pt idx="1558">
                  <c:v>126.63394165039061</c:v>
                </c:pt>
                <c:pt idx="1559">
                  <c:v>126.04804992675781</c:v>
                </c:pt>
                <c:pt idx="1560">
                  <c:v>125.52874755859322</c:v>
                </c:pt>
                <c:pt idx="1561">
                  <c:v>125.88937377929685</c:v>
                </c:pt>
                <c:pt idx="1562">
                  <c:v>126.0536300659182</c:v>
                </c:pt>
                <c:pt idx="1563">
                  <c:v>126.17687225341751</c:v>
                </c:pt>
                <c:pt idx="1564">
                  <c:v>126.30382537841797</c:v>
                </c:pt>
                <c:pt idx="1565">
                  <c:v>126.62601470947266</c:v>
                </c:pt>
                <c:pt idx="1566">
                  <c:v>126.90077972412108</c:v>
                </c:pt>
                <c:pt idx="1567">
                  <c:v>126.99156188964884</c:v>
                </c:pt>
                <c:pt idx="1568">
                  <c:v>127.00281524658166</c:v>
                </c:pt>
                <c:pt idx="1569">
                  <c:v>127.00281524658166</c:v>
                </c:pt>
                <c:pt idx="1570">
                  <c:v>127.01000213623024</c:v>
                </c:pt>
                <c:pt idx="1571">
                  <c:v>127.01374816894531</c:v>
                </c:pt>
                <c:pt idx="1572">
                  <c:v>126.92655944824264</c:v>
                </c:pt>
                <c:pt idx="1573">
                  <c:v>126.59488677978516</c:v>
                </c:pt>
                <c:pt idx="1574">
                  <c:v>125.98945617675759</c:v>
                </c:pt>
                <c:pt idx="1575">
                  <c:v>125.37031555175759</c:v>
                </c:pt>
                <c:pt idx="1576">
                  <c:v>125.02972412109375</c:v>
                </c:pt>
                <c:pt idx="1577">
                  <c:v>124.95078277587891</c:v>
                </c:pt>
                <c:pt idx="1578">
                  <c:v>125.01625061035156</c:v>
                </c:pt>
                <c:pt idx="1579">
                  <c:v>126.27093505859342</c:v>
                </c:pt>
                <c:pt idx="1580">
                  <c:v>126.72953033447243</c:v>
                </c:pt>
                <c:pt idx="1581">
                  <c:v>127.25827789306604</c:v>
                </c:pt>
                <c:pt idx="1582">
                  <c:v>127.69390869140625</c:v>
                </c:pt>
                <c:pt idx="1583">
                  <c:v>127.94129180908227</c:v>
                </c:pt>
                <c:pt idx="1584">
                  <c:v>128.01433563232422</c:v>
                </c:pt>
                <c:pt idx="1585">
                  <c:v>128.00882720947266</c:v>
                </c:pt>
                <c:pt idx="1586">
                  <c:v>128</c:v>
                </c:pt>
                <c:pt idx="1587">
                  <c:v>127.99789428710963</c:v>
                </c:pt>
                <c:pt idx="1588">
                  <c:v>128.00843811035202</c:v>
                </c:pt>
                <c:pt idx="1589">
                  <c:v>128.09500122070313</c:v>
                </c:pt>
                <c:pt idx="1590">
                  <c:v>128.37562561035111</c:v>
                </c:pt>
                <c:pt idx="1591">
                  <c:v>128.72285461425719</c:v>
                </c:pt>
                <c:pt idx="1592">
                  <c:v>128.86543273925778</c:v>
                </c:pt>
                <c:pt idx="1593">
                  <c:v>128.86609649658203</c:v>
                </c:pt>
                <c:pt idx="1594">
                  <c:v>128.73136901855469</c:v>
                </c:pt>
                <c:pt idx="1595">
                  <c:v>128.39097595214838</c:v>
                </c:pt>
                <c:pt idx="1596">
                  <c:v>128.09249877929687</c:v>
                </c:pt>
                <c:pt idx="1597">
                  <c:v>127.91523742675781</c:v>
                </c:pt>
                <c:pt idx="1598">
                  <c:v>127.66351318359375</c:v>
                </c:pt>
                <c:pt idx="1599">
                  <c:v>127.32843780517553</c:v>
                </c:pt>
                <c:pt idx="1600">
                  <c:v>127.08195495605455</c:v>
                </c:pt>
                <c:pt idx="1601">
                  <c:v>126.97132873535155</c:v>
                </c:pt>
                <c:pt idx="1602">
                  <c:v>126.84546661376945</c:v>
                </c:pt>
                <c:pt idx="1603">
                  <c:v>126.65093994140625</c:v>
                </c:pt>
                <c:pt idx="1604">
                  <c:v>126.52718353271462</c:v>
                </c:pt>
                <c:pt idx="1605">
                  <c:v>126.50405883789038</c:v>
                </c:pt>
                <c:pt idx="1606">
                  <c:v>126.61171722412108</c:v>
                </c:pt>
                <c:pt idx="1607">
                  <c:v>126.92703247070311</c:v>
                </c:pt>
                <c:pt idx="1608">
                  <c:v>127.40105438232422</c:v>
                </c:pt>
                <c:pt idx="1609">
                  <c:v>127.50015258789061</c:v>
                </c:pt>
                <c:pt idx="1610">
                  <c:v>128.08425903320321</c:v>
                </c:pt>
                <c:pt idx="1611">
                  <c:v>128.49437713623047</c:v>
                </c:pt>
                <c:pt idx="1612">
                  <c:v>128.8442993164067</c:v>
                </c:pt>
                <c:pt idx="1613">
                  <c:v>129.28320312499972</c:v>
                </c:pt>
                <c:pt idx="1614">
                  <c:v>129.78453063964781</c:v>
                </c:pt>
                <c:pt idx="1615">
                  <c:v>129.52695159912054</c:v>
                </c:pt>
                <c:pt idx="1616">
                  <c:v>128.98133087158251</c:v>
                </c:pt>
                <c:pt idx="1617">
                  <c:v>128.54687499999972</c:v>
                </c:pt>
                <c:pt idx="1618">
                  <c:v>127.98828125</c:v>
                </c:pt>
                <c:pt idx="1619">
                  <c:v>127.6573471069326</c:v>
                </c:pt>
                <c:pt idx="1620">
                  <c:v>127.54625244140612</c:v>
                </c:pt>
                <c:pt idx="1621">
                  <c:v>126.83625030517523</c:v>
                </c:pt>
                <c:pt idx="1622">
                  <c:v>126.73734588622968</c:v>
                </c:pt>
                <c:pt idx="1623">
                  <c:v>125.91156768798795</c:v>
                </c:pt>
                <c:pt idx="1624">
                  <c:v>124.73824310302655</c:v>
                </c:pt>
                <c:pt idx="1625">
                  <c:v>122.97230529785053</c:v>
                </c:pt>
                <c:pt idx="1626">
                  <c:v>120.98571014404219</c:v>
                </c:pt>
                <c:pt idx="1627">
                  <c:v>119.16027832031168</c:v>
                </c:pt>
                <c:pt idx="1628">
                  <c:v>117.23722839355391</c:v>
                </c:pt>
                <c:pt idx="1629">
                  <c:v>114.42304992675703</c:v>
                </c:pt>
                <c:pt idx="1630">
                  <c:v>110.41648864746016</c:v>
                </c:pt>
                <c:pt idx="1631">
                  <c:v>105.50109863281168</c:v>
                </c:pt>
                <c:pt idx="1632">
                  <c:v>99.736679077147727</c:v>
                </c:pt>
                <c:pt idx="1633">
                  <c:v>93.552032470702258</c:v>
                </c:pt>
                <c:pt idx="1634">
                  <c:v>93.462310791014815</c:v>
                </c:pt>
                <c:pt idx="1635">
                  <c:v>93.086914062499218</c:v>
                </c:pt>
                <c:pt idx="1636">
                  <c:v>92.684143066405468</c:v>
                </c:pt>
                <c:pt idx="1637">
                  <c:v>90.736057281493373</c:v>
                </c:pt>
                <c:pt idx="1638">
                  <c:v>89.666091918945298</c:v>
                </c:pt>
                <c:pt idx="1639">
                  <c:v>89.337692260742386</c:v>
                </c:pt>
                <c:pt idx="1640">
                  <c:v>89.214843750000227</c:v>
                </c:pt>
                <c:pt idx="1641">
                  <c:v>89.147145080566403</c:v>
                </c:pt>
                <c:pt idx="1642">
                  <c:v>88.820938110350951</c:v>
                </c:pt>
                <c:pt idx="1643">
                  <c:v>88.447227478027798</c:v>
                </c:pt>
                <c:pt idx="1644">
                  <c:v>87.429649353027344</c:v>
                </c:pt>
                <c:pt idx="1645">
                  <c:v>87.09375</c:v>
                </c:pt>
                <c:pt idx="1646">
                  <c:v>86.770390319823818</c:v>
                </c:pt>
                <c:pt idx="1647">
                  <c:v>86.593513488769815</c:v>
                </c:pt>
                <c:pt idx="1648">
                  <c:v>85.997421264648821</c:v>
                </c:pt>
                <c:pt idx="1649">
                  <c:v>86.073905944824219</c:v>
                </c:pt>
                <c:pt idx="1650">
                  <c:v>86.62445068359375</c:v>
                </c:pt>
                <c:pt idx="1651">
                  <c:v>86.755935668945327</c:v>
                </c:pt>
                <c:pt idx="1652">
                  <c:v>86.412269592285227</c:v>
                </c:pt>
                <c:pt idx="1653">
                  <c:v>86.398597717284872</c:v>
                </c:pt>
                <c:pt idx="1654">
                  <c:v>86.178909301757571</c:v>
                </c:pt>
                <c:pt idx="1655">
                  <c:v>86.632423400878906</c:v>
                </c:pt>
                <c:pt idx="1656">
                  <c:v>86.955192565917997</c:v>
                </c:pt>
                <c:pt idx="1657">
                  <c:v>86.929061889648437</c:v>
                </c:pt>
                <c:pt idx="1658">
                  <c:v>86.768241882324219</c:v>
                </c:pt>
                <c:pt idx="1659">
                  <c:v>86.263244628906548</c:v>
                </c:pt>
                <c:pt idx="1660">
                  <c:v>85.984573364257827</c:v>
                </c:pt>
                <c:pt idx="1661">
                  <c:v>85.809417724609318</c:v>
                </c:pt>
                <c:pt idx="1662">
                  <c:v>84.904495239257827</c:v>
                </c:pt>
                <c:pt idx="1663">
                  <c:v>84.578437805175454</c:v>
                </c:pt>
                <c:pt idx="1664">
                  <c:v>84.622184753417699</c:v>
                </c:pt>
                <c:pt idx="1665">
                  <c:v>85.202186584472656</c:v>
                </c:pt>
                <c:pt idx="1666">
                  <c:v>86.502578735351165</c:v>
                </c:pt>
                <c:pt idx="1667">
                  <c:v>86.675857543945071</c:v>
                </c:pt>
                <c:pt idx="1668">
                  <c:v>87.184997558593366</c:v>
                </c:pt>
                <c:pt idx="1669">
                  <c:v>87.266174316405866</c:v>
                </c:pt>
                <c:pt idx="1670">
                  <c:v>87.18359375</c:v>
                </c:pt>
                <c:pt idx="1671">
                  <c:v>87.083908081054688</c:v>
                </c:pt>
                <c:pt idx="1672">
                  <c:v>87.026954650878906</c:v>
                </c:pt>
                <c:pt idx="1673">
                  <c:v>87.002189636230469</c:v>
                </c:pt>
                <c:pt idx="1674">
                  <c:v>86.950035095214844</c:v>
                </c:pt>
                <c:pt idx="1675">
                  <c:v>86.833282470703111</c:v>
                </c:pt>
                <c:pt idx="1676">
                  <c:v>86.652458190917699</c:v>
                </c:pt>
                <c:pt idx="1677">
                  <c:v>86.426246643066406</c:v>
                </c:pt>
                <c:pt idx="1678">
                  <c:v>86.095428466796818</c:v>
                </c:pt>
                <c:pt idx="1679">
                  <c:v>85.614959716796818</c:v>
                </c:pt>
                <c:pt idx="1680">
                  <c:v>85.22023773193358</c:v>
                </c:pt>
                <c:pt idx="1681">
                  <c:v>85.096405029296875</c:v>
                </c:pt>
                <c:pt idx="1682">
                  <c:v>85.507148742675781</c:v>
                </c:pt>
                <c:pt idx="1683">
                  <c:v>85.885665893554304</c:v>
                </c:pt>
                <c:pt idx="1684">
                  <c:v>85.980621337890611</c:v>
                </c:pt>
                <c:pt idx="1685">
                  <c:v>86.165863037109318</c:v>
                </c:pt>
                <c:pt idx="1686">
                  <c:v>87.983047485351562</c:v>
                </c:pt>
                <c:pt idx="1687">
                  <c:v>89.148437499999858</c:v>
                </c:pt>
                <c:pt idx="1688">
                  <c:v>89.746643066406264</c:v>
                </c:pt>
                <c:pt idx="1689">
                  <c:v>90.05914306640625</c:v>
                </c:pt>
                <c:pt idx="1690">
                  <c:v>90.354064941406264</c:v>
                </c:pt>
                <c:pt idx="1691">
                  <c:v>90.762809753417969</c:v>
                </c:pt>
                <c:pt idx="1692">
                  <c:v>91.232269287109659</c:v>
                </c:pt>
                <c:pt idx="1693">
                  <c:v>91.64882659912108</c:v>
                </c:pt>
                <c:pt idx="1694">
                  <c:v>91.985313415527344</c:v>
                </c:pt>
                <c:pt idx="1695">
                  <c:v>92.401565551757827</c:v>
                </c:pt>
                <c:pt idx="1696">
                  <c:v>93.078826904296818</c:v>
                </c:pt>
                <c:pt idx="1697">
                  <c:v>93.938514709472727</c:v>
                </c:pt>
                <c:pt idx="1698">
                  <c:v>94.722343444824219</c:v>
                </c:pt>
                <c:pt idx="1699">
                  <c:v>95.261253356933594</c:v>
                </c:pt>
                <c:pt idx="1700">
                  <c:v>95.520782470702827</c:v>
                </c:pt>
                <c:pt idx="1701">
                  <c:v>95.528984069824219</c:v>
                </c:pt>
                <c:pt idx="1702">
                  <c:v>95.436798095703111</c:v>
                </c:pt>
                <c:pt idx="1703">
                  <c:v>95.533439636230469</c:v>
                </c:pt>
                <c:pt idx="1704">
                  <c:v>96.081878662109318</c:v>
                </c:pt>
                <c:pt idx="1705">
                  <c:v>97.018440246581676</c:v>
                </c:pt>
                <c:pt idx="1706">
                  <c:v>97.831253051757827</c:v>
                </c:pt>
                <c:pt idx="1707">
                  <c:v>98.170936584472429</c:v>
                </c:pt>
                <c:pt idx="1708">
                  <c:v>98.20937347412108</c:v>
                </c:pt>
                <c:pt idx="1709">
                  <c:v>98.108200073242187</c:v>
                </c:pt>
                <c:pt idx="1710">
                  <c:v>97.809295654296875</c:v>
                </c:pt>
                <c:pt idx="1711">
                  <c:v>97.183517456054304</c:v>
                </c:pt>
                <c:pt idx="1712">
                  <c:v>96.01019287109375</c:v>
                </c:pt>
                <c:pt idx="1713">
                  <c:v>94.244255065918523</c:v>
                </c:pt>
                <c:pt idx="1714">
                  <c:v>92.257659912109375</c:v>
                </c:pt>
                <c:pt idx="1715">
                  <c:v>90.43222808837919</c:v>
                </c:pt>
                <c:pt idx="1716">
                  <c:v>88.509178161620696</c:v>
                </c:pt>
                <c:pt idx="1717">
                  <c:v>85.694999694824233</c:v>
                </c:pt>
                <c:pt idx="1718">
                  <c:v>81.688438415526917</c:v>
                </c:pt>
                <c:pt idx="1719">
                  <c:v>76.773048400878878</c:v>
                </c:pt>
                <c:pt idx="1720">
                  <c:v>71.008628845214844</c:v>
                </c:pt>
                <c:pt idx="1721">
                  <c:v>64.823982238769133</c:v>
                </c:pt>
                <c:pt idx="1722">
                  <c:v>64.734260559082287</c:v>
                </c:pt>
                <c:pt idx="1723">
                  <c:v>64.358863830566008</c:v>
                </c:pt>
                <c:pt idx="1724">
                  <c:v>63.956092834472656</c:v>
                </c:pt>
                <c:pt idx="1725">
                  <c:v>62.008007049560547</c:v>
                </c:pt>
                <c:pt idx="1726">
                  <c:v>62.2080070495605</c:v>
                </c:pt>
                <c:pt idx="1727">
                  <c:v>62.508007049560497</c:v>
                </c:pt>
                <c:pt idx="1728">
                  <c:v>62.780070495604996</c:v>
                </c:pt>
                <c:pt idx="1729">
                  <c:v>63.011642456054489</c:v>
                </c:pt>
                <c:pt idx="1730">
                  <c:v>63.956092834472656</c:v>
                </c:pt>
                <c:pt idx="1731">
                  <c:v>64.823982238769133</c:v>
                </c:pt>
                <c:pt idx="1732">
                  <c:v>65.734260559082315</c:v>
                </c:pt>
                <c:pt idx="1733">
                  <c:v>66.583396911620696</c:v>
                </c:pt>
                <c:pt idx="1734">
                  <c:v>67.03558349609375</c:v>
                </c:pt>
                <c:pt idx="1735">
                  <c:v>67.127029418945327</c:v>
                </c:pt>
                <c:pt idx="1736">
                  <c:v>66.876213073730469</c:v>
                </c:pt>
                <c:pt idx="1737">
                  <c:v>66.088714599609318</c:v>
                </c:pt>
                <c:pt idx="1738">
                  <c:v>65.002578735351165</c:v>
                </c:pt>
                <c:pt idx="1739">
                  <c:v>64.013282775878906</c:v>
                </c:pt>
                <c:pt idx="1740">
                  <c:v>63.367187499999886</c:v>
                </c:pt>
                <c:pt idx="1741">
                  <c:v>63.132537841796882</c:v>
                </c:pt>
                <c:pt idx="1742">
                  <c:v>63.123085021972656</c:v>
                </c:pt>
                <c:pt idx="1743">
                  <c:v>63.159374237060547</c:v>
                </c:pt>
                <c:pt idx="1744">
                  <c:v>63.176719665527351</c:v>
                </c:pt>
                <c:pt idx="1745">
                  <c:v>63.110469818115234</c:v>
                </c:pt>
                <c:pt idx="1746">
                  <c:v>62.977970123290994</c:v>
                </c:pt>
                <c:pt idx="1747">
                  <c:v>62.911720275878906</c:v>
                </c:pt>
                <c:pt idx="1748">
                  <c:v>62.994647979736101</c:v>
                </c:pt>
                <c:pt idx="1749">
                  <c:v>63.26300811767593</c:v>
                </c:pt>
                <c:pt idx="1750">
                  <c:v>63.613437652587891</c:v>
                </c:pt>
                <c:pt idx="1751">
                  <c:v>63.846446990966797</c:v>
                </c:pt>
                <c:pt idx="1752">
                  <c:v>63.997577667236101</c:v>
                </c:pt>
                <c:pt idx="1753">
                  <c:v>64.408317565917997</c:v>
                </c:pt>
                <c:pt idx="1754">
                  <c:v>65.379058837890099</c:v>
                </c:pt>
                <c:pt idx="1755">
                  <c:v>66.831367492675781</c:v>
                </c:pt>
                <c:pt idx="1756">
                  <c:v>68.497032165527344</c:v>
                </c:pt>
                <c:pt idx="1757">
                  <c:v>70.266677856445071</c:v>
                </c:pt>
                <c:pt idx="1758">
                  <c:v>71.98968505859375</c:v>
                </c:pt>
                <c:pt idx="1759">
                  <c:v>73.259765625000227</c:v>
                </c:pt>
                <c:pt idx="1760">
                  <c:v>73.853752136229986</c:v>
                </c:pt>
                <c:pt idx="1761">
                  <c:v>74.036369323730469</c:v>
                </c:pt>
                <c:pt idx="1762">
                  <c:v>73.840972900390611</c:v>
                </c:pt>
                <c:pt idx="1763">
                  <c:v>72.539840698242458</c:v>
                </c:pt>
                <c:pt idx="1764">
                  <c:v>69.059921264648466</c:v>
                </c:pt>
                <c:pt idx="1765">
                  <c:v>66.70452880859375</c:v>
                </c:pt>
                <c:pt idx="1766">
                  <c:v>66.272308349608977</c:v>
                </c:pt>
                <c:pt idx="1767">
                  <c:v>65.51019287109375</c:v>
                </c:pt>
                <c:pt idx="1768">
                  <c:v>64.276405334472429</c:v>
                </c:pt>
                <c:pt idx="1769">
                  <c:v>62.745040893554688</c:v>
                </c:pt>
                <c:pt idx="1770">
                  <c:v>61.313125610351555</c:v>
                </c:pt>
                <c:pt idx="1771">
                  <c:v>60.385196685790994</c:v>
                </c:pt>
                <c:pt idx="1772">
                  <c:v>55.834415435790994</c:v>
                </c:pt>
                <c:pt idx="1773">
                  <c:v>55.812187194824205</c:v>
                </c:pt>
                <c:pt idx="1774">
                  <c:v>55.198905944824482</c:v>
                </c:pt>
                <c:pt idx="1775">
                  <c:v>52.466445922851563</c:v>
                </c:pt>
                <c:pt idx="1776">
                  <c:v>52.040000915527351</c:v>
                </c:pt>
                <c:pt idx="1777">
                  <c:v>51.315273284912095</c:v>
                </c:pt>
                <c:pt idx="1778">
                  <c:v>49.794334411621101</c:v>
                </c:pt>
                <c:pt idx="1779">
                  <c:v>44.8359375</c:v>
                </c:pt>
                <c:pt idx="1780">
                  <c:v>37.880702972412095</c:v>
                </c:pt>
                <c:pt idx="1781">
                  <c:v>31.205781936645486</c:v>
                </c:pt>
                <c:pt idx="1782">
                  <c:v>30.465585708618164</c:v>
                </c:pt>
                <c:pt idx="1783">
                  <c:v>29.508319854736218</c:v>
                </c:pt>
                <c:pt idx="1784">
                  <c:v>28.459804534912109</c:v>
                </c:pt>
                <c:pt idx="1785">
                  <c:v>26.508907318115227</c:v>
                </c:pt>
                <c:pt idx="1786">
                  <c:v>24.335859298706055</c:v>
                </c:pt>
                <c:pt idx="1787">
                  <c:v>20.644336700439453</c:v>
                </c:pt>
                <c:pt idx="1788">
                  <c:v>20.637069702148523</c:v>
                </c:pt>
                <c:pt idx="1789">
                  <c:v>17.802656173706026</c:v>
                </c:pt>
                <c:pt idx="1790">
                  <c:v>17.791719436645486</c:v>
                </c:pt>
                <c:pt idx="1791">
                  <c:v>14.192031860351499</c:v>
                </c:pt>
                <c:pt idx="1792">
                  <c:v>9.2768354415893555</c:v>
                </c:pt>
                <c:pt idx="1793">
                  <c:v>5.14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</c:numCache>
            </c:numRef>
          </c:yVal>
          <c:smooth val="1"/>
        </c:ser>
        <c:axId val="68885504"/>
        <c:axId val="69067904"/>
      </c:scatterChart>
      <c:valAx>
        <c:axId val="68885504"/>
        <c:scaling>
          <c:orientation val="minMax"/>
          <c:max val="1800"/>
        </c:scaling>
        <c:axPos val="b"/>
        <c:title>
          <c:tx>
            <c:rich>
              <a:bodyPr/>
              <a:lstStyle/>
              <a:p>
                <a:pPr>
                  <a:defRPr sz="1800">
                    <a:solidFill>
                      <a:srgbClr val="0070C0"/>
                    </a:solidFill>
                  </a:defRPr>
                </a:pPr>
                <a:r>
                  <a:rPr lang="en-US" sz="1800">
                    <a:solidFill>
                      <a:srgbClr val="0070C0"/>
                    </a:solidFill>
                  </a:rPr>
                  <a:t>Time in secs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69067904"/>
        <c:crosses val="autoZero"/>
        <c:crossBetween val="midCat"/>
      </c:valAx>
      <c:valAx>
        <c:axId val="69067904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600">
                    <a:solidFill>
                      <a:srgbClr val="0070C0"/>
                    </a:solidFill>
                  </a:defRPr>
                </a:pPr>
                <a:r>
                  <a:rPr lang="en-US" sz="1600">
                    <a:solidFill>
                      <a:srgbClr val="0070C0"/>
                    </a:solidFill>
                  </a:rPr>
                  <a:t>Vehicle Speed in km/h</a:t>
                </a:r>
              </a:p>
            </c:rich>
          </c:tx>
          <c:layout/>
        </c:title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688855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540966754155731"/>
          <c:y val="0.16132238099867149"/>
          <c:w val="0.27486811023622082"/>
          <c:h val="0.15914406532516803"/>
        </c:manualLayout>
      </c:layout>
      <c:txPr>
        <a:bodyPr/>
        <a:lstStyle/>
        <a:p>
          <a:pPr>
            <a:defRPr sz="1600" b="1">
              <a:solidFill>
                <a:srgbClr val="0070C0"/>
              </a:solidFill>
            </a:defRPr>
          </a:pPr>
          <a:endParaRPr lang="ja-JP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autoTitleDeleted val="1"/>
    <c:plotArea>
      <c:layout>
        <c:manualLayout>
          <c:layoutTarget val="inner"/>
          <c:xMode val="edge"/>
          <c:yMode val="edge"/>
          <c:x val="0.12236663694755981"/>
          <c:y val="8.4913266544886568E-2"/>
          <c:w val="0.79269516334788104"/>
          <c:h val="0.79313791293094948"/>
        </c:manualLayout>
      </c:layout>
      <c:scatterChart>
        <c:scatterStyle val="smoothMarker"/>
        <c:ser>
          <c:idx val="0"/>
          <c:order val="0"/>
          <c:tx>
            <c:strRef>
              <c:f>'Japan Gear Shifting_GIO_0410201'!$C$3:$C$4</c:f>
              <c:strCache>
                <c:ptCount val="1"/>
                <c:pt idx="0">
                  <c:v>Actual Speed km/h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'Japan Gear Shifting_GIO_0410201'!$A$6:$A$1869</c:f>
              <c:numCache>
                <c:formatCode>General</c:formatCode>
                <c:ptCount val="186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</c:numCache>
            </c:numRef>
          </c:xVal>
          <c:yVal>
            <c:numRef>
              <c:f>'Japan Gear Shifting_GIO_0410201'!$C$6:$C$1805</c:f>
              <c:numCache>
                <c:formatCode>0.00</c:formatCode>
                <c:ptCount val="18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3.5625290000000001</c:v>
                </c:pt>
                <c:pt idx="12">
                  <c:v>6.4918570000000004</c:v>
                </c:pt>
                <c:pt idx="13">
                  <c:v>7.8138859999999877</c:v>
                </c:pt>
                <c:pt idx="14">
                  <c:v>8.5052650000000014</c:v>
                </c:pt>
                <c:pt idx="15">
                  <c:v>8.6448099999999997</c:v>
                </c:pt>
                <c:pt idx="16">
                  <c:v>8.6429269999999985</c:v>
                </c:pt>
                <c:pt idx="17">
                  <c:v>8.7832789999999985</c:v>
                </c:pt>
                <c:pt idx="18">
                  <c:v>8.9</c:v>
                </c:pt>
                <c:pt idx="19">
                  <c:v>9.1</c:v>
                </c:pt>
                <c:pt idx="20">
                  <c:v>9.6</c:v>
                </c:pt>
                <c:pt idx="21">
                  <c:v>10</c:v>
                </c:pt>
                <c:pt idx="22">
                  <c:v>10.3</c:v>
                </c:pt>
                <c:pt idx="23">
                  <c:v>10.5</c:v>
                </c:pt>
                <c:pt idx="24">
                  <c:v>10.9</c:v>
                </c:pt>
                <c:pt idx="25">
                  <c:v>10.9</c:v>
                </c:pt>
                <c:pt idx="26">
                  <c:v>11</c:v>
                </c:pt>
                <c:pt idx="27">
                  <c:v>10.4</c:v>
                </c:pt>
                <c:pt idx="28">
                  <c:v>13.1</c:v>
                </c:pt>
                <c:pt idx="29">
                  <c:v>15</c:v>
                </c:pt>
                <c:pt idx="30">
                  <c:v>17</c:v>
                </c:pt>
                <c:pt idx="31">
                  <c:v>19</c:v>
                </c:pt>
                <c:pt idx="32">
                  <c:v>20.799999</c:v>
                </c:pt>
                <c:pt idx="33">
                  <c:v>22.6</c:v>
                </c:pt>
                <c:pt idx="34">
                  <c:v>24.200001</c:v>
                </c:pt>
                <c:pt idx="35">
                  <c:v>25.700001</c:v>
                </c:pt>
                <c:pt idx="36">
                  <c:v>27.1</c:v>
                </c:pt>
                <c:pt idx="37">
                  <c:v>28.4</c:v>
                </c:pt>
                <c:pt idx="38">
                  <c:v>29.6</c:v>
                </c:pt>
                <c:pt idx="39">
                  <c:v>30.700001</c:v>
                </c:pt>
                <c:pt idx="40">
                  <c:v>31.799999</c:v>
                </c:pt>
                <c:pt idx="41">
                  <c:v>32.799999000000064</c:v>
                </c:pt>
                <c:pt idx="42">
                  <c:v>33.799999000000064</c:v>
                </c:pt>
                <c:pt idx="43">
                  <c:v>34.700001</c:v>
                </c:pt>
                <c:pt idx="44">
                  <c:v>35.599998000000063</c:v>
                </c:pt>
                <c:pt idx="45">
                  <c:v>36.400002000000001</c:v>
                </c:pt>
                <c:pt idx="46">
                  <c:v>37.099998000000063</c:v>
                </c:pt>
                <c:pt idx="47">
                  <c:v>37.700001</c:v>
                </c:pt>
                <c:pt idx="48">
                  <c:v>38.099998000000063</c:v>
                </c:pt>
                <c:pt idx="49">
                  <c:v>38.299999000000064</c:v>
                </c:pt>
                <c:pt idx="50">
                  <c:v>37.099998000000063</c:v>
                </c:pt>
                <c:pt idx="51">
                  <c:v>34.5</c:v>
                </c:pt>
                <c:pt idx="52">
                  <c:v>32</c:v>
                </c:pt>
                <c:pt idx="53">
                  <c:v>29.700001</c:v>
                </c:pt>
                <c:pt idx="54">
                  <c:v>27.4</c:v>
                </c:pt>
                <c:pt idx="55">
                  <c:v>25.404941999999988</c:v>
                </c:pt>
                <c:pt idx="56">
                  <c:v>23.361515000000001</c:v>
                </c:pt>
                <c:pt idx="57">
                  <c:v>21.158054000000032</c:v>
                </c:pt>
                <c:pt idx="58">
                  <c:v>19.412747999999958</c:v>
                </c:pt>
                <c:pt idx="59">
                  <c:v>21.105241999999986</c:v>
                </c:pt>
                <c:pt idx="60">
                  <c:v>20.714556000000005</c:v>
                </c:pt>
                <c:pt idx="61">
                  <c:v>16.930485000000001</c:v>
                </c:pt>
                <c:pt idx="62">
                  <c:v>16.352530999999964</c:v>
                </c:pt>
                <c:pt idx="63">
                  <c:v>18.5</c:v>
                </c:pt>
                <c:pt idx="64">
                  <c:v>20.399999999999999</c:v>
                </c:pt>
                <c:pt idx="65">
                  <c:v>21.799999</c:v>
                </c:pt>
                <c:pt idx="66">
                  <c:v>22.5</c:v>
                </c:pt>
                <c:pt idx="67">
                  <c:v>22.700001</c:v>
                </c:pt>
                <c:pt idx="68">
                  <c:v>22.799999</c:v>
                </c:pt>
                <c:pt idx="69">
                  <c:v>22.5</c:v>
                </c:pt>
                <c:pt idx="70">
                  <c:v>24.4</c:v>
                </c:pt>
                <c:pt idx="71">
                  <c:v>26</c:v>
                </c:pt>
                <c:pt idx="72">
                  <c:v>27.6</c:v>
                </c:pt>
                <c:pt idx="73">
                  <c:v>29</c:v>
                </c:pt>
                <c:pt idx="74">
                  <c:v>30.299999</c:v>
                </c:pt>
                <c:pt idx="75">
                  <c:v>31.516899000000031</c:v>
                </c:pt>
                <c:pt idx="76">
                  <c:v>32.675804000000007</c:v>
                </c:pt>
                <c:pt idx="77">
                  <c:v>34</c:v>
                </c:pt>
                <c:pt idx="78">
                  <c:v>34.771790000000003</c:v>
                </c:pt>
                <c:pt idx="79">
                  <c:v>33.749561</c:v>
                </c:pt>
                <c:pt idx="80">
                  <c:v>34.919411000000004</c:v>
                </c:pt>
                <c:pt idx="81">
                  <c:v>35.212452000000013</c:v>
                </c:pt>
                <c:pt idx="82">
                  <c:v>34.776577000000003</c:v>
                </c:pt>
                <c:pt idx="83">
                  <c:v>34.465397000000003</c:v>
                </c:pt>
                <c:pt idx="84">
                  <c:v>32.310740999999993</c:v>
                </c:pt>
                <c:pt idx="85">
                  <c:v>29.939962000000001</c:v>
                </c:pt>
                <c:pt idx="86">
                  <c:v>27.488054000000002</c:v>
                </c:pt>
                <c:pt idx="87">
                  <c:v>22.587527999999963</c:v>
                </c:pt>
                <c:pt idx="88">
                  <c:v>16.07546</c:v>
                </c:pt>
                <c:pt idx="89">
                  <c:v>11.9</c:v>
                </c:pt>
                <c:pt idx="90">
                  <c:v>9.5280279999999973</c:v>
                </c:pt>
                <c:pt idx="91">
                  <c:v>4.475162000000009</c:v>
                </c:pt>
                <c:pt idx="92">
                  <c:v>0.19727700000000001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5.5236000000000014E-2</c:v>
                </c:pt>
                <c:pt idx="132">
                  <c:v>0</c:v>
                </c:pt>
                <c:pt idx="133">
                  <c:v>2.7618000000000011E-2</c:v>
                </c:pt>
                <c:pt idx="134">
                  <c:v>0</c:v>
                </c:pt>
                <c:pt idx="135">
                  <c:v>0</c:v>
                </c:pt>
                <c:pt idx="136">
                  <c:v>0.41421400000000008</c:v>
                </c:pt>
                <c:pt idx="137">
                  <c:v>3.5347179999999998</c:v>
                </c:pt>
                <c:pt idx="138">
                  <c:v>5.0265809999999895</c:v>
                </c:pt>
                <c:pt idx="139">
                  <c:v>5.1657599999999917</c:v>
                </c:pt>
                <c:pt idx="140">
                  <c:v>6.406981</c:v>
                </c:pt>
                <c:pt idx="141">
                  <c:v>6.4900250000000002</c:v>
                </c:pt>
                <c:pt idx="142">
                  <c:v>7.4279089999999908</c:v>
                </c:pt>
                <c:pt idx="143">
                  <c:v>7.2920530000000001</c:v>
                </c:pt>
                <c:pt idx="144">
                  <c:v>7.6244839999999856</c:v>
                </c:pt>
                <c:pt idx="145">
                  <c:v>8.091838000000001</c:v>
                </c:pt>
                <c:pt idx="146">
                  <c:v>9.7203519999999983</c:v>
                </c:pt>
                <c:pt idx="147">
                  <c:v>10.470692000000016</c:v>
                </c:pt>
                <c:pt idx="148">
                  <c:v>11.959982000000018</c:v>
                </c:pt>
                <c:pt idx="149">
                  <c:v>12.400058</c:v>
                </c:pt>
                <c:pt idx="150">
                  <c:v>12.345534000000026</c:v>
                </c:pt>
                <c:pt idx="151">
                  <c:v>12.370738000000006</c:v>
                </c:pt>
                <c:pt idx="152">
                  <c:v>12.289989</c:v>
                </c:pt>
                <c:pt idx="153">
                  <c:v>11.569664000000015</c:v>
                </c:pt>
                <c:pt idx="154">
                  <c:v>12.812806000000018</c:v>
                </c:pt>
                <c:pt idx="155">
                  <c:v>15.798576999999998</c:v>
                </c:pt>
                <c:pt idx="156">
                  <c:v>18.170339999999989</c:v>
                </c:pt>
                <c:pt idx="157">
                  <c:v>20.434370000000001</c:v>
                </c:pt>
                <c:pt idx="158">
                  <c:v>22.122591</c:v>
                </c:pt>
                <c:pt idx="159">
                  <c:v>22.730201999999988</c:v>
                </c:pt>
                <c:pt idx="160">
                  <c:v>22.926288999999986</c:v>
                </c:pt>
                <c:pt idx="161">
                  <c:v>22.925828999999986</c:v>
                </c:pt>
                <c:pt idx="162">
                  <c:v>22.952243999999947</c:v>
                </c:pt>
                <c:pt idx="163">
                  <c:v>22.950749999999935</c:v>
                </c:pt>
                <c:pt idx="164">
                  <c:v>22.930709999999962</c:v>
                </c:pt>
                <c:pt idx="165">
                  <c:v>22.947187</c:v>
                </c:pt>
                <c:pt idx="166">
                  <c:v>22.919689000000002</c:v>
                </c:pt>
                <c:pt idx="167">
                  <c:v>22.946326999999954</c:v>
                </c:pt>
                <c:pt idx="168">
                  <c:v>22.951727000000002</c:v>
                </c:pt>
                <c:pt idx="169">
                  <c:v>22.948911999999989</c:v>
                </c:pt>
                <c:pt idx="170">
                  <c:v>22.95534699999995</c:v>
                </c:pt>
                <c:pt idx="171">
                  <c:v>22.931927000000005</c:v>
                </c:pt>
                <c:pt idx="172">
                  <c:v>22.945579999999943</c:v>
                </c:pt>
                <c:pt idx="173">
                  <c:v>22.951841000000005</c:v>
                </c:pt>
                <c:pt idx="174">
                  <c:v>22.951096</c:v>
                </c:pt>
                <c:pt idx="175">
                  <c:v>22.952416999999958</c:v>
                </c:pt>
                <c:pt idx="176">
                  <c:v>22.950921999999988</c:v>
                </c:pt>
                <c:pt idx="177">
                  <c:v>22.950692999999962</c:v>
                </c:pt>
                <c:pt idx="178">
                  <c:v>22.976125999999987</c:v>
                </c:pt>
                <c:pt idx="179">
                  <c:v>22.950519999999958</c:v>
                </c:pt>
                <c:pt idx="180">
                  <c:v>22.984179999999963</c:v>
                </c:pt>
                <c:pt idx="181">
                  <c:v>22.949831</c:v>
                </c:pt>
                <c:pt idx="182">
                  <c:v>22.973248999999967</c:v>
                </c:pt>
                <c:pt idx="183">
                  <c:v>22.370991000000032</c:v>
                </c:pt>
                <c:pt idx="184">
                  <c:v>19.773168999999999</c:v>
                </c:pt>
                <c:pt idx="185">
                  <c:v>17.567218999999987</c:v>
                </c:pt>
                <c:pt idx="186">
                  <c:v>14.857083000000006</c:v>
                </c:pt>
                <c:pt idx="187">
                  <c:v>12.068350999999998</c:v>
                </c:pt>
                <c:pt idx="188">
                  <c:v>10.134951999999998</c:v>
                </c:pt>
                <c:pt idx="189">
                  <c:v>8.2039699999999982</c:v>
                </c:pt>
                <c:pt idx="190">
                  <c:v>6.8764580000000004</c:v>
                </c:pt>
                <c:pt idx="191">
                  <c:v>6.2686950000000001</c:v>
                </c:pt>
                <c:pt idx="192">
                  <c:v>5.4116290000000111</c:v>
                </c:pt>
                <c:pt idx="193">
                  <c:v>4.640072</c:v>
                </c:pt>
                <c:pt idx="194">
                  <c:v>4.0334029999999998</c:v>
                </c:pt>
                <c:pt idx="195">
                  <c:v>3.5629569999999977</c:v>
                </c:pt>
                <c:pt idx="196">
                  <c:v>3.7180260000000001</c:v>
                </c:pt>
                <c:pt idx="197">
                  <c:v>5.413322000000008</c:v>
                </c:pt>
                <c:pt idx="198">
                  <c:v>4.502211</c:v>
                </c:pt>
                <c:pt idx="199">
                  <c:v>6.0214829999999955</c:v>
                </c:pt>
                <c:pt idx="200">
                  <c:v>6.076422000000008</c:v>
                </c:pt>
                <c:pt idx="201">
                  <c:v>6.9869050000000001</c:v>
                </c:pt>
                <c:pt idx="202">
                  <c:v>8.285615</c:v>
                </c:pt>
                <c:pt idx="203">
                  <c:v>9.7744310000000034</c:v>
                </c:pt>
                <c:pt idx="204">
                  <c:v>11.790917999999998</c:v>
                </c:pt>
                <c:pt idx="205">
                  <c:v>12.427457</c:v>
                </c:pt>
                <c:pt idx="206">
                  <c:v>12.399034000000022</c:v>
                </c:pt>
                <c:pt idx="207">
                  <c:v>12.316621</c:v>
                </c:pt>
                <c:pt idx="208">
                  <c:v>11.571605</c:v>
                </c:pt>
                <c:pt idx="209">
                  <c:v>14.526861999999999</c:v>
                </c:pt>
                <c:pt idx="210">
                  <c:v>17.100180000000005</c:v>
                </c:pt>
                <c:pt idx="211">
                  <c:v>19.501888000000044</c:v>
                </c:pt>
                <c:pt idx="212">
                  <c:v>21.570972000000001</c:v>
                </c:pt>
                <c:pt idx="213">
                  <c:v>22.671616</c:v>
                </c:pt>
                <c:pt idx="214">
                  <c:v>22.987115999999986</c:v>
                </c:pt>
                <c:pt idx="215">
                  <c:v>23.006331999999986</c:v>
                </c:pt>
                <c:pt idx="216">
                  <c:v>23.005179999999989</c:v>
                </c:pt>
                <c:pt idx="217">
                  <c:v>22.723601999999989</c:v>
                </c:pt>
                <c:pt idx="218">
                  <c:v>24.521243999999989</c:v>
                </c:pt>
                <c:pt idx="219">
                  <c:v>26.539127000000001</c:v>
                </c:pt>
                <c:pt idx="220">
                  <c:v>28.344538</c:v>
                </c:pt>
                <c:pt idx="221">
                  <c:v>30.014856000000048</c:v>
                </c:pt>
                <c:pt idx="222">
                  <c:v>31.625565999999999</c:v>
                </c:pt>
                <c:pt idx="223">
                  <c:v>33.034877999999999</c:v>
                </c:pt>
                <c:pt idx="224">
                  <c:v>34.374916000000006</c:v>
                </c:pt>
                <c:pt idx="225">
                  <c:v>35.805149</c:v>
                </c:pt>
                <c:pt idx="226">
                  <c:v>36.982383999999996</c:v>
                </c:pt>
                <c:pt idx="227">
                  <c:v>38.019455000000001</c:v>
                </c:pt>
                <c:pt idx="228">
                  <c:v>38.786873</c:v>
                </c:pt>
                <c:pt idx="229">
                  <c:v>39.164612000000012</c:v>
                </c:pt>
                <c:pt idx="230">
                  <c:v>39.408847999999999</c:v>
                </c:pt>
                <c:pt idx="231">
                  <c:v>39.563751000000003</c:v>
                </c:pt>
                <c:pt idx="232">
                  <c:v>39.683426000000004</c:v>
                </c:pt>
                <c:pt idx="233">
                  <c:v>39.745121000000012</c:v>
                </c:pt>
                <c:pt idx="234">
                  <c:v>39.780113000000064</c:v>
                </c:pt>
                <c:pt idx="235">
                  <c:v>39.798168000000096</c:v>
                </c:pt>
                <c:pt idx="236">
                  <c:v>39.800362</c:v>
                </c:pt>
                <c:pt idx="237">
                  <c:v>39.855700999999996</c:v>
                </c:pt>
                <c:pt idx="238">
                  <c:v>39.849616999999995</c:v>
                </c:pt>
                <c:pt idx="239">
                  <c:v>39.826484999999998</c:v>
                </c:pt>
                <c:pt idx="240">
                  <c:v>38.939953000000003</c:v>
                </c:pt>
                <c:pt idx="241">
                  <c:v>37.402294000000005</c:v>
                </c:pt>
                <c:pt idx="242">
                  <c:v>38.627460000000006</c:v>
                </c:pt>
                <c:pt idx="243">
                  <c:v>38.876639999999995</c:v>
                </c:pt>
                <c:pt idx="244">
                  <c:v>38.826663999999994</c:v>
                </c:pt>
                <c:pt idx="245">
                  <c:v>38.815472</c:v>
                </c:pt>
                <c:pt idx="246">
                  <c:v>38.881309999999999</c:v>
                </c:pt>
                <c:pt idx="247">
                  <c:v>39.136600000000001</c:v>
                </c:pt>
                <c:pt idx="248">
                  <c:v>39.460327000000007</c:v>
                </c:pt>
                <c:pt idx="249">
                  <c:v>39.615253000000003</c:v>
                </c:pt>
                <c:pt idx="250">
                  <c:v>39.670307000000001</c:v>
                </c:pt>
                <c:pt idx="251">
                  <c:v>39.659580000000005</c:v>
                </c:pt>
                <c:pt idx="252">
                  <c:v>39.706566000000002</c:v>
                </c:pt>
                <c:pt idx="253">
                  <c:v>39.713924000000006</c:v>
                </c:pt>
                <c:pt idx="254">
                  <c:v>39.718098000000012</c:v>
                </c:pt>
                <c:pt idx="255">
                  <c:v>39.661964000000005</c:v>
                </c:pt>
                <c:pt idx="256">
                  <c:v>37.882064999999997</c:v>
                </c:pt>
                <c:pt idx="257">
                  <c:v>37.087939999999996</c:v>
                </c:pt>
                <c:pt idx="258">
                  <c:v>36.952823999999993</c:v>
                </c:pt>
                <c:pt idx="259">
                  <c:v>36.847056999999992</c:v>
                </c:pt>
                <c:pt idx="260">
                  <c:v>36.593056000000011</c:v>
                </c:pt>
                <c:pt idx="261">
                  <c:v>35.934738000000003</c:v>
                </c:pt>
                <c:pt idx="262">
                  <c:v>35.703312000000089</c:v>
                </c:pt>
                <c:pt idx="263">
                  <c:v>36.069050000000011</c:v>
                </c:pt>
                <c:pt idx="264">
                  <c:v>36.707478000000002</c:v>
                </c:pt>
                <c:pt idx="265">
                  <c:v>37.502365000000012</c:v>
                </c:pt>
                <c:pt idx="266">
                  <c:v>38.380116000000001</c:v>
                </c:pt>
                <c:pt idx="267">
                  <c:v>39.056186999999994</c:v>
                </c:pt>
                <c:pt idx="268">
                  <c:v>39.411118000000002</c:v>
                </c:pt>
                <c:pt idx="269">
                  <c:v>39.633453000000003</c:v>
                </c:pt>
                <c:pt idx="270">
                  <c:v>39.700001</c:v>
                </c:pt>
                <c:pt idx="271">
                  <c:v>39.799999000000064</c:v>
                </c:pt>
                <c:pt idx="272">
                  <c:v>39.799999000000064</c:v>
                </c:pt>
                <c:pt idx="273">
                  <c:v>39.799999000000064</c:v>
                </c:pt>
                <c:pt idx="274">
                  <c:v>39.799999000000064</c:v>
                </c:pt>
                <c:pt idx="275">
                  <c:v>39.799999000000064</c:v>
                </c:pt>
                <c:pt idx="276">
                  <c:v>39.799999000000064</c:v>
                </c:pt>
                <c:pt idx="277">
                  <c:v>39.799999000000064</c:v>
                </c:pt>
                <c:pt idx="278">
                  <c:v>39.798168000000096</c:v>
                </c:pt>
                <c:pt idx="279">
                  <c:v>39.853408999999999</c:v>
                </c:pt>
                <c:pt idx="280">
                  <c:v>39.857200999999975</c:v>
                </c:pt>
                <c:pt idx="281">
                  <c:v>39.843245999999994</c:v>
                </c:pt>
                <c:pt idx="282">
                  <c:v>39.849518000000003</c:v>
                </c:pt>
                <c:pt idx="283">
                  <c:v>39.828781000000006</c:v>
                </c:pt>
                <c:pt idx="284">
                  <c:v>39.865585000000003</c:v>
                </c:pt>
                <c:pt idx="285">
                  <c:v>39.849616999999995</c:v>
                </c:pt>
                <c:pt idx="286">
                  <c:v>39.873238000000001</c:v>
                </c:pt>
                <c:pt idx="287">
                  <c:v>39.846123000000006</c:v>
                </c:pt>
                <c:pt idx="288">
                  <c:v>39.853507999999998</c:v>
                </c:pt>
                <c:pt idx="289">
                  <c:v>39.883120999999996</c:v>
                </c:pt>
                <c:pt idx="290">
                  <c:v>39.840939000000006</c:v>
                </c:pt>
                <c:pt idx="291">
                  <c:v>39.908146000000002</c:v>
                </c:pt>
                <c:pt idx="292">
                  <c:v>39.860092000000002</c:v>
                </c:pt>
                <c:pt idx="293">
                  <c:v>39.854106999999999</c:v>
                </c:pt>
                <c:pt idx="294">
                  <c:v>39.876830999999996</c:v>
                </c:pt>
                <c:pt idx="295">
                  <c:v>39.884120999999993</c:v>
                </c:pt>
                <c:pt idx="296">
                  <c:v>39.884021999999995</c:v>
                </c:pt>
                <c:pt idx="297">
                  <c:v>39.882621999999998</c:v>
                </c:pt>
                <c:pt idx="298">
                  <c:v>39.890614000000006</c:v>
                </c:pt>
                <c:pt idx="299">
                  <c:v>39.849117</c:v>
                </c:pt>
                <c:pt idx="300">
                  <c:v>39.853408999999999</c:v>
                </c:pt>
                <c:pt idx="301">
                  <c:v>39.846325</c:v>
                </c:pt>
                <c:pt idx="302">
                  <c:v>39.846225999999994</c:v>
                </c:pt>
                <c:pt idx="303">
                  <c:v>39.884219999999999</c:v>
                </c:pt>
                <c:pt idx="304">
                  <c:v>39.851310999999995</c:v>
                </c:pt>
                <c:pt idx="305">
                  <c:v>39.827426999999993</c:v>
                </c:pt>
                <c:pt idx="306">
                  <c:v>39.574843999999999</c:v>
                </c:pt>
                <c:pt idx="307">
                  <c:v>39.605038000000064</c:v>
                </c:pt>
                <c:pt idx="308">
                  <c:v>39.633751000000011</c:v>
                </c:pt>
                <c:pt idx="309">
                  <c:v>38.142689000000004</c:v>
                </c:pt>
                <c:pt idx="310">
                  <c:v>37.037254000000004</c:v>
                </c:pt>
                <c:pt idx="311">
                  <c:v>37.147545000000001</c:v>
                </c:pt>
                <c:pt idx="312">
                  <c:v>36.766678000000013</c:v>
                </c:pt>
                <c:pt idx="313">
                  <c:v>34.686413000000002</c:v>
                </c:pt>
                <c:pt idx="314">
                  <c:v>33.745762000000013</c:v>
                </c:pt>
                <c:pt idx="315">
                  <c:v>33.660473000000003</c:v>
                </c:pt>
                <c:pt idx="316">
                  <c:v>31.899695999999999</c:v>
                </c:pt>
                <c:pt idx="317">
                  <c:v>29.854336</c:v>
                </c:pt>
                <c:pt idx="318">
                  <c:v>28.12155500000004</c:v>
                </c:pt>
                <c:pt idx="319">
                  <c:v>26.925618999999962</c:v>
                </c:pt>
                <c:pt idx="320">
                  <c:v>25.717854000000049</c:v>
                </c:pt>
                <c:pt idx="321">
                  <c:v>18.308091999999988</c:v>
                </c:pt>
                <c:pt idx="322">
                  <c:v>18.700001</c:v>
                </c:pt>
                <c:pt idx="323">
                  <c:v>21.1</c:v>
                </c:pt>
                <c:pt idx="324">
                  <c:v>21.200001</c:v>
                </c:pt>
                <c:pt idx="325">
                  <c:v>22.1</c:v>
                </c:pt>
                <c:pt idx="326">
                  <c:v>20.6</c:v>
                </c:pt>
                <c:pt idx="327">
                  <c:v>19.299999</c:v>
                </c:pt>
                <c:pt idx="328">
                  <c:v>19.802668000000001</c:v>
                </c:pt>
                <c:pt idx="329">
                  <c:v>18.007809000000005</c:v>
                </c:pt>
                <c:pt idx="330">
                  <c:v>17.617212000000031</c:v>
                </c:pt>
                <c:pt idx="331">
                  <c:v>18.146357999999999</c:v>
                </c:pt>
                <c:pt idx="332">
                  <c:v>17.810772</c:v>
                </c:pt>
                <c:pt idx="333">
                  <c:v>16.569571</c:v>
                </c:pt>
                <c:pt idx="334">
                  <c:v>17.040362999999989</c:v>
                </c:pt>
                <c:pt idx="335">
                  <c:v>16.931925000000032</c:v>
                </c:pt>
                <c:pt idx="336">
                  <c:v>16.902908</c:v>
                </c:pt>
                <c:pt idx="337">
                  <c:v>17.427191000000001</c:v>
                </c:pt>
                <c:pt idx="338">
                  <c:v>19.692194000000001</c:v>
                </c:pt>
                <c:pt idx="339">
                  <c:v>20.688022999999962</c:v>
                </c:pt>
                <c:pt idx="340">
                  <c:v>22.584248999999989</c:v>
                </c:pt>
                <c:pt idx="341">
                  <c:v>23.008002999999963</c:v>
                </c:pt>
                <c:pt idx="342">
                  <c:v>23.058914000000001</c:v>
                </c:pt>
                <c:pt idx="343">
                  <c:v>23.030778999999999</c:v>
                </c:pt>
                <c:pt idx="344">
                  <c:v>23.028991999999999</c:v>
                </c:pt>
                <c:pt idx="345">
                  <c:v>23.032164000000005</c:v>
                </c:pt>
                <c:pt idx="346">
                  <c:v>23.029221999999987</c:v>
                </c:pt>
                <c:pt idx="347">
                  <c:v>23.038737999999963</c:v>
                </c:pt>
                <c:pt idx="348">
                  <c:v>23.035335999999987</c:v>
                </c:pt>
                <c:pt idx="349">
                  <c:v>23.005814000000001</c:v>
                </c:pt>
                <c:pt idx="350">
                  <c:v>23.008002999999963</c:v>
                </c:pt>
                <c:pt idx="351">
                  <c:v>23.004950000000044</c:v>
                </c:pt>
                <c:pt idx="352">
                  <c:v>23.006446999999962</c:v>
                </c:pt>
                <c:pt idx="353">
                  <c:v>23.034064999999998</c:v>
                </c:pt>
                <c:pt idx="354">
                  <c:v>23.028877000000001</c:v>
                </c:pt>
                <c:pt idx="355">
                  <c:v>23.030664000000005</c:v>
                </c:pt>
                <c:pt idx="356">
                  <c:v>23.032681999999987</c:v>
                </c:pt>
                <c:pt idx="357">
                  <c:v>23.035450000000001</c:v>
                </c:pt>
                <c:pt idx="358">
                  <c:v>23.006159</c:v>
                </c:pt>
                <c:pt idx="359">
                  <c:v>22.536702999999989</c:v>
                </c:pt>
                <c:pt idx="360">
                  <c:v>21.540817000000001</c:v>
                </c:pt>
                <c:pt idx="361">
                  <c:v>21.819604999999999</c:v>
                </c:pt>
                <c:pt idx="362">
                  <c:v>21.543838999999988</c:v>
                </c:pt>
                <c:pt idx="363">
                  <c:v>21.6</c:v>
                </c:pt>
                <c:pt idx="364">
                  <c:v>21.799999</c:v>
                </c:pt>
                <c:pt idx="365">
                  <c:v>22.799999</c:v>
                </c:pt>
                <c:pt idx="366">
                  <c:v>23</c:v>
                </c:pt>
                <c:pt idx="367">
                  <c:v>23</c:v>
                </c:pt>
                <c:pt idx="368">
                  <c:v>23</c:v>
                </c:pt>
                <c:pt idx="369">
                  <c:v>23</c:v>
                </c:pt>
                <c:pt idx="370">
                  <c:v>23</c:v>
                </c:pt>
                <c:pt idx="371">
                  <c:v>21.1</c:v>
                </c:pt>
                <c:pt idx="372">
                  <c:v>18.899999999999999</c:v>
                </c:pt>
                <c:pt idx="373">
                  <c:v>16.799999</c:v>
                </c:pt>
                <c:pt idx="374">
                  <c:v>14.9</c:v>
                </c:pt>
                <c:pt idx="375">
                  <c:v>13.7</c:v>
                </c:pt>
                <c:pt idx="376">
                  <c:v>13.1</c:v>
                </c:pt>
                <c:pt idx="377">
                  <c:v>12</c:v>
                </c:pt>
                <c:pt idx="378">
                  <c:v>9.5</c:v>
                </c:pt>
                <c:pt idx="379">
                  <c:v>7.9272660000000004</c:v>
                </c:pt>
                <c:pt idx="380">
                  <c:v>5.5502500000000001</c:v>
                </c:pt>
                <c:pt idx="381">
                  <c:v>4.0870280000000001</c:v>
                </c:pt>
                <c:pt idx="382">
                  <c:v>2.568174000000004</c:v>
                </c:pt>
                <c:pt idx="383">
                  <c:v>0.66284300000000163</c:v>
                </c:pt>
                <c:pt idx="384">
                  <c:v>0.27073000000000003</c:v>
                </c:pt>
                <c:pt idx="385">
                  <c:v>5.5239999999999997E-2</c:v>
                </c:pt>
                <c:pt idx="386">
                  <c:v>2.7613000000000047E-2</c:v>
                </c:pt>
                <c:pt idx="387">
                  <c:v>2.7620000000000002E-2</c:v>
                </c:pt>
                <c:pt idx="388">
                  <c:v>0</c:v>
                </c:pt>
                <c:pt idx="389">
                  <c:v>0</c:v>
                </c:pt>
                <c:pt idx="390">
                  <c:v>2.7620000000000002E-2</c:v>
                </c:pt>
                <c:pt idx="391">
                  <c:v>4.0880299999999998</c:v>
                </c:pt>
                <c:pt idx="392">
                  <c:v>6.8766809999999996</c:v>
                </c:pt>
                <c:pt idx="393">
                  <c:v>9.5014560000000028</c:v>
                </c:pt>
                <c:pt idx="394">
                  <c:v>10.714237000000001</c:v>
                </c:pt>
                <c:pt idx="395">
                  <c:v>12.040494000000002</c:v>
                </c:pt>
                <c:pt idx="396">
                  <c:v>12.370614000000016</c:v>
                </c:pt>
                <c:pt idx="397">
                  <c:v>11.740010999999999</c:v>
                </c:pt>
                <c:pt idx="398">
                  <c:v>14.913733000000002</c:v>
                </c:pt>
                <c:pt idx="399">
                  <c:v>17.760655999999987</c:v>
                </c:pt>
                <c:pt idx="400">
                  <c:v>20.129911000000032</c:v>
                </c:pt>
                <c:pt idx="401">
                  <c:v>20.438770000000002</c:v>
                </c:pt>
                <c:pt idx="402">
                  <c:v>18.749962</c:v>
                </c:pt>
                <c:pt idx="403">
                  <c:v>19.250050999999999</c:v>
                </c:pt>
                <c:pt idx="404">
                  <c:v>19.252027999999989</c:v>
                </c:pt>
                <c:pt idx="405">
                  <c:v>18.807545000000001</c:v>
                </c:pt>
                <c:pt idx="406">
                  <c:v>18.278784000000002</c:v>
                </c:pt>
                <c:pt idx="407">
                  <c:v>17.018795000000001</c:v>
                </c:pt>
                <c:pt idx="408">
                  <c:v>16.929933999999989</c:v>
                </c:pt>
                <c:pt idx="409">
                  <c:v>16.266688999999989</c:v>
                </c:pt>
                <c:pt idx="410">
                  <c:v>16</c:v>
                </c:pt>
                <c:pt idx="411">
                  <c:v>16.200001</c:v>
                </c:pt>
                <c:pt idx="412">
                  <c:v>16.100000000000001</c:v>
                </c:pt>
                <c:pt idx="413">
                  <c:v>17</c:v>
                </c:pt>
                <c:pt idx="414">
                  <c:v>17.399999999999999</c:v>
                </c:pt>
                <c:pt idx="415">
                  <c:v>17.700001</c:v>
                </c:pt>
                <c:pt idx="416">
                  <c:v>18.899999999999999</c:v>
                </c:pt>
                <c:pt idx="417">
                  <c:v>18.799999</c:v>
                </c:pt>
                <c:pt idx="418">
                  <c:v>18.5</c:v>
                </c:pt>
                <c:pt idx="419">
                  <c:v>18.299999</c:v>
                </c:pt>
                <c:pt idx="420">
                  <c:v>17.899999999999999</c:v>
                </c:pt>
                <c:pt idx="421">
                  <c:v>17.600000000000001</c:v>
                </c:pt>
                <c:pt idx="422">
                  <c:v>19.5</c:v>
                </c:pt>
                <c:pt idx="423">
                  <c:v>21.799999</c:v>
                </c:pt>
                <c:pt idx="424">
                  <c:v>22.9</c:v>
                </c:pt>
                <c:pt idx="425">
                  <c:v>23.1</c:v>
                </c:pt>
                <c:pt idx="426">
                  <c:v>23.1</c:v>
                </c:pt>
                <c:pt idx="427">
                  <c:v>23.1</c:v>
                </c:pt>
                <c:pt idx="428">
                  <c:v>23.059954000000044</c:v>
                </c:pt>
                <c:pt idx="429">
                  <c:v>23.092020000000002</c:v>
                </c:pt>
                <c:pt idx="430">
                  <c:v>23.088262999999962</c:v>
                </c:pt>
                <c:pt idx="431">
                  <c:v>23.062030999999962</c:v>
                </c:pt>
                <c:pt idx="432">
                  <c:v>23.069192999999963</c:v>
                </c:pt>
                <c:pt idx="433">
                  <c:v>23.061221999999987</c:v>
                </c:pt>
                <c:pt idx="434">
                  <c:v>23.063765</c:v>
                </c:pt>
                <c:pt idx="435">
                  <c:v>23.055508</c:v>
                </c:pt>
                <c:pt idx="436">
                  <c:v>22.754346999999989</c:v>
                </c:pt>
                <c:pt idx="437">
                  <c:v>20.270208</c:v>
                </c:pt>
                <c:pt idx="438">
                  <c:v>15.690219000000001</c:v>
                </c:pt>
                <c:pt idx="439">
                  <c:v>9.6654850000000216</c:v>
                </c:pt>
                <c:pt idx="440">
                  <c:v>3.8939949999999999</c:v>
                </c:pt>
                <c:pt idx="441">
                  <c:v>2.7619000000000046E-2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8.2839000000000024E-2</c:v>
                </c:pt>
                <c:pt idx="509">
                  <c:v>0</c:v>
                </c:pt>
                <c:pt idx="510">
                  <c:v>5.5239999999999997E-2</c:v>
                </c:pt>
                <c:pt idx="511">
                  <c:v>0.85626400000000003</c:v>
                </c:pt>
                <c:pt idx="512">
                  <c:v>4.8321739999999975</c:v>
                </c:pt>
                <c:pt idx="513">
                  <c:v>5.5514169999999945</c:v>
                </c:pt>
                <c:pt idx="514">
                  <c:v>5.4690529999999997</c:v>
                </c:pt>
                <c:pt idx="515">
                  <c:v>5.3860000000000001</c:v>
                </c:pt>
                <c:pt idx="516">
                  <c:v>4.9169559999999946</c:v>
                </c:pt>
                <c:pt idx="517">
                  <c:v>4.8609789999999915</c:v>
                </c:pt>
                <c:pt idx="518">
                  <c:v>6.6828759999999896</c:v>
                </c:pt>
                <c:pt idx="519">
                  <c:v>6.7924859999999896</c:v>
                </c:pt>
                <c:pt idx="520">
                  <c:v>7.734305</c:v>
                </c:pt>
                <c:pt idx="521">
                  <c:v>7.8991699999999998</c:v>
                </c:pt>
                <c:pt idx="522">
                  <c:v>8.2844109999999986</c:v>
                </c:pt>
                <c:pt idx="523">
                  <c:v>8.2281519999999979</c:v>
                </c:pt>
                <c:pt idx="524">
                  <c:v>6.6016170000000001</c:v>
                </c:pt>
                <c:pt idx="525">
                  <c:v>5.3549059999999846</c:v>
                </c:pt>
                <c:pt idx="526">
                  <c:v>3.3974849999999988</c:v>
                </c:pt>
                <c:pt idx="527">
                  <c:v>1.7953689999999998</c:v>
                </c:pt>
                <c:pt idx="528">
                  <c:v>5.5238000000000002E-2</c:v>
                </c:pt>
                <c:pt idx="529">
                  <c:v>0</c:v>
                </c:pt>
                <c:pt idx="530">
                  <c:v>0</c:v>
                </c:pt>
                <c:pt idx="531">
                  <c:v>2.7616000000000012E-2</c:v>
                </c:pt>
                <c:pt idx="532">
                  <c:v>0.93921299999999863</c:v>
                </c:pt>
                <c:pt idx="533">
                  <c:v>4.9156269999999997</c:v>
                </c:pt>
                <c:pt idx="534">
                  <c:v>6.4904299999999999</c:v>
                </c:pt>
                <c:pt idx="535">
                  <c:v>9.2802830000000007</c:v>
                </c:pt>
                <c:pt idx="536">
                  <c:v>11.544825999999999</c:v>
                </c:pt>
                <c:pt idx="537">
                  <c:v>12.483597000000016</c:v>
                </c:pt>
                <c:pt idx="538">
                  <c:v>12.42301</c:v>
                </c:pt>
                <c:pt idx="539">
                  <c:v>11.931374999999999</c:v>
                </c:pt>
                <c:pt idx="540">
                  <c:v>15.246408000000001</c:v>
                </c:pt>
                <c:pt idx="541">
                  <c:v>16.628965000000044</c:v>
                </c:pt>
                <c:pt idx="542">
                  <c:v>19.412747999999958</c:v>
                </c:pt>
                <c:pt idx="543">
                  <c:v>21.708093999999967</c:v>
                </c:pt>
                <c:pt idx="544">
                  <c:v>19.193037</c:v>
                </c:pt>
                <c:pt idx="545">
                  <c:v>17.231403</c:v>
                </c:pt>
                <c:pt idx="546">
                  <c:v>15.190598</c:v>
                </c:pt>
                <c:pt idx="547">
                  <c:v>13.669074</c:v>
                </c:pt>
                <c:pt idx="548">
                  <c:v>13.643577000000001</c:v>
                </c:pt>
                <c:pt idx="549">
                  <c:v>12.319705000000004</c:v>
                </c:pt>
                <c:pt idx="550">
                  <c:v>10.772161000000001</c:v>
                </c:pt>
                <c:pt idx="551">
                  <c:v>11.600005000000001</c:v>
                </c:pt>
                <c:pt idx="552">
                  <c:v>12.318748000000001</c:v>
                </c:pt>
                <c:pt idx="553">
                  <c:v>12.538519999999998</c:v>
                </c:pt>
                <c:pt idx="554">
                  <c:v>14.140073999999998</c:v>
                </c:pt>
                <c:pt idx="555">
                  <c:v>14.307319</c:v>
                </c:pt>
                <c:pt idx="556">
                  <c:v>15.271926000000001</c:v>
                </c:pt>
                <c:pt idx="557">
                  <c:v>15.296824000000001</c:v>
                </c:pt>
                <c:pt idx="558">
                  <c:v>14.414552</c:v>
                </c:pt>
                <c:pt idx="559">
                  <c:v>11.652997000000004</c:v>
                </c:pt>
                <c:pt idx="560">
                  <c:v>6.7107929999999998</c:v>
                </c:pt>
                <c:pt idx="561">
                  <c:v>5.4549539999999945</c:v>
                </c:pt>
                <c:pt idx="562">
                  <c:v>0.38660400000000056</c:v>
                </c:pt>
                <c:pt idx="563">
                  <c:v>0.110474</c:v>
                </c:pt>
                <c:pt idx="564">
                  <c:v>2.7617000000000055E-2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2.7619000000000046E-2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0.11048899999999982</c:v>
                </c:pt>
                <c:pt idx="595">
                  <c:v>5.5239999999999997E-2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0.24859200000000031</c:v>
                </c:pt>
                <c:pt idx="600">
                  <c:v>4.0594640000000002</c:v>
                </c:pt>
                <c:pt idx="601">
                  <c:v>6.7929630000000003</c:v>
                </c:pt>
                <c:pt idx="602">
                  <c:v>8.8100180000000012</c:v>
                </c:pt>
                <c:pt idx="603">
                  <c:v>10.992414000000018</c:v>
                </c:pt>
                <c:pt idx="604">
                  <c:v>12.403256000000004</c:v>
                </c:pt>
                <c:pt idx="605">
                  <c:v>12.374393</c:v>
                </c:pt>
                <c:pt idx="606">
                  <c:v>12.40099</c:v>
                </c:pt>
                <c:pt idx="607">
                  <c:v>11.931912000000001</c:v>
                </c:pt>
                <c:pt idx="608">
                  <c:v>15.164003000000001</c:v>
                </c:pt>
                <c:pt idx="609">
                  <c:v>18.229402999999962</c:v>
                </c:pt>
                <c:pt idx="610">
                  <c:v>20.770625999999989</c:v>
                </c:pt>
                <c:pt idx="611">
                  <c:v>22.391210999999988</c:v>
                </c:pt>
                <c:pt idx="612">
                  <c:v>22.951498000000001</c:v>
                </c:pt>
                <c:pt idx="613">
                  <c:v>22.855348999999986</c:v>
                </c:pt>
                <c:pt idx="614">
                  <c:v>25.959512999999962</c:v>
                </c:pt>
                <c:pt idx="615">
                  <c:v>27.750346999999962</c:v>
                </c:pt>
                <c:pt idx="616">
                  <c:v>29.552838999999999</c:v>
                </c:pt>
                <c:pt idx="617">
                  <c:v>31.154534999999999</c:v>
                </c:pt>
                <c:pt idx="618">
                  <c:v>32.666725000000064</c:v>
                </c:pt>
                <c:pt idx="619">
                  <c:v>34.161358000000064</c:v>
                </c:pt>
                <c:pt idx="620">
                  <c:v>35.709927</c:v>
                </c:pt>
                <c:pt idx="621">
                  <c:v>37.281437000000004</c:v>
                </c:pt>
                <c:pt idx="622">
                  <c:v>38.311568999999999</c:v>
                </c:pt>
                <c:pt idx="623">
                  <c:v>38.969715000000065</c:v>
                </c:pt>
                <c:pt idx="624">
                  <c:v>38.827343000000006</c:v>
                </c:pt>
                <c:pt idx="625">
                  <c:v>39.943660999999999</c:v>
                </c:pt>
                <c:pt idx="626">
                  <c:v>40.986172000000003</c:v>
                </c:pt>
                <c:pt idx="627">
                  <c:v>41.924370000000003</c:v>
                </c:pt>
                <c:pt idx="628">
                  <c:v>42.960117000000011</c:v>
                </c:pt>
                <c:pt idx="629">
                  <c:v>43.749798000000013</c:v>
                </c:pt>
                <c:pt idx="630">
                  <c:v>44.587212000000001</c:v>
                </c:pt>
                <c:pt idx="631">
                  <c:v>45.322426</c:v>
                </c:pt>
                <c:pt idx="632">
                  <c:v>46.053603999999993</c:v>
                </c:pt>
                <c:pt idx="633">
                  <c:v>46.759773000000003</c:v>
                </c:pt>
                <c:pt idx="634">
                  <c:v>47.533474000000005</c:v>
                </c:pt>
                <c:pt idx="635">
                  <c:v>48.277996000000002</c:v>
                </c:pt>
                <c:pt idx="636">
                  <c:v>48.945274000000005</c:v>
                </c:pt>
                <c:pt idx="637">
                  <c:v>49.570507000000006</c:v>
                </c:pt>
                <c:pt idx="638">
                  <c:v>50.214469999999999</c:v>
                </c:pt>
                <c:pt idx="639">
                  <c:v>50.827217000000005</c:v>
                </c:pt>
                <c:pt idx="640">
                  <c:v>51.393668999999996</c:v>
                </c:pt>
                <c:pt idx="641">
                  <c:v>52.032616000000012</c:v>
                </c:pt>
                <c:pt idx="642">
                  <c:v>52.609306000000011</c:v>
                </c:pt>
                <c:pt idx="643">
                  <c:v>53.144394000000005</c:v>
                </c:pt>
                <c:pt idx="644">
                  <c:v>53.699657000000002</c:v>
                </c:pt>
                <c:pt idx="645">
                  <c:v>54.217575000000011</c:v>
                </c:pt>
                <c:pt idx="646">
                  <c:v>54.744266999999994</c:v>
                </c:pt>
                <c:pt idx="647">
                  <c:v>55.214096000000005</c:v>
                </c:pt>
                <c:pt idx="648">
                  <c:v>55.653522000000002</c:v>
                </c:pt>
                <c:pt idx="649">
                  <c:v>55.431179</c:v>
                </c:pt>
                <c:pt idx="650">
                  <c:v>53.509396000000002</c:v>
                </c:pt>
                <c:pt idx="651">
                  <c:v>51.642471</c:v>
                </c:pt>
                <c:pt idx="652">
                  <c:v>49.601597000000005</c:v>
                </c:pt>
                <c:pt idx="653">
                  <c:v>47.815536000000002</c:v>
                </c:pt>
                <c:pt idx="654">
                  <c:v>45.925209000000002</c:v>
                </c:pt>
                <c:pt idx="655">
                  <c:v>41.949993000000006</c:v>
                </c:pt>
                <c:pt idx="656">
                  <c:v>38.711746000000005</c:v>
                </c:pt>
                <c:pt idx="657">
                  <c:v>36.402924000000006</c:v>
                </c:pt>
                <c:pt idx="658">
                  <c:v>30.269884000000001</c:v>
                </c:pt>
                <c:pt idx="659">
                  <c:v>25.795621999999963</c:v>
                </c:pt>
                <c:pt idx="660">
                  <c:v>19.936869000000005</c:v>
                </c:pt>
                <c:pt idx="661">
                  <c:v>11.461623000000001</c:v>
                </c:pt>
                <c:pt idx="662">
                  <c:v>5.7446780000000004</c:v>
                </c:pt>
                <c:pt idx="663">
                  <c:v>5.0265430000000002</c:v>
                </c:pt>
                <c:pt idx="664">
                  <c:v>6.0212870000000001</c:v>
                </c:pt>
                <c:pt idx="665">
                  <c:v>8.0359189999999998</c:v>
                </c:pt>
                <c:pt idx="666">
                  <c:v>10.523072999999998</c:v>
                </c:pt>
                <c:pt idx="667">
                  <c:v>12.374238</c:v>
                </c:pt>
                <c:pt idx="668">
                  <c:v>12.371883</c:v>
                </c:pt>
                <c:pt idx="669">
                  <c:v>11.959293000000002</c:v>
                </c:pt>
                <c:pt idx="670">
                  <c:v>16.181852000000031</c:v>
                </c:pt>
                <c:pt idx="671">
                  <c:v>18.915410999999963</c:v>
                </c:pt>
                <c:pt idx="672">
                  <c:v>21.489781999999963</c:v>
                </c:pt>
                <c:pt idx="673">
                  <c:v>22.786466999999959</c:v>
                </c:pt>
                <c:pt idx="674">
                  <c:v>23.057124999999999</c:v>
                </c:pt>
                <c:pt idx="675">
                  <c:v>22.702698000000002</c:v>
                </c:pt>
                <c:pt idx="676">
                  <c:v>26.23791100000004</c:v>
                </c:pt>
                <c:pt idx="677">
                  <c:v>28.473185000000001</c:v>
                </c:pt>
                <c:pt idx="678">
                  <c:v>30.11178800000004</c:v>
                </c:pt>
                <c:pt idx="679">
                  <c:v>31.757546999999963</c:v>
                </c:pt>
                <c:pt idx="680">
                  <c:v>33.169247000000006</c:v>
                </c:pt>
                <c:pt idx="681">
                  <c:v>33.70259500000008</c:v>
                </c:pt>
                <c:pt idx="682">
                  <c:v>34.552482999999995</c:v>
                </c:pt>
                <c:pt idx="683">
                  <c:v>36.152263999999995</c:v>
                </c:pt>
                <c:pt idx="684">
                  <c:v>37.359424999999995</c:v>
                </c:pt>
                <c:pt idx="685">
                  <c:v>38.330073999999996</c:v>
                </c:pt>
                <c:pt idx="686">
                  <c:v>39.139248000000002</c:v>
                </c:pt>
                <c:pt idx="687">
                  <c:v>39.520798000000013</c:v>
                </c:pt>
                <c:pt idx="688">
                  <c:v>39.776825000000002</c:v>
                </c:pt>
                <c:pt idx="689">
                  <c:v>39.916538000000003</c:v>
                </c:pt>
                <c:pt idx="690">
                  <c:v>39.991299000000005</c:v>
                </c:pt>
                <c:pt idx="691">
                  <c:v>39.988476000000006</c:v>
                </c:pt>
                <c:pt idx="692">
                  <c:v>39.994803999999995</c:v>
                </c:pt>
                <c:pt idx="693">
                  <c:v>40.017413999999995</c:v>
                </c:pt>
                <c:pt idx="694">
                  <c:v>39.995506000000013</c:v>
                </c:pt>
                <c:pt idx="695">
                  <c:v>39.978686999999994</c:v>
                </c:pt>
                <c:pt idx="696">
                  <c:v>39.742535000000089</c:v>
                </c:pt>
                <c:pt idx="697">
                  <c:v>37.566250000000011</c:v>
                </c:pt>
                <c:pt idx="698">
                  <c:v>36.062458000000063</c:v>
                </c:pt>
                <c:pt idx="699">
                  <c:v>36.593147000000002</c:v>
                </c:pt>
                <c:pt idx="700">
                  <c:v>35.439514000000003</c:v>
                </c:pt>
                <c:pt idx="701">
                  <c:v>35.791973000000013</c:v>
                </c:pt>
                <c:pt idx="702">
                  <c:v>36.372481999999998</c:v>
                </c:pt>
                <c:pt idx="703">
                  <c:v>36.603596000000003</c:v>
                </c:pt>
                <c:pt idx="704">
                  <c:v>36.096668000000001</c:v>
                </c:pt>
                <c:pt idx="705">
                  <c:v>34.466518000000065</c:v>
                </c:pt>
                <c:pt idx="706">
                  <c:v>32.869807999999999</c:v>
                </c:pt>
                <c:pt idx="707">
                  <c:v>32.342812000000002</c:v>
                </c:pt>
                <c:pt idx="708">
                  <c:v>33.142128000000064</c:v>
                </c:pt>
                <c:pt idx="709">
                  <c:v>33.820988</c:v>
                </c:pt>
                <c:pt idx="710">
                  <c:v>34.900002000000001</c:v>
                </c:pt>
                <c:pt idx="711">
                  <c:v>35.770088000000001</c:v>
                </c:pt>
                <c:pt idx="712">
                  <c:v>35.923344</c:v>
                </c:pt>
                <c:pt idx="713">
                  <c:v>34.189743</c:v>
                </c:pt>
                <c:pt idx="714">
                  <c:v>32.149311000000012</c:v>
                </c:pt>
                <c:pt idx="715">
                  <c:v>29.994150000000001</c:v>
                </c:pt>
                <c:pt idx="716">
                  <c:v>26.986119999999943</c:v>
                </c:pt>
                <c:pt idx="717">
                  <c:v>24.995875999999999</c:v>
                </c:pt>
                <c:pt idx="718">
                  <c:v>23.418206999999963</c:v>
                </c:pt>
                <c:pt idx="719">
                  <c:v>21.764854000000032</c:v>
                </c:pt>
                <c:pt idx="720">
                  <c:v>23.830000000000005</c:v>
                </c:pt>
                <c:pt idx="721">
                  <c:v>25.075220000000002</c:v>
                </c:pt>
                <c:pt idx="722">
                  <c:v>26.238435999999989</c:v>
                </c:pt>
                <c:pt idx="723">
                  <c:v>27.834717000000001</c:v>
                </c:pt>
                <c:pt idx="724">
                  <c:v>29.408776999999958</c:v>
                </c:pt>
                <c:pt idx="725">
                  <c:v>31.236688999999988</c:v>
                </c:pt>
                <c:pt idx="726">
                  <c:v>32.840213999999996</c:v>
                </c:pt>
                <c:pt idx="727">
                  <c:v>34.523998000000013</c:v>
                </c:pt>
                <c:pt idx="728">
                  <c:v>34.721420000000002</c:v>
                </c:pt>
                <c:pt idx="729">
                  <c:v>36.675175000000088</c:v>
                </c:pt>
                <c:pt idx="730">
                  <c:v>37.809833999999995</c:v>
                </c:pt>
                <c:pt idx="731">
                  <c:v>39.002411000000002</c:v>
                </c:pt>
                <c:pt idx="732">
                  <c:v>40.072247000000004</c:v>
                </c:pt>
                <c:pt idx="733">
                  <c:v>41.154460999999998</c:v>
                </c:pt>
                <c:pt idx="734">
                  <c:v>42.162800000000011</c:v>
                </c:pt>
                <c:pt idx="735">
                  <c:v>43.054233999999994</c:v>
                </c:pt>
                <c:pt idx="736">
                  <c:v>43.971195000000002</c:v>
                </c:pt>
                <c:pt idx="737">
                  <c:v>44.760075000000064</c:v>
                </c:pt>
                <c:pt idx="738">
                  <c:v>45.529583000000002</c:v>
                </c:pt>
                <c:pt idx="739">
                  <c:v>46.397236000000007</c:v>
                </c:pt>
                <c:pt idx="740">
                  <c:v>47.145855000000012</c:v>
                </c:pt>
                <c:pt idx="741">
                  <c:v>47.807994999999998</c:v>
                </c:pt>
                <c:pt idx="742">
                  <c:v>47.977069999999998</c:v>
                </c:pt>
                <c:pt idx="743">
                  <c:v>47.363605</c:v>
                </c:pt>
                <c:pt idx="744">
                  <c:v>47.502880000000005</c:v>
                </c:pt>
                <c:pt idx="745">
                  <c:v>48.178497</c:v>
                </c:pt>
                <c:pt idx="746">
                  <c:v>48.946246999999993</c:v>
                </c:pt>
                <c:pt idx="747">
                  <c:v>49.688183000000002</c:v>
                </c:pt>
                <c:pt idx="748">
                  <c:v>50.414607999999994</c:v>
                </c:pt>
                <c:pt idx="749">
                  <c:v>51.061378000000012</c:v>
                </c:pt>
                <c:pt idx="750">
                  <c:v>50.959335000000003</c:v>
                </c:pt>
                <c:pt idx="751">
                  <c:v>49.616257000000004</c:v>
                </c:pt>
                <c:pt idx="752">
                  <c:v>48.427223000000005</c:v>
                </c:pt>
                <c:pt idx="753">
                  <c:v>47.418960999999996</c:v>
                </c:pt>
                <c:pt idx="754">
                  <c:v>45.825874000000006</c:v>
                </c:pt>
                <c:pt idx="755">
                  <c:v>43.299999000000064</c:v>
                </c:pt>
                <c:pt idx="756">
                  <c:v>37.530262</c:v>
                </c:pt>
                <c:pt idx="757">
                  <c:v>33.400002000000001</c:v>
                </c:pt>
                <c:pt idx="758">
                  <c:v>26.799999</c:v>
                </c:pt>
                <c:pt idx="759">
                  <c:v>20.6</c:v>
                </c:pt>
                <c:pt idx="760">
                  <c:v>15.1</c:v>
                </c:pt>
                <c:pt idx="761">
                  <c:v>13</c:v>
                </c:pt>
                <c:pt idx="762">
                  <c:v>12.1</c:v>
                </c:pt>
                <c:pt idx="763">
                  <c:v>7.2</c:v>
                </c:pt>
                <c:pt idx="764">
                  <c:v>9.4</c:v>
                </c:pt>
                <c:pt idx="765">
                  <c:v>12</c:v>
                </c:pt>
                <c:pt idx="766">
                  <c:v>12.4</c:v>
                </c:pt>
                <c:pt idx="767">
                  <c:v>12.1</c:v>
                </c:pt>
                <c:pt idx="768">
                  <c:v>16.299999</c:v>
                </c:pt>
                <c:pt idx="769">
                  <c:v>18.299999</c:v>
                </c:pt>
                <c:pt idx="770">
                  <c:v>20.799999</c:v>
                </c:pt>
                <c:pt idx="771">
                  <c:v>22.563755</c:v>
                </c:pt>
                <c:pt idx="772">
                  <c:v>25.680904000000005</c:v>
                </c:pt>
                <c:pt idx="773">
                  <c:v>27.171169000000031</c:v>
                </c:pt>
                <c:pt idx="774">
                  <c:v>28.584154000000005</c:v>
                </c:pt>
                <c:pt idx="775">
                  <c:v>30.078963999999999</c:v>
                </c:pt>
                <c:pt idx="776">
                  <c:v>31.585215000000002</c:v>
                </c:pt>
                <c:pt idx="777">
                  <c:v>32.890266000000004</c:v>
                </c:pt>
                <c:pt idx="778">
                  <c:v>34.251063999999992</c:v>
                </c:pt>
                <c:pt idx="779">
                  <c:v>35.481341999999998</c:v>
                </c:pt>
                <c:pt idx="780">
                  <c:v>36.649025000000002</c:v>
                </c:pt>
                <c:pt idx="781">
                  <c:v>37.895817000000001</c:v>
                </c:pt>
                <c:pt idx="782">
                  <c:v>39.024071000000006</c:v>
                </c:pt>
                <c:pt idx="783">
                  <c:v>40.229706000000064</c:v>
                </c:pt>
                <c:pt idx="784">
                  <c:v>41.349358000000002</c:v>
                </c:pt>
                <c:pt idx="785">
                  <c:v>42.365200000000002</c:v>
                </c:pt>
                <c:pt idx="786">
                  <c:v>43.380531000000005</c:v>
                </c:pt>
                <c:pt idx="787">
                  <c:v>44.222546000000072</c:v>
                </c:pt>
                <c:pt idx="788">
                  <c:v>45.013884999999995</c:v>
                </c:pt>
                <c:pt idx="789">
                  <c:v>45.898514000000013</c:v>
                </c:pt>
                <c:pt idx="790">
                  <c:v>46.721859000000002</c:v>
                </c:pt>
                <c:pt idx="791">
                  <c:v>47.492893000000002</c:v>
                </c:pt>
                <c:pt idx="792">
                  <c:v>48.334807999999995</c:v>
                </c:pt>
                <c:pt idx="793">
                  <c:v>49.04298</c:v>
                </c:pt>
                <c:pt idx="794">
                  <c:v>49.783207000000004</c:v>
                </c:pt>
                <c:pt idx="795">
                  <c:v>49.465366000000003</c:v>
                </c:pt>
                <c:pt idx="796">
                  <c:v>47.753357000000001</c:v>
                </c:pt>
                <c:pt idx="797">
                  <c:v>45.963295000000002</c:v>
                </c:pt>
                <c:pt idx="798">
                  <c:v>44.805519000000011</c:v>
                </c:pt>
                <c:pt idx="799">
                  <c:v>39.823296000000006</c:v>
                </c:pt>
                <c:pt idx="800">
                  <c:v>38.527817000000006</c:v>
                </c:pt>
                <c:pt idx="801">
                  <c:v>39.169910000000073</c:v>
                </c:pt>
                <c:pt idx="802">
                  <c:v>39.564743</c:v>
                </c:pt>
                <c:pt idx="803">
                  <c:v>39.845424999999999</c:v>
                </c:pt>
                <c:pt idx="804">
                  <c:v>39.969585000000002</c:v>
                </c:pt>
                <c:pt idx="805">
                  <c:v>40.013206000000004</c:v>
                </c:pt>
                <c:pt idx="806">
                  <c:v>39.993603</c:v>
                </c:pt>
                <c:pt idx="807">
                  <c:v>40</c:v>
                </c:pt>
                <c:pt idx="808">
                  <c:v>40.011603999999998</c:v>
                </c:pt>
                <c:pt idx="809">
                  <c:v>40</c:v>
                </c:pt>
                <c:pt idx="810">
                  <c:v>40</c:v>
                </c:pt>
                <c:pt idx="811">
                  <c:v>40</c:v>
                </c:pt>
                <c:pt idx="812">
                  <c:v>39.400002000000001</c:v>
                </c:pt>
                <c:pt idx="813">
                  <c:v>37.299999000000064</c:v>
                </c:pt>
                <c:pt idx="814">
                  <c:v>35.107079000000006</c:v>
                </c:pt>
                <c:pt idx="815">
                  <c:v>31.5</c:v>
                </c:pt>
                <c:pt idx="816">
                  <c:v>29.700001</c:v>
                </c:pt>
                <c:pt idx="817">
                  <c:v>28</c:v>
                </c:pt>
                <c:pt idx="818">
                  <c:v>28.4</c:v>
                </c:pt>
                <c:pt idx="819">
                  <c:v>29.9</c:v>
                </c:pt>
                <c:pt idx="820">
                  <c:v>30</c:v>
                </c:pt>
                <c:pt idx="821">
                  <c:v>31.799999</c:v>
                </c:pt>
                <c:pt idx="822">
                  <c:v>33.5</c:v>
                </c:pt>
                <c:pt idx="823">
                  <c:v>35.200001</c:v>
                </c:pt>
                <c:pt idx="824">
                  <c:v>36.543495</c:v>
                </c:pt>
                <c:pt idx="825">
                  <c:v>38.053158000000003</c:v>
                </c:pt>
                <c:pt idx="826">
                  <c:v>39.029251000000002</c:v>
                </c:pt>
                <c:pt idx="827">
                  <c:v>39.522282000000011</c:v>
                </c:pt>
                <c:pt idx="828">
                  <c:v>39.792492000000088</c:v>
                </c:pt>
                <c:pt idx="829">
                  <c:v>39.945662999999996</c:v>
                </c:pt>
                <c:pt idx="830">
                  <c:v>39.961380000000005</c:v>
                </c:pt>
                <c:pt idx="831">
                  <c:v>39.972888999999995</c:v>
                </c:pt>
                <c:pt idx="832">
                  <c:v>40.011703000000004</c:v>
                </c:pt>
                <c:pt idx="833">
                  <c:v>40.015209000000006</c:v>
                </c:pt>
                <c:pt idx="834">
                  <c:v>39.994301</c:v>
                </c:pt>
                <c:pt idx="835">
                  <c:v>40.014007999999997</c:v>
                </c:pt>
                <c:pt idx="836">
                  <c:v>40.041523000000005</c:v>
                </c:pt>
                <c:pt idx="837">
                  <c:v>40.182114000000013</c:v>
                </c:pt>
                <c:pt idx="838">
                  <c:v>41.921326000000001</c:v>
                </c:pt>
                <c:pt idx="839">
                  <c:v>42.974399999999996</c:v>
                </c:pt>
                <c:pt idx="840">
                  <c:v>43.943356000000001</c:v>
                </c:pt>
                <c:pt idx="841">
                  <c:v>44.824051000000004</c:v>
                </c:pt>
                <c:pt idx="842">
                  <c:v>45.753216000000002</c:v>
                </c:pt>
                <c:pt idx="843">
                  <c:v>46.548840000000006</c:v>
                </c:pt>
                <c:pt idx="844">
                  <c:v>47.364436999999995</c:v>
                </c:pt>
                <c:pt idx="845">
                  <c:v>48.250259</c:v>
                </c:pt>
                <c:pt idx="846">
                  <c:v>49.061260000000004</c:v>
                </c:pt>
                <c:pt idx="847">
                  <c:v>49.738194000000064</c:v>
                </c:pt>
                <c:pt idx="848">
                  <c:v>50.411853999999998</c:v>
                </c:pt>
                <c:pt idx="849">
                  <c:v>51.066875000000003</c:v>
                </c:pt>
                <c:pt idx="850">
                  <c:v>51.741020000000006</c:v>
                </c:pt>
                <c:pt idx="851">
                  <c:v>52.480816000000004</c:v>
                </c:pt>
                <c:pt idx="852">
                  <c:v>53.115840999999996</c:v>
                </c:pt>
                <c:pt idx="853">
                  <c:v>53.799999000000064</c:v>
                </c:pt>
                <c:pt idx="854">
                  <c:v>54.459880999999974</c:v>
                </c:pt>
                <c:pt idx="855">
                  <c:v>55.099998000000063</c:v>
                </c:pt>
                <c:pt idx="856">
                  <c:v>55.599998000000063</c:v>
                </c:pt>
                <c:pt idx="857">
                  <c:v>56.200001</c:v>
                </c:pt>
                <c:pt idx="858">
                  <c:v>56.700001</c:v>
                </c:pt>
                <c:pt idx="859">
                  <c:v>57.200001</c:v>
                </c:pt>
                <c:pt idx="860">
                  <c:v>57.603123000000011</c:v>
                </c:pt>
                <c:pt idx="861">
                  <c:v>58</c:v>
                </c:pt>
                <c:pt idx="862">
                  <c:v>58.299999000000064</c:v>
                </c:pt>
                <c:pt idx="863">
                  <c:v>58.599998000000063</c:v>
                </c:pt>
                <c:pt idx="864">
                  <c:v>58.700001</c:v>
                </c:pt>
                <c:pt idx="865">
                  <c:v>58.900002000000001</c:v>
                </c:pt>
                <c:pt idx="866">
                  <c:v>59</c:v>
                </c:pt>
                <c:pt idx="867">
                  <c:v>59</c:v>
                </c:pt>
                <c:pt idx="868">
                  <c:v>59.099998000000063</c:v>
                </c:pt>
                <c:pt idx="869">
                  <c:v>59.099998000000063</c:v>
                </c:pt>
                <c:pt idx="870">
                  <c:v>59.099998000000063</c:v>
                </c:pt>
                <c:pt idx="871">
                  <c:v>59.200001</c:v>
                </c:pt>
                <c:pt idx="872">
                  <c:v>59.200001</c:v>
                </c:pt>
                <c:pt idx="873">
                  <c:v>59.200001</c:v>
                </c:pt>
                <c:pt idx="874">
                  <c:v>59.204890999999996</c:v>
                </c:pt>
                <c:pt idx="875">
                  <c:v>59.232208000000064</c:v>
                </c:pt>
                <c:pt idx="876">
                  <c:v>59.178757000000012</c:v>
                </c:pt>
                <c:pt idx="877">
                  <c:v>59.200001</c:v>
                </c:pt>
                <c:pt idx="878">
                  <c:v>59.219863999999994</c:v>
                </c:pt>
                <c:pt idx="879">
                  <c:v>59.244220999999996</c:v>
                </c:pt>
                <c:pt idx="880">
                  <c:v>59.200001</c:v>
                </c:pt>
                <c:pt idx="881">
                  <c:v>59.228909000000073</c:v>
                </c:pt>
                <c:pt idx="882">
                  <c:v>59.200001</c:v>
                </c:pt>
                <c:pt idx="883">
                  <c:v>59.235027000000002</c:v>
                </c:pt>
                <c:pt idx="884">
                  <c:v>59.236656000000011</c:v>
                </c:pt>
                <c:pt idx="885">
                  <c:v>59.250477000000004</c:v>
                </c:pt>
                <c:pt idx="886">
                  <c:v>59.299999000000064</c:v>
                </c:pt>
                <c:pt idx="887">
                  <c:v>59.299999000000064</c:v>
                </c:pt>
                <c:pt idx="888">
                  <c:v>59.269615000000073</c:v>
                </c:pt>
                <c:pt idx="889">
                  <c:v>59.265312000000144</c:v>
                </c:pt>
                <c:pt idx="890">
                  <c:v>59.251784999999998</c:v>
                </c:pt>
                <c:pt idx="891">
                  <c:v>59.269764000000002</c:v>
                </c:pt>
                <c:pt idx="892">
                  <c:v>59.282093000000003</c:v>
                </c:pt>
                <c:pt idx="893">
                  <c:v>59.282677</c:v>
                </c:pt>
                <c:pt idx="894">
                  <c:v>59.299610000000072</c:v>
                </c:pt>
                <c:pt idx="895">
                  <c:v>59.274658000000002</c:v>
                </c:pt>
                <c:pt idx="896">
                  <c:v>59.265015000000105</c:v>
                </c:pt>
                <c:pt idx="897">
                  <c:v>59.244034000000006</c:v>
                </c:pt>
                <c:pt idx="898">
                  <c:v>59.271397</c:v>
                </c:pt>
                <c:pt idx="899">
                  <c:v>59.281783999999995</c:v>
                </c:pt>
                <c:pt idx="900">
                  <c:v>59.285656000000003</c:v>
                </c:pt>
                <c:pt idx="901">
                  <c:v>59.24333200000008</c:v>
                </c:pt>
                <c:pt idx="902">
                  <c:v>59.287735000000012</c:v>
                </c:pt>
                <c:pt idx="903">
                  <c:v>59.292927000000013</c:v>
                </c:pt>
                <c:pt idx="904">
                  <c:v>59.282825000000003</c:v>
                </c:pt>
                <c:pt idx="905">
                  <c:v>59.300647999999995</c:v>
                </c:pt>
                <c:pt idx="906">
                  <c:v>59.306438</c:v>
                </c:pt>
                <c:pt idx="907">
                  <c:v>59.280895000000001</c:v>
                </c:pt>
                <c:pt idx="908">
                  <c:v>59.272583000000012</c:v>
                </c:pt>
                <c:pt idx="909">
                  <c:v>59.271397</c:v>
                </c:pt>
                <c:pt idx="910">
                  <c:v>59.253742000000003</c:v>
                </c:pt>
                <c:pt idx="911">
                  <c:v>59.259674000000004</c:v>
                </c:pt>
                <c:pt idx="912">
                  <c:v>59.279705000000064</c:v>
                </c:pt>
                <c:pt idx="913">
                  <c:v>59.283875000000002</c:v>
                </c:pt>
                <c:pt idx="914">
                  <c:v>59.265015000000105</c:v>
                </c:pt>
                <c:pt idx="915">
                  <c:v>59.296192000000104</c:v>
                </c:pt>
                <c:pt idx="916">
                  <c:v>59.289219000000003</c:v>
                </c:pt>
                <c:pt idx="917">
                  <c:v>59.272434000000011</c:v>
                </c:pt>
                <c:pt idx="918">
                  <c:v>59.283119000000013</c:v>
                </c:pt>
                <c:pt idx="919">
                  <c:v>59.288773000000013</c:v>
                </c:pt>
                <c:pt idx="920">
                  <c:v>59.273029000000001</c:v>
                </c:pt>
                <c:pt idx="921">
                  <c:v>59.280151000000011</c:v>
                </c:pt>
                <c:pt idx="922">
                  <c:v>59.295303000000111</c:v>
                </c:pt>
                <c:pt idx="923">
                  <c:v>59.267387000000006</c:v>
                </c:pt>
                <c:pt idx="924">
                  <c:v>59.279705000000064</c:v>
                </c:pt>
                <c:pt idx="925">
                  <c:v>59.292038000000105</c:v>
                </c:pt>
                <c:pt idx="926">
                  <c:v>59.275700000000064</c:v>
                </c:pt>
                <c:pt idx="927">
                  <c:v>59.253593000000002</c:v>
                </c:pt>
                <c:pt idx="928">
                  <c:v>59.291740000000011</c:v>
                </c:pt>
                <c:pt idx="929">
                  <c:v>59.329605000000001</c:v>
                </c:pt>
                <c:pt idx="930">
                  <c:v>59.311633999999998</c:v>
                </c:pt>
                <c:pt idx="931">
                  <c:v>59.304805999999999</c:v>
                </c:pt>
                <c:pt idx="932">
                  <c:v>57.842421999999999</c:v>
                </c:pt>
                <c:pt idx="933">
                  <c:v>57.146843000000004</c:v>
                </c:pt>
                <c:pt idx="934">
                  <c:v>57.476563000000006</c:v>
                </c:pt>
                <c:pt idx="935">
                  <c:v>56.974415</c:v>
                </c:pt>
                <c:pt idx="936">
                  <c:v>56.506195000000012</c:v>
                </c:pt>
                <c:pt idx="937">
                  <c:v>56.072029000000001</c:v>
                </c:pt>
                <c:pt idx="938">
                  <c:v>55.719505000000012</c:v>
                </c:pt>
                <c:pt idx="939">
                  <c:v>55.396483999999994</c:v>
                </c:pt>
                <c:pt idx="940">
                  <c:v>54.903804999999998</c:v>
                </c:pt>
                <c:pt idx="941">
                  <c:v>54.481631999999998</c:v>
                </c:pt>
                <c:pt idx="942">
                  <c:v>54.184391000000005</c:v>
                </c:pt>
                <c:pt idx="943">
                  <c:v>53.994049000000004</c:v>
                </c:pt>
                <c:pt idx="944">
                  <c:v>53.871974999999999</c:v>
                </c:pt>
                <c:pt idx="945">
                  <c:v>53.768524000000063</c:v>
                </c:pt>
                <c:pt idx="946">
                  <c:v>53.723915000000105</c:v>
                </c:pt>
                <c:pt idx="947">
                  <c:v>53.662090000000013</c:v>
                </c:pt>
                <c:pt idx="948">
                  <c:v>53.637423999999996</c:v>
                </c:pt>
                <c:pt idx="949">
                  <c:v>53.581516000000001</c:v>
                </c:pt>
                <c:pt idx="950">
                  <c:v>53.550006999999994</c:v>
                </c:pt>
                <c:pt idx="951">
                  <c:v>53.834941999999998</c:v>
                </c:pt>
                <c:pt idx="952">
                  <c:v>54.618336000000063</c:v>
                </c:pt>
                <c:pt idx="953">
                  <c:v>55.232315000000128</c:v>
                </c:pt>
                <c:pt idx="954">
                  <c:v>55.899021000000005</c:v>
                </c:pt>
                <c:pt idx="955">
                  <c:v>56.445023000000006</c:v>
                </c:pt>
                <c:pt idx="956">
                  <c:v>56.974700999999996</c:v>
                </c:pt>
                <c:pt idx="957">
                  <c:v>57.498856000000011</c:v>
                </c:pt>
                <c:pt idx="958">
                  <c:v>57.905860999999994</c:v>
                </c:pt>
                <c:pt idx="959">
                  <c:v>58.179523000000003</c:v>
                </c:pt>
                <c:pt idx="960">
                  <c:v>58.392105000000065</c:v>
                </c:pt>
                <c:pt idx="961">
                  <c:v>58.465599000000012</c:v>
                </c:pt>
                <c:pt idx="962">
                  <c:v>58.68815200000008</c:v>
                </c:pt>
                <c:pt idx="963">
                  <c:v>58.854007999999936</c:v>
                </c:pt>
                <c:pt idx="964">
                  <c:v>58.967434000000004</c:v>
                </c:pt>
                <c:pt idx="965">
                  <c:v>59.091919000000011</c:v>
                </c:pt>
                <c:pt idx="966">
                  <c:v>59.166992000000064</c:v>
                </c:pt>
                <c:pt idx="967">
                  <c:v>57.723114000000088</c:v>
                </c:pt>
                <c:pt idx="968">
                  <c:v>55.695267000000001</c:v>
                </c:pt>
                <c:pt idx="969">
                  <c:v>53.871028999999993</c:v>
                </c:pt>
                <c:pt idx="970">
                  <c:v>52.046943999999996</c:v>
                </c:pt>
                <c:pt idx="971">
                  <c:v>47.479305000000011</c:v>
                </c:pt>
                <c:pt idx="972">
                  <c:v>41.974246999999998</c:v>
                </c:pt>
                <c:pt idx="973">
                  <c:v>35.021584000000004</c:v>
                </c:pt>
                <c:pt idx="974">
                  <c:v>28.472971000000001</c:v>
                </c:pt>
                <c:pt idx="975">
                  <c:v>20.551152999999999</c:v>
                </c:pt>
                <c:pt idx="976">
                  <c:v>15.686684000000016</c:v>
                </c:pt>
                <c:pt idx="977">
                  <c:v>9.5847020000000001</c:v>
                </c:pt>
                <c:pt idx="978">
                  <c:v>9.0846239999999998</c:v>
                </c:pt>
                <c:pt idx="979">
                  <c:v>7.3748430000000003</c:v>
                </c:pt>
                <c:pt idx="980">
                  <c:v>4.390892</c:v>
                </c:pt>
                <c:pt idx="981">
                  <c:v>3.0931329999999999</c:v>
                </c:pt>
                <c:pt idx="982">
                  <c:v>1.353127</c:v>
                </c:pt>
                <c:pt idx="983">
                  <c:v>5.5230000000000001E-2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0.11046300000000002</c:v>
                </c:pt>
                <c:pt idx="1021">
                  <c:v>8.2467000000000013E-2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0.27609700000000004</c:v>
                </c:pt>
                <c:pt idx="1026">
                  <c:v>5.7435859999999908</c:v>
                </c:pt>
                <c:pt idx="1027">
                  <c:v>8.9509070000000008</c:v>
                </c:pt>
                <c:pt idx="1028">
                  <c:v>11.700390999999998</c:v>
                </c:pt>
                <c:pt idx="1029">
                  <c:v>12.454419000000016</c:v>
                </c:pt>
                <c:pt idx="1030">
                  <c:v>12.404095</c:v>
                </c:pt>
                <c:pt idx="1031">
                  <c:v>12.236254999999998</c:v>
                </c:pt>
                <c:pt idx="1032">
                  <c:v>16.074494999999999</c:v>
                </c:pt>
                <c:pt idx="1033">
                  <c:v>19.223395999999987</c:v>
                </c:pt>
                <c:pt idx="1034">
                  <c:v>21.596754000000001</c:v>
                </c:pt>
                <c:pt idx="1035">
                  <c:v>22.841248999999987</c:v>
                </c:pt>
                <c:pt idx="1036">
                  <c:v>25.720365999999999</c:v>
                </c:pt>
                <c:pt idx="1037">
                  <c:v>27.970054999999999</c:v>
                </c:pt>
                <c:pt idx="1038">
                  <c:v>29.917809999999999</c:v>
                </c:pt>
                <c:pt idx="1039">
                  <c:v>31.672956000000031</c:v>
                </c:pt>
                <c:pt idx="1040">
                  <c:v>33.302834000000004</c:v>
                </c:pt>
                <c:pt idx="1041">
                  <c:v>35.078053000000011</c:v>
                </c:pt>
                <c:pt idx="1042">
                  <c:v>35.848823999999993</c:v>
                </c:pt>
                <c:pt idx="1043">
                  <c:v>37.993176000000012</c:v>
                </c:pt>
                <c:pt idx="1044">
                  <c:v>39.361301000000005</c:v>
                </c:pt>
                <c:pt idx="1045">
                  <c:v>40.491367000000004</c:v>
                </c:pt>
                <c:pt idx="1046">
                  <c:v>41.568039000000013</c:v>
                </c:pt>
                <c:pt idx="1047">
                  <c:v>42.753986000000005</c:v>
                </c:pt>
                <c:pt idx="1048">
                  <c:v>43.695213000000088</c:v>
                </c:pt>
                <c:pt idx="1049">
                  <c:v>44.659016000000001</c:v>
                </c:pt>
                <c:pt idx="1050">
                  <c:v>45.608204000000001</c:v>
                </c:pt>
                <c:pt idx="1051">
                  <c:v>46.029564000000001</c:v>
                </c:pt>
                <c:pt idx="1052">
                  <c:v>44.220219000000064</c:v>
                </c:pt>
                <c:pt idx="1053">
                  <c:v>41.948521</c:v>
                </c:pt>
                <c:pt idx="1054">
                  <c:v>36.757011000000006</c:v>
                </c:pt>
                <c:pt idx="1055">
                  <c:v>30.296061999999999</c:v>
                </c:pt>
                <c:pt idx="1056">
                  <c:v>24.689708999999986</c:v>
                </c:pt>
                <c:pt idx="1057">
                  <c:v>15.903761000000001</c:v>
                </c:pt>
                <c:pt idx="1058">
                  <c:v>8.3973080000000007</c:v>
                </c:pt>
                <c:pt idx="1059">
                  <c:v>5.7169169999999907</c:v>
                </c:pt>
                <c:pt idx="1060">
                  <c:v>4.6117369999999918</c:v>
                </c:pt>
                <c:pt idx="1061">
                  <c:v>5.883508</c:v>
                </c:pt>
                <c:pt idx="1062">
                  <c:v>9.5852300000000028</c:v>
                </c:pt>
                <c:pt idx="1063">
                  <c:v>12.067082000000006</c:v>
                </c:pt>
                <c:pt idx="1064">
                  <c:v>12.314369999999998</c:v>
                </c:pt>
                <c:pt idx="1065">
                  <c:v>12.319921000000001</c:v>
                </c:pt>
                <c:pt idx="1066">
                  <c:v>15.689630000000006</c:v>
                </c:pt>
                <c:pt idx="1067">
                  <c:v>18.114204000000043</c:v>
                </c:pt>
                <c:pt idx="1068">
                  <c:v>20.604233000000001</c:v>
                </c:pt>
                <c:pt idx="1069">
                  <c:v>22.594315000000005</c:v>
                </c:pt>
                <c:pt idx="1070">
                  <c:v>23.036315999999999</c:v>
                </c:pt>
                <c:pt idx="1071">
                  <c:v>23.036315999999999</c:v>
                </c:pt>
                <c:pt idx="1072">
                  <c:v>22.871159000000031</c:v>
                </c:pt>
                <c:pt idx="1073">
                  <c:v>26.704691</c:v>
                </c:pt>
                <c:pt idx="1074">
                  <c:v>28.39125800000004</c:v>
                </c:pt>
                <c:pt idx="1075">
                  <c:v>30.375948000000001</c:v>
                </c:pt>
                <c:pt idx="1076">
                  <c:v>32.285873000000002</c:v>
                </c:pt>
                <c:pt idx="1077">
                  <c:v>32.344024999999995</c:v>
                </c:pt>
                <c:pt idx="1078">
                  <c:v>34.984679999999997</c:v>
                </c:pt>
                <c:pt idx="1079">
                  <c:v>36.488892</c:v>
                </c:pt>
                <c:pt idx="1080">
                  <c:v>37.694637</c:v>
                </c:pt>
                <c:pt idx="1081">
                  <c:v>38.884520999999999</c:v>
                </c:pt>
                <c:pt idx="1082">
                  <c:v>40.022526000000013</c:v>
                </c:pt>
                <c:pt idx="1083">
                  <c:v>41.212177000000011</c:v>
                </c:pt>
                <c:pt idx="1084">
                  <c:v>42.400002000000001</c:v>
                </c:pt>
                <c:pt idx="1085">
                  <c:v>43.5</c:v>
                </c:pt>
                <c:pt idx="1086">
                  <c:v>44.5</c:v>
                </c:pt>
                <c:pt idx="1087">
                  <c:v>45.400002000000001</c:v>
                </c:pt>
                <c:pt idx="1088">
                  <c:v>46.400002000000001</c:v>
                </c:pt>
                <c:pt idx="1089">
                  <c:v>47.299999000000064</c:v>
                </c:pt>
                <c:pt idx="1090">
                  <c:v>48.155704</c:v>
                </c:pt>
                <c:pt idx="1091">
                  <c:v>49.023712000000089</c:v>
                </c:pt>
                <c:pt idx="1092">
                  <c:v>49.790188000000065</c:v>
                </c:pt>
                <c:pt idx="1093">
                  <c:v>50.629921000000003</c:v>
                </c:pt>
                <c:pt idx="1094">
                  <c:v>51.310946999999999</c:v>
                </c:pt>
                <c:pt idx="1095">
                  <c:v>52.085636000000001</c:v>
                </c:pt>
                <c:pt idx="1096">
                  <c:v>52.812935000000003</c:v>
                </c:pt>
                <c:pt idx="1097">
                  <c:v>53.561806000000004</c:v>
                </c:pt>
                <c:pt idx="1098">
                  <c:v>54.209023000000002</c:v>
                </c:pt>
                <c:pt idx="1099">
                  <c:v>54.855163999999995</c:v>
                </c:pt>
                <c:pt idx="1100">
                  <c:v>55.578316000000072</c:v>
                </c:pt>
                <c:pt idx="1101">
                  <c:v>56.174637000000004</c:v>
                </c:pt>
                <c:pt idx="1102">
                  <c:v>56.640880999999993</c:v>
                </c:pt>
                <c:pt idx="1103">
                  <c:v>57.187191000000006</c:v>
                </c:pt>
                <c:pt idx="1104">
                  <c:v>57.666145000000064</c:v>
                </c:pt>
                <c:pt idx="1105">
                  <c:v>58.055557</c:v>
                </c:pt>
                <c:pt idx="1106">
                  <c:v>58.365799000000003</c:v>
                </c:pt>
                <c:pt idx="1107">
                  <c:v>58.623966000000003</c:v>
                </c:pt>
                <c:pt idx="1108">
                  <c:v>58.754570000000001</c:v>
                </c:pt>
                <c:pt idx="1109">
                  <c:v>58.889144999999999</c:v>
                </c:pt>
                <c:pt idx="1110">
                  <c:v>59.021786000000006</c:v>
                </c:pt>
                <c:pt idx="1111">
                  <c:v>59.107307000000006</c:v>
                </c:pt>
                <c:pt idx="1112">
                  <c:v>59.216007000000005</c:v>
                </c:pt>
                <c:pt idx="1113">
                  <c:v>59.254929000000004</c:v>
                </c:pt>
                <c:pt idx="1114">
                  <c:v>59.303763999999994</c:v>
                </c:pt>
                <c:pt idx="1115">
                  <c:v>59.319652999999995</c:v>
                </c:pt>
                <c:pt idx="1116">
                  <c:v>59.329159000000011</c:v>
                </c:pt>
                <c:pt idx="1117">
                  <c:v>59.348904000000005</c:v>
                </c:pt>
                <c:pt idx="1118">
                  <c:v>59.355399999999996</c:v>
                </c:pt>
                <c:pt idx="1119">
                  <c:v>59.360199000000001</c:v>
                </c:pt>
                <c:pt idx="1120">
                  <c:v>59.401759999999996</c:v>
                </c:pt>
                <c:pt idx="1121">
                  <c:v>59.416931000000005</c:v>
                </c:pt>
                <c:pt idx="1122">
                  <c:v>59.405178000000063</c:v>
                </c:pt>
                <c:pt idx="1123">
                  <c:v>59.329754000000001</c:v>
                </c:pt>
                <c:pt idx="1124">
                  <c:v>57.370967999999998</c:v>
                </c:pt>
                <c:pt idx="1125">
                  <c:v>53.038689000000005</c:v>
                </c:pt>
                <c:pt idx="1126">
                  <c:v>49.723969000000011</c:v>
                </c:pt>
                <c:pt idx="1127">
                  <c:v>44.249168000000012</c:v>
                </c:pt>
                <c:pt idx="1128">
                  <c:v>39.069134000000012</c:v>
                </c:pt>
                <c:pt idx="1129">
                  <c:v>34.197365000000012</c:v>
                </c:pt>
                <c:pt idx="1130">
                  <c:v>31.760887</c:v>
                </c:pt>
                <c:pt idx="1131">
                  <c:v>25.680711999999989</c:v>
                </c:pt>
                <c:pt idx="1132">
                  <c:v>24.909148999999989</c:v>
                </c:pt>
                <c:pt idx="1133">
                  <c:v>20.576664000000001</c:v>
                </c:pt>
                <c:pt idx="1134">
                  <c:v>16.787848999999987</c:v>
                </c:pt>
                <c:pt idx="1135">
                  <c:v>16.075702999999958</c:v>
                </c:pt>
                <c:pt idx="1136">
                  <c:v>15.439248000000001</c:v>
                </c:pt>
                <c:pt idx="1137">
                  <c:v>14.828169000000001</c:v>
                </c:pt>
                <c:pt idx="1138">
                  <c:v>13.34014</c:v>
                </c:pt>
                <c:pt idx="1139">
                  <c:v>15.221303999999998</c:v>
                </c:pt>
                <c:pt idx="1140">
                  <c:v>18.200001</c:v>
                </c:pt>
                <c:pt idx="1141">
                  <c:v>20.799999</c:v>
                </c:pt>
                <c:pt idx="1142">
                  <c:v>22.6</c:v>
                </c:pt>
                <c:pt idx="1143">
                  <c:v>23</c:v>
                </c:pt>
                <c:pt idx="1144">
                  <c:v>23</c:v>
                </c:pt>
                <c:pt idx="1145">
                  <c:v>21.700001</c:v>
                </c:pt>
                <c:pt idx="1146">
                  <c:v>17.600000000000001</c:v>
                </c:pt>
                <c:pt idx="1147">
                  <c:v>11</c:v>
                </c:pt>
                <c:pt idx="1148">
                  <c:v>7.4</c:v>
                </c:pt>
                <c:pt idx="1149">
                  <c:v>5.6</c:v>
                </c:pt>
                <c:pt idx="1150">
                  <c:v>4.6120599999999907</c:v>
                </c:pt>
                <c:pt idx="1151">
                  <c:v>4.1153839999999917</c:v>
                </c:pt>
                <c:pt idx="1152">
                  <c:v>3.783196000000006</c:v>
                </c:pt>
                <c:pt idx="1153">
                  <c:v>5.9378450000000003</c:v>
                </c:pt>
                <c:pt idx="1154">
                  <c:v>6.821993</c:v>
                </c:pt>
                <c:pt idx="1155">
                  <c:v>9.8603260000000006</c:v>
                </c:pt>
                <c:pt idx="1156">
                  <c:v>12.342815</c:v>
                </c:pt>
                <c:pt idx="1157">
                  <c:v>12.372131000000016</c:v>
                </c:pt>
                <c:pt idx="1158">
                  <c:v>11.793102999999999</c:v>
                </c:pt>
                <c:pt idx="1159">
                  <c:v>15.878098</c:v>
                </c:pt>
                <c:pt idx="1160">
                  <c:v>18.643332999999959</c:v>
                </c:pt>
                <c:pt idx="1161">
                  <c:v>21.045724999999958</c:v>
                </c:pt>
                <c:pt idx="1162">
                  <c:v>22.698661999999999</c:v>
                </c:pt>
                <c:pt idx="1163">
                  <c:v>22.876991000000039</c:v>
                </c:pt>
                <c:pt idx="1164">
                  <c:v>26.380759999999963</c:v>
                </c:pt>
                <c:pt idx="1165">
                  <c:v>29.361635</c:v>
                </c:pt>
                <c:pt idx="1166">
                  <c:v>30.956626999999958</c:v>
                </c:pt>
                <c:pt idx="1167">
                  <c:v>32.315758000000002</c:v>
                </c:pt>
                <c:pt idx="1168">
                  <c:v>33.797440000000002</c:v>
                </c:pt>
                <c:pt idx="1169">
                  <c:v>34.937325000000001</c:v>
                </c:pt>
                <c:pt idx="1170">
                  <c:v>36.463367000000005</c:v>
                </c:pt>
                <c:pt idx="1171">
                  <c:v>37.783253000000002</c:v>
                </c:pt>
                <c:pt idx="1172">
                  <c:v>38.944045999999993</c:v>
                </c:pt>
                <c:pt idx="1173">
                  <c:v>40.067734000000002</c:v>
                </c:pt>
                <c:pt idx="1174">
                  <c:v>41.258850000000002</c:v>
                </c:pt>
                <c:pt idx="1175">
                  <c:v>42.311446999999944</c:v>
                </c:pt>
                <c:pt idx="1176">
                  <c:v>43.322376000000013</c:v>
                </c:pt>
                <c:pt idx="1177">
                  <c:v>44.410891999999997</c:v>
                </c:pt>
                <c:pt idx="1178">
                  <c:v>45.349021999999998</c:v>
                </c:pt>
                <c:pt idx="1179">
                  <c:v>46.231529000000002</c:v>
                </c:pt>
                <c:pt idx="1180">
                  <c:v>47.177017000000006</c:v>
                </c:pt>
                <c:pt idx="1181">
                  <c:v>48.062462000000011</c:v>
                </c:pt>
                <c:pt idx="1182">
                  <c:v>48.860199000000001</c:v>
                </c:pt>
                <c:pt idx="1183">
                  <c:v>49.630581000000006</c:v>
                </c:pt>
                <c:pt idx="1184">
                  <c:v>50.461414000000005</c:v>
                </c:pt>
                <c:pt idx="1185">
                  <c:v>51.230923000000011</c:v>
                </c:pt>
                <c:pt idx="1186">
                  <c:v>52.009167000000005</c:v>
                </c:pt>
                <c:pt idx="1187">
                  <c:v>52.700001</c:v>
                </c:pt>
                <c:pt idx="1188">
                  <c:v>53.5</c:v>
                </c:pt>
                <c:pt idx="1189">
                  <c:v>54.200001</c:v>
                </c:pt>
                <c:pt idx="1190">
                  <c:v>54.799999000000064</c:v>
                </c:pt>
                <c:pt idx="1191">
                  <c:v>55.5</c:v>
                </c:pt>
                <c:pt idx="1192">
                  <c:v>56.099998000000063</c:v>
                </c:pt>
                <c:pt idx="1193">
                  <c:v>56.700001</c:v>
                </c:pt>
                <c:pt idx="1194">
                  <c:v>57.200001</c:v>
                </c:pt>
                <c:pt idx="1195">
                  <c:v>57.700001</c:v>
                </c:pt>
                <c:pt idx="1196">
                  <c:v>58.099998000000063</c:v>
                </c:pt>
                <c:pt idx="1197">
                  <c:v>58.399021000000005</c:v>
                </c:pt>
                <c:pt idx="1198">
                  <c:v>58.624699</c:v>
                </c:pt>
                <c:pt idx="1199">
                  <c:v>58.865650000000002</c:v>
                </c:pt>
                <c:pt idx="1200">
                  <c:v>58.964183999999996</c:v>
                </c:pt>
                <c:pt idx="1201">
                  <c:v>59.092216000000064</c:v>
                </c:pt>
                <c:pt idx="1202">
                  <c:v>59.152180000000001</c:v>
                </c:pt>
                <c:pt idx="1203">
                  <c:v>59.220753000000073</c:v>
                </c:pt>
                <c:pt idx="1204">
                  <c:v>59.287486999999999</c:v>
                </c:pt>
                <c:pt idx="1205">
                  <c:v>59.323071000000006</c:v>
                </c:pt>
                <c:pt idx="1206">
                  <c:v>59.337478999999995</c:v>
                </c:pt>
                <c:pt idx="1207">
                  <c:v>59.355441999999996</c:v>
                </c:pt>
                <c:pt idx="1208">
                  <c:v>59.378155000000064</c:v>
                </c:pt>
                <c:pt idx="1209">
                  <c:v>59.399124</c:v>
                </c:pt>
                <c:pt idx="1210">
                  <c:v>59.442173000000011</c:v>
                </c:pt>
                <c:pt idx="1211">
                  <c:v>59.433094000000004</c:v>
                </c:pt>
                <c:pt idx="1212">
                  <c:v>59.42268</c:v>
                </c:pt>
                <c:pt idx="1213">
                  <c:v>59.430861999999998</c:v>
                </c:pt>
                <c:pt idx="1214">
                  <c:v>59.434433000000006</c:v>
                </c:pt>
                <c:pt idx="1215">
                  <c:v>59.422829</c:v>
                </c:pt>
                <c:pt idx="1216">
                  <c:v>59.429523000000003</c:v>
                </c:pt>
                <c:pt idx="1217">
                  <c:v>59.409344000000004</c:v>
                </c:pt>
                <c:pt idx="1218">
                  <c:v>59.421786999999995</c:v>
                </c:pt>
                <c:pt idx="1219">
                  <c:v>59.428185000000013</c:v>
                </c:pt>
                <c:pt idx="1220">
                  <c:v>59.422287000000004</c:v>
                </c:pt>
                <c:pt idx="1221">
                  <c:v>59.410830999999995</c:v>
                </c:pt>
                <c:pt idx="1222">
                  <c:v>59.347716999999996</c:v>
                </c:pt>
                <c:pt idx="1223">
                  <c:v>59.386184999999998</c:v>
                </c:pt>
                <c:pt idx="1224">
                  <c:v>59.380237999999999</c:v>
                </c:pt>
                <c:pt idx="1225">
                  <c:v>59.384250999999999</c:v>
                </c:pt>
                <c:pt idx="1226">
                  <c:v>59.365376000000012</c:v>
                </c:pt>
                <c:pt idx="1227">
                  <c:v>59.390202000000002</c:v>
                </c:pt>
                <c:pt idx="1228">
                  <c:v>59.380237999999999</c:v>
                </c:pt>
                <c:pt idx="1229">
                  <c:v>59.420055000000012</c:v>
                </c:pt>
                <c:pt idx="1230">
                  <c:v>59.394920000000006</c:v>
                </c:pt>
                <c:pt idx="1231">
                  <c:v>59.407558000000002</c:v>
                </c:pt>
                <c:pt idx="1232">
                  <c:v>59.402058000000011</c:v>
                </c:pt>
                <c:pt idx="1233">
                  <c:v>59.401314000000006</c:v>
                </c:pt>
                <c:pt idx="1234">
                  <c:v>59.381576999999993</c:v>
                </c:pt>
                <c:pt idx="1235">
                  <c:v>59.400420999999994</c:v>
                </c:pt>
                <c:pt idx="1236">
                  <c:v>59.394473999999995</c:v>
                </c:pt>
                <c:pt idx="1237">
                  <c:v>59.382468999999993</c:v>
                </c:pt>
                <c:pt idx="1238">
                  <c:v>59.405178000000063</c:v>
                </c:pt>
                <c:pt idx="1239">
                  <c:v>59.400002000000001</c:v>
                </c:pt>
                <c:pt idx="1240">
                  <c:v>59.400002000000001</c:v>
                </c:pt>
                <c:pt idx="1241">
                  <c:v>59.400002000000001</c:v>
                </c:pt>
                <c:pt idx="1242">
                  <c:v>59.400002000000001</c:v>
                </c:pt>
                <c:pt idx="1243">
                  <c:v>59.400002000000001</c:v>
                </c:pt>
                <c:pt idx="1244">
                  <c:v>59.400002000000001</c:v>
                </c:pt>
                <c:pt idx="1245">
                  <c:v>59.400002000000001</c:v>
                </c:pt>
                <c:pt idx="1246">
                  <c:v>59.400002000000001</c:v>
                </c:pt>
                <c:pt idx="1247">
                  <c:v>59.400002000000001</c:v>
                </c:pt>
                <c:pt idx="1248">
                  <c:v>59.400002000000001</c:v>
                </c:pt>
                <c:pt idx="1249">
                  <c:v>59.400002000000001</c:v>
                </c:pt>
                <c:pt idx="1250">
                  <c:v>59.400002000000001</c:v>
                </c:pt>
                <c:pt idx="1251">
                  <c:v>59.400002000000001</c:v>
                </c:pt>
                <c:pt idx="1252">
                  <c:v>59.400002000000001</c:v>
                </c:pt>
                <c:pt idx="1253">
                  <c:v>59.400002000000001</c:v>
                </c:pt>
                <c:pt idx="1254">
                  <c:v>59.431755000000003</c:v>
                </c:pt>
                <c:pt idx="1255">
                  <c:v>59.436516000000012</c:v>
                </c:pt>
                <c:pt idx="1256">
                  <c:v>59.444553000000006</c:v>
                </c:pt>
                <c:pt idx="1257">
                  <c:v>59.432053000000003</c:v>
                </c:pt>
                <c:pt idx="1258">
                  <c:v>59.433392000000012</c:v>
                </c:pt>
                <c:pt idx="1259">
                  <c:v>59.476943999999996</c:v>
                </c:pt>
                <c:pt idx="1260">
                  <c:v>59.462498000000011</c:v>
                </c:pt>
                <c:pt idx="1261">
                  <c:v>59.458179000000001</c:v>
                </c:pt>
                <c:pt idx="1262">
                  <c:v>59.475822000000001</c:v>
                </c:pt>
                <c:pt idx="1263">
                  <c:v>59.458629999999999</c:v>
                </c:pt>
                <c:pt idx="1264">
                  <c:v>59.493393000000012</c:v>
                </c:pt>
                <c:pt idx="1265">
                  <c:v>59.490860000000005</c:v>
                </c:pt>
                <c:pt idx="1266">
                  <c:v>59.456840999999997</c:v>
                </c:pt>
                <c:pt idx="1267">
                  <c:v>59.445446000000004</c:v>
                </c:pt>
                <c:pt idx="1268">
                  <c:v>59.464282999999995</c:v>
                </c:pt>
                <c:pt idx="1269">
                  <c:v>59.429375000000064</c:v>
                </c:pt>
                <c:pt idx="1270">
                  <c:v>59.463985000000001</c:v>
                </c:pt>
                <c:pt idx="1271">
                  <c:v>59.469048000000001</c:v>
                </c:pt>
                <c:pt idx="1272">
                  <c:v>59.455947999999999</c:v>
                </c:pt>
                <c:pt idx="1273">
                  <c:v>59.455055000000002</c:v>
                </c:pt>
                <c:pt idx="1274">
                  <c:v>59.433243000000004</c:v>
                </c:pt>
                <c:pt idx="1275">
                  <c:v>59.448128000000011</c:v>
                </c:pt>
                <c:pt idx="1276">
                  <c:v>59.470687999999996</c:v>
                </c:pt>
                <c:pt idx="1277">
                  <c:v>59.452377000000006</c:v>
                </c:pt>
                <c:pt idx="1278">
                  <c:v>59.460712000000072</c:v>
                </c:pt>
                <c:pt idx="1279">
                  <c:v>59.449763999999995</c:v>
                </c:pt>
                <c:pt idx="1280">
                  <c:v>59.464134000000001</c:v>
                </c:pt>
                <c:pt idx="1281">
                  <c:v>59.430119000000012</c:v>
                </c:pt>
                <c:pt idx="1282">
                  <c:v>59.463687999999998</c:v>
                </c:pt>
                <c:pt idx="1283">
                  <c:v>59.465775000000065</c:v>
                </c:pt>
                <c:pt idx="1284">
                  <c:v>59.400002000000001</c:v>
                </c:pt>
                <c:pt idx="1285">
                  <c:v>59.400002000000001</c:v>
                </c:pt>
                <c:pt idx="1286">
                  <c:v>59.400002000000001</c:v>
                </c:pt>
                <c:pt idx="1287">
                  <c:v>59.446190000000001</c:v>
                </c:pt>
                <c:pt idx="1288">
                  <c:v>59.400002000000001</c:v>
                </c:pt>
                <c:pt idx="1289">
                  <c:v>59.5</c:v>
                </c:pt>
                <c:pt idx="1290">
                  <c:v>59.5</c:v>
                </c:pt>
                <c:pt idx="1291">
                  <c:v>59.400002000000001</c:v>
                </c:pt>
                <c:pt idx="1292">
                  <c:v>59.5</c:v>
                </c:pt>
                <c:pt idx="1293">
                  <c:v>59.5</c:v>
                </c:pt>
                <c:pt idx="1294">
                  <c:v>59.400002000000001</c:v>
                </c:pt>
                <c:pt idx="1295">
                  <c:v>59.461604999999999</c:v>
                </c:pt>
                <c:pt idx="1296">
                  <c:v>59.460415000000012</c:v>
                </c:pt>
                <c:pt idx="1297">
                  <c:v>59.439941000000005</c:v>
                </c:pt>
                <c:pt idx="1298">
                  <c:v>59.416039000000005</c:v>
                </c:pt>
                <c:pt idx="1299">
                  <c:v>59.435326000000003</c:v>
                </c:pt>
                <c:pt idx="1300">
                  <c:v>59.433491000000004</c:v>
                </c:pt>
                <c:pt idx="1301">
                  <c:v>59.438301000000003</c:v>
                </c:pt>
                <c:pt idx="1302">
                  <c:v>59.434135000000012</c:v>
                </c:pt>
                <c:pt idx="1303">
                  <c:v>59.436367000000004</c:v>
                </c:pt>
                <c:pt idx="1304">
                  <c:v>59.421096999999996</c:v>
                </c:pt>
                <c:pt idx="1305">
                  <c:v>59.430416000000001</c:v>
                </c:pt>
                <c:pt idx="1306">
                  <c:v>59.439194000000001</c:v>
                </c:pt>
                <c:pt idx="1307">
                  <c:v>59.476863999999999</c:v>
                </c:pt>
                <c:pt idx="1308">
                  <c:v>59.428631000000003</c:v>
                </c:pt>
                <c:pt idx="1309">
                  <c:v>59.459075999999996</c:v>
                </c:pt>
                <c:pt idx="1310">
                  <c:v>59.433986999999995</c:v>
                </c:pt>
                <c:pt idx="1311">
                  <c:v>59.470687999999996</c:v>
                </c:pt>
                <c:pt idx="1312">
                  <c:v>59.482372000000012</c:v>
                </c:pt>
                <c:pt idx="1313">
                  <c:v>59.484607999999994</c:v>
                </c:pt>
                <c:pt idx="1314">
                  <c:v>59.434878999999995</c:v>
                </c:pt>
                <c:pt idx="1315">
                  <c:v>59.439491000000004</c:v>
                </c:pt>
                <c:pt idx="1316">
                  <c:v>59.482372000000012</c:v>
                </c:pt>
                <c:pt idx="1317">
                  <c:v>59.458926999999996</c:v>
                </c:pt>
                <c:pt idx="1318">
                  <c:v>59.480964999999998</c:v>
                </c:pt>
                <c:pt idx="1319">
                  <c:v>59.488926000000006</c:v>
                </c:pt>
                <c:pt idx="1320">
                  <c:v>59.480288999999999</c:v>
                </c:pt>
                <c:pt idx="1321">
                  <c:v>59.478500000000011</c:v>
                </c:pt>
                <c:pt idx="1322">
                  <c:v>59.493542000000012</c:v>
                </c:pt>
                <c:pt idx="1323">
                  <c:v>59.490116000000064</c:v>
                </c:pt>
                <c:pt idx="1324">
                  <c:v>59.511032</c:v>
                </c:pt>
                <c:pt idx="1325">
                  <c:v>59.492352000000089</c:v>
                </c:pt>
                <c:pt idx="1326">
                  <c:v>59.501438</c:v>
                </c:pt>
                <c:pt idx="1327">
                  <c:v>59.523697000000006</c:v>
                </c:pt>
                <c:pt idx="1328">
                  <c:v>59.510581999999999</c:v>
                </c:pt>
                <c:pt idx="1329">
                  <c:v>59.524590000000003</c:v>
                </c:pt>
                <c:pt idx="1330">
                  <c:v>59.525932000000104</c:v>
                </c:pt>
                <c:pt idx="1331">
                  <c:v>59.544459999999994</c:v>
                </c:pt>
                <c:pt idx="1332">
                  <c:v>59.528961000000002</c:v>
                </c:pt>
                <c:pt idx="1333">
                  <c:v>59.538498000000011</c:v>
                </c:pt>
                <c:pt idx="1334">
                  <c:v>59.516841999999997</c:v>
                </c:pt>
                <c:pt idx="1335">
                  <c:v>59.523994000000002</c:v>
                </c:pt>
                <c:pt idx="1336">
                  <c:v>59.534026999999995</c:v>
                </c:pt>
                <c:pt idx="1337">
                  <c:v>59.524590000000003</c:v>
                </c:pt>
                <c:pt idx="1338">
                  <c:v>59.525036000000064</c:v>
                </c:pt>
                <c:pt idx="1339">
                  <c:v>59.527721</c:v>
                </c:pt>
                <c:pt idx="1340">
                  <c:v>59.517882999999998</c:v>
                </c:pt>
                <c:pt idx="1341">
                  <c:v>59.520714000000012</c:v>
                </c:pt>
                <c:pt idx="1342">
                  <c:v>59.539539000000012</c:v>
                </c:pt>
                <c:pt idx="1343">
                  <c:v>59.517585999999994</c:v>
                </c:pt>
                <c:pt idx="1344">
                  <c:v>59.520267000000004</c:v>
                </c:pt>
                <c:pt idx="1345">
                  <c:v>59.491607999999999</c:v>
                </c:pt>
                <c:pt idx="1346">
                  <c:v>59.482223999999995</c:v>
                </c:pt>
                <c:pt idx="1347">
                  <c:v>59.486690999999993</c:v>
                </c:pt>
                <c:pt idx="1348">
                  <c:v>59.525932000000104</c:v>
                </c:pt>
                <c:pt idx="1349">
                  <c:v>59.495926000000011</c:v>
                </c:pt>
                <c:pt idx="1350">
                  <c:v>59.539986000000006</c:v>
                </c:pt>
                <c:pt idx="1351">
                  <c:v>59.550868999999999</c:v>
                </c:pt>
                <c:pt idx="1352">
                  <c:v>59.494137000000002</c:v>
                </c:pt>
                <c:pt idx="1353">
                  <c:v>59.518929</c:v>
                </c:pt>
                <c:pt idx="1354">
                  <c:v>59.473518000000013</c:v>
                </c:pt>
                <c:pt idx="1355">
                  <c:v>59.508202000000011</c:v>
                </c:pt>
                <c:pt idx="1356">
                  <c:v>59.516396</c:v>
                </c:pt>
                <c:pt idx="1357">
                  <c:v>59.500546</c:v>
                </c:pt>
                <c:pt idx="1358">
                  <c:v>59.492798000000064</c:v>
                </c:pt>
                <c:pt idx="1359">
                  <c:v>59.505520000000011</c:v>
                </c:pt>
                <c:pt idx="1360">
                  <c:v>59.503582000000002</c:v>
                </c:pt>
                <c:pt idx="1361">
                  <c:v>59.518330000000013</c:v>
                </c:pt>
                <c:pt idx="1362">
                  <c:v>59.495926000000011</c:v>
                </c:pt>
                <c:pt idx="1363">
                  <c:v>59.554599999999994</c:v>
                </c:pt>
                <c:pt idx="1364">
                  <c:v>59.546843999999993</c:v>
                </c:pt>
                <c:pt idx="1365">
                  <c:v>59.544758000000002</c:v>
                </c:pt>
                <c:pt idx="1366">
                  <c:v>59.546547000000004</c:v>
                </c:pt>
                <c:pt idx="1367">
                  <c:v>59.548484999999999</c:v>
                </c:pt>
                <c:pt idx="1368">
                  <c:v>59.462051000000002</c:v>
                </c:pt>
                <c:pt idx="1369">
                  <c:v>57.503174000000001</c:v>
                </c:pt>
                <c:pt idx="1370">
                  <c:v>57.854400999999974</c:v>
                </c:pt>
                <c:pt idx="1371">
                  <c:v>58.276363000000003</c:v>
                </c:pt>
                <c:pt idx="1372">
                  <c:v>58.075905000000013</c:v>
                </c:pt>
                <c:pt idx="1373">
                  <c:v>55.823154000000002</c:v>
                </c:pt>
                <c:pt idx="1374">
                  <c:v>54.000266999999994</c:v>
                </c:pt>
                <c:pt idx="1375">
                  <c:v>50.780899000000005</c:v>
                </c:pt>
                <c:pt idx="1376">
                  <c:v>45.132145000000072</c:v>
                </c:pt>
                <c:pt idx="1377">
                  <c:v>38.660877000000006</c:v>
                </c:pt>
                <c:pt idx="1378">
                  <c:v>35.579140000000002</c:v>
                </c:pt>
                <c:pt idx="1379">
                  <c:v>30.656696</c:v>
                </c:pt>
                <c:pt idx="1380">
                  <c:v>27.036487999999999</c:v>
                </c:pt>
                <c:pt idx="1381">
                  <c:v>17.594223</c:v>
                </c:pt>
                <c:pt idx="1382">
                  <c:v>12.845404000000018</c:v>
                </c:pt>
                <c:pt idx="1383">
                  <c:v>12.759303000000001</c:v>
                </c:pt>
                <c:pt idx="1384">
                  <c:v>19.002056</c:v>
                </c:pt>
                <c:pt idx="1385">
                  <c:v>21.241184000000001</c:v>
                </c:pt>
                <c:pt idx="1386">
                  <c:v>22.757479</c:v>
                </c:pt>
                <c:pt idx="1387">
                  <c:v>22.370880000000032</c:v>
                </c:pt>
                <c:pt idx="1388">
                  <c:v>27.043665000000001</c:v>
                </c:pt>
                <c:pt idx="1389">
                  <c:v>28.947168000000001</c:v>
                </c:pt>
                <c:pt idx="1390">
                  <c:v>30.903020999999963</c:v>
                </c:pt>
                <c:pt idx="1391">
                  <c:v>32.670078000000011</c:v>
                </c:pt>
                <c:pt idx="1392">
                  <c:v>34.501563999999995</c:v>
                </c:pt>
                <c:pt idx="1393">
                  <c:v>35.294331000000064</c:v>
                </c:pt>
                <c:pt idx="1394">
                  <c:v>36.899158000000064</c:v>
                </c:pt>
                <c:pt idx="1395">
                  <c:v>38.134190000000011</c:v>
                </c:pt>
                <c:pt idx="1396">
                  <c:v>39.442882999999995</c:v>
                </c:pt>
                <c:pt idx="1397">
                  <c:v>40.571891999999998</c:v>
                </c:pt>
                <c:pt idx="1398">
                  <c:v>41.837536</c:v>
                </c:pt>
                <c:pt idx="1399">
                  <c:v>42.900241999999999</c:v>
                </c:pt>
                <c:pt idx="1400">
                  <c:v>43.860496999999995</c:v>
                </c:pt>
                <c:pt idx="1401">
                  <c:v>44.780029000000006</c:v>
                </c:pt>
                <c:pt idx="1402">
                  <c:v>42.300494999999998</c:v>
                </c:pt>
                <c:pt idx="1403">
                  <c:v>36.454696999999975</c:v>
                </c:pt>
                <c:pt idx="1404">
                  <c:v>34.136730000000064</c:v>
                </c:pt>
                <c:pt idx="1405">
                  <c:v>30.680475000000001</c:v>
                </c:pt>
                <c:pt idx="1406">
                  <c:v>29.350979000000031</c:v>
                </c:pt>
                <c:pt idx="1407">
                  <c:v>28.804660999999999</c:v>
                </c:pt>
                <c:pt idx="1408">
                  <c:v>28.067080000000001</c:v>
                </c:pt>
                <c:pt idx="1409">
                  <c:v>26.822942999999963</c:v>
                </c:pt>
                <c:pt idx="1410">
                  <c:v>24.939511999999986</c:v>
                </c:pt>
                <c:pt idx="1411">
                  <c:v>19.333196999999988</c:v>
                </c:pt>
                <c:pt idx="1412">
                  <c:v>20.63242</c:v>
                </c:pt>
                <c:pt idx="1413">
                  <c:v>22.398554000000001</c:v>
                </c:pt>
                <c:pt idx="1414">
                  <c:v>23.03187600000004</c:v>
                </c:pt>
                <c:pt idx="1415">
                  <c:v>22.974169</c:v>
                </c:pt>
                <c:pt idx="1416">
                  <c:v>22.820086</c:v>
                </c:pt>
                <c:pt idx="1417">
                  <c:v>22.566863999999999</c:v>
                </c:pt>
                <c:pt idx="1418">
                  <c:v>27.229191</c:v>
                </c:pt>
                <c:pt idx="1419">
                  <c:v>29.131326999999999</c:v>
                </c:pt>
                <c:pt idx="1420">
                  <c:v>30.959263</c:v>
                </c:pt>
                <c:pt idx="1421">
                  <c:v>32.952179000000001</c:v>
                </c:pt>
                <c:pt idx="1422">
                  <c:v>34.594818000000011</c:v>
                </c:pt>
                <c:pt idx="1423">
                  <c:v>36.567638000000002</c:v>
                </c:pt>
                <c:pt idx="1424">
                  <c:v>38.038780000000003</c:v>
                </c:pt>
                <c:pt idx="1425">
                  <c:v>38.946583000000004</c:v>
                </c:pt>
                <c:pt idx="1426">
                  <c:v>39.550097999999998</c:v>
                </c:pt>
                <c:pt idx="1427">
                  <c:v>39.814124999999997</c:v>
                </c:pt>
                <c:pt idx="1428">
                  <c:v>39.961578000000003</c:v>
                </c:pt>
                <c:pt idx="1429">
                  <c:v>38.667846999999995</c:v>
                </c:pt>
                <c:pt idx="1430">
                  <c:v>36.478989000000006</c:v>
                </c:pt>
                <c:pt idx="1431">
                  <c:v>32.582333000000013</c:v>
                </c:pt>
                <c:pt idx="1432">
                  <c:v>28.725476999999962</c:v>
                </c:pt>
                <c:pt idx="1433">
                  <c:v>25.469874999999988</c:v>
                </c:pt>
                <c:pt idx="1434">
                  <c:v>23.010307000000001</c:v>
                </c:pt>
                <c:pt idx="1435">
                  <c:v>21.821187999999999</c:v>
                </c:pt>
                <c:pt idx="1436">
                  <c:v>22.617292000000031</c:v>
                </c:pt>
                <c:pt idx="1437">
                  <c:v>22.786867000000001</c:v>
                </c:pt>
                <c:pt idx="1438">
                  <c:v>23.532854000000039</c:v>
                </c:pt>
                <c:pt idx="1439">
                  <c:v>22.452777999999963</c:v>
                </c:pt>
                <c:pt idx="1440">
                  <c:v>20.986703999999943</c:v>
                </c:pt>
                <c:pt idx="1441">
                  <c:v>19.659849000000001</c:v>
                </c:pt>
                <c:pt idx="1442">
                  <c:v>18.366582999999963</c:v>
                </c:pt>
                <c:pt idx="1443">
                  <c:v>18.255331000000002</c:v>
                </c:pt>
                <c:pt idx="1444">
                  <c:v>20.571473999999988</c:v>
                </c:pt>
                <c:pt idx="1445">
                  <c:v>18.528307000000002</c:v>
                </c:pt>
                <c:pt idx="1446">
                  <c:v>10.855704000000026</c:v>
                </c:pt>
                <c:pt idx="1447">
                  <c:v>5.0541359999999846</c:v>
                </c:pt>
                <c:pt idx="1448">
                  <c:v>1.5191399999999979</c:v>
                </c:pt>
                <c:pt idx="1449">
                  <c:v>0.13808000000000001</c:v>
                </c:pt>
                <c:pt idx="1450">
                  <c:v>0</c:v>
                </c:pt>
                <c:pt idx="1451">
                  <c:v>2.7620000000000002E-2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8.2876000000000005E-2</c:v>
                </c:pt>
                <c:pt idx="1473">
                  <c:v>2.7083000000000058E-2</c:v>
                </c:pt>
                <c:pt idx="1474">
                  <c:v>0</c:v>
                </c:pt>
                <c:pt idx="1475">
                  <c:v>0</c:v>
                </c:pt>
                <c:pt idx="1476">
                  <c:v>0.60764500000000188</c:v>
                </c:pt>
                <c:pt idx="1477">
                  <c:v>3.480899</c:v>
                </c:pt>
                <c:pt idx="1478">
                  <c:v>6.4906249999999996</c:v>
                </c:pt>
                <c:pt idx="1479">
                  <c:v>9.3634710000000005</c:v>
                </c:pt>
                <c:pt idx="1480">
                  <c:v>11.877534000000026</c:v>
                </c:pt>
                <c:pt idx="1481">
                  <c:v>12.291250999999999</c:v>
                </c:pt>
                <c:pt idx="1482">
                  <c:v>15.771076000000001</c:v>
                </c:pt>
                <c:pt idx="1483">
                  <c:v>17.976904000000001</c:v>
                </c:pt>
                <c:pt idx="1484">
                  <c:v>19.357036999999988</c:v>
                </c:pt>
                <c:pt idx="1485">
                  <c:v>18.839029</c:v>
                </c:pt>
                <c:pt idx="1486">
                  <c:v>19.994698</c:v>
                </c:pt>
                <c:pt idx="1487">
                  <c:v>22.975491999999967</c:v>
                </c:pt>
                <c:pt idx="1488">
                  <c:v>23.532441999999989</c:v>
                </c:pt>
                <c:pt idx="1489">
                  <c:v>26.105307</c:v>
                </c:pt>
                <c:pt idx="1490">
                  <c:v>27.811419999999988</c:v>
                </c:pt>
                <c:pt idx="1491">
                  <c:v>29.355239999999959</c:v>
                </c:pt>
                <c:pt idx="1492">
                  <c:v>30.873705000000001</c:v>
                </c:pt>
                <c:pt idx="1493">
                  <c:v>32.595062000000013</c:v>
                </c:pt>
                <c:pt idx="1494">
                  <c:v>33.96949</c:v>
                </c:pt>
                <c:pt idx="1495">
                  <c:v>35.263451000000003</c:v>
                </c:pt>
                <c:pt idx="1496">
                  <c:v>36.695808000000063</c:v>
                </c:pt>
                <c:pt idx="1497">
                  <c:v>37.894584999999999</c:v>
                </c:pt>
                <c:pt idx="1498">
                  <c:v>39.104183000000006</c:v>
                </c:pt>
                <c:pt idx="1499">
                  <c:v>40.383616999999994</c:v>
                </c:pt>
                <c:pt idx="1500">
                  <c:v>41.641518000000012</c:v>
                </c:pt>
                <c:pt idx="1501">
                  <c:v>42.763191000000013</c:v>
                </c:pt>
                <c:pt idx="1502">
                  <c:v>43.859069999999996</c:v>
                </c:pt>
                <c:pt idx="1503">
                  <c:v>44.831013000000006</c:v>
                </c:pt>
                <c:pt idx="1504">
                  <c:v>45.759743</c:v>
                </c:pt>
                <c:pt idx="1505">
                  <c:v>46.761528000000013</c:v>
                </c:pt>
                <c:pt idx="1506">
                  <c:v>47.687968999999995</c:v>
                </c:pt>
                <c:pt idx="1507">
                  <c:v>48.752769000000001</c:v>
                </c:pt>
                <c:pt idx="1508">
                  <c:v>49.628967000000003</c:v>
                </c:pt>
                <c:pt idx="1509">
                  <c:v>50.435436000000003</c:v>
                </c:pt>
                <c:pt idx="1510">
                  <c:v>51.29951500000012</c:v>
                </c:pt>
                <c:pt idx="1511">
                  <c:v>52.060627000000004</c:v>
                </c:pt>
                <c:pt idx="1512">
                  <c:v>52.772625000000012</c:v>
                </c:pt>
                <c:pt idx="1513">
                  <c:v>53.597996000000002</c:v>
                </c:pt>
                <c:pt idx="1514">
                  <c:v>54.380298999999994</c:v>
                </c:pt>
                <c:pt idx="1515">
                  <c:v>55.044650999999995</c:v>
                </c:pt>
                <c:pt idx="1516">
                  <c:v>55.709740000000011</c:v>
                </c:pt>
                <c:pt idx="1517">
                  <c:v>56.302859999999995</c:v>
                </c:pt>
                <c:pt idx="1518">
                  <c:v>56.893840999999995</c:v>
                </c:pt>
                <c:pt idx="1519">
                  <c:v>57.450953999999996</c:v>
                </c:pt>
                <c:pt idx="1520">
                  <c:v>57.893219000000002</c:v>
                </c:pt>
                <c:pt idx="1521">
                  <c:v>58.289097000000005</c:v>
                </c:pt>
                <c:pt idx="1522">
                  <c:v>58.519955000000003</c:v>
                </c:pt>
                <c:pt idx="1523">
                  <c:v>58.742065000000011</c:v>
                </c:pt>
                <c:pt idx="1524">
                  <c:v>58.923553000000013</c:v>
                </c:pt>
                <c:pt idx="1525">
                  <c:v>59.048663999999995</c:v>
                </c:pt>
                <c:pt idx="1526">
                  <c:v>59.124565000000011</c:v>
                </c:pt>
                <c:pt idx="1527">
                  <c:v>59.200298000000011</c:v>
                </c:pt>
                <c:pt idx="1528">
                  <c:v>59.276291000000001</c:v>
                </c:pt>
                <c:pt idx="1529">
                  <c:v>59.328121000000003</c:v>
                </c:pt>
                <c:pt idx="1530">
                  <c:v>59.346229999999998</c:v>
                </c:pt>
                <c:pt idx="1531">
                  <c:v>59.373993000000006</c:v>
                </c:pt>
                <c:pt idx="1532">
                  <c:v>59.413509000000005</c:v>
                </c:pt>
                <c:pt idx="1533">
                  <c:v>59.435474000000006</c:v>
                </c:pt>
                <c:pt idx="1534">
                  <c:v>59.437557000000005</c:v>
                </c:pt>
                <c:pt idx="1535">
                  <c:v>59.427589000000005</c:v>
                </c:pt>
                <c:pt idx="1536">
                  <c:v>59.462498000000011</c:v>
                </c:pt>
                <c:pt idx="1537">
                  <c:v>59.488182000000002</c:v>
                </c:pt>
                <c:pt idx="1538">
                  <c:v>59.467560000000006</c:v>
                </c:pt>
                <c:pt idx="1539">
                  <c:v>59.460564000000005</c:v>
                </c:pt>
                <c:pt idx="1540">
                  <c:v>59.459819999999993</c:v>
                </c:pt>
                <c:pt idx="1541">
                  <c:v>59.469867999999998</c:v>
                </c:pt>
                <c:pt idx="1542">
                  <c:v>59.465923000000011</c:v>
                </c:pt>
                <c:pt idx="1543">
                  <c:v>59.471432</c:v>
                </c:pt>
                <c:pt idx="1544">
                  <c:v>59.485648999999995</c:v>
                </c:pt>
                <c:pt idx="1545">
                  <c:v>59.486838999999996</c:v>
                </c:pt>
                <c:pt idx="1546">
                  <c:v>59.489669999999997</c:v>
                </c:pt>
                <c:pt idx="1547">
                  <c:v>59.521460999999995</c:v>
                </c:pt>
                <c:pt idx="1548">
                  <c:v>59.494736000000003</c:v>
                </c:pt>
                <c:pt idx="1549">
                  <c:v>59.491158000000013</c:v>
                </c:pt>
                <c:pt idx="1550">
                  <c:v>59.486838999999996</c:v>
                </c:pt>
                <c:pt idx="1551">
                  <c:v>59.492947000000001</c:v>
                </c:pt>
                <c:pt idx="1552">
                  <c:v>59.502632000000013</c:v>
                </c:pt>
                <c:pt idx="1553">
                  <c:v>59.520416000000012</c:v>
                </c:pt>
                <c:pt idx="1554">
                  <c:v>59.505669000000005</c:v>
                </c:pt>
                <c:pt idx="1555">
                  <c:v>59.499115000000089</c:v>
                </c:pt>
                <c:pt idx="1556">
                  <c:v>59.484013000000004</c:v>
                </c:pt>
                <c:pt idx="1557">
                  <c:v>59.462051000000002</c:v>
                </c:pt>
                <c:pt idx="1558">
                  <c:v>59.460712000000072</c:v>
                </c:pt>
                <c:pt idx="1559">
                  <c:v>59.466816000000001</c:v>
                </c:pt>
                <c:pt idx="1560">
                  <c:v>59.502182000000012</c:v>
                </c:pt>
                <c:pt idx="1561">
                  <c:v>59.461903</c:v>
                </c:pt>
                <c:pt idx="1562">
                  <c:v>59.476642999999996</c:v>
                </c:pt>
                <c:pt idx="1563">
                  <c:v>59.470687999999996</c:v>
                </c:pt>
                <c:pt idx="1564">
                  <c:v>59.466816000000001</c:v>
                </c:pt>
                <c:pt idx="1565">
                  <c:v>59.456691999999997</c:v>
                </c:pt>
                <c:pt idx="1566">
                  <c:v>59.482304000000006</c:v>
                </c:pt>
                <c:pt idx="1567">
                  <c:v>59.469200000000001</c:v>
                </c:pt>
                <c:pt idx="1568">
                  <c:v>59.483863999999997</c:v>
                </c:pt>
                <c:pt idx="1569">
                  <c:v>59.476642999999996</c:v>
                </c:pt>
                <c:pt idx="1570">
                  <c:v>59.449104000000005</c:v>
                </c:pt>
                <c:pt idx="1571">
                  <c:v>59.432648</c:v>
                </c:pt>
                <c:pt idx="1572">
                  <c:v>59.490562000000011</c:v>
                </c:pt>
                <c:pt idx="1573">
                  <c:v>59.494285999999995</c:v>
                </c:pt>
                <c:pt idx="1574">
                  <c:v>59.440089999999998</c:v>
                </c:pt>
                <c:pt idx="1575">
                  <c:v>59.445892000000001</c:v>
                </c:pt>
                <c:pt idx="1576">
                  <c:v>59.478947000000005</c:v>
                </c:pt>
                <c:pt idx="1577">
                  <c:v>59.465328000000063</c:v>
                </c:pt>
                <c:pt idx="1578">
                  <c:v>59.484013000000004</c:v>
                </c:pt>
                <c:pt idx="1579">
                  <c:v>59.492352000000089</c:v>
                </c:pt>
                <c:pt idx="1580">
                  <c:v>59.499710000000064</c:v>
                </c:pt>
                <c:pt idx="1581">
                  <c:v>59.478649000000004</c:v>
                </c:pt>
                <c:pt idx="1582">
                  <c:v>59.455353000000002</c:v>
                </c:pt>
                <c:pt idx="1583">
                  <c:v>59.477539</c:v>
                </c:pt>
                <c:pt idx="1584">
                  <c:v>59.451336000000005</c:v>
                </c:pt>
                <c:pt idx="1585">
                  <c:v>59.482075000000002</c:v>
                </c:pt>
                <c:pt idx="1586">
                  <c:v>59.487884999999928</c:v>
                </c:pt>
                <c:pt idx="1587">
                  <c:v>59.473666999999999</c:v>
                </c:pt>
                <c:pt idx="1588">
                  <c:v>59.466072000000011</c:v>
                </c:pt>
                <c:pt idx="1589">
                  <c:v>59.480736</c:v>
                </c:pt>
                <c:pt idx="1590">
                  <c:v>59.499264000000004</c:v>
                </c:pt>
                <c:pt idx="1591">
                  <c:v>59.501141000000004</c:v>
                </c:pt>
                <c:pt idx="1592">
                  <c:v>59.512222000000001</c:v>
                </c:pt>
                <c:pt idx="1593">
                  <c:v>59.485798000000003</c:v>
                </c:pt>
                <c:pt idx="1594">
                  <c:v>59.505222000000003</c:v>
                </c:pt>
                <c:pt idx="1595">
                  <c:v>59.516098</c:v>
                </c:pt>
                <c:pt idx="1596">
                  <c:v>59.5</c:v>
                </c:pt>
                <c:pt idx="1597">
                  <c:v>59.5</c:v>
                </c:pt>
                <c:pt idx="1598">
                  <c:v>59.5</c:v>
                </c:pt>
                <c:pt idx="1599">
                  <c:v>59.5</c:v>
                </c:pt>
                <c:pt idx="1600">
                  <c:v>59.5</c:v>
                </c:pt>
                <c:pt idx="1601">
                  <c:v>59.485798000000003</c:v>
                </c:pt>
                <c:pt idx="1602">
                  <c:v>59.5</c:v>
                </c:pt>
                <c:pt idx="1603">
                  <c:v>59.5</c:v>
                </c:pt>
                <c:pt idx="1604">
                  <c:v>59.5</c:v>
                </c:pt>
                <c:pt idx="1605">
                  <c:v>59.5</c:v>
                </c:pt>
                <c:pt idx="1606">
                  <c:v>59.488182000000002</c:v>
                </c:pt>
                <c:pt idx="1607">
                  <c:v>59.541923999999995</c:v>
                </c:pt>
                <c:pt idx="1608">
                  <c:v>59.542290000000001</c:v>
                </c:pt>
                <c:pt idx="1609">
                  <c:v>59.528450000000063</c:v>
                </c:pt>
                <c:pt idx="1610">
                  <c:v>59.515797000000006</c:v>
                </c:pt>
                <c:pt idx="1611">
                  <c:v>59.542374000000002</c:v>
                </c:pt>
                <c:pt idx="1612">
                  <c:v>59.540286999999999</c:v>
                </c:pt>
                <c:pt idx="1613">
                  <c:v>59.556983999999993</c:v>
                </c:pt>
                <c:pt idx="1614">
                  <c:v>59.553555000000003</c:v>
                </c:pt>
                <c:pt idx="1615">
                  <c:v>59.581795</c:v>
                </c:pt>
                <c:pt idx="1616">
                  <c:v>59.552658000000001</c:v>
                </c:pt>
                <c:pt idx="1617">
                  <c:v>59.575508000000013</c:v>
                </c:pt>
                <c:pt idx="1618">
                  <c:v>59.545353000000013</c:v>
                </c:pt>
                <c:pt idx="1619">
                  <c:v>59.523846000000006</c:v>
                </c:pt>
                <c:pt idx="1620">
                  <c:v>59.567307</c:v>
                </c:pt>
                <c:pt idx="1621">
                  <c:v>59.548038000000012</c:v>
                </c:pt>
                <c:pt idx="1622">
                  <c:v>59.544963999999993</c:v>
                </c:pt>
                <c:pt idx="1623">
                  <c:v>59.559848999999993</c:v>
                </c:pt>
                <c:pt idx="1624">
                  <c:v>59.543415000000003</c:v>
                </c:pt>
                <c:pt idx="1625">
                  <c:v>59.521015000000013</c:v>
                </c:pt>
                <c:pt idx="1626">
                  <c:v>59.537006000000005</c:v>
                </c:pt>
                <c:pt idx="1627">
                  <c:v>59.573120000000003</c:v>
                </c:pt>
                <c:pt idx="1628">
                  <c:v>59.543118000000064</c:v>
                </c:pt>
                <c:pt idx="1629">
                  <c:v>59.553703000000006</c:v>
                </c:pt>
                <c:pt idx="1630">
                  <c:v>59.542820000000006</c:v>
                </c:pt>
                <c:pt idx="1631">
                  <c:v>59.539837000000006</c:v>
                </c:pt>
                <c:pt idx="1632">
                  <c:v>59.547290999999994</c:v>
                </c:pt>
                <c:pt idx="1633">
                  <c:v>59.581920999999994</c:v>
                </c:pt>
                <c:pt idx="1634">
                  <c:v>59.560894000000005</c:v>
                </c:pt>
                <c:pt idx="1635">
                  <c:v>59.539093000000001</c:v>
                </c:pt>
                <c:pt idx="1636">
                  <c:v>59.562981000000001</c:v>
                </c:pt>
                <c:pt idx="1637">
                  <c:v>59.584907999999999</c:v>
                </c:pt>
                <c:pt idx="1638">
                  <c:v>59.554748999999994</c:v>
                </c:pt>
                <c:pt idx="1639">
                  <c:v>59.575657</c:v>
                </c:pt>
                <c:pt idx="1640">
                  <c:v>59.596710000000073</c:v>
                </c:pt>
                <c:pt idx="1641">
                  <c:v>59.541923999999995</c:v>
                </c:pt>
                <c:pt idx="1642">
                  <c:v>59.568348000000064</c:v>
                </c:pt>
                <c:pt idx="1643">
                  <c:v>59.580428999999995</c:v>
                </c:pt>
                <c:pt idx="1644">
                  <c:v>59.559668999999992</c:v>
                </c:pt>
                <c:pt idx="1645">
                  <c:v>59.566113000000072</c:v>
                </c:pt>
                <c:pt idx="1646">
                  <c:v>59.599998000000063</c:v>
                </c:pt>
                <c:pt idx="1647">
                  <c:v>59.535770000000063</c:v>
                </c:pt>
                <c:pt idx="1648">
                  <c:v>59.599998000000063</c:v>
                </c:pt>
                <c:pt idx="1649">
                  <c:v>59.571628999999994</c:v>
                </c:pt>
                <c:pt idx="1650">
                  <c:v>59.599998000000063</c:v>
                </c:pt>
                <c:pt idx="1651">
                  <c:v>59.564770000000003</c:v>
                </c:pt>
                <c:pt idx="1652">
                  <c:v>59.599998000000063</c:v>
                </c:pt>
                <c:pt idx="1653">
                  <c:v>59.544163000000005</c:v>
                </c:pt>
                <c:pt idx="1654">
                  <c:v>59.599998000000063</c:v>
                </c:pt>
                <c:pt idx="1655">
                  <c:v>59.544758000000002</c:v>
                </c:pt>
                <c:pt idx="1656">
                  <c:v>59.5</c:v>
                </c:pt>
                <c:pt idx="1657">
                  <c:v>59.599998000000063</c:v>
                </c:pt>
                <c:pt idx="1658">
                  <c:v>59.599998000000063</c:v>
                </c:pt>
                <c:pt idx="1659">
                  <c:v>59.570884999999997</c:v>
                </c:pt>
                <c:pt idx="1660">
                  <c:v>59.599998000000063</c:v>
                </c:pt>
                <c:pt idx="1661">
                  <c:v>59.599998000000063</c:v>
                </c:pt>
                <c:pt idx="1662">
                  <c:v>59.599998000000063</c:v>
                </c:pt>
                <c:pt idx="1663">
                  <c:v>59.599998000000063</c:v>
                </c:pt>
                <c:pt idx="1664">
                  <c:v>59.536858000000002</c:v>
                </c:pt>
                <c:pt idx="1665">
                  <c:v>59.539391000000002</c:v>
                </c:pt>
                <c:pt idx="1666">
                  <c:v>59.599998000000063</c:v>
                </c:pt>
                <c:pt idx="1667">
                  <c:v>59.599998000000063</c:v>
                </c:pt>
                <c:pt idx="1668">
                  <c:v>59.595665000000011</c:v>
                </c:pt>
                <c:pt idx="1669">
                  <c:v>59.571479999999994</c:v>
                </c:pt>
                <c:pt idx="1670">
                  <c:v>59.537453000000006</c:v>
                </c:pt>
                <c:pt idx="1671">
                  <c:v>59.571182</c:v>
                </c:pt>
                <c:pt idx="1672">
                  <c:v>59.555344000000005</c:v>
                </c:pt>
                <c:pt idx="1673">
                  <c:v>59.575508000000013</c:v>
                </c:pt>
                <c:pt idx="1674">
                  <c:v>59.592384000000003</c:v>
                </c:pt>
                <c:pt idx="1675">
                  <c:v>59.575832000000013</c:v>
                </c:pt>
                <c:pt idx="1676">
                  <c:v>59.572079000000002</c:v>
                </c:pt>
                <c:pt idx="1677">
                  <c:v>59.574909000000005</c:v>
                </c:pt>
                <c:pt idx="1678">
                  <c:v>59.559401999999999</c:v>
                </c:pt>
                <c:pt idx="1679">
                  <c:v>59.537304000000006</c:v>
                </c:pt>
                <c:pt idx="1680">
                  <c:v>59.548187000000006</c:v>
                </c:pt>
                <c:pt idx="1681">
                  <c:v>59.551166999999992</c:v>
                </c:pt>
                <c:pt idx="1682">
                  <c:v>59.581177000000004</c:v>
                </c:pt>
                <c:pt idx="1683">
                  <c:v>59.584456999999993</c:v>
                </c:pt>
                <c:pt idx="1684">
                  <c:v>59.573120000000003</c:v>
                </c:pt>
                <c:pt idx="1685">
                  <c:v>59.555790000000002</c:v>
                </c:pt>
                <c:pt idx="1686">
                  <c:v>59.554744999999997</c:v>
                </c:pt>
                <c:pt idx="1687">
                  <c:v>59.574462999999994</c:v>
                </c:pt>
                <c:pt idx="1688">
                  <c:v>59.563576000000012</c:v>
                </c:pt>
                <c:pt idx="1689">
                  <c:v>59.584479999999999</c:v>
                </c:pt>
                <c:pt idx="1690">
                  <c:v>59.543713000000011</c:v>
                </c:pt>
                <c:pt idx="1691">
                  <c:v>59.545799000000002</c:v>
                </c:pt>
                <c:pt idx="1692">
                  <c:v>59.530598000000012</c:v>
                </c:pt>
                <c:pt idx="1693">
                  <c:v>59.546398000000003</c:v>
                </c:pt>
                <c:pt idx="1694">
                  <c:v>59.545532000000073</c:v>
                </c:pt>
                <c:pt idx="1695">
                  <c:v>59.599998000000063</c:v>
                </c:pt>
                <c:pt idx="1696">
                  <c:v>59.575954000000003</c:v>
                </c:pt>
                <c:pt idx="1697">
                  <c:v>59.548931000000003</c:v>
                </c:pt>
                <c:pt idx="1698">
                  <c:v>59.578045000000003</c:v>
                </c:pt>
                <c:pt idx="1699">
                  <c:v>59.573120000000003</c:v>
                </c:pt>
                <c:pt idx="1700">
                  <c:v>59.552959000000001</c:v>
                </c:pt>
                <c:pt idx="1701">
                  <c:v>59.540881999999996</c:v>
                </c:pt>
                <c:pt idx="1702">
                  <c:v>59.567158000000013</c:v>
                </c:pt>
                <c:pt idx="1703">
                  <c:v>59.591938000000013</c:v>
                </c:pt>
                <c:pt idx="1704">
                  <c:v>59.599998000000063</c:v>
                </c:pt>
                <c:pt idx="1705">
                  <c:v>59.595665000000011</c:v>
                </c:pt>
                <c:pt idx="1706">
                  <c:v>59.599998000000063</c:v>
                </c:pt>
                <c:pt idx="1707">
                  <c:v>59.599998000000063</c:v>
                </c:pt>
                <c:pt idx="1708">
                  <c:v>59.599998000000063</c:v>
                </c:pt>
                <c:pt idx="1709">
                  <c:v>59.623135000000104</c:v>
                </c:pt>
                <c:pt idx="1710">
                  <c:v>59.599998000000063</c:v>
                </c:pt>
                <c:pt idx="1711">
                  <c:v>59.599998000000063</c:v>
                </c:pt>
                <c:pt idx="1712">
                  <c:v>59.599998000000063</c:v>
                </c:pt>
                <c:pt idx="1713">
                  <c:v>59.598503000000072</c:v>
                </c:pt>
                <c:pt idx="1714">
                  <c:v>59.608948000000012</c:v>
                </c:pt>
                <c:pt idx="1715">
                  <c:v>59.599998000000063</c:v>
                </c:pt>
                <c:pt idx="1716">
                  <c:v>59.599998000000063</c:v>
                </c:pt>
                <c:pt idx="1717">
                  <c:v>59.613583000000006</c:v>
                </c:pt>
                <c:pt idx="1718">
                  <c:v>59.599998000000063</c:v>
                </c:pt>
                <c:pt idx="1719">
                  <c:v>59.599998000000063</c:v>
                </c:pt>
                <c:pt idx="1720">
                  <c:v>59.599998000000063</c:v>
                </c:pt>
                <c:pt idx="1721">
                  <c:v>59.599998000000063</c:v>
                </c:pt>
                <c:pt idx="1722">
                  <c:v>59.599998000000063</c:v>
                </c:pt>
                <c:pt idx="1723">
                  <c:v>59.599998000000063</c:v>
                </c:pt>
                <c:pt idx="1724">
                  <c:v>59.599998000000063</c:v>
                </c:pt>
                <c:pt idx="1725">
                  <c:v>59.599998000000063</c:v>
                </c:pt>
                <c:pt idx="1726">
                  <c:v>59.599998000000063</c:v>
                </c:pt>
                <c:pt idx="1727">
                  <c:v>59.547290999999994</c:v>
                </c:pt>
                <c:pt idx="1728">
                  <c:v>59.533131000000012</c:v>
                </c:pt>
                <c:pt idx="1729">
                  <c:v>59.540138000000013</c:v>
                </c:pt>
                <c:pt idx="1730">
                  <c:v>59.549679000000005</c:v>
                </c:pt>
                <c:pt idx="1731">
                  <c:v>59.551616999999993</c:v>
                </c:pt>
                <c:pt idx="1732">
                  <c:v>59.558060000000005</c:v>
                </c:pt>
                <c:pt idx="1733">
                  <c:v>59.560596000000011</c:v>
                </c:pt>
                <c:pt idx="1734">
                  <c:v>59.536858000000002</c:v>
                </c:pt>
                <c:pt idx="1735">
                  <c:v>59.551017999999999</c:v>
                </c:pt>
                <c:pt idx="1736">
                  <c:v>59.550868999999999</c:v>
                </c:pt>
                <c:pt idx="1737">
                  <c:v>59.548782000000003</c:v>
                </c:pt>
                <c:pt idx="1738">
                  <c:v>59.538795000000064</c:v>
                </c:pt>
                <c:pt idx="1739">
                  <c:v>59.546248999999996</c:v>
                </c:pt>
                <c:pt idx="1740">
                  <c:v>59.567753000000003</c:v>
                </c:pt>
                <c:pt idx="1741">
                  <c:v>59.540881999999996</c:v>
                </c:pt>
                <c:pt idx="1742">
                  <c:v>59.556270999999995</c:v>
                </c:pt>
                <c:pt idx="1743">
                  <c:v>59.547889999999995</c:v>
                </c:pt>
                <c:pt idx="1744">
                  <c:v>59.538944000000001</c:v>
                </c:pt>
                <c:pt idx="1745">
                  <c:v>59.550273999999995</c:v>
                </c:pt>
                <c:pt idx="1746">
                  <c:v>59.591789000000006</c:v>
                </c:pt>
                <c:pt idx="1747">
                  <c:v>59.577296999999994</c:v>
                </c:pt>
                <c:pt idx="1748">
                  <c:v>59.586696999999994</c:v>
                </c:pt>
                <c:pt idx="1749">
                  <c:v>59.606113000000065</c:v>
                </c:pt>
                <c:pt idx="1750">
                  <c:v>59.602978000000064</c:v>
                </c:pt>
                <c:pt idx="1751">
                  <c:v>59.598351000000072</c:v>
                </c:pt>
                <c:pt idx="1752">
                  <c:v>59.61224</c:v>
                </c:pt>
                <c:pt idx="1753">
                  <c:v>59.600739000000011</c:v>
                </c:pt>
                <c:pt idx="1754">
                  <c:v>59.62895600000008</c:v>
                </c:pt>
                <c:pt idx="1755">
                  <c:v>59.630447000000004</c:v>
                </c:pt>
                <c:pt idx="1756">
                  <c:v>59.608212000000073</c:v>
                </c:pt>
                <c:pt idx="1757">
                  <c:v>59.596859000000002</c:v>
                </c:pt>
                <c:pt idx="1758">
                  <c:v>59.605068000000003</c:v>
                </c:pt>
                <c:pt idx="1759">
                  <c:v>59.602829</c:v>
                </c:pt>
                <c:pt idx="1760">
                  <c:v>59.639851</c:v>
                </c:pt>
                <c:pt idx="1761">
                  <c:v>59.653439000000006</c:v>
                </c:pt>
                <c:pt idx="1762">
                  <c:v>59.597233000000003</c:v>
                </c:pt>
                <c:pt idx="1763">
                  <c:v>59.616260999999994</c:v>
                </c:pt>
                <c:pt idx="1764">
                  <c:v>59.609843999999995</c:v>
                </c:pt>
                <c:pt idx="1765">
                  <c:v>59.611122000000002</c:v>
                </c:pt>
                <c:pt idx="1766">
                  <c:v>59.624924</c:v>
                </c:pt>
                <c:pt idx="1767">
                  <c:v>59.612679</c:v>
                </c:pt>
                <c:pt idx="1768">
                  <c:v>59.601485999999994</c:v>
                </c:pt>
                <c:pt idx="1769">
                  <c:v>59.596478000000012</c:v>
                </c:pt>
                <c:pt idx="1770">
                  <c:v>59.506058000000003</c:v>
                </c:pt>
                <c:pt idx="1771">
                  <c:v>57.610763999999996</c:v>
                </c:pt>
                <c:pt idx="1772">
                  <c:v>55.823711000000003</c:v>
                </c:pt>
                <c:pt idx="1773">
                  <c:v>53.946239000000006</c:v>
                </c:pt>
                <c:pt idx="1774">
                  <c:v>52.075466000000006</c:v>
                </c:pt>
                <c:pt idx="1775">
                  <c:v>50.482966999999995</c:v>
                </c:pt>
                <c:pt idx="1776">
                  <c:v>48.747032000000011</c:v>
                </c:pt>
                <c:pt idx="1777">
                  <c:v>47.196602000000013</c:v>
                </c:pt>
                <c:pt idx="1778">
                  <c:v>44.273575000000072</c:v>
                </c:pt>
                <c:pt idx="1779">
                  <c:v>39.052765000000001</c:v>
                </c:pt>
                <c:pt idx="1780">
                  <c:v>34.661312000000081</c:v>
                </c:pt>
                <c:pt idx="1781">
                  <c:v>32.313815999999996</c:v>
                </c:pt>
                <c:pt idx="1782">
                  <c:v>30.490297000000002</c:v>
                </c:pt>
                <c:pt idx="1783">
                  <c:v>29.162077</c:v>
                </c:pt>
                <c:pt idx="1784">
                  <c:v>26.324853999999998</c:v>
                </c:pt>
                <c:pt idx="1785">
                  <c:v>23.561831999999999</c:v>
                </c:pt>
                <c:pt idx="1786">
                  <c:v>21.623884000000039</c:v>
                </c:pt>
                <c:pt idx="1787">
                  <c:v>20.462804999999989</c:v>
                </c:pt>
                <c:pt idx="1788">
                  <c:v>19.639659999999999</c:v>
                </c:pt>
                <c:pt idx="1789">
                  <c:v>17.928046999999935</c:v>
                </c:pt>
                <c:pt idx="1790">
                  <c:v>14.111255999999999</c:v>
                </c:pt>
                <c:pt idx="1791">
                  <c:v>6.5450290000000004</c:v>
                </c:pt>
                <c:pt idx="1792">
                  <c:v>0.93919600000000003</c:v>
                </c:pt>
                <c:pt idx="1793">
                  <c:v>5.5231000000000002E-2</c:v>
                </c:pt>
                <c:pt idx="1794">
                  <c:v>2.7613000000000047E-2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'Japan Gear Shifting_GIO_0410201'!$B$3:$B$4</c:f>
              <c:strCache>
                <c:ptCount val="1"/>
                <c:pt idx="0">
                  <c:v>Dyno Set Speed km/h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'Japan Gear Shifting_GIO_0410201'!$A$6:$A$1869</c:f>
              <c:numCache>
                <c:formatCode>General</c:formatCode>
                <c:ptCount val="186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  <c:pt idx="1800">
                  <c:v>1801</c:v>
                </c:pt>
                <c:pt idx="1801">
                  <c:v>1802</c:v>
                </c:pt>
                <c:pt idx="1802">
                  <c:v>1803</c:v>
                </c:pt>
                <c:pt idx="1803">
                  <c:v>1804</c:v>
                </c:pt>
                <c:pt idx="1804">
                  <c:v>1805</c:v>
                </c:pt>
                <c:pt idx="1805">
                  <c:v>1806</c:v>
                </c:pt>
                <c:pt idx="1806">
                  <c:v>1807</c:v>
                </c:pt>
                <c:pt idx="1807">
                  <c:v>1808</c:v>
                </c:pt>
                <c:pt idx="1808">
                  <c:v>1809</c:v>
                </c:pt>
                <c:pt idx="1809">
                  <c:v>1810</c:v>
                </c:pt>
                <c:pt idx="1810">
                  <c:v>1811</c:v>
                </c:pt>
                <c:pt idx="1811">
                  <c:v>1812</c:v>
                </c:pt>
                <c:pt idx="1812">
                  <c:v>1813</c:v>
                </c:pt>
                <c:pt idx="1813">
                  <c:v>1814</c:v>
                </c:pt>
                <c:pt idx="1814">
                  <c:v>1815</c:v>
                </c:pt>
                <c:pt idx="1815">
                  <c:v>1816</c:v>
                </c:pt>
                <c:pt idx="1816">
                  <c:v>1817</c:v>
                </c:pt>
                <c:pt idx="1817">
                  <c:v>1818</c:v>
                </c:pt>
                <c:pt idx="1818">
                  <c:v>1819</c:v>
                </c:pt>
                <c:pt idx="1819">
                  <c:v>1820</c:v>
                </c:pt>
                <c:pt idx="1820">
                  <c:v>1821</c:v>
                </c:pt>
                <c:pt idx="1821">
                  <c:v>1822</c:v>
                </c:pt>
                <c:pt idx="1822">
                  <c:v>1823</c:v>
                </c:pt>
                <c:pt idx="1823">
                  <c:v>1824</c:v>
                </c:pt>
                <c:pt idx="1824">
                  <c:v>1825</c:v>
                </c:pt>
                <c:pt idx="1825">
                  <c:v>1826</c:v>
                </c:pt>
                <c:pt idx="1826">
                  <c:v>1827</c:v>
                </c:pt>
                <c:pt idx="1827">
                  <c:v>1828</c:v>
                </c:pt>
                <c:pt idx="1828">
                  <c:v>1829</c:v>
                </c:pt>
                <c:pt idx="1829">
                  <c:v>1830</c:v>
                </c:pt>
                <c:pt idx="1830">
                  <c:v>1831</c:v>
                </c:pt>
                <c:pt idx="1831">
                  <c:v>1832</c:v>
                </c:pt>
                <c:pt idx="1832">
                  <c:v>1833</c:v>
                </c:pt>
                <c:pt idx="1833">
                  <c:v>1834</c:v>
                </c:pt>
                <c:pt idx="1834">
                  <c:v>1835</c:v>
                </c:pt>
                <c:pt idx="1835">
                  <c:v>1836</c:v>
                </c:pt>
                <c:pt idx="1836">
                  <c:v>1837</c:v>
                </c:pt>
                <c:pt idx="1837">
                  <c:v>1838</c:v>
                </c:pt>
                <c:pt idx="1838">
                  <c:v>1839</c:v>
                </c:pt>
                <c:pt idx="1839">
                  <c:v>1840</c:v>
                </c:pt>
                <c:pt idx="1840">
                  <c:v>1841</c:v>
                </c:pt>
                <c:pt idx="1841">
                  <c:v>1842</c:v>
                </c:pt>
                <c:pt idx="1842">
                  <c:v>1843</c:v>
                </c:pt>
                <c:pt idx="1843">
                  <c:v>1844</c:v>
                </c:pt>
                <c:pt idx="1844">
                  <c:v>1845</c:v>
                </c:pt>
                <c:pt idx="1845">
                  <c:v>1846</c:v>
                </c:pt>
                <c:pt idx="1846">
                  <c:v>1847</c:v>
                </c:pt>
                <c:pt idx="1847">
                  <c:v>1848</c:v>
                </c:pt>
                <c:pt idx="1848">
                  <c:v>1849</c:v>
                </c:pt>
                <c:pt idx="1849">
                  <c:v>1850</c:v>
                </c:pt>
                <c:pt idx="1850">
                  <c:v>1851</c:v>
                </c:pt>
                <c:pt idx="1851">
                  <c:v>1852</c:v>
                </c:pt>
                <c:pt idx="1852">
                  <c:v>1853</c:v>
                </c:pt>
                <c:pt idx="1853">
                  <c:v>1854</c:v>
                </c:pt>
                <c:pt idx="1854">
                  <c:v>1855</c:v>
                </c:pt>
                <c:pt idx="1855">
                  <c:v>1856</c:v>
                </c:pt>
                <c:pt idx="1856">
                  <c:v>1857</c:v>
                </c:pt>
                <c:pt idx="1857">
                  <c:v>1858</c:v>
                </c:pt>
                <c:pt idx="1858">
                  <c:v>1859</c:v>
                </c:pt>
                <c:pt idx="1859">
                  <c:v>1860</c:v>
                </c:pt>
                <c:pt idx="1860">
                  <c:v>1861</c:v>
                </c:pt>
                <c:pt idx="1861">
                  <c:v>1862</c:v>
                </c:pt>
                <c:pt idx="1862">
                  <c:v>1863</c:v>
                </c:pt>
                <c:pt idx="1863">
                  <c:v>1864</c:v>
                </c:pt>
              </c:numCache>
            </c:numRef>
          </c:xVal>
          <c:yVal>
            <c:numRef>
              <c:f>'Japan Gear Shifting_GIO_0410201'!$B$6:$B$1805</c:f>
              <c:numCache>
                <c:formatCode>0.00_ </c:formatCode>
                <c:ptCount val="18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0.19007789999999997</c:v>
                </c:pt>
                <c:pt idx="12">
                  <c:v>1.681875</c:v>
                </c:pt>
                <c:pt idx="13">
                  <c:v>5.4274999999999975</c:v>
                </c:pt>
                <c:pt idx="14">
                  <c:v>9.8693740000000005</c:v>
                </c:pt>
                <c:pt idx="15">
                  <c:v>12.175000000000002</c:v>
                </c:pt>
                <c:pt idx="16">
                  <c:v>12.49375</c:v>
                </c:pt>
                <c:pt idx="17">
                  <c:v>11.415700000000006</c:v>
                </c:pt>
                <c:pt idx="18">
                  <c:v>9.0369529999999987</c:v>
                </c:pt>
                <c:pt idx="19">
                  <c:v>7.2735940000000001</c:v>
                </c:pt>
                <c:pt idx="20">
                  <c:v>6.8709369999999907</c:v>
                </c:pt>
                <c:pt idx="21">
                  <c:v>7.7134770000000001</c:v>
                </c:pt>
                <c:pt idx="22">
                  <c:v>10.00328</c:v>
                </c:pt>
                <c:pt idx="23">
                  <c:v>12.05527</c:v>
                </c:pt>
                <c:pt idx="24">
                  <c:v>12.66</c:v>
                </c:pt>
                <c:pt idx="25">
                  <c:v>12.308160000000001</c:v>
                </c:pt>
                <c:pt idx="26">
                  <c:v>11.60449</c:v>
                </c:pt>
                <c:pt idx="27">
                  <c:v>11.495780000000018</c:v>
                </c:pt>
                <c:pt idx="28">
                  <c:v>13.149840000000001</c:v>
                </c:pt>
                <c:pt idx="29">
                  <c:v>16.931170000000005</c:v>
                </c:pt>
                <c:pt idx="30">
                  <c:v>21.721489999999989</c:v>
                </c:pt>
                <c:pt idx="31">
                  <c:v>26.008749999999935</c:v>
                </c:pt>
                <c:pt idx="32">
                  <c:v>28.52609</c:v>
                </c:pt>
                <c:pt idx="33">
                  <c:v>29.079650000000001</c:v>
                </c:pt>
                <c:pt idx="34">
                  <c:v>28.455229999999947</c:v>
                </c:pt>
                <c:pt idx="35">
                  <c:v>27.336410000000001</c:v>
                </c:pt>
                <c:pt idx="36">
                  <c:v>26.586209999999962</c:v>
                </c:pt>
                <c:pt idx="37">
                  <c:v>26.778749999999935</c:v>
                </c:pt>
                <c:pt idx="38">
                  <c:v>28.409179999999989</c:v>
                </c:pt>
                <c:pt idx="39">
                  <c:v>31.6907</c:v>
                </c:pt>
                <c:pt idx="40">
                  <c:v>35.697190000000013</c:v>
                </c:pt>
                <c:pt idx="41">
                  <c:v>39.131050000000002</c:v>
                </c:pt>
                <c:pt idx="42">
                  <c:v>41.338090000000001</c:v>
                </c:pt>
                <c:pt idx="43">
                  <c:v>42.53828</c:v>
                </c:pt>
                <c:pt idx="44">
                  <c:v>43.258630000000011</c:v>
                </c:pt>
                <c:pt idx="45">
                  <c:v>43.874959999999994</c:v>
                </c:pt>
                <c:pt idx="46">
                  <c:v>44.367069999999998</c:v>
                </c:pt>
                <c:pt idx="47">
                  <c:v>44.53969</c:v>
                </c:pt>
                <c:pt idx="48">
                  <c:v>44.183040000000005</c:v>
                </c:pt>
                <c:pt idx="49">
                  <c:v>42.67418</c:v>
                </c:pt>
                <c:pt idx="50">
                  <c:v>39.923440000000006</c:v>
                </c:pt>
                <c:pt idx="51">
                  <c:v>36.96754</c:v>
                </c:pt>
                <c:pt idx="52">
                  <c:v>34.581869999999995</c:v>
                </c:pt>
                <c:pt idx="53">
                  <c:v>32.251829999999998</c:v>
                </c:pt>
                <c:pt idx="54">
                  <c:v>28.975159999999963</c:v>
                </c:pt>
                <c:pt idx="55">
                  <c:v>25.085119999999954</c:v>
                </c:pt>
                <c:pt idx="56">
                  <c:v>22.178750000000001</c:v>
                </c:pt>
                <c:pt idx="57">
                  <c:v>20.909369999999967</c:v>
                </c:pt>
                <c:pt idx="58">
                  <c:v>20.377500000000001</c:v>
                </c:pt>
                <c:pt idx="59">
                  <c:v>19.50742</c:v>
                </c:pt>
                <c:pt idx="60">
                  <c:v>18.401639999999954</c:v>
                </c:pt>
                <c:pt idx="61">
                  <c:v>17.840309999999963</c:v>
                </c:pt>
                <c:pt idx="62">
                  <c:v>17.779689999999963</c:v>
                </c:pt>
                <c:pt idx="63">
                  <c:v>18.364450000000001</c:v>
                </c:pt>
                <c:pt idx="64">
                  <c:v>20.254059999999999</c:v>
                </c:pt>
                <c:pt idx="65">
                  <c:v>23.165939999999967</c:v>
                </c:pt>
                <c:pt idx="66">
                  <c:v>26.465269999999947</c:v>
                </c:pt>
                <c:pt idx="67">
                  <c:v>29.7773</c:v>
                </c:pt>
                <c:pt idx="68">
                  <c:v>32.562650000000012</c:v>
                </c:pt>
                <c:pt idx="69">
                  <c:v>34.40305</c:v>
                </c:pt>
                <c:pt idx="70">
                  <c:v>35.509450000000001</c:v>
                </c:pt>
                <c:pt idx="71">
                  <c:v>36.411089999999994</c:v>
                </c:pt>
                <c:pt idx="72">
                  <c:v>37.429690000000001</c:v>
                </c:pt>
                <c:pt idx="73">
                  <c:v>38.51887</c:v>
                </c:pt>
                <c:pt idx="74">
                  <c:v>39.267070000000011</c:v>
                </c:pt>
                <c:pt idx="75">
                  <c:v>39.485940000000006</c:v>
                </c:pt>
                <c:pt idx="76">
                  <c:v>39.038950000000064</c:v>
                </c:pt>
                <c:pt idx="77">
                  <c:v>37.450160000000004</c:v>
                </c:pt>
                <c:pt idx="78">
                  <c:v>35.290430000000065</c:v>
                </c:pt>
                <c:pt idx="79">
                  <c:v>33.949380000000005</c:v>
                </c:pt>
                <c:pt idx="80">
                  <c:v>33.658590000000011</c:v>
                </c:pt>
                <c:pt idx="81">
                  <c:v>33.868710000000064</c:v>
                </c:pt>
                <c:pt idx="82">
                  <c:v>34.292810000000088</c:v>
                </c:pt>
                <c:pt idx="83">
                  <c:v>34.625660000000003</c:v>
                </c:pt>
                <c:pt idx="84">
                  <c:v>34.175940000000011</c:v>
                </c:pt>
                <c:pt idx="85">
                  <c:v>31.89555</c:v>
                </c:pt>
                <c:pt idx="86">
                  <c:v>27.288939999999947</c:v>
                </c:pt>
                <c:pt idx="87">
                  <c:v>21.591290000000001</c:v>
                </c:pt>
                <c:pt idx="88">
                  <c:v>16.992339999999935</c:v>
                </c:pt>
                <c:pt idx="89">
                  <c:v>14.207339999999999</c:v>
                </c:pt>
                <c:pt idx="90">
                  <c:v>11.98297</c:v>
                </c:pt>
                <c:pt idx="91">
                  <c:v>9.0537890000000179</c:v>
                </c:pt>
                <c:pt idx="92">
                  <c:v>5.7904299999999997</c:v>
                </c:pt>
                <c:pt idx="93">
                  <c:v>3.5931250000000001</c:v>
                </c:pt>
                <c:pt idx="94">
                  <c:v>2.9063669999999977</c:v>
                </c:pt>
                <c:pt idx="95">
                  <c:v>2.950977</c:v>
                </c:pt>
                <c:pt idx="96">
                  <c:v>2.8348439999999933</c:v>
                </c:pt>
                <c:pt idx="97">
                  <c:v>2.0848439999999977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0.12304690000000013</c:v>
                </c:pt>
                <c:pt idx="138">
                  <c:v>1.03125</c:v>
                </c:pt>
                <c:pt idx="139">
                  <c:v>2.5324999999999962</c:v>
                </c:pt>
                <c:pt idx="140">
                  <c:v>3.8973439999999977</c:v>
                </c:pt>
                <c:pt idx="141">
                  <c:v>5.1838670000000002</c:v>
                </c:pt>
                <c:pt idx="142">
                  <c:v>6.6941019999999876</c:v>
                </c:pt>
                <c:pt idx="143">
                  <c:v>7.8624999999999945</c:v>
                </c:pt>
                <c:pt idx="144">
                  <c:v>8.3098440000000178</c:v>
                </c:pt>
                <c:pt idx="145">
                  <c:v>8.4178510000000006</c:v>
                </c:pt>
                <c:pt idx="146">
                  <c:v>8.4957420000000194</c:v>
                </c:pt>
                <c:pt idx="147">
                  <c:v>8.7832419999999995</c:v>
                </c:pt>
                <c:pt idx="148">
                  <c:v>9.8808190000000007</c:v>
                </c:pt>
                <c:pt idx="149">
                  <c:v>11.914100000000001</c:v>
                </c:pt>
                <c:pt idx="150">
                  <c:v>13.9109</c:v>
                </c:pt>
                <c:pt idx="151">
                  <c:v>15.266250000000001</c:v>
                </c:pt>
                <c:pt idx="152">
                  <c:v>16.89602</c:v>
                </c:pt>
                <c:pt idx="153">
                  <c:v>19.681249999999963</c:v>
                </c:pt>
                <c:pt idx="154">
                  <c:v>22.346800000000005</c:v>
                </c:pt>
                <c:pt idx="155">
                  <c:v>23.374369999999999</c:v>
                </c:pt>
                <c:pt idx="156">
                  <c:v>23.242689999999943</c:v>
                </c:pt>
                <c:pt idx="157">
                  <c:v>22.715739999999947</c:v>
                </c:pt>
                <c:pt idx="158">
                  <c:v>22.236870000000032</c:v>
                </c:pt>
                <c:pt idx="159">
                  <c:v>22.312660000000001</c:v>
                </c:pt>
                <c:pt idx="160">
                  <c:v>23.414570000000001</c:v>
                </c:pt>
                <c:pt idx="161">
                  <c:v>25.458399999999962</c:v>
                </c:pt>
                <c:pt idx="162">
                  <c:v>27.612189999999988</c:v>
                </c:pt>
                <c:pt idx="163">
                  <c:v>29.533480000000001</c:v>
                </c:pt>
                <c:pt idx="164">
                  <c:v>31.104800000000044</c:v>
                </c:pt>
                <c:pt idx="165">
                  <c:v>32.120470000000012</c:v>
                </c:pt>
                <c:pt idx="166">
                  <c:v>33.216250000000002</c:v>
                </c:pt>
                <c:pt idx="167">
                  <c:v>35.222770000000097</c:v>
                </c:pt>
                <c:pt idx="168">
                  <c:v>37.232850000000013</c:v>
                </c:pt>
                <c:pt idx="169">
                  <c:v>37.959059999999994</c:v>
                </c:pt>
                <c:pt idx="170">
                  <c:v>37.390860000000004</c:v>
                </c:pt>
                <c:pt idx="171">
                  <c:v>35.079180000000001</c:v>
                </c:pt>
                <c:pt idx="172">
                  <c:v>30.981089999999959</c:v>
                </c:pt>
                <c:pt idx="173">
                  <c:v>27.132149999999989</c:v>
                </c:pt>
                <c:pt idx="174">
                  <c:v>25.32281</c:v>
                </c:pt>
                <c:pt idx="175">
                  <c:v>25.081600000000002</c:v>
                </c:pt>
                <c:pt idx="176">
                  <c:v>25.923279999999959</c:v>
                </c:pt>
                <c:pt idx="177">
                  <c:v>27.756869999999999</c:v>
                </c:pt>
                <c:pt idx="178">
                  <c:v>29.201440000000002</c:v>
                </c:pt>
                <c:pt idx="179">
                  <c:v>29.587579999999967</c:v>
                </c:pt>
                <c:pt idx="180">
                  <c:v>29.526719999999958</c:v>
                </c:pt>
                <c:pt idx="181">
                  <c:v>29.201329999999963</c:v>
                </c:pt>
                <c:pt idx="182">
                  <c:v>28.246519999999947</c:v>
                </c:pt>
                <c:pt idx="183">
                  <c:v>26.136330000000001</c:v>
                </c:pt>
                <c:pt idx="184">
                  <c:v>22.606839999999988</c:v>
                </c:pt>
                <c:pt idx="185">
                  <c:v>18.13793000000004</c:v>
                </c:pt>
                <c:pt idx="186">
                  <c:v>13.806600000000016</c:v>
                </c:pt>
                <c:pt idx="187">
                  <c:v>10.371450000000006</c:v>
                </c:pt>
                <c:pt idx="188">
                  <c:v>7.8656639999999998</c:v>
                </c:pt>
                <c:pt idx="189">
                  <c:v>6.2670309999999896</c:v>
                </c:pt>
                <c:pt idx="190">
                  <c:v>5.6625389999999847</c:v>
                </c:pt>
                <c:pt idx="191">
                  <c:v>5.735976</c:v>
                </c:pt>
                <c:pt idx="192">
                  <c:v>5.9693360000000002</c:v>
                </c:pt>
                <c:pt idx="193">
                  <c:v>6.1077729999999955</c:v>
                </c:pt>
                <c:pt idx="194">
                  <c:v>6.0976559999999917</c:v>
                </c:pt>
                <c:pt idx="195">
                  <c:v>5.8155469999999907</c:v>
                </c:pt>
                <c:pt idx="196">
                  <c:v>5.0626169999999915</c:v>
                </c:pt>
                <c:pt idx="197">
                  <c:v>4.2149609999999917</c:v>
                </c:pt>
                <c:pt idx="198">
                  <c:v>3.8645700000000001</c:v>
                </c:pt>
                <c:pt idx="199">
                  <c:v>4.0001559999999907</c:v>
                </c:pt>
                <c:pt idx="200">
                  <c:v>4.4213680000000091</c:v>
                </c:pt>
                <c:pt idx="201">
                  <c:v>4.9221879999999896</c:v>
                </c:pt>
                <c:pt idx="202">
                  <c:v>5.6778129999999916</c:v>
                </c:pt>
                <c:pt idx="203">
                  <c:v>7.1228119999999846</c:v>
                </c:pt>
                <c:pt idx="204">
                  <c:v>8.9325000000000028</c:v>
                </c:pt>
                <c:pt idx="205">
                  <c:v>10.59656</c:v>
                </c:pt>
                <c:pt idx="206">
                  <c:v>12.43488</c:v>
                </c:pt>
                <c:pt idx="207">
                  <c:v>14.881410000000002</c:v>
                </c:pt>
                <c:pt idx="208">
                  <c:v>17.73133</c:v>
                </c:pt>
                <c:pt idx="209">
                  <c:v>20.607890000000044</c:v>
                </c:pt>
                <c:pt idx="210">
                  <c:v>23.282929999999947</c:v>
                </c:pt>
                <c:pt idx="211">
                  <c:v>25.579370000000001</c:v>
                </c:pt>
                <c:pt idx="212">
                  <c:v>27.362380000000002</c:v>
                </c:pt>
                <c:pt idx="213">
                  <c:v>28.610000000000031</c:v>
                </c:pt>
                <c:pt idx="214">
                  <c:v>29.68309</c:v>
                </c:pt>
                <c:pt idx="215">
                  <c:v>31.25657</c:v>
                </c:pt>
                <c:pt idx="216">
                  <c:v>33.580980000000004</c:v>
                </c:pt>
                <c:pt idx="217">
                  <c:v>36.195430000000073</c:v>
                </c:pt>
                <c:pt idx="218">
                  <c:v>38.595470000000013</c:v>
                </c:pt>
                <c:pt idx="219">
                  <c:v>40.616869999999999</c:v>
                </c:pt>
                <c:pt idx="220">
                  <c:v>42.143390000000011</c:v>
                </c:pt>
                <c:pt idx="221">
                  <c:v>43.191090000000003</c:v>
                </c:pt>
                <c:pt idx="222">
                  <c:v>44.016639999999995</c:v>
                </c:pt>
                <c:pt idx="223">
                  <c:v>44.760590000000064</c:v>
                </c:pt>
                <c:pt idx="224">
                  <c:v>45.47157</c:v>
                </c:pt>
                <c:pt idx="225">
                  <c:v>46.309809999999999</c:v>
                </c:pt>
                <c:pt idx="226">
                  <c:v>47.333279999999995</c:v>
                </c:pt>
                <c:pt idx="227">
                  <c:v>48.420820000000006</c:v>
                </c:pt>
                <c:pt idx="228">
                  <c:v>49.462220000000002</c:v>
                </c:pt>
                <c:pt idx="229">
                  <c:v>50.314299999999996</c:v>
                </c:pt>
                <c:pt idx="230">
                  <c:v>50.77769</c:v>
                </c:pt>
                <c:pt idx="231">
                  <c:v>50.89</c:v>
                </c:pt>
                <c:pt idx="232">
                  <c:v>50.665040000000012</c:v>
                </c:pt>
                <c:pt idx="233">
                  <c:v>49.828910000000064</c:v>
                </c:pt>
                <c:pt idx="234">
                  <c:v>48.488400000000006</c:v>
                </c:pt>
                <c:pt idx="235">
                  <c:v>47.216560000000001</c:v>
                </c:pt>
                <c:pt idx="236">
                  <c:v>46.414649999999995</c:v>
                </c:pt>
                <c:pt idx="237">
                  <c:v>45.993950000000012</c:v>
                </c:pt>
                <c:pt idx="238">
                  <c:v>45.488279999999996</c:v>
                </c:pt>
                <c:pt idx="239">
                  <c:v>44.445320000000002</c:v>
                </c:pt>
                <c:pt idx="240">
                  <c:v>42.743320000000011</c:v>
                </c:pt>
                <c:pt idx="241">
                  <c:v>40.851959999999998</c:v>
                </c:pt>
                <c:pt idx="242">
                  <c:v>39.513950000000001</c:v>
                </c:pt>
                <c:pt idx="243">
                  <c:v>38.953899999999997</c:v>
                </c:pt>
                <c:pt idx="244">
                  <c:v>38.883710000000001</c:v>
                </c:pt>
                <c:pt idx="245">
                  <c:v>39.088750000000012</c:v>
                </c:pt>
                <c:pt idx="246">
                  <c:v>39.475700000000003</c:v>
                </c:pt>
                <c:pt idx="247">
                  <c:v>39.793710000000104</c:v>
                </c:pt>
                <c:pt idx="248">
                  <c:v>39.89</c:v>
                </c:pt>
                <c:pt idx="249">
                  <c:v>39.904140000000005</c:v>
                </c:pt>
                <c:pt idx="250">
                  <c:v>39.93242</c:v>
                </c:pt>
                <c:pt idx="251">
                  <c:v>39.978440000000006</c:v>
                </c:pt>
                <c:pt idx="252">
                  <c:v>40.19688</c:v>
                </c:pt>
                <c:pt idx="253">
                  <c:v>40.538120000000013</c:v>
                </c:pt>
                <c:pt idx="254">
                  <c:v>40.692810000000073</c:v>
                </c:pt>
                <c:pt idx="255">
                  <c:v>40.333439999999996</c:v>
                </c:pt>
                <c:pt idx="256">
                  <c:v>39.293130000000104</c:v>
                </c:pt>
                <c:pt idx="257">
                  <c:v>38.093830000000011</c:v>
                </c:pt>
                <c:pt idx="258">
                  <c:v>37.235550000000089</c:v>
                </c:pt>
                <c:pt idx="259">
                  <c:v>36.482659999999996</c:v>
                </c:pt>
                <c:pt idx="260">
                  <c:v>35.428950000000064</c:v>
                </c:pt>
                <c:pt idx="261">
                  <c:v>34.417299999999997</c:v>
                </c:pt>
                <c:pt idx="262">
                  <c:v>34.046410000000002</c:v>
                </c:pt>
                <c:pt idx="263">
                  <c:v>34.243160000000003</c:v>
                </c:pt>
                <c:pt idx="264">
                  <c:v>34.947229999999998</c:v>
                </c:pt>
                <c:pt idx="265">
                  <c:v>36.05227</c:v>
                </c:pt>
                <c:pt idx="266">
                  <c:v>37.193750000000072</c:v>
                </c:pt>
                <c:pt idx="267">
                  <c:v>38.210470000000001</c:v>
                </c:pt>
                <c:pt idx="268">
                  <c:v>39.17398</c:v>
                </c:pt>
                <c:pt idx="269">
                  <c:v>40.255660000000006</c:v>
                </c:pt>
                <c:pt idx="270">
                  <c:v>41.45879</c:v>
                </c:pt>
                <c:pt idx="271">
                  <c:v>42.567030000000003</c:v>
                </c:pt>
                <c:pt idx="272">
                  <c:v>43.336760000000005</c:v>
                </c:pt>
                <c:pt idx="273">
                  <c:v>43.684489999999997</c:v>
                </c:pt>
                <c:pt idx="274">
                  <c:v>43.818279999999994</c:v>
                </c:pt>
                <c:pt idx="275">
                  <c:v>44.039060000000006</c:v>
                </c:pt>
                <c:pt idx="276">
                  <c:v>44.434459999999994</c:v>
                </c:pt>
                <c:pt idx="277">
                  <c:v>44.938630000000003</c:v>
                </c:pt>
                <c:pt idx="278">
                  <c:v>45.465820000000001</c:v>
                </c:pt>
                <c:pt idx="279">
                  <c:v>45.905470000000001</c:v>
                </c:pt>
                <c:pt idx="280">
                  <c:v>46.170510000000064</c:v>
                </c:pt>
                <c:pt idx="281">
                  <c:v>46.249880000000005</c:v>
                </c:pt>
                <c:pt idx="282">
                  <c:v>46.284770000000002</c:v>
                </c:pt>
                <c:pt idx="283">
                  <c:v>46.566570000000013</c:v>
                </c:pt>
                <c:pt idx="284">
                  <c:v>47.265200000000064</c:v>
                </c:pt>
                <c:pt idx="285">
                  <c:v>48.305659999999996</c:v>
                </c:pt>
                <c:pt idx="286">
                  <c:v>49.543479999999995</c:v>
                </c:pt>
                <c:pt idx="287">
                  <c:v>50.532230000000013</c:v>
                </c:pt>
                <c:pt idx="288">
                  <c:v>50.868750000000013</c:v>
                </c:pt>
                <c:pt idx="289">
                  <c:v>50.777970000000003</c:v>
                </c:pt>
                <c:pt idx="290">
                  <c:v>50.265160000000073</c:v>
                </c:pt>
                <c:pt idx="291">
                  <c:v>49.216250000000002</c:v>
                </c:pt>
                <c:pt idx="292">
                  <c:v>48.084140000000005</c:v>
                </c:pt>
                <c:pt idx="293">
                  <c:v>47.258050000000011</c:v>
                </c:pt>
                <c:pt idx="294">
                  <c:v>46.825940000000003</c:v>
                </c:pt>
                <c:pt idx="295">
                  <c:v>46.725860000000011</c:v>
                </c:pt>
                <c:pt idx="296">
                  <c:v>46.842970000000001</c:v>
                </c:pt>
                <c:pt idx="297">
                  <c:v>47.090430000000012</c:v>
                </c:pt>
                <c:pt idx="298">
                  <c:v>47.278710000000089</c:v>
                </c:pt>
                <c:pt idx="299">
                  <c:v>47.309219999999996</c:v>
                </c:pt>
                <c:pt idx="300">
                  <c:v>47.112350000000013</c:v>
                </c:pt>
                <c:pt idx="301">
                  <c:v>46.586760000000005</c:v>
                </c:pt>
                <c:pt idx="302">
                  <c:v>45.826600000000006</c:v>
                </c:pt>
                <c:pt idx="303">
                  <c:v>44.78586</c:v>
                </c:pt>
                <c:pt idx="304">
                  <c:v>43.313239999999993</c:v>
                </c:pt>
                <c:pt idx="305">
                  <c:v>41.789410000000011</c:v>
                </c:pt>
                <c:pt idx="306">
                  <c:v>40.79891000000012</c:v>
                </c:pt>
                <c:pt idx="307">
                  <c:v>40.346520000000005</c:v>
                </c:pt>
                <c:pt idx="308">
                  <c:v>40.075510000000072</c:v>
                </c:pt>
                <c:pt idx="309">
                  <c:v>39.715630000000012</c:v>
                </c:pt>
                <c:pt idx="310">
                  <c:v>39.174370000000003</c:v>
                </c:pt>
                <c:pt idx="311">
                  <c:v>38.451129999999999</c:v>
                </c:pt>
                <c:pt idx="312">
                  <c:v>37.416799999999995</c:v>
                </c:pt>
                <c:pt idx="313">
                  <c:v>35.965580000000003</c:v>
                </c:pt>
                <c:pt idx="314">
                  <c:v>34.392580000000002</c:v>
                </c:pt>
                <c:pt idx="315">
                  <c:v>33.044059999999995</c:v>
                </c:pt>
                <c:pt idx="316">
                  <c:v>31.676210000000001</c:v>
                </c:pt>
                <c:pt idx="317">
                  <c:v>29.947659999999967</c:v>
                </c:pt>
                <c:pt idx="318">
                  <c:v>28.037030000000001</c:v>
                </c:pt>
                <c:pt idx="319">
                  <c:v>26.143560000000001</c:v>
                </c:pt>
                <c:pt idx="320">
                  <c:v>24.599139999999959</c:v>
                </c:pt>
                <c:pt idx="321">
                  <c:v>23.888280000000002</c:v>
                </c:pt>
                <c:pt idx="322">
                  <c:v>23.89453</c:v>
                </c:pt>
                <c:pt idx="323">
                  <c:v>24.288239999999924</c:v>
                </c:pt>
                <c:pt idx="324">
                  <c:v>24.72129</c:v>
                </c:pt>
                <c:pt idx="325">
                  <c:v>24.87875</c:v>
                </c:pt>
                <c:pt idx="326">
                  <c:v>24.609529999999989</c:v>
                </c:pt>
                <c:pt idx="327">
                  <c:v>23.25356</c:v>
                </c:pt>
                <c:pt idx="328">
                  <c:v>20.452499999999958</c:v>
                </c:pt>
                <c:pt idx="329">
                  <c:v>17.489569999999958</c:v>
                </c:pt>
                <c:pt idx="330">
                  <c:v>15.889060000000002</c:v>
                </c:pt>
                <c:pt idx="331">
                  <c:v>15.66774</c:v>
                </c:pt>
                <c:pt idx="332">
                  <c:v>15.93207</c:v>
                </c:pt>
                <c:pt idx="333">
                  <c:v>16.069099999999963</c:v>
                </c:pt>
                <c:pt idx="334">
                  <c:v>15.97297</c:v>
                </c:pt>
                <c:pt idx="335">
                  <c:v>15.488359999999998</c:v>
                </c:pt>
                <c:pt idx="336">
                  <c:v>14.817270000000001</c:v>
                </c:pt>
                <c:pt idx="337">
                  <c:v>14.531410000000001</c:v>
                </c:pt>
                <c:pt idx="338">
                  <c:v>15.355980000000025</c:v>
                </c:pt>
                <c:pt idx="339">
                  <c:v>17.801639999999963</c:v>
                </c:pt>
                <c:pt idx="340">
                  <c:v>21.093119999999963</c:v>
                </c:pt>
                <c:pt idx="341">
                  <c:v>24.129259999999999</c:v>
                </c:pt>
                <c:pt idx="342">
                  <c:v>26.048749999999924</c:v>
                </c:pt>
                <c:pt idx="343">
                  <c:v>26.589649999999935</c:v>
                </c:pt>
                <c:pt idx="344">
                  <c:v>26.479019999999959</c:v>
                </c:pt>
                <c:pt idx="345">
                  <c:v>26.399450000000005</c:v>
                </c:pt>
                <c:pt idx="346">
                  <c:v>26.610779999999988</c:v>
                </c:pt>
                <c:pt idx="347">
                  <c:v>27.11242</c:v>
                </c:pt>
                <c:pt idx="348">
                  <c:v>27.702619999999943</c:v>
                </c:pt>
                <c:pt idx="349">
                  <c:v>28.10934</c:v>
                </c:pt>
                <c:pt idx="350">
                  <c:v>28.234380000000005</c:v>
                </c:pt>
                <c:pt idx="351">
                  <c:v>28.148869999999999</c:v>
                </c:pt>
                <c:pt idx="352">
                  <c:v>27.977850000000036</c:v>
                </c:pt>
                <c:pt idx="353">
                  <c:v>27.892339999999958</c:v>
                </c:pt>
                <c:pt idx="354">
                  <c:v>27.934139999999989</c:v>
                </c:pt>
                <c:pt idx="355">
                  <c:v>28.061129999999963</c:v>
                </c:pt>
                <c:pt idx="356">
                  <c:v>28.189729999999958</c:v>
                </c:pt>
                <c:pt idx="357">
                  <c:v>27.959379999999989</c:v>
                </c:pt>
                <c:pt idx="358">
                  <c:v>26.862109999999962</c:v>
                </c:pt>
                <c:pt idx="359">
                  <c:v>25.013359999999999</c:v>
                </c:pt>
                <c:pt idx="360">
                  <c:v>23.198979999999999</c:v>
                </c:pt>
                <c:pt idx="361">
                  <c:v>21.886529999999958</c:v>
                </c:pt>
                <c:pt idx="362">
                  <c:v>21.08605</c:v>
                </c:pt>
                <c:pt idx="363">
                  <c:v>20.741409999999959</c:v>
                </c:pt>
                <c:pt idx="364">
                  <c:v>20.676909999999999</c:v>
                </c:pt>
                <c:pt idx="365">
                  <c:v>20.76746</c:v>
                </c:pt>
                <c:pt idx="366">
                  <c:v>21.157660000000032</c:v>
                </c:pt>
                <c:pt idx="367">
                  <c:v>22.13043</c:v>
                </c:pt>
                <c:pt idx="368">
                  <c:v>23.454920000000001</c:v>
                </c:pt>
                <c:pt idx="369">
                  <c:v>24.311679999999999</c:v>
                </c:pt>
                <c:pt idx="370">
                  <c:v>24.51406000000004</c:v>
                </c:pt>
                <c:pt idx="371">
                  <c:v>23.784569999999963</c:v>
                </c:pt>
                <c:pt idx="372">
                  <c:v>21.322970000000005</c:v>
                </c:pt>
                <c:pt idx="373">
                  <c:v>17.732030000000002</c:v>
                </c:pt>
                <c:pt idx="374">
                  <c:v>14.410120000000001</c:v>
                </c:pt>
                <c:pt idx="375">
                  <c:v>11.92266</c:v>
                </c:pt>
                <c:pt idx="376">
                  <c:v>10.168979999999999</c:v>
                </c:pt>
                <c:pt idx="377">
                  <c:v>8.9201560000000004</c:v>
                </c:pt>
                <c:pt idx="378">
                  <c:v>8.0242199999999997</c:v>
                </c:pt>
                <c:pt idx="379">
                  <c:v>7.2028910000000002</c:v>
                </c:pt>
                <c:pt idx="380">
                  <c:v>6.1342189999999945</c:v>
                </c:pt>
                <c:pt idx="381">
                  <c:v>4.9066800000000024</c:v>
                </c:pt>
                <c:pt idx="382">
                  <c:v>3.6996869999999977</c:v>
                </c:pt>
                <c:pt idx="383">
                  <c:v>2.320195</c:v>
                </c:pt>
                <c:pt idx="384">
                  <c:v>0.92015619999999887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0.53703120000000004</c:v>
                </c:pt>
                <c:pt idx="392">
                  <c:v>2.1016409999999968</c:v>
                </c:pt>
                <c:pt idx="393">
                  <c:v>4.779922000000008</c:v>
                </c:pt>
                <c:pt idx="394">
                  <c:v>8.2622660000000003</c:v>
                </c:pt>
                <c:pt idx="395">
                  <c:v>12.25465</c:v>
                </c:pt>
                <c:pt idx="396">
                  <c:v>16.571719999999967</c:v>
                </c:pt>
                <c:pt idx="397">
                  <c:v>20.911049999999989</c:v>
                </c:pt>
                <c:pt idx="398">
                  <c:v>24.202499999999958</c:v>
                </c:pt>
                <c:pt idx="399">
                  <c:v>25.56484</c:v>
                </c:pt>
                <c:pt idx="400">
                  <c:v>25.651370000000032</c:v>
                </c:pt>
                <c:pt idx="401">
                  <c:v>24.891050000000032</c:v>
                </c:pt>
                <c:pt idx="402">
                  <c:v>23.288829999999958</c:v>
                </c:pt>
                <c:pt idx="403">
                  <c:v>21.621559999999999</c:v>
                </c:pt>
                <c:pt idx="404">
                  <c:v>20.200859999999999</c:v>
                </c:pt>
                <c:pt idx="405">
                  <c:v>18.724299999999989</c:v>
                </c:pt>
                <c:pt idx="406">
                  <c:v>17.03023</c:v>
                </c:pt>
                <c:pt idx="407">
                  <c:v>15.31906</c:v>
                </c:pt>
                <c:pt idx="408">
                  <c:v>14.220079999999999</c:v>
                </c:pt>
                <c:pt idx="409">
                  <c:v>13.917810000000001</c:v>
                </c:pt>
                <c:pt idx="410">
                  <c:v>13.98934</c:v>
                </c:pt>
                <c:pt idx="411">
                  <c:v>14.199219999999999</c:v>
                </c:pt>
                <c:pt idx="412">
                  <c:v>14.47852</c:v>
                </c:pt>
                <c:pt idx="413">
                  <c:v>14.904530000000006</c:v>
                </c:pt>
                <c:pt idx="414">
                  <c:v>15.849880000000002</c:v>
                </c:pt>
                <c:pt idx="415">
                  <c:v>17.392769999999963</c:v>
                </c:pt>
                <c:pt idx="416">
                  <c:v>18.708709999999954</c:v>
                </c:pt>
                <c:pt idx="417">
                  <c:v>19.142029999999959</c:v>
                </c:pt>
                <c:pt idx="418">
                  <c:v>18.750979999999988</c:v>
                </c:pt>
                <c:pt idx="419">
                  <c:v>17.652069999999988</c:v>
                </c:pt>
                <c:pt idx="420">
                  <c:v>16.60379</c:v>
                </c:pt>
                <c:pt idx="421">
                  <c:v>16.229379999999964</c:v>
                </c:pt>
                <c:pt idx="422">
                  <c:v>16.360039999999962</c:v>
                </c:pt>
                <c:pt idx="423">
                  <c:v>17.15531</c:v>
                </c:pt>
                <c:pt idx="424">
                  <c:v>19.105860000000032</c:v>
                </c:pt>
                <c:pt idx="425">
                  <c:v>22.612850000000048</c:v>
                </c:pt>
                <c:pt idx="426">
                  <c:v>27.40878999999995</c:v>
                </c:pt>
                <c:pt idx="427">
                  <c:v>31.583749999999924</c:v>
                </c:pt>
                <c:pt idx="428">
                  <c:v>33.429850000000002</c:v>
                </c:pt>
                <c:pt idx="429">
                  <c:v>33.528590000000072</c:v>
                </c:pt>
                <c:pt idx="430">
                  <c:v>32.824100000000001</c:v>
                </c:pt>
                <c:pt idx="431">
                  <c:v>31.858239999999963</c:v>
                </c:pt>
                <c:pt idx="432">
                  <c:v>31.28125</c:v>
                </c:pt>
                <c:pt idx="433">
                  <c:v>31.06758</c:v>
                </c:pt>
                <c:pt idx="434">
                  <c:v>30.599609999999959</c:v>
                </c:pt>
                <c:pt idx="435">
                  <c:v>29.231560000000005</c:v>
                </c:pt>
                <c:pt idx="436">
                  <c:v>26.69922</c:v>
                </c:pt>
                <c:pt idx="437">
                  <c:v>22.99945</c:v>
                </c:pt>
                <c:pt idx="438">
                  <c:v>18.198049999999963</c:v>
                </c:pt>
                <c:pt idx="439">
                  <c:v>12.76793</c:v>
                </c:pt>
                <c:pt idx="440">
                  <c:v>7.6645699999999897</c:v>
                </c:pt>
                <c:pt idx="441">
                  <c:v>3.7592189999999968</c:v>
                </c:pt>
                <c:pt idx="442">
                  <c:v>1.3316409999999999</c:v>
                </c:pt>
                <c:pt idx="443">
                  <c:v>0.20457040000000001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0.28375</c:v>
                </c:pt>
                <c:pt idx="512">
                  <c:v>1.936328</c:v>
                </c:pt>
                <c:pt idx="513">
                  <c:v>4.4264839999999985</c:v>
                </c:pt>
                <c:pt idx="514">
                  <c:v>5.5803130000000003</c:v>
                </c:pt>
                <c:pt idx="515">
                  <c:v>5.333203000000009</c:v>
                </c:pt>
                <c:pt idx="516">
                  <c:v>4.4096480000000131</c:v>
                </c:pt>
                <c:pt idx="517">
                  <c:v>3.390117</c:v>
                </c:pt>
                <c:pt idx="518">
                  <c:v>3.018281</c:v>
                </c:pt>
                <c:pt idx="519">
                  <c:v>4.0829299999999975</c:v>
                </c:pt>
                <c:pt idx="520">
                  <c:v>7.0886329999999997</c:v>
                </c:pt>
                <c:pt idx="521">
                  <c:v>9.9060940000000048</c:v>
                </c:pt>
                <c:pt idx="522">
                  <c:v>10.782500000000002</c:v>
                </c:pt>
                <c:pt idx="523">
                  <c:v>10.34441</c:v>
                </c:pt>
                <c:pt idx="524">
                  <c:v>8.8767190000000067</c:v>
                </c:pt>
                <c:pt idx="525">
                  <c:v>6.4623439999999999</c:v>
                </c:pt>
                <c:pt idx="526">
                  <c:v>3.6837110000000055</c:v>
                </c:pt>
                <c:pt idx="527">
                  <c:v>1.4223439999999998</c:v>
                </c:pt>
                <c:pt idx="528">
                  <c:v>0.25097650000000032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0.18355469999999999</c:v>
                </c:pt>
                <c:pt idx="533">
                  <c:v>1.1680080000000019</c:v>
                </c:pt>
                <c:pt idx="534">
                  <c:v>2.9294529999999956</c:v>
                </c:pt>
                <c:pt idx="535">
                  <c:v>5.1896089999999999</c:v>
                </c:pt>
                <c:pt idx="536">
                  <c:v>8.2329679999999996</c:v>
                </c:pt>
                <c:pt idx="537">
                  <c:v>12.983360000000001</c:v>
                </c:pt>
                <c:pt idx="538">
                  <c:v>18.84394</c:v>
                </c:pt>
                <c:pt idx="539">
                  <c:v>23.065189999999962</c:v>
                </c:pt>
                <c:pt idx="540">
                  <c:v>24.49</c:v>
                </c:pt>
                <c:pt idx="541">
                  <c:v>24.551169999999999</c:v>
                </c:pt>
                <c:pt idx="542">
                  <c:v>24.259729999999962</c:v>
                </c:pt>
                <c:pt idx="543">
                  <c:v>23.60078</c:v>
                </c:pt>
                <c:pt idx="544">
                  <c:v>22.281210000000002</c:v>
                </c:pt>
                <c:pt idx="545">
                  <c:v>20.077030000000001</c:v>
                </c:pt>
                <c:pt idx="546">
                  <c:v>17.25469</c:v>
                </c:pt>
                <c:pt idx="547">
                  <c:v>14.26262</c:v>
                </c:pt>
                <c:pt idx="548">
                  <c:v>11.681209999999998</c:v>
                </c:pt>
                <c:pt idx="549">
                  <c:v>10.248589999999998</c:v>
                </c:pt>
                <c:pt idx="550">
                  <c:v>9.9358990000000027</c:v>
                </c:pt>
                <c:pt idx="551">
                  <c:v>10.15488</c:v>
                </c:pt>
                <c:pt idx="552">
                  <c:v>10.631679999999999</c:v>
                </c:pt>
                <c:pt idx="553">
                  <c:v>11.163790000000002</c:v>
                </c:pt>
                <c:pt idx="554">
                  <c:v>11.787660000000001</c:v>
                </c:pt>
                <c:pt idx="555">
                  <c:v>13.36781</c:v>
                </c:pt>
                <c:pt idx="556">
                  <c:v>15.570780000000006</c:v>
                </c:pt>
                <c:pt idx="557">
                  <c:v>16.6675</c:v>
                </c:pt>
                <c:pt idx="558">
                  <c:v>16.561409999999963</c:v>
                </c:pt>
                <c:pt idx="559">
                  <c:v>15.060040000000004</c:v>
                </c:pt>
                <c:pt idx="560">
                  <c:v>11.10938</c:v>
                </c:pt>
                <c:pt idx="561">
                  <c:v>5.941523000000009</c:v>
                </c:pt>
                <c:pt idx="562">
                  <c:v>2.4042179999999997</c:v>
                </c:pt>
                <c:pt idx="563">
                  <c:v>1.315428999999998</c:v>
                </c:pt>
                <c:pt idx="564">
                  <c:v>1.1706639999999999</c:v>
                </c:pt>
                <c:pt idx="565">
                  <c:v>1.068125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0.23976558000000031</c:v>
                </c:pt>
                <c:pt idx="601">
                  <c:v>1.9978123999999999</c:v>
                </c:pt>
                <c:pt idx="602">
                  <c:v>5.2292966999999999</c:v>
                </c:pt>
                <c:pt idx="603">
                  <c:v>8.7477339999999995</c:v>
                </c:pt>
                <c:pt idx="604">
                  <c:v>11.962656000000026</c:v>
                </c:pt>
                <c:pt idx="605">
                  <c:v>15.030625000000001</c:v>
                </c:pt>
                <c:pt idx="606">
                  <c:v>17.841953000000036</c:v>
                </c:pt>
                <c:pt idx="607">
                  <c:v>20.487929999999963</c:v>
                </c:pt>
                <c:pt idx="608">
                  <c:v>23.464024999999989</c:v>
                </c:pt>
                <c:pt idx="609">
                  <c:v>26.831717999999999</c:v>
                </c:pt>
                <c:pt idx="610">
                  <c:v>30.111447999999999</c:v>
                </c:pt>
                <c:pt idx="611">
                  <c:v>33.096798000000064</c:v>
                </c:pt>
                <c:pt idx="612">
                  <c:v>35.874569999999999</c:v>
                </c:pt>
                <c:pt idx="613">
                  <c:v>38.050895999999995</c:v>
                </c:pt>
                <c:pt idx="614">
                  <c:v>39.424260000000004</c:v>
                </c:pt>
                <c:pt idx="615">
                  <c:v>40.795510000000128</c:v>
                </c:pt>
                <c:pt idx="616">
                  <c:v>42.725350000000113</c:v>
                </c:pt>
                <c:pt idx="617">
                  <c:v>44.755077</c:v>
                </c:pt>
                <c:pt idx="618">
                  <c:v>46.332030000000003</c:v>
                </c:pt>
                <c:pt idx="619">
                  <c:v>47.333595000000003</c:v>
                </c:pt>
                <c:pt idx="620">
                  <c:v>47.900626999999993</c:v>
                </c:pt>
                <c:pt idx="621">
                  <c:v>48.431249999999999</c:v>
                </c:pt>
                <c:pt idx="622">
                  <c:v>49.278282000000011</c:v>
                </c:pt>
                <c:pt idx="623">
                  <c:v>50.426876</c:v>
                </c:pt>
                <c:pt idx="624">
                  <c:v>51.670547000000006</c:v>
                </c:pt>
                <c:pt idx="625">
                  <c:v>52.571483999999998</c:v>
                </c:pt>
                <c:pt idx="626">
                  <c:v>52.855469999999997</c:v>
                </c:pt>
                <c:pt idx="627">
                  <c:v>52.713520000000003</c:v>
                </c:pt>
                <c:pt idx="628">
                  <c:v>52.429607000000004</c:v>
                </c:pt>
                <c:pt idx="629">
                  <c:v>52.287659999999995</c:v>
                </c:pt>
                <c:pt idx="630">
                  <c:v>52.383439999999993</c:v>
                </c:pt>
                <c:pt idx="631">
                  <c:v>52.575000000000003</c:v>
                </c:pt>
                <c:pt idx="632">
                  <c:v>52.670784000000005</c:v>
                </c:pt>
                <c:pt idx="633">
                  <c:v>52.454062999999998</c:v>
                </c:pt>
                <c:pt idx="634">
                  <c:v>51.976875</c:v>
                </c:pt>
                <c:pt idx="635">
                  <c:v>51.645120000000013</c:v>
                </c:pt>
                <c:pt idx="636">
                  <c:v>51.543010000000002</c:v>
                </c:pt>
                <c:pt idx="637">
                  <c:v>51.438200000000002</c:v>
                </c:pt>
                <c:pt idx="638">
                  <c:v>51.293518000000113</c:v>
                </c:pt>
                <c:pt idx="639">
                  <c:v>51.222813000000073</c:v>
                </c:pt>
                <c:pt idx="640">
                  <c:v>51.578945000000012</c:v>
                </c:pt>
                <c:pt idx="641">
                  <c:v>52.767580000000002</c:v>
                </c:pt>
                <c:pt idx="642">
                  <c:v>54.257069999999999</c:v>
                </c:pt>
                <c:pt idx="643">
                  <c:v>55.15719</c:v>
                </c:pt>
                <c:pt idx="644">
                  <c:v>55.535940000000011</c:v>
                </c:pt>
                <c:pt idx="645">
                  <c:v>55.859061999999994</c:v>
                </c:pt>
                <c:pt idx="646">
                  <c:v>56.278633000000013</c:v>
                </c:pt>
                <c:pt idx="647">
                  <c:v>56.668010000000081</c:v>
                </c:pt>
                <c:pt idx="648">
                  <c:v>56.864920000000005</c:v>
                </c:pt>
                <c:pt idx="649">
                  <c:v>56.786407000000004</c:v>
                </c:pt>
                <c:pt idx="650">
                  <c:v>55.990470000000002</c:v>
                </c:pt>
                <c:pt idx="651">
                  <c:v>54.212345000000013</c:v>
                </c:pt>
                <c:pt idx="652">
                  <c:v>52.136210000000013</c:v>
                </c:pt>
                <c:pt idx="653">
                  <c:v>50.056445999999994</c:v>
                </c:pt>
                <c:pt idx="654">
                  <c:v>47.184376</c:v>
                </c:pt>
                <c:pt idx="655">
                  <c:v>43.198750000000096</c:v>
                </c:pt>
                <c:pt idx="656">
                  <c:v>39.235626000000003</c:v>
                </c:pt>
                <c:pt idx="657">
                  <c:v>36.489258</c:v>
                </c:pt>
                <c:pt idx="658">
                  <c:v>34.320274000000005</c:v>
                </c:pt>
                <c:pt idx="659">
                  <c:v>30.998906999999967</c:v>
                </c:pt>
                <c:pt idx="660">
                  <c:v>26.020157000000001</c:v>
                </c:pt>
                <c:pt idx="661">
                  <c:v>20.17332</c:v>
                </c:pt>
                <c:pt idx="662">
                  <c:v>14.011952000000001</c:v>
                </c:pt>
                <c:pt idx="663">
                  <c:v>9.0178509999999985</c:v>
                </c:pt>
                <c:pt idx="664">
                  <c:v>6.8964059999999945</c:v>
                </c:pt>
                <c:pt idx="665">
                  <c:v>6.6865233999999996</c:v>
                </c:pt>
                <c:pt idx="666">
                  <c:v>8.2949609999999971</c:v>
                </c:pt>
                <c:pt idx="667">
                  <c:v>12.661249</c:v>
                </c:pt>
                <c:pt idx="668">
                  <c:v>17.755234000000002</c:v>
                </c:pt>
                <c:pt idx="669">
                  <c:v>21.544374000000001</c:v>
                </c:pt>
                <c:pt idx="670">
                  <c:v>24.030624</c:v>
                </c:pt>
                <c:pt idx="671">
                  <c:v>26.111249999999988</c:v>
                </c:pt>
                <c:pt idx="672">
                  <c:v>28.679646999999989</c:v>
                </c:pt>
                <c:pt idx="673">
                  <c:v>31.629062999999999</c:v>
                </c:pt>
                <c:pt idx="674">
                  <c:v>34.123947000000001</c:v>
                </c:pt>
                <c:pt idx="675">
                  <c:v>35.435314000000012</c:v>
                </c:pt>
                <c:pt idx="676">
                  <c:v>35.697697000000005</c:v>
                </c:pt>
                <c:pt idx="677">
                  <c:v>35.435510000000065</c:v>
                </c:pt>
                <c:pt idx="678">
                  <c:v>34.894337</c:v>
                </c:pt>
                <c:pt idx="679">
                  <c:v>34.252617000000001</c:v>
                </c:pt>
                <c:pt idx="680">
                  <c:v>33.471484999999994</c:v>
                </c:pt>
                <c:pt idx="681">
                  <c:v>32.739920000000012</c:v>
                </c:pt>
                <c:pt idx="682">
                  <c:v>32.466873</c:v>
                </c:pt>
                <c:pt idx="683">
                  <c:v>32.834335000000003</c:v>
                </c:pt>
                <c:pt idx="684">
                  <c:v>33.919839999999994</c:v>
                </c:pt>
                <c:pt idx="685">
                  <c:v>35.282227000000006</c:v>
                </c:pt>
                <c:pt idx="686">
                  <c:v>36.717580000000005</c:v>
                </c:pt>
                <c:pt idx="687">
                  <c:v>38.737266999999996</c:v>
                </c:pt>
                <c:pt idx="688">
                  <c:v>41.194218000000063</c:v>
                </c:pt>
                <c:pt idx="689">
                  <c:v>43.055626000000004</c:v>
                </c:pt>
                <c:pt idx="690">
                  <c:v>43.846877999999997</c:v>
                </c:pt>
                <c:pt idx="691">
                  <c:v>44.162500000000072</c:v>
                </c:pt>
                <c:pt idx="692">
                  <c:v>44.967030000000001</c:v>
                </c:pt>
                <c:pt idx="693">
                  <c:v>46.125470000000064</c:v>
                </c:pt>
                <c:pt idx="694">
                  <c:v>46.636880000000005</c:v>
                </c:pt>
                <c:pt idx="695">
                  <c:v>46.206875000000011</c:v>
                </c:pt>
                <c:pt idx="696">
                  <c:v>44.18965</c:v>
                </c:pt>
                <c:pt idx="697">
                  <c:v>40.818946999999994</c:v>
                </c:pt>
                <c:pt idx="698">
                  <c:v>38.114839999999994</c:v>
                </c:pt>
                <c:pt idx="699">
                  <c:v>36.781600000000005</c:v>
                </c:pt>
                <c:pt idx="700">
                  <c:v>36.206524000000002</c:v>
                </c:pt>
                <c:pt idx="701">
                  <c:v>36.0184</c:v>
                </c:pt>
                <c:pt idx="702">
                  <c:v>36.007186999999995</c:v>
                </c:pt>
                <c:pt idx="703">
                  <c:v>35.892536000000064</c:v>
                </c:pt>
                <c:pt idx="704">
                  <c:v>35.39969</c:v>
                </c:pt>
                <c:pt idx="705">
                  <c:v>34.413985999999994</c:v>
                </c:pt>
                <c:pt idx="706">
                  <c:v>33.006638000000002</c:v>
                </c:pt>
                <c:pt idx="707">
                  <c:v>31.819063000000032</c:v>
                </c:pt>
                <c:pt idx="708">
                  <c:v>31.416874000000032</c:v>
                </c:pt>
                <c:pt idx="709">
                  <c:v>32.04918</c:v>
                </c:pt>
                <c:pt idx="710">
                  <c:v>34.023243000000001</c:v>
                </c:pt>
                <c:pt idx="711">
                  <c:v>36.074449999999999</c:v>
                </c:pt>
                <c:pt idx="712">
                  <c:v>36.783905000000011</c:v>
                </c:pt>
                <c:pt idx="713">
                  <c:v>36.295820000000013</c:v>
                </c:pt>
                <c:pt idx="714">
                  <c:v>34.253010000000003</c:v>
                </c:pt>
                <c:pt idx="715">
                  <c:v>30.718164000000005</c:v>
                </c:pt>
                <c:pt idx="716">
                  <c:v>27.065118999999989</c:v>
                </c:pt>
                <c:pt idx="717">
                  <c:v>24.135859000000032</c:v>
                </c:pt>
                <c:pt idx="718">
                  <c:v>22.382655999999987</c:v>
                </c:pt>
                <c:pt idx="719">
                  <c:v>21.915780999999967</c:v>
                </c:pt>
                <c:pt idx="720">
                  <c:v>22.318829000000001</c:v>
                </c:pt>
                <c:pt idx="721">
                  <c:v>23.189298999999988</c:v>
                </c:pt>
                <c:pt idx="722">
                  <c:v>23.951720000000002</c:v>
                </c:pt>
                <c:pt idx="723">
                  <c:v>24.539843000000001</c:v>
                </c:pt>
                <c:pt idx="724">
                  <c:v>25.577967000000044</c:v>
                </c:pt>
                <c:pt idx="725">
                  <c:v>27.643554999999999</c:v>
                </c:pt>
                <c:pt idx="726">
                  <c:v>30.665662999999963</c:v>
                </c:pt>
                <c:pt idx="727">
                  <c:v>33.764374000000011</c:v>
                </c:pt>
                <c:pt idx="728">
                  <c:v>36.140312000000073</c:v>
                </c:pt>
                <c:pt idx="729">
                  <c:v>37.510429999999999</c:v>
                </c:pt>
                <c:pt idx="730">
                  <c:v>38.05453</c:v>
                </c:pt>
                <c:pt idx="731">
                  <c:v>38.342773000000001</c:v>
                </c:pt>
                <c:pt idx="732">
                  <c:v>38.72207000000008</c:v>
                </c:pt>
                <c:pt idx="733">
                  <c:v>39.126130000000089</c:v>
                </c:pt>
                <c:pt idx="734">
                  <c:v>39.641754000000006</c:v>
                </c:pt>
                <c:pt idx="735">
                  <c:v>40.511596999999995</c:v>
                </c:pt>
                <c:pt idx="736">
                  <c:v>41.707542000000011</c:v>
                </c:pt>
                <c:pt idx="737">
                  <c:v>42.948280000000004</c:v>
                </c:pt>
                <c:pt idx="738">
                  <c:v>44.075195000000065</c:v>
                </c:pt>
                <c:pt idx="739">
                  <c:v>45.260784000000001</c:v>
                </c:pt>
                <c:pt idx="740">
                  <c:v>46.440469999999998</c:v>
                </c:pt>
                <c:pt idx="741">
                  <c:v>47.152970000000003</c:v>
                </c:pt>
                <c:pt idx="742">
                  <c:v>47.350661999999936</c:v>
                </c:pt>
                <c:pt idx="743">
                  <c:v>47.37574</c:v>
                </c:pt>
                <c:pt idx="744">
                  <c:v>47.416560000000004</c:v>
                </c:pt>
                <c:pt idx="745">
                  <c:v>47.541095999999996</c:v>
                </c:pt>
                <c:pt idx="746">
                  <c:v>47.889530000000001</c:v>
                </c:pt>
                <c:pt idx="747">
                  <c:v>48.6143</c:v>
                </c:pt>
                <c:pt idx="748">
                  <c:v>49.397970000000001</c:v>
                </c:pt>
                <c:pt idx="749">
                  <c:v>49.754764999999999</c:v>
                </c:pt>
                <c:pt idx="750">
                  <c:v>49.796093000000013</c:v>
                </c:pt>
                <c:pt idx="751">
                  <c:v>49.685466999999996</c:v>
                </c:pt>
                <c:pt idx="752">
                  <c:v>49.247340000000001</c:v>
                </c:pt>
                <c:pt idx="753">
                  <c:v>48.472073000000002</c:v>
                </c:pt>
                <c:pt idx="754">
                  <c:v>47.569923000000003</c:v>
                </c:pt>
                <c:pt idx="755">
                  <c:v>46.28781</c:v>
                </c:pt>
                <c:pt idx="756">
                  <c:v>43.671447999999998</c:v>
                </c:pt>
                <c:pt idx="757">
                  <c:v>39.288437000000002</c:v>
                </c:pt>
                <c:pt idx="758">
                  <c:v>34.086056000000006</c:v>
                </c:pt>
                <c:pt idx="759">
                  <c:v>29.036251000000032</c:v>
                </c:pt>
                <c:pt idx="760">
                  <c:v>23.614414000000032</c:v>
                </c:pt>
                <c:pt idx="761">
                  <c:v>17.3184</c:v>
                </c:pt>
                <c:pt idx="762">
                  <c:v>12.422695000000004</c:v>
                </c:pt>
                <c:pt idx="763">
                  <c:v>10.842968000000001</c:v>
                </c:pt>
                <c:pt idx="764">
                  <c:v>11.916289000000004</c:v>
                </c:pt>
                <c:pt idx="765">
                  <c:v>15.161993000000001</c:v>
                </c:pt>
                <c:pt idx="766">
                  <c:v>19.138634</c:v>
                </c:pt>
                <c:pt idx="767">
                  <c:v>22.353283000000001</c:v>
                </c:pt>
                <c:pt idx="768">
                  <c:v>25.593242999999962</c:v>
                </c:pt>
                <c:pt idx="769">
                  <c:v>30.133633</c:v>
                </c:pt>
                <c:pt idx="770">
                  <c:v>35.805622</c:v>
                </c:pt>
                <c:pt idx="771">
                  <c:v>40.898125000000064</c:v>
                </c:pt>
                <c:pt idx="772">
                  <c:v>44.447033000000005</c:v>
                </c:pt>
                <c:pt idx="773">
                  <c:v>47.478710000000063</c:v>
                </c:pt>
                <c:pt idx="774">
                  <c:v>50.90719</c:v>
                </c:pt>
                <c:pt idx="775">
                  <c:v>54.056563999999995</c:v>
                </c:pt>
                <c:pt idx="776">
                  <c:v>56.282150000000073</c:v>
                </c:pt>
                <c:pt idx="777">
                  <c:v>58.082382000000003</c:v>
                </c:pt>
                <c:pt idx="778">
                  <c:v>59.778590000000072</c:v>
                </c:pt>
                <c:pt idx="779">
                  <c:v>61.094257000000006</c:v>
                </c:pt>
                <c:pt idx="780">
                  <c:v>62.087462999999993</c:v>
                </c:pt>
                <c:pt idx="781">
                  <c:v>62.854064999999927</c:v>
                </c:pt>
                <c:pt idx="782">
                  <c:v>63.281563000000006</c:v>
                </c:pt>
                <c:pt idx="783">
                  <c:v>63.560936000000012</c:v>
                </c:pt>
                <c:pt idx="784">
                  <c:v>64.038246000000001</c:v>
                </c:pt>
                <c:pt idx="785">
                  <c:v>64.698479999999989</c:v>
                </c:pt>
                <c:pt idx="786">
                  <c:v>65.163910000000001</c:v>
                </c:pt>
                <c:pt idx="787">
                  <c:v>65.310775999999919</c:v>
                </c:pt>
                <c:pt idx="788">
                  <c:v>65.337660000000128</c:v>
                </c:pt>
                <c:pt idx="789">
                  <c:v>65.417730000000006</c:v>
                </c:pt>
                <c:pt idx="790">
                  <c:v>65.678279999999958</c:v>
                </c:pt>
                <c:pt idx="791">
                  <c:v>65.983509999999995</c:v>
                </c:pt>
                <c:pt idx="792">
                  <c:v>65.559529999999995</c:v>
                </c:pt>
                <c:pt idx="793">
                  <c:v>63.511253000000004</c:v>
                </c:pt>
                <c:pt idx="794">
                  <c:v>59.705936000000072</c:v>
                </c:pt>
                <c:pt idx="795">
                  <c:v>54.583595000000003</c:v>
                </c:pt>
                <c:pt idx="796">
                  <c:v>49.177185000000001</c:v>
                </c:pt>
                <c:pt idx="797">
                  <c:v>44.858474999999999</c:v>
                </c:pt>
                <c:pt idx="798">
                  <c:v>42.339649999999999</c:v>
                </c:pt>
                <c:pt idx="799">
                  <c:v>41.42531600000008</c:v>
                </c:pt>
                <c:pt idx="800">
                  <c:v>41.293360000000064</c:v>
                </c:pt>
                <c:pt idx="801">
                  <c:v>42.083164000000004</c:v>
                </c:pt>
                <c:pt idx="802">
                  <c:v>44.691174000000011</c:v>
                </c:pt>
                <c:pt idx="803">
                  <c:v>48.392773000000012</c:v>
                </c:pt>
                <c:pt idx="804">
                  <c:v>51.382186999999995</c:v>
                </c:pt>
                <c:pt idx="805">
                  <c:v>52.742500000000064</c:v>
                </c:pt>
                <c:pt idx="806">
                  <c:v>52.958710000000011</c:v>
                </c:pt>
                <c:pt idx="807">
                  <c:v>52.629530000000088</c:v>
                </c:pt>
                <c:pt idx="808">
                  <c:v>51.833794000000005</c:v>
                </c:pt>
                <c:pt idx="809">
                  <c:v>50.761330000000072</c:v>
                </c:pt>
                <c:pt idx="810">
                  <c:v>49.249607000000005</c:v>
                </c:pt>
                <c:pt idx="811">
                  <c:v>46.779060000000001</c:v>
                </c:pt>
                <c:pt idx="812">
                  <c:v>43.46902</c:v>
                </c:pt>
                <c:pt idx="813">
                  <c:v>39.945313000000013</c:v>
                </c:pt>
                <c:pt idx="814">
                  <c:v>36.319179999999996</c:v>
                </c:pt>
                <c:pt idx="815">
                  <c:v>32.315665999999993</c:v>
                </c:pt>
                <c:pt idx="816">
                  <c:v>28.577148000000001</c:v>
                </c:pt>
                <c:pt idx="817">
                  <c:v>26.429765999999987</c:v>
                </c:pt>
                <c:pt idx="818">
                  <c:v>25.902656999999962</c:v>
                </c:pt>
                <c:pt idx="819">
                  <c:v>26.451212000000002</c:v>
                </c:pt>
                <c:pt idx="820">
                  <c:v>28.251093000000001</c:v>
                </c:pt>
                <c:pt idx="821">
                  <c:v>30.656445999999999</c:v>
                </c:pt>
                <c:pt idx="822">
                  <c:v>32.485469999999999</c:v>
                </c:pt>
                <c:pt idx="823">
                  <c:v>33.459175000000002</c:v>
                </c:pt>
                <c:pt idx="824">
                  <c:v>34.056679999999993</c:v>
                </c:pt>
                <c:pt idx="825">
                  <c:v>35.026800000000001</c:v>
                </c:pt>
                <c:pt idx="826">
                  <c:v>36.719380000000001</c:v>
                </c:pt>
                <c:pt idx="827">
                  <c:v>38.902813000000002</c:v>
                </c:pt>
                <c:pt idx="828">
                  <c:v>41.363632000000003</c:v>
                </c:pt>
                <c:pt idx="829">
                  <c:v>44.005196000000012</c:v>
                </c:pt>
                <c:pt idx="830">
                  <c:v>46.304606999999997</c:v>
                </c:pt>
                <c:pt idx="831">
                  <c:v>47.661720000000003</c:v>
                </c:pt>
                <c:pt idx="832">
                  <c:v>48.244923</c:v>
                </c:pt>
                <c:pt idx="833">
                  <c:v>48.721447000000005</c:v>
                </c:pt>
                <c:pt idx="834">
                  <c:v>49.326560000000001</c:v>
                </c:pt>
                <c:pt idx="835">
                  <c:v>49.809140000000006</c:v>
                </c:pt>
                <c:pt idx="836">
                  <c:v>50.216526000000002</c:v>
                </c:pt>
                <c:pt idx="837">
                  <c:v>50.920624000000004</c:v>
                </c:pt>
                <c:pt idx="838">
                  <c:v>51.822147000000001</c:v>
                </c:pt>
                <c:pt idx="839">
                  <c:v>52.536716000000013</c:v>
                </c:pt>
                <c:pt idx="840">
                  <c:v>53.283630000000002</c:v>
                </c:pt>
                <c:pt idx="841">
                  <c:v>54.467190000000002</c:v>
                </c:pt>
                <c:pt idx="842">
                  <c:v>55.732967000000002</c:v>
                </c:pt>
                <c:pt idx="843">
                  <c:v>56.510937000000006</c:v>
                </c:pt>
                <c:pt idx="844">
                  <c:v>56.847579999999994</c:v>
                </c:pt>
                <c:pt idx="845">
                  <c:v>57.031994000000005</c:v>
                </c:pt>
                <c:pt idx="846">
                  <c:v>57.216526000000002</c:v>
                </c:pt>
                <c:pt idx="847">
                  <c:v>57.667656000000001</c:v>
                </c:pt>
                <c:pt idx="848">
                  <c:v>58.725160000000088</c:v>
                </c:pt>
                <c:pt idx="849">
                  <c:v>60.11504</c:v>
                </c:pt>
                <c:pt idx="850">
                  <c:v>61.112892000000002</c:v>
                </c:pt>
                <c:pt idx="851">
                  <c:v>61.664610000000003</c:v>
                </c:pt>
                <c:pt idx="852">
                  <c:v>62.257150000000003</c:v>
                </c:pt>
                <c:pt idx="853">
                  <c:v>62.939026000000005</c:v>
                </c:pt>
                <c:pt idx="854">
                  <c:v>63.329570000000011</c:v>
                </c:pt>
                <c:pt idx="855">
                  <c:v>63.364178000000003</c:v>
                </c:pt>
                <c:pt idx="856">
                  <c:v>63.448043999999996</c:v>
                </c:pt>
                <c:pt idx="857">
                  <c:v>63.908707</c:v>
                </c:pt>
                <c:pt idx="858">
                  <c:v>64.580779999999919</c:v>
                </c:pt>
                <c:pt idx="859">
                  <c:v>65.061210000000159</c:v>
                </c:pt>
                <c:pt idx="860">
                  <c:v>65.38894999999998</c:v>
                </c:pt>
                <c:pt idx="861">
                  <c:v>66.090935000000002</c:v>
                </c:pt>
                <c:pt idx="862">
                  <c:v>67.243440000000007</c:v>
                </c:pt>
                <c:pt idx="863">
                  <c:v>68.214380000000006</c:v>
                </c:pt>
                <c:pt idx="864">
                  <c:v>68.733120000000127</c:v>
                </c:pt>
                <c:pt idx="865">
                  <c:v>69.318119999999993</c:v>
                </c:pt>
                <c:pt idx="866">
                  <c:v>70.550779999999989</c:v>
                </c:pt>
                <c:pt idx="867">
                  <c:v>71.909850000000006</c:v>
                </c:pt>
                <c:pt idx="868">
                  <c:v>72.478120000000004</c:v>
                </c:pt>
                <c:pt idx="869">
                  <c:v>72.440079999999995</c:v>
                </c:pt>
                <c:pt idx="870">
                  <c:v>72.206090000000003</c:v>
                </c:pt>
                <c:pt idx="871">
                  <c:v>71.862069999999989</c:v>
                </c:pt>
                <c:pt idx="872">
                  <c:v>71.488519999999994</c:v>
                </c:pt>
                <c:pt idx="873">
                  <c:v>71.089645000000004</c:v>
                </c:pt>
                <c:pt idx="874">
                  <c:v>70.539649999999995</c:v>
                </c:pt>
                <c:pt idx="875">
                  <c:v>69.703599999999994</c:v>
                </c:pt>
                <c:pt idx="876">
                  <c:v>68.80816999999999</c:v>
                </c:pt>
                <c:pt idx="877">
                  <c:v>68.209689999999995</c:v>
                </c:pt>
                <c:pt idx="878">
                  <c:v>67.942809999999994</c:v>
                </c:pt>
                <c:pt idx="879">
                  <c:v>67.884500000000003</c:v>
                </c:pt>
                <c:pt idx="880">
                  <c:v>67.92847399999998</c:v>
                </c:pt>
                <c:pt idx="881">
                  <c:v>67.960160000000144</c:v>
                </c:pt>
                <c:pt idx="882">
                  <c:v>67.964839999999995</c:v>
                </c:pt>
                <c:pt idx="883">
                  <c:v>67.974220000000159</c:v>
                </c:pt>
                <c:pt idx="884">
                  <c:v>68.094690000000128</c:v>
                </c:pt>
                <c:pt idx="885">
                  <c:v>68.380195999999998</c:v>
                </c:pt>
                <c:pt idx="886">
                  <c:v>68.603869999999986</c:v>
                </c:pt>
                <c:pt idx="887">
                  <c:v>68.657809999999998</c:v>
                </c:pt>
                <c:pt idx="888">
                  <c:v>68.523160000000004</c:v>
                </c:pt>
                <c:pt idx="889">
                  <c:v>68.082729999999998</c:v>
                </c:pt>
                <c:pt idx="890">
                  <c:v>67.307810000000003</c:v>
                </c:pt>
                <c:pt idx="891">
                  <c:v>66.177929999999989</c:v>
                </c:pt>
                <c:pt idx="892">
                  <c:v>64.833670000000012</c:v>
                </c:pt>
                <c:pt idx="893">
                  <c:v>63.588862999999996</c:v>
                </c:pt>
                <c:pt idx="894">
                  <c:v>62.640190000000011</c:v>
                </c:pt>
                <c:pt idx="895">
                  <c:v>62.065937000000012</c:v>
                </c:pt>
                <c:pt idx="896">
                  <c:v>61.864295999999996</c:v>
                </c:pt>
                <c:pt idx="897">
                  <c:v>61.863518000000013</c:v>
                </c:pt>
                <c:pt idx="898">
                  <c:v>61.807499999999997</c:v>
                </c:pt>
                <c:pt idx="899">
                  <c:v>61.446403999999994</c:v>
                </c:pt>
                <c:pt idx="900">
                  <c:v>60.922970000000063</c:v>
                </c:pt>
                <c:pt idx="901">
                  <c:v>60.690624</c:v>
                </c:pt>
                <c:pt idx="902">
                  <c:v>61.065624</c:v>
                </c:pt>
                <c:pt idx="903">
                  <c:v>61.941249999999997</c:v>
                </c:pt>
                <c:pt idx="904">
                  <c:v>62.658240000000006</c:v>
                </c:pt>
                <c:pt idx="905">
                  <c:v>63.111015000000002</c:v>
                </c:pt>
                <c:pt idx="906">
                  <c:v>63.787380000000006</c:v>
                </c:pt>
                <c:pt idx="907">
                  <c:v>64.802535999999989</c:v>
                </c:pt>
                <c:pt idx="908">
                  <c:v>65.658629999999988</c:v>
                </c:pt>
                <c:pt idx="909">
                  <c:v>65.939530000000005</c:v>
                </c:pt>
                <c:pt idx="910">
                  <c:v>65.483559999999997</c:v>
                </c:pt>
                <c:pt idx="911">
                  <c:v>64.044690000000145</c:v>
                </c:pt>
                <c:pt idx="912">
                  <c:v>62.16328</c:v>
                </c:pt>
                <c:pt idx="913">
                  <c:v>60.733360000000012</c:v>
                </c:pt>
                <c:pt idx="914">
                  <c:v>59.956092999999996</c:v>
                </c:pt>
                <c:pt idx="915">
                  <c:v>59.510510000000011</c:v>
                </c:pt>
                <c:pt idx="916">
                  <c:v>59.176525000000012</c:v>
                </c:pt>
                <c:pt idx="917">
                  <c:v>59.016444999999997</c:v>
                </c:pt>
                <c:pt idx="918">
                  <c:v>59.058517000000002</c:v>
                </c:pt>
                <c:pt idx="919">
                  <c:v>59.449530000000003</c:v>
                </c:pt>
                <c:pt idx="920">
                  <c:v>60.503593000000002</c:v>
                </c:pt>
                <c:pt idx="921">
                  <c:v>62.291912000000096</c:v>
                </c:pt>
                <c:pt idx="922">
                  <c:v>63.925747000000001</c:v>
                </c:pt>
                <c:pt idx="923">
                  <c:v>64.502189999999999</c:v>
                </c:pt>
                <c:pt idx="924">
                  <c:v>64.110664000000128</c:v>
                </c:pt>
                <c:pt idx="925">
                  <c:v>62.668163000000064</c:v>
                </c:pt>
                <c:pt idx="926">
                  <c:v>60.957733000000005</c:v>
                </c:pt>
                <c:pt idx="927">
                  <c:v>60.298280000000013</c:v>
                </c:pt>
                <c:pt idx="928">
                  <c:v>60.514449999999997</c:v>
                </c:pt>
                <c:pt idx="929">
                  <c:v>60.946799999999996</c:v>
                </c:pt>
                <c:pt idx="930">
                  <c:v>61.162968000000063</c:v>
                </c:pt>
                <c:pt idx="931">
                  <c:v>60.772540000000063</c:v>
                </c:pt>
                <c:pt idx="932">
                  <c:v>59.594646000000004</c:v>
                </c:pt>
                <c:pt idx="933">
                  <c:v>58.212030000000013</c:v>
                </c:pt>
                <c:pt idx="934">
                  <c:v>57.333748</c:v>
                </c:pt>
                <c:pt idx="935">
                  <c:v>56.922810000000013</c:v>
                </c:pt>
                <c:pt idx="936">
                  <c:v>56.690310000000089</c:v>
                </c:pt>
                <c:pt idx="937">
                  <c:v>56.423750000000013</c:v>
                </c:pt>
                <c:pt idx="938">
                  <c:v>55.988045</c:v>
                </c:pt>
                <c:pt idx="939">
                  <c:v>55.382262999999995</c:v>
                </c:pt>
                <c:pt idx="940">
                  <c:v>54.797188000000013</c:v>
                </c:pt>
                <c:pt idx="941">
                  <c:v>54.385429999999999</c:v>
                </c:pt>
                <c:pt idx="942">
                  <c:v>54.089413</c:v>
                </c:pt>
                <c:pt idx="943">
                  <c:v>53.789530000000013</c:v>
                </c:pt>
                <c:pt idx="944">
                  <c:v>53.466915000000064</c:v>
                </c:pt>
                <c:pt idx="945">
                  <c:v>53.209805000000003</c:v>
                </c:pt>
                <c:pt idx="946">
                  <c:v>53.072810000000011</c:v>
                </c:pt>
                <c:pt idx="947">
                  <c:v>53.018436000000001</c:v>
                </c:pt>
                <c:pt idx="948">
                  <c:v>53.003869999999999</c:v>
                </c:pt>
                <c:pt idx="949">
                  <c:v>53.003479999999996</c:v>
                </c:pt>
                <c:pt idx="950">
                  <c:v>52.998474000000002</c:v>
                </c:pt>
                <c:pt idx="951">
                  <c:v>53.102620000000002</c:v>
                </c:pt>
                <c:pt idx="952">
                  <c:v>53.531563000000006</c:v>
                </c:pt>
                <c:pt idx="953">
                  <c:v>54.223087</c:v>
                </c:pt>
                <c:pt idx="954">
                  <c:v>54.953903000000004</c:v>
                </c:pt>
                <c:pt idx="955">
                  <c:v>55.894805999999996</c:v>
                </c:pt>
                <c:pt idx="956">
                  <c:v>57.120857000000001</c:v>
                </c:pt>
                <c:pt idx="957">
                  <c:v>58.022194000000013</c:v>
                </c:pt>
                <c:pt idx="958">
                  <c:v>58.232230000000072</c:v>
                </c:pt>
                <c:pt idx="959">
                  <c:v>58.065080000000002</c:v>
                </c:pt>
                <c:pt idx="960">
                  <c:v>57.871291999999997</c:v>
                </c:pt>
                <c:pt idx="961">
                  <c:v>57.819686999999945</c:v>
                </c:pt>
                <c:pt idx="962">
                  <c:v>58.197853000000002</c:v>
                </c:pt>
                <c:pt idx="963">
                  <c:v>58.902813000000002</c:v>
                </c:pt>
                <c:pt idx="964">
                  <c:v>59.270584000000007</c:v>
                </c:pt>
                <c:pt idx="965">
                  <c:v>59.286407000000004</c:v>
                </c:pt>
                <c:pt idx="966">
                  <c:v>59.201878000000001</c:v>
                </c:pt>
                <c:pt idx="967">
                  <c:v>58.811129999999999</c:v>
                </c:pt>
                <c:pt idx="968">
                  <c:v>57.765076000000064</c:v>
                </c:pt>
                <c:pt idx="969">
                  <c:v>55.995193000000064</c:v>
                </c:pt>
                <c:pt idx="970">
                  <c:v>53.804375</c:v>
                </c:pt>
                <c:pt idx="971">
                  <c:v>51.272500000000065</c:v>
                </c:pt>
                <c:pt idx="972">
                  <c:v>48.118750000000013</c:v>
                </c:pt>
                <c:pt idx="973">
                  <c:v>43.504024999999999</c:v>
                </c:pt>
                <c:pt idx="974">
                  <c:v>36.586292</c:v>
                </c:pt>
                <c:pt idx="975">
                  <c:v>28.716877000000039</c:v>
                </c:pt>
                <c:pt idx="976">
                  <c:v>22.603596</c:v>
                </c:pt>
                <c:pt idx="977">
                  <c:v>19.131054000000049</c:v>
                </c:pt>
                <c:pt idx="978">
                  <c:v>16.952852</c:v>
                </c:pt>
                <c:pt idx="979">
                  <c:v>14.027812000000001</c:v>
                </c:pt>
                <c:pt idx="980">
                  <c:v>9.6843749999999993</c:v>
                </c:pt>
                <c:pt idx="981">
                  <c:v>5.3468746999999945</c:v>
                </c:pt>
                <c:pt idx="982">
                  <c:v>2.5453122000000001</c:v>
                </c:pt>
                <c:pt idx="983">
                  <c:v>1.1363669999999999</c:v>
                </c:pt>
                <c:pt idx="984">
                  <c:v>0.36398430000000087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0.77921879999999999</c:v>
                </c:pt>
                <c:pt idx="1027">
                  <c:v>3.5969922999999997</c:v>
                </c:pt>
                <c:pt idx="1028">
                  <c:v>8.5709370000000007</c:v>
                </c:pt>
                <c:pt idx="1029">
                  <c:v>14.596132000000004</c:v>
                </c:pt>
                <c:pt idx="1030">
                  <c:v>20.039335000000001</c:v>
                </c:pt>
                <c:pt idx="1031">
                  <c:v>24.406835999999988</c:v>
                </c:pt>
                <c:pt idx="1032">
                  <c:v>28.178673</c:v>
                </c:pt>
                <c:pt idx="1033">
                  <c:v>31.726172999999989</c:v>
                </c:pt>
                <c:pt idx="1034">
                  <c:v>34.978516000000013</c:v>
                </c:pt>
                <c:pt idx="1035">
                  <c:v>37.644801999999999</c:v>
                </c:pt>
                <c:pt idx="1036">
                  <c:v>39.695470000000064</c:v>
                </c:pt>
                <c:pt idx="1037">
                  <c:v>41.529260000000001</c:v>
                </c:pt>
                <c:pt idx="1038">
                  <c:v>43.579689999999999</c:v>
                </c:pt>
                <c:pt idx="1039">
                  <c:v>45.963596000000003</c:v>
                </c:pt>
                <c:pt idx="1040">
                  <c:v>48.438206000000001</c:v>
                </c:pt>
                <c:pt idx="1041">
                  <c:v>50.525078000000065</c:v>
                </c:pt>
                <c:pt idx="1042">
                  <c:v>51.898750000000064</c:v>
                </c:pt>
                <c:pt idx="1043">
                  <c:v>52.557345999999995</c:v>
                </c:pt>
                <c:pt idx="1044">
                  <c:v>52.768280000000011</c:v>
                </c:pt>
                <c:pt idx="1045">
                  <c:v>52.91</c:v>
                </c:pt>
                <c:pt idx="1046">
                  <c:v>53.121486999999995</c:v>
                </c:pt>
                <c:pt idx="1047">
                  <c:v>53.281330000000011</c:v>
                </c:pt>
                <c:pt idx="1048">
                  <c:v>53.115936000000012</c:v>
                </c:pt>
                <c:pt idx="1049">
                  <c:v>52.277110000000064</c:v>
                </c:pt>
                <c:pt idx="1050">
                  <c:v>50.741950000000003</c:v>
                </c:pt>
                <c:pt idx="1051">
                  <c:v>48.785625000000003</c:v>
                </c:pt>
                <c:pt idx="1052">
                  <c:v>46.521210000000011</c:v>
                </c:pt>
                <c:pt idx="1053">
                  <c:v>43.785820000000001</c:v>
                </c:pt>
                <c:pt idx="1054">
                  <c:v>40.310779999999994</c:v>
                </c:pt>
                <c:pt idx="1055">
                  <c:v>35.977969999999999</c:v>
                </c:pt>
                <c:pt idx="1056">
                  <c:v>30.822500000000002</c:v>
                </c:pt>
                <c:pt idx="1057">
                  <c:v>24.843477</c:v>
                </c:pt>
                <c:pt idx="1058">
                  <c:v>17.993008</c:v>
                </c:pt>
                <c:pt idx="1059">
                  <c:v>10.487851000000001</c:v>
                </c:pt>
                <c:pt idx="1060">
                  <c:v>4.71082</c:v>
                </c:pt>
                <c:pt idx="1061">
                  <c:v>2.7901560000000001</c:v>
                </c:pt>
                <c:pt idx="1062">
                  <c:v>3.3531637000000001</c:v>
                </c:pt>
                <c:pt idx="1063">
                  <c:v>6.786640600000009</c:v>
                </c:pt>
                <c:pt idx="1064">
                  <c:v>13.555078</c:v>
                </c:pt>
                <c:pt idx="1065">
                  <c:v>19.880427999999959</c:v>
                </c:pt>
                <c:pt idx="1066">
                  <c:v>23.380938</c:v>
                </c:pt>
                <c:pt idx="1067">
                  <c:v>24.651915000000049</c:v>
                </c:pt>
                <c:pt idx="1068">
                  <c:v>25.157265000000049</c:v>
                </c:pt>
                <c:pt idx="1069">
                  <c:v>26.435039999999958</c:v>
                </c:pt>
                <c:pt idx="1070">
                  <c:v>28.785938000000002</c:v>
                </c:pt>
                <c:pt idx="1071">
                  <c:v>31.771638999999986</c:v>
                </c:pt>
                <c:pt idx="1072">
                  <c:v>35.267498000000003</c:v>
                </c:pt>
                <c:pt idx="1073">
                  <c:v>39.503513000000012</c:v>
                </c:pt>
                <c:pt idx="1074">
                  <c:v>44.456447999999995</c:v>
                </c:pt>
                <c:pt idx="1075">
                  <c:v>49.352306000000006</c:v>
                </c:pt>
                <c:pt idx="1076">
                  <c:v>53.337691999999997</c:v>
                </c:pt>
                <c:pt idx="1077">
                  <c:v>56.364879999999999</c:v>
                </c:pt>
                <c:pt idx="1078">
                  <c:v>58.933205000000001</c:v>
                </c:pt>
                <c:pt idx="1079">
                  <c:v>61.195625000000064</c:v>
                </c:pt>
                <c:pt idx="1080">
                  <c:v>62.621876</c:v>
                </c:pt>
                <c:pt idx="1081">
                  <c:v>63.024063000000005</c:v>
                </c:pt>
                <c:pt idx="1082">
                  <c:v>62.474647999999995</c:v>
                </c:pt>
                <c:pt idx="1083">
                  <c:v>60.893630000000002</c:v>
                </c:pt>
                <c:pt idx="1084">
                  <c:v>59.293594000000013</c:v>
                </c:pt>
                <c:pt idx="1085">
                  <c:v>58.638905000000072</c:v>
                </c:pt>
                <c:pt idx="1086">
                  <c:v>58.603672000000003</c:v>
                </c:pt>
                <c:pt idx="1087">
                  <c:v>58.705704000000011</c:v>
                </c:pt>
                <c:pt idx="1088">
                  <c:v>58.760468000000003</c:v>
                </c:pt>
                <c:pt idx="1089">
                  <c:v>58.777695000000001</c:v>
                </c:pt>
                <c:pt idx="1090">
                  <c:v>58.805275000000002</c:v>
                </c:pt>
                <c:pt idx="1091">
                  <c:v>59.095000000000013</c:v>
                </c:pt>
                <c:pt idx="1092">
                  <c:v>60.109062000000002</c:v>
                </c:pt>
                <c:pt idx="1093">
                  <c:v>61.671641999999999</c:v>
                </c:pt>
                <c:pt idx="1094">
                  <c:v>63.019805999999996</c:v>
                </c:pt>
                <c:pt idx="1095">
                  <c:v>63.710900000000002</c:v>
                </c:pt>
                <c:pt idx="1096">
                  <c:v>63.877967999999996</c:v>
                </c:pt>
                <c:pt idx="1097">
                  <c:v>63.534610000000001</c:v>
                </c:pt>
                <c:pt idx="1098">
                  <c:v>62.271560000000001</c:v>
                </c:pt>
                <c:pt idx="1099">
                  <c:v>60.332344000000006</c:v>
                </c:pt>
                <c:pt idx="1100">
                  <c:v>58.869610000000002</c:v>
                </c:pt>
                <c:pt idx="1101">
                  <c:v>58.426407000000005</c:v>
                </c:pt>
                <c:pt idx="1102">
                  <c:v>58.842186000000005</c:v>
                </c:pt>
                <c:pt idx="1103">
                  <c:v>60.217342000000002</c:v>
                </c:pt>
                <c:pt idx="1104">
                  <c:v>62.273865000000001</c:v>
                </c:pt>
                <c:pt idx="1105">
                  <c:v>63.924570000000003</c:v>
                </c:pt>
                <c:pt idx="1106">
                  <c:v>64.478129999999993</c:v>
                </c:pt>
                <c:pt idx="1107">
                  <c:v>64.392230000000012</c:v>
                </c:pt>
                <c:pt idx="1108">
                  <c:v>63.514799999999994</c:v>
                </c:pt>
                <c:pt idx="1109">
                  <c:v>61.977382999999996</c:v>
                </c:pt>
                <c:pt idx="1110">
                  <c:v>61.191208000000003</c:v>
                </c:pt>
                <c:pt idx="1111">
                  <c:v>61.339686999999998</c:v>
                </c:pt>
                <c:pt idx="1112">
                  <c:v>62.579610000000002</c:v>
                </c:pt>
                <c:pt idx="1113">
                  <c:v>65.291170000000022</c:v>
                </c:pt>
                <c:pt idx="1114">
                  <c:v>68.044530000000023</c:v>
                </c:pt>
                <c:pt idx="1115">
                  <c:v>69.432500000000005</c:v>
                </c:pt>
                <c:pt idx="1116">
                  <c:v>69.704530000000005</c:v>
                </c:pt>
                <c:pt idx="1117">
                  <c:v>69.246480000000005</c:v>
                </c:pt>
                <c:pt idx="1118">
                  <c:v>68.116169999999997</c:v>
                </c:pt>
                <c:pt idx="1119">
                  <c:v>66.953440000000001</c:v>
                </c:pt>
                <c:pt idx="1120">
                  <c:v>66.190119999999993</c:v>
                </c:pt>
                <c:pt idx="1121">
                  <c:v>65.656789999999958</c:v>
                </c:pt>
                <c:pt idx="1122">
                  <c:v>64.898629999999997</c:v>
                </c:pt>
                <c:pt idx="1123">
                  <c:v>63.244610000000002</c:v>
                </c:pt>
                <c:pt idx="1124">
                  <c:v>60.256250000000001</c:v>
                </c:pt>
                <c:pt idx="1125">
                  <c:v>55.816993999999994</c:v>
                </c:pt>
                <c:pt idx="1126">
                  <c:v>50.330386999999995</c:v>
                </c:pt>
                <c:pt idx="1127">
                  <c:v>44.816836999999992</c:v>
                </c:pt>
                <c:pt idx="1128">
                  <c:v>40.066875000000003</c:v>
                </c:pt>
                <c:pt idx="1129">
                  <c:v>36.180663999999993</c:v>
                </c:pt>
                <c:pt idx="1130">
                  <c:v>32.895702000000064</c:v>
                </c:pt>
                <c:pt idx="1131">
                  <c:v>29.806287999999999</c:v>
                </c:pt>
                <c:pt idx="1132">
                  <c:v>26.577500000000001</c:v>
                </c:pt>
                <c:pt idx="1133">
                  <c:v>23.046484</c:v>
                </c:pt>
                <c:pt idx="1134">
                  <c:v>19.368787999999963</c:v>
                </c:pt>
                <c:pt idx="1135">
                  <c:v>16.275195999999987</c:v>
                </c:pt>
                <c:pt idx="1136">
                  <c:v>14.581407</c:v>
                </c:pt>
                <c:pt idx="1137">
                  <c:v>14.200039</c:v>
                </c:pt>
                <c:pt idx="1138">
                  <c:v>14.311054</c:v>
                </c:pt>
                <c:pt idx="1139">
                  <c:v>14.545703</c:v>
                </c:pt>
                <c:pt idx="1140">
                  <c:v>15.125547000000006</c:v>
                </c:pt>
                <c:pt idx="1141">
                  <c:v>16.412109999999959</c:v>
                </c:pt>
                <c:pt idx="1142">
                  <c:v>19.090312999999959</c:v>
                </c:pt>
                <c:pt idx="1143">
                  <c:v>22.467029999999962</c:v>
                </c:pt>
                <c:pt idx="1144">
                  <c:v>24.402736999999924</c:v>
                </c:pt>
                <c:pt idx="1145">
                  <c:v>24.767188999999988</c:v>
                </c:pt>
                <c:pt idx="1146">
                  <c:v>22.69316500000004</c:v>
                </c:pt>
                <c:pt idx="1147">
                  <c:v>16.207851000000048</c:v>
                </c:pt>
                <c:pt idx="1148">
                  <c:v>8.2886714999999889</c:v>
                </c:pt>
                <c:pt idx="1149">
                  <c:v>3.6101559999999977</c:v>
                </c:pt>
                <c:pt idx="1150">
                  <c:v>2.5304689999999956</c:v>
                </c:pt>
                <c:pt idx="1151">
                  <c:v>3.0858594999999962</c:v>
                </c:pt>
                <c:pt idx="1152">
                  <c:v>4.0282030000000004</c:v>
                </c:pt>
                <c:pt idx="1153">
                  <c:v>4.6142186999999915</c:v>
                </c:pt>
                <c:pt idx="1154">
                  <c:v>4.6539839999999906</c:v>
                </c:pt>
                <c:pt idx="1155">
                  <c:v>4.9578904999999995</c:v>
                </c:pt>
                <c:pt idx="1156">
                  <c:v>7.0695313999999945</c:v>
                </c:pt>
                <c:pt idx="1157">
                  <c:v>12.06793</c:v>
                </c:pt>
                <c:pt idx="1158">
                  <c:v>18.839725000000001</c:v>
                </c:pt>
                <c:pt idx="1159">
                  <c:v>25.06</c:v>
                </c:pt>
                <c:pt idx="1160">
                  <c:v>29.825313999999963</c:v>
                </c:pt>
                <c:pt idx="1161">
                  <c:v>33.850936999999995</c:v>
                </c:pt>
                <c:pt idx="1162">
                  <c:v>38.211872</c:v>
                </c:pt>
                <c:pt idx="1163">
                  <c:v>43.403439999999996</c:v>
                </c:pt>
                <c:pt idx="1164">
                  <c:v>48.901565999999995</c:v>
                </c:pt>
                <c:pt idx="1165">
                  <c:v>53.793125000000089</c:v>
                </c:pt>
                <c:pt idx="1166">
                  <c:v>57.819373999999996</c:v>
                </c:pt>
                <c:pt idx="1167">
                  <c:v>61.446873000000004</c:v>
                </c:pt>
                <c:pt idx="1168">
                  <c:v>65.111440000000002</c:v>
                </c:pt>
                <c:pt idx="1169">
                  <c:v>68.733710000000002</c:v>
                </c:pt>
                <c:pt idx="1170">
                  <c:v>71.885779999999826</c:v>
                </c:pt>
                <c:pt idx="1171">
                  <c:v>74.321829999999991</c:v>
                </c:pt>
                <c:pt idx="1172">
                  <c:v>76.214879999999994</c:v>
                </c:pt>
                <c:pt idx="1173">
                  <c:v>77.910706000000005</c:v>
                </c:pt>
                <c:pt idx="1174">
                  <c:v>79.53004</c:v>
                </c:pt>
                <c:pt idx="1175">
                  <c:v>80.990160000000145</c:v>
                </c:pt>
                <c:pt idx="1176">
                  <c:v>82.283640000000005</c:v>
                </c:pt>
                <c:pt idx="1177">
                  <c:v>83.483750000000001</c:v>
                </c:pt>
                <c:pt idx="1178">
                  <c:v>84.580399999999983</c:v>
                </c:pt>
                <c:pt idx="1179">
                  <c:v>85.492070000000012</c:v>
                </c:pt>
                <c:pt idx="1180">
                  <c:v>86.261764999999997</c:v>
                </c:pt>
                <c:pt idx="1181">
                  <c:v>87.075159999999983</c:v>
                </c:pt>
                <c:pt idx="1182">
                  <c:v>88.046090000000007</c:v>
                </c:pt>
                <c:pt idx="1183">
                  <c:v>89.116135</c:v>
                </c:pt>
                <c:pt idx="1184">
                  <c:v>90.134839999999983</c:v>
                </c:pt>
                <c:pt idx="1185">
                  <c:v>91.004845000000003</c:v>
                </c:pt>
                <c:pt idx="1186">
                  <c:v>91.736755000000002</c:v>
                </c:pt>
                <c:pt idx="1187">
                  <c:v>92.351479999999981</c:v>
                </c:pt>
                <c:pt idx="1188">
                  <c:v>92.809685000000002</c:v>
                </c:pt>
                <c:pt idx="1189">
                  <c:v>93.058043999999981</c:v>
                </c:pt>
                <c:pt idx="1190">
                  <c:v>93.11777499999998</c:v>
                </c:pt>
                <c:pt idx="1191">
                  <c:v>93.095429999999993</c:v>
                </c:pt>
                <c:pt idx="1192">
                  <c:v>93.078739999999826</c:v>
                </c:pt>
                <c:pt idx="1193">
                  <c:v>93.090310000000002</c:v>
                </c:pt>
                <c:pt idx="1194">
                  <c:v>93.128129999999999</c:v>
                </c:pt>
                <c:pt idx="1195">
                  <c:v>93.168719999999979</c:v>
                </c:pt>
                <c:pt idx="1196">
                  <c:v>93.209800000000001</c:v>
                </c:pt>
                <c:pt idx="1197">
                  <c:v>93.335074999999989</c:v>
                </c:pt>
                <c:pt idx="1198">
                  <c:v>93.656559999999999</c:v>
                </c:pt>
                <c:pt idx="1199">
                  <c:v>94.223010000000002</c:v>
                </c:pt>
                <c:pt idx="1200">
                  <c:v>94.986059999999995</c:v>
                </c:pt>
                <c:pt idx="1201">
                  <c:v>95.78031</c:v>
                </c:pt>
                <c:pt idx="1202">
                  <c:v>96.420460000000006</c:v>
                </c:pt>
                <c:pt idx="1203">
                  <c:v>96.830779999999919</c:v>
                </c:pt>
                <c:pt idx="1204">
                  <c:v>97.034920000000128</c:v>
                </c:pt>
                <c:pt idx="1205">
                  <c:v>97.12851999999998</c:v>
                </c:pt>
                <c:pt idx="1206">
                  <c:v>97.218279999999993</c:v>
                </c:pt>
                <c:pt idx="1207">
                  <c:v>97.325194999999979</c:v>
                </c:pt>
                <c:pt idx="1208">
                  <c:v>97.400899999999993</c:v>
                </c:pt>
                <c:pt idx="1209">
                  <c:v>97.423439999999999</c:v>
                </c:pt>
                <c:pt idx="1210">
                  <c:v>97.407500000000027</c:v>
                </c:pt>
                <c:pt idx="1211">
                  <c:v>97.368126000000004</c:v>
                </c:pt>
                <c:pt idx="1212">
                  <c:v>97.334059999999994</c:v>
                </c:pt>
                <c:pt idx="1213">
                  <c:v>97.31738</c:v>
                </c:pt>
                <c:pt idx="1214">
                  <c:v>97.299300000000002</c:v>
                </c:pt>
                <c:pt idx="1215">
                  <c:v>97.262500000000003</c:v>
                </c:pt>
                <c:pt idx="1216">
                  <c:v>97.200860000000006</c:v>
                </c:pt>
                <c:pt idx="1217">
                  <c:v>97.116749999999982</c:v>
                </c:pt>
                <c:pt idx="1218">
                  <c:v>97.010154999999997</c:v>
                </c:pt>
                <c:pt idx="1219">
                  <c:v>96.869299999999996</c:v>
                </c:pt>
                <c:pt idx="1220">
                  <c:v>96.673429999999982</c:v>
                </c:pt>
                <c:pt idx="1221">
                  <c:v>96.405659999999997</c:v>
                </c:pt>
                <c:pt idx="1222">
                  <c:v>96.07441</c:v>
                </c:pt>
                <c:pt idx="1223">
                  <c:v>95.737114000000162</c:v>
                </c:pt>
                <c:pt idx="1224">
                  <c:v>95.462660000000128</c:v>
                </c:pt>
                <c:pt idx="1225">
                  <c:v>95.275985999999989</c:v>
                </c:pt>
                <c:pt idx="1226">
                  <c:v>95.152114999999981</c:v>
                </c:pt>
                <c:pt idx="1227">
                  <c:v>95.037540000000007</c:v>
                </c:pt>
                <c:pt idx="1228">
                  <c:v>94.892029999999991</c:v>
                </c:pt>
                <c:pt idx="1229">
                  <c:v>94.714264000000242</c:v>
                </c:pt>
                <c:pt idx="1230">
                  <c:v>94.542465000000007</c:v>
                </c:pt>
                <c:pt idx="1231">
                  <c:v>94.423450000000003</c:v>
                </c:pt>
                <c:pt idx="1232">
                  <c:v>94.368163999999993</c:v>
                </c:pt>
                <c:pt idx="1233">
                  <c:v>94.338469999999987</c:v>
                </c:pt>
                <c:pt idx="1234">
                  <c:v>94.277810000000002</c:v>
                </c:pt>
                <c:pt idx="1235">
                  <c:v>94.139449999999982</c:v>
                </c:pt>
                <c:pt idx="1236">
                  <c:v>93.869220000000027</c:v>
                </c:pt>
                <c:pt idx="1237">
                  <c:v>93.417270000000144</c:v>
                </c:pt>
                <c:pt idx="1238">
                  <c:v>92.77149</c:v>
                </c:pt>
                <c:pt idx="1239">
                  <c:v>91.993319999999997</c:v>
                </c:pt>
                <c:pt idx="1240">
                  <c:v>91.204025000000144</c:v>
                </c:pt>
                <c:pt idx="1241">
                  <c:v>90.481570000000005</c:v>
                </c:pt>
                <c:pt idx="1242">
                  <c:v>89.826250000000002</c:v>
                </c:pt>
                <c:pt idx="1243">
                  <c:v>89.208789999999979</c:v>
                </c:pt>
                <c:pt idx="1244">
                  <c:v>88.609219999999993</c:v>
                </c:pt>
                <c:pt idx="1245">
                  <c:v>88.038200000000003</c:v>
                </c:pt>
                <c:pt idx="1246">
                  <c:v>87.513630000000006</c:v>
                </c:pt>
                <c:pt idx="1247">
                  <c:v>86.987179999999995</c:v>
                </c:pt>
                <c:pt idx="1248">
                  <c:v>86.343599999999995</c:v>
                </c:pt>
                <c:pt idx="1249">
                  <c:v>85.492620000000159</c:v>
                </c:pt>
                <c:pt idx="1250">
                  <c:v>84.474810000000005</c:v>
                </c:pt>
                <c:pt idx="1251">
                  <c:v>83.517120000000176</c:v>
                </c:pt>
                <c:pt idx="1252">
                  <c:v>82.861260000000144</c:v>
                </c:pt>
                <c:pt idx="1253">
                  <c:v>82.574920000000006</c:v>
                </c:pt>
                <c:pt idx="1254">
                  <c:v>82.491714000000144</c:v>
                </c:pt>
                <c:pt idx="1255">
                  <c:v>82.289299999999997</c:v>
                </c:pt>
                <c:pt idx="1256">
                  <c:v>81.767500000000027</c:v>
                </c:pt>
                <c:pt idx="1257">
                  <c:v>80.925779999999989</c:v>
                </c:pt>
                <c:pt idx="1258">
                  <c:v>79.892529999999994</c:v>
                </c:pt>
                <c:pt idx="1259">
                  <c:v>78.868545999999981</c:v>
                </c:pt>
                <c:pt idx="1260">
                  <c:v>78.064490000000006</c:v>
                </c:pt>
                <c:pt idx="1261">
                  <c:v>77.647080000000003</c:v>
                </c:pt>
                <c:pt idx="1262">
                  <c:v>77.549379999999999</c:v>
                </c:pt>
                <c:pt idx="1263">
                  <c:v>77.745670000000004</c:v>
                </c:pt>
                <c:pt idx="1264">
                  <c:v>78.42586</c:v>
                </c:pt>
                <c:pt idx="1265">
                  <c:v>79.498350000000002</c:v>
                </c:pt>
                <c:pt idx="1266">
                  <c:v>80.486760000000004</c:v>
                </c:pt>
                <c:pt idx="1267">
                  <c:v>80.985389999999981</c:v>
                </c:pt>
                <c:pt idx="1268">
                  <c:v>81.084220000000144</c:v>
                </c:pt>
                <c:pt idx="1269">
                  <c:v>80.842609999999993</c:v>
                </c:pt>
                <c:pt idx="1270">
                  <c:v>80.05218499999998</c:v>
                </c:pt>
                <c:pt idx="1271">
                  <c:v>78.874250000000004</c:v>
                </c:pt>
                <c:pt idx="1272">
                  <c:v>77.729259999999996</c:v>
                </c:pt>
                <c:pt idx="1273">
                  <c:v>77.019329999999997</c:v>
                </c:pt>
                <c:pt idx="1274">
                  <c:v>76.825309999999988</c:v>
                </c:pt>
                <c:pt idx="1275">
                  <c:v>76.965620000000143</c:v>
                </c:pt>
                <c:pt idx="1276">
                  <c:v>77.364999999999995</c:v>
                </c:pt>
                <c:pt idx="1277">
                  <c:v>77.807274000000007</c:v>
                </c:pt>
                <c:pt idx="1278">
                  <c:v>78.117035000000001</c:v>
                </c:pt>
                <c:pt idx="1279">
                  <c:v>78.397610000000128</c:v>
                </c:pt>
                <c:pt idx="1280">
                  <c:v>78.643555000000006</c:v>
                </c:pt>
                <c:pt idx="1281">
                  <c:v>78.735469999999992</c:v>
                </c:pt>
                <c:pt idx="1282">
                  <c:v>78.648389999999978</c:v>
                </c:pt>
                <c:pt idx="1283">
                  <c:v>78.393590000000003</c:v>
                </c:pt>
                <c:pt idx="1284">
                  <c:v>78.145195000000001</c:v>
                </c:pt>
                <c:pt idx="1285">
                  <c:v>78.064530000000005</c:v>
                </c:pt>
                <c:pt idx="1286">
                  <c:v>78.119804000000002</c:v>
                </c:pt>
                <c:pt idx="1287">
                  <c:v>78.230354000000005</c:v>
                </c:pt>
                <c:pt idx="1288">
                  <c:v>78.176254</c:v>
                </c:pt>
                <c:pt idx="1289">
                  <c:v>77.658629999999988</c:v>
                </c:pt>
                <c:pt idx="1290">
                  <c:v>76.65952999999999</c:v>
                </c:pt>
                <c:pt idx="1291">
                  <c:v>75.629179999999948</c:v>
                </c:pt>
                <c:pt idx="1292">
                  <c:v>75.007819999999995</c:v>
                </c:pt>
                <c:pt idx="1293">
                  <c:v>74.786095000000003</c:v>
                </c:pt>
                <c:pt idx="1294">
                  <c:v>74.71078</c:v>
                </c:pt>
                <c:pt idx="1295">
                  <c:v>74.528429999999986</c:v>
                </c:pt>
                <c:pt idx="1296">
                  <c:v>74.109610000000004</c:v>
                </c:pt>
                <c:pt idx="1297">
                  <c:v>73.682579999999959</c:v>
                </c:pt>
                <c:pt idx="1298">
                  <c:v>73.527500000000003</c:v>
                </c:pt>
                <c:pt idx="1299">
                  <c:v>73.828315999999958</c:v>
                </c:pt>
                <c:pt idx="1300">
                  <c:v>74.789374999999978</c:v>
                </c:pt>
                <c:pt idx="1301">
                  <c:v>75.948395000000005</c:v>
                </c:pt>
                <c:pt idx="1302">
                  <c:v>76.586560000000006</c:v>
                </c:pt>
                <c:pt idx="1303">
                  <c:v>76.712459999999993</c:v>
                </c:pt>
                <c:pt idx="1304">
                  <c:v>76.542779999999979</c:v>
                </c:pt>
                <c:pt idx="1305">
                  <c:v>76.134060000000005</c:v>
                </c:pt>
                <c:pt idx="1306">
                  <c:v>75.738050000000001</c:v>
                </c:pt>
                <c:pt idx="1307">
                  <c:v>75.56077999999998</c:v>
                </c:pt>
                <c:pt idx="1308">
                  <c:v>75.52758</c:v>
                </c:pt>
                <c:pt idx="1309">
                  <c:v>75.613754</c:v>
                </c:pt>
                <c:pt idx="1310">
                  <c:v>75.861329999999995</c:v>
                </c:pt>
                <c:pt idx="1311">
                  <c:v>76.100149999999999</c:v>
                </c:pt>
                <c:pt idx="1312">
                  <c:v>76.177029999999988</c:v>
                </c:pt>
                <c:pt idx="1313">
                  <c:v>76.044690000000145</c:v>
                </c:pt>
                <c:pt idx="1314">
                  <c:v>75.522459999999981</c:v>
                </c:pt>
                <c:pt idx="1315">
                  <c:v>74.608439999999959</c:v>
                </c:pt>
                <c:pt idx="1316">
                  <c:v>73.763909999999996</c:v>
                </c:pt>
                <c:pt idx="1317">
                  <c:v>73.389724999999999</c:v>
                </c:pt>
                <c:pt idx="1318">
                  <c:v>73.335939999999979</c:v>
                </c:pt>
                <c:pt idx="1319">
                  <c:v>73.498050000000006</c:v>
                </c:pt>
                <c:pt idx="1320">
                  <c:v>74.029640000000001</c:v>
                </c:pt>
                <c:pt idx="1321">
                  <c:v>74.908240000000006</c:v>
                </c:pt>
                <c:pt idx="1322">
                  <c:v>76.123709999999988</c:v>
                </c:pt>
                <c:pt idx="1323">
                  <c:v>77.651719999999983</c:v>
                </c:pt>
                <c:pt idx="1324">
                  <c:v>79.167850000000001</c:v>
                </c:pt>
                <c:pt idx="1325">
                  <c:v>80.270479999999978</c:v>
                </c:pt>
                <c:pt idx="1326">
                  <c:v>80.819460000000007</c:v>
                </c:pt>
                <c:pt idx="1327">
                  <c:v>80.967070000000007</c:v>
                </c:pt>
                <c:pt idx="1328">
                  <c:v>80.976609999999994</c:v>
                </c:pt>
                <c:pt idx="1329">
                  <c:v>80.98563</c:v>
                </c:pt>
                <c:pt idx="1330">
                  <c:v>80.991874999999993</c:v>
                </c:pt>
                <c:pt idx="1331">
                  <c:v>80.978749999999948</c:v>
                </c:pt>
                <c:pt idx="1332">
                  <c:v>80.872573999999958</c:v>
                </c:pt>
                <c:pt idx="1333">
                  <c:v>80.596879999999999</c:v>
                </c:pt>
                <c:pt idx="1334">
                  <c:v>80.251480000000001</c:v>
                </c:pt>
                <c:pt idx="1335">
                  <c:v>80.004379999999998</c:v>
                </c:pt>
                <c:pt idx="1336">
                  <c:v>79.889849999999981</c:v>
                </c:pt>
                <c:pt idx="1337">
                  <c:v>79.853904999999983</c:v>
                </c:pt>
                <c:pt idx="1338">
                  <c:v>79.845729999999989</c:v>
                </c:pt>
                <c:pt idx="1339">
                  <c:v>79.841600000000128</c:v>
                </c:pt>
                <c:pt idx="1340">
                  <c:v>79.878589999999988</c:v>
                </c:pt>
                <c:pt idx="1341">
                  <c:v>80.040344000000005</c:v>
                </c:pt>
                <c:pt idx="1342">
                  <c:v>80.365669999999994</c:v>
                </c:pt>
                <c:pt idx="1343">
                  <c:v>80.788669999999996</c:v>
                </c:pt>
                <c:pt idx="1344">
                  <c:v>81.187699999999992</c:v>
                </c:pt>
                <c:pt idx="1345">
                  <c:v>81.456249999999997</c:v>
                </c:pt>
                <c:pt idx="1346">
                  <c:v>81.572929999999999</c:v>
                </c:pt>
                <c:pt idx="1347">
                  <c:v>81.577500000000001</c:v>
                </c:pt>
                <c:pt idx="1348">
                  <c:v>81.356250000000003</c:v>
                </c:pt>
                <c:pt idx="1349">
                  <c:v>80.694919999999996</c:v>
                </c:pt>
                <c:pt idx="1350">
                  <c:v>79.574529999999996</c:v>
                </c:pt>
                <c:pt idx="1351">
                  <c:v>78.195229999999995</c:v>
                </c:pt>
                <c:pt idx="1352">
                  <c:v>76.760000000000005</c:v>
                </c:pt>
                <c:pt idx="1353">
                  <c:v>75.31617</c:v>
                </c:pt>
                <c:pt idx="1354">
                  <c:v>73.790390000000002</c:v>
                </c:pt>
                <c:pt idx="1355">
                  <c:v>72.102189999999979</c:v>
                </c:pt>
                <c:pt idx="1356">
                  <c:v>70.239684999999994</c:v>
                </c:pt>
                <c:pt idx="1357">
                  <c:v>68.238715999999982</c:v>
                </c:pt>
                <c:pt idx="1358">
                  <c:v>66.10308999999998</c:v>
                </c:pt>
                <c:pt idx="1359">
                  <c:v>63.796524000000012</c:v>
                </c:pt>
                <c:pt idx="1360">
                  <c:v>61.571327000000004</c:v>
                </c:pt>
                <c:pt idx="1361">
                  <c:v>60.148010000000063</c:v>
                </c:pt>
                <c:pt idx="1362">
                  <c:v>59.748596000000013</c:v>
                </c:pt>
                <c:pt idx="1363">
                  <c:v>60.383949999999999</c:v>
                </c:pt>
                <c:pt idx="1364">
                  <c:v>61.761406000000001</c:v>
                </c:pt>
                <c:pt idx="1365">
                  <c:v>62.61027</c:v>
                </c:pt>
                <c:pt idx="1366">
                  <c:v>62.717033000000001</c:v>
                </c:pt>
                <c:pt idx="1367">
                  <c:v>61.935390000000012</c:v>
                </c:pt>
                <c:pt idx="1368">
                  <c:v>59.992733000000072</c:v>
                </c:pt>
                <c:pt idx="1369">
                  <c:v>58.359219999999993</c:v>
                </c:pt>
                <c:pt idx="1370">
                  <c:v>57.827346999999996</c:v>
                </c:pt>
                <c:pt idx="1371">
                  <c:v>57.828243000000001</c:v>
                </c:pt>
                <c:pt idx="1372">
                  <c:v>57.793476000000013</c:v>
                </c:pt>
                <c:pt idx="1373">
                  <c:v>57.28855500000008</c:v>
                </c:pt>
                <c:pt idx="1374">
                  <c:v>56.196760000000012</c:v>
                </c:pt>
                <c:pt idx="1375">
                  <c:v>54.305626000000004</c:v>
                </c:pt>
                <c:pt idx="1376">
                  <c:v>50.833904000000004</c:v>
                </c:pt>
                <c:pt idx="1377">
                  <c:v>44.812224999999998</c:v>
                </c:pt>
                <c:pt idx="1378">
                  <c:v>36.386485999999998</c:v>
                </c:pt>
                <c:pt idx="1379">
                  <c:v>29.345662999999959</c:v>
                </c:pt>
                <c:pt idx="1380">
                  <c:v>26.951408000000001</c:v>
                </c:pt>
                <c:pt idx="1381">
                  <c:v>27.269687999999963</c:v>
                </c:pt>
                <c:pt idx="1382">
                  <c:v>29.278241999999963</c:v>
                </c:pt>
                <c:pt idx="1383">
                  <c:v>32.866135000000064</c:v>
                </c:pt>
                <c:pt idx="1384">
                  <c:v>35.601875</c:v>
                </c:pt>
                <c:pt idx="1385">
                  <c:v>36.739260000000002</c:v>
                </c:pt>
                <c:pt idx="1386">
                  <c:v>37.589023999999995</c:v>
                </c:pt>
                <c:pt idx="1387">
                  <c:v>39.357032999999994</c:v>
                </c:pt>
                <c:pt idx="1388">
                  <c:v>42.486134</c:v>
                </c:pt>
                <c:pt idx="1389">
                  <c:v>46.462265000000002</c:v>
                </c:pt>
                <c:pt idx="1390">
                  <c:v>50.177226999999995</c:v>
                </c:pt>
                <c:pt idx="1391">
                  <c:v>52.815780000000004</c:v>
                </c:pt>
                <c:pt idx="1392">
                  <c:v>54.297580000000011</c:v>
                </c:pt>
                <c:pt idx="1393">
                  <c:v>54.868280000000006</c:v>
                </c:pt>
                <c:pt idx="1394">
                  <c:v>54.921253</c:v>
                </c:pt>
                <c:pt idx="1395">
                  <c:v>54.676994000000001</c:v>
                </c:pt>
                <c:pt idx="1396">
                  <c:v>54.093323000000012</c:v>
                </c:pt>
                <c:pt idx="1397">
                  <c:v>53.216483999999994</c:v>
                </c:pt>
                <c:pt idx="1398">
                  <c:v>52.087344999999999</c:v>
                </c:pt>
                <c:pt idx="1399">
                  <c:v>50.685314000000012</c:v>
                </c:pt>
                <c:pt idx="1400">
                  <c:v>49.124573000000012</c:v>
                </c:pt>
                <c:pt idx="1401">
                  <c:v>47.441836999999992</c:v>
                </c:pt>
                <c:pt idx="1402">
                  <c:v>45.237970000000011</c:v>
                </c:pt>
                <c:pt idx="1403">
                  <c:v>41.833904000000004</c:v>
                </c:pt>
                <c:pt idx="1404">
                  <c:v>36.763165000000065</c:v>
                </c:pt>
                <c:pt idx="1405">
                  <c:v>31.169492999999989</c:v>
                </c:pt>
                <c:pt idx="1406">
                  <c:v>27.653749999999963</c:v>
                </c:pt>
                <c:pt idx="1407">
                  <c:v>26.927109000000002</c:v>
                </c:pt>
                <c:pt idx="1408">
                  <c:v>27.279375000000005</c:v>
                </c:pt>
                <c:pt idx="1409">
                  <c:v>27.450702999999958</c:v>
                </c:pt>
                <c:pt idx="1410">
                  <c:v>27.377500000000001</c:v>
                </c:pt>
                <c:pt idx="1411">
                  <c:v>27.077186999999999</c:v>
                </c:pt>
                <c:pt idx="1412">
                  <c:v>26.686561999999999</c:v>
                </c:pt>
                <c:pt idx="1413">
                  <c:v>26.796250000000001</c:v>
                </c:pt>
                <c:pt idx="1414">
                  <c:v>28.202342999999935</c:v>
                </c:pt>
                <c:pt idx="1415">
                  <c:v>31.130821000000044</c:v>
                </c:pt>
                <c:pt idx="1416">
                  <c:v>34.817615999999994</c:v>
                </c:pt>
                <c:pt idx="1417">
                  <c:v>38.431953</c:v>
                </c:pt>
                <c:pt idx="1418">
                  <c:v>40.903675</c:v>
                </c:pt>
                <c:pt idx="1419">
                  <c:v>41.655470000000001</c:v>
                </c:pt>
                <c:pt idx="1420">
                  <c:v>40.884609999999995</c:v>
                </c:pt>
                <c:pt idx="1421">
                  <c:v>38.266914000000064</c:v>
                </c:pt>
                <c:pt idx="1422">
                  <c:v>35.344104999999999</c:v>
                </c:pt>
                <c:pt idx="1423">
                  <c:v>34.268127000000064</c:v>
                </c:pt>
                <c:pt idx="1424">
                  <c:v>34.571839999999995</c:v>
                </c:pt>
                <c:pt idx="1425">
                  <c:v>36.320507000000006</c:v>
                </c:pt>
                <c:pt idx="1426">
                  <c:v>39.506367000000004</c:v>
                </c:pt>
                <c:pt idx="1427">
                  <c:v>41.846912000000003</c:v>
                </c:pt>
                <c:pt idx="1428">
                  <c:v>42.446563999999995</c:v>
                </c:pt>
                <c:pt idx="1429">
                  <c:v>41.933050000000001</c:v>
                </c:pt>
                <c:pt idx="1430">
                  <c:v>40.067689999999999</c:v>
                </c:pt>
                <c:pt idx="1431">
                  <c:v>36.583748</c:v>
                </c:pt>
                <c:pt idx="1432">
                  <c:v>31.429141999999963</c:v>
                </c:pt>
                <c:pt idx="1433">
                  <c:v>25.216251000000032</c:v>
                </c:pt>
                <c:pt idx="1434">
                  <c:v>20.56418</c:v>
                </c:pt>
                <c:pt idx="1435">
                  <c:v>19.102499000000002</c:v>
                </c:pt>
                <c:pt idx="1436">
                  <c:v>19.710037</c:v>
                </c:pt>
                <c:pt idx="1437">
                  <c:v>21.065429999999935</c:v>
                </c:pt>
                <c:pt idx="1438">
                  <c:v>21.953591999999986</c:v>
                </c:pt>
                <c:pt idx="1439">
                  <c:v>22.093906</c:v>
                </c:pt>
                <c:pt idx="1440">
                  <c:v>21.368670999999967</c:v>
                </c:pt>
                <c:pt idx="1441">
                  <c:v>19.621954000000045</c:v>
                </c:pt>
                <c:pt idx="1442">
                  <c:v>18.304217999999999</c:v>
                </c:pt>
                <c:pt idx="1443">
                  <c:v>18.050937999999999</c:v>
                </c:pt>
                <c:pt idx="1444">
                  <c:v>18.274258000000032</c:v>
                </c:pt>
                <c:pt idx="1445">
                  <c:v>18.550117</c:v>
                </c:pt>
                <c:pt idx="1446">
                  <c:v>17.90187500000004</c:v>
                </c:pt>
                <c:pt idx="1447">
                  <c:v>14.985821</c:v>
                </c:pt>
                <c:pt idx="1448">
                  <c:v>9.8614450000000176</c:v>
                </c:pt>
                <c:pt idx="1449">
                  <c:v>4.5952343999999945</c:v>
                </c:pt>
                <c:pt idx="1450">
                  <c:v>1.2029687999999976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1.5695312023162822</c:v>
                </c:pt>
                <c:pt idx="1479">
                  <c:v>4.7310543060302725</c:v>
                </c:pt>
                <c:pt idx="1480">
                  <c:v>8.7447652816772319</c:v>
                </c:pt>
                <c:pt idx="1481">
                  <c:v>12.085116386413571</c:v>
                </c:pt>
                <c:pt idx="1482">
                  <c:v>14.512656211853052</c:v>
                </c:pt>
                <c:pt idx="1483">
                  <c:v>16.508983612060547</c:v>
                </c:pt>
                <c:pt idx="1484">
                  <c:v>17.950117111206055</c:v>
                </c:pt>
                <c:pt idx="1485">
                  <c:v>18.681600570678686</c:v>
                </c:pt>
                <c:pt idx="1486">
                  <c:v>18.991718292236296</c:v>
                </c:pt>
                <c:pt idx="1487">
                  <c:v>19.132890701293945</c:v>
                </c:pt>
                <c:pt idx="1488">
                  <c:v>19.446016311645486</c:v>
                </c:pt>
                <c:pt idx="1489">
                  <c:v>20.789297103881829</c:v>
                </c:pt>
                <c:pt idx="1490">
                  <c:v>24.070938110351591</c:v>
                </c:pt>
                <c:pt idx="1491">
                  <c:v>29.633438110351591</c:v>
                </c:pt>
                <c:pt idx="1492">
                  <c:v>36.899608612060547</c:v>
                </c:pt>
                <c:pt idx="1493">
                  <c:v>44.488986968994141</c:v>
                </c:pt>
                <c:pt idx="1494">
                  <c:v>51.122970581054687</c:v>
                </c:pt>
                <c:pt idx="1495">
                  <c:v>55.954376220703125</c:v>
                </c:pt>
                <c:pt idx="1496">
                  <c:v>58.679492950439453</c:v>
                </c:pt>
                <c:pt idx="1497">
                  <c:v>59.808086395263544</c:v>
                </c:pt>
                <c:pt idx="1498">
                  <c:v>60.113399505615163</c:v>
                </c:pt>
                <c:pt idx="1499">
                  <c:v>60.106056213378913</c:v>
                </c:pt>
                <c:pt idx="1500">
                  <c:v>60.043437957763544</c:v>
                </c:pt>
                <c:pt idx="1501">
                  <c:v>59.99863433837902</c:v>
                </c:pt>
                <c:pt idx="1502">
                  <c:v>60.116054534912095</c:v>
                </c:pt>
                <c:pt idx="1503">
                  <c:v>60.677345275878913</c:v>
                </c:pt>
                <c:pt idx="1504">
                  <c:v>61.769649505615163</c:v>
                </c:pt>
                <c:pt idx="1505">
                  <c:v>63.18972778320304</c:v>
                </c:pt>
                <c:pt idx="1506">
                  <c:v>64.720901489257827</c:v>
                </c:pt>
                <c:pt idx="1507">
                  <c:v>66.346794128417969</c:v>
                </c:pt>
                <c:pt idx="1508">
                  <c:v>68.10793304443358</c:v>
                </c:pt>
                <c:pt idx="1509">
                  <c:v>69.804801940917997</c:v>
                </c:pt>
                <c:pt idx="1510">
                  <c:v>70.911598205566406</c:v>
                </c:pt>
                <c:pt idx="1511">
                  <c:v>71.233909606933594</c:v>
                </c:pt>
                <c:pt idx="1512">
                  <c:v>71.05117034912108</c:v>
                </c:pt>
                <c:pt idx="1513">
                  <c:v>70.187812805175781</c:v>
                </c:pt>
                <c:pt idx="1514">
                  <c:v>68.572463989257827</c:v>
                </c:pt>
                <c:pt idx="1515">
                  <c:v>66.940979003906264</c:v>
                </c:pt>
                <c:pt idx="1516">
                  <c:v>65.942771911620866</c:v>
                </c:pt>
                <c:pt idx="1517">
                  <c:v>65.599807739257813</c:v>
                </c:pt>
                <c:pt idx="1518">
                  <c:v>66.160781860351335</c:v>
                </c:pt>
                <c:pt idx="1519">
                  <c:v>68.412384033203111</c:v>
                </c:pt>
                <c:pt idx="1520">
                  <c:v>72.262969970703125</c:v>
                </c:pt>
                <c:pt idx="1521">
                  <c:v>77.021759033203111</c:v>
                </c:pt>
                <c:pt idx="1522">
                  <c:v>82.556640625000128</c:v>
                </c:pt>
                <c:pt idx="1523">
                  <c:v>88.428398132323892</c:v>
                </c:pt>
                <c:pt idx="1524">
                  <c:v>93.696601867675781</c:v>
                </c:pt>
                <c:pt idx="1525">
                  <c:v>98.125625610351548</c:v>
                </c:pt>
                <c:pt idx="1526">
                  <c:v>102.14742279052734</c:v>
                </c:pt>
                <c:pt idx="1527">
                  <c:v>105.87155914306641</c:v>
                </c:pt>
                <c:pt idx="1528">
                  <c:v>108.94023132324232</c:v>
                </c:pt>
                <c:pt idx="1529">
                  <c:v>111.24234771728503</c:v>
                </c:pt>
                <c:pt idx="1530">
                  <c:v>113.24375152587892</c:v>
                </c:pt>
                <c:pt idx="1531">
                  <c:v>115.32492065429687</c:v>
                </c:pt>
                <c:pt idx="1532">
                  <c:v>117.31101226806642</c:v>
                </c:pt>
                <c:pt idx="1533">
                  <c:v>118.88406372070312</c:v>
                </c:pt>
                <c:pt idx="1534">
                  <c:v>120.05687713623021</c:v>
                </c:pt>
                <c:pt idx="1535">
                  <c:v>121.05437469482418</c:v>
                </c:pt>
                <c:pt idx="1536">
                  <c:v>121.96215057373047</c:v>
                </c:pt>
                <c:pt idx="1537">
                  <c:v>122.720703125</c:v>
                </c:pt>
                <c:pt idx="1538">
                  <c:v>123.36331939697266</c:v>
                </c:pt>
                <c:pt idx="1539">
                  <c:v>123.99336242675781</c:v>
                </c:pt>
                <c:pt idx="1540">
                  <c:v>124.61812591552734</c:v>
                </c:pt>
                <c:pt idx="1541">
                  <c:v>125.26875305175781</c:v>
                </c:pt>
                <c:pt idx="1542">
                  <c:v>126.12031555175768</c:v>
                </c:pt>
                <c:pt idx="1543">
                  <c:v>127.30695343017582</c:v>
                </c:pt>
                <c:pt idx="1544">
                  <c:v>128.63703918457031</c:v>
                </c:pt>
                <c:pt idx="1545">
                  <c:v>129.72453308105455</c:v>
                </c:pt>
                <c:pt idx="1546">
                  <c:v>131.44453430175747</c:v>
                </c:pt>
                <c:pt idx="1547">
                  <c:v>131.84226989746119</c:v>
                </c:pt>
                <c:pt idx="1548">
                  <c:v>131.95875549316398</c:v>
                </c:pt>
                <c:pt idx="1549">
                  <c:v>131.9414520263669</c:v>
                </c:pt>
                <c:pt idx="1550">
                  <c:v>131.71434020996068</c:v>
                </c:pt>
                <c:pt idx="1551">
                  <c:v>131.1165618896481</c:v>
                </c:pt>
                <c:pt idx="1552">
                  <c:v>130.38551330566443</c:v>
                </c:pt>
                <c:pt idx="1553">
                  <c:v>129.7032470703125</c:v>
                </c:pt>
                <c:pt idx="1554">
                  <c:v>129.00625610351562</c:v>
                </c:pt>
                <c:pt idx="1555">
                  <c:v>128.38718414306641</c:v>
                </c:pt>
                <c:pt idx="1556">
                  <c:v>127.89530944824232</c:v>
                </c:pt>
                <c:pt idx="1557">
                  <c:v>127.32281494140625</c:v>
                </c:pt>
                <c:pt idx="1558">
                  <c:v>126.63394165039061</c:v>
                </c:pt>
                <c:pt idx="1559">
                  <c:v>126.04804992675781</c:v>
                </c:pt>
                <c:pt idx="1560">
                  <c:v>125.52874755859345</c:v>
                </c:pt>
                <c:pt idx="1561">
                  <c:v>125.88937377929685</c:v>
                </c:pt>
                <c:pt idx="1562">
                  <c:v>126.0536300659181</c:v>
                </c:pt>
                <c:pt idx="1563">
                  <c:v>126.17687225341771</c:v>
                </c:pt>
                <c:pt idx="1564">
                  <c:v>126.30382537841797</c:v>
                </c:pt>
                <c:pt idx="1565">
                  <c:v>126.62601470947266</c:v>
                </c:pt>
                <c:pt idx="1566">
                  <c:v>126.90077972412108</c:v>
                </c:pt>
                <c:pt idx="1567">
                  <c:v>126.99156188964866</c:v>
                </c:pt>
                <c:pt idx="1568">
                  <c:v>127.00281524658183</c:v>
                </c:pt>
                <c:pt idx="1569">
                  <c:v>127.00281524658183</c:v>
                </c:pt>
                <c:pt idx="1570">
                  <c:v>127.01000213623034</c:v>
                </c:pt>
                <c:pt idx="1571">
                  <c:v>127.01374816894531</c:v>
                </c:pt>
                <c:pt idx="1572">
                  <c:v>126.92655944824244</c:v>
                </c:pt>
                <c:pt idx="1573">
                  <c:v>126.59488677978516</c:v>
                </c:pt>
                <c:pt idx="1574">
                  <c:v>125.98945617675768</c:v>
                </c:pt>
                <c:pt idx="1575">
                  <c:v>125.37031555175768</c:v>
                </c:pt>
                <c:pt idx="1576">
                  <c:v>125.02972412109375</c:v>
                </c:pt>
                <c:pt idx="1577">
                  <c:v>124.95078277587891</c:v>
                </c:pt>
                <c:pt idx="1578">
                  <c:v>125.01625061035156</c:v>
                </c:pt>
                <c:pt idx="1579">
                  <c:v>126.27093505859355</c:v>
                </c:pt>
                <c:pt idx="1580">
                  <c:v>126.72953033447253</c:v>
                </c:pt>
                <c:pt idx="1581">
                  <c:v>127.25827789306619</c:v>
                </c:pt>
                <c:pt idx="1582">
                  <c:v>127.69390869140625</c:v>
                </c:pt>
                <c:pt idx="1583">
                  <c:v>127.94129180908217</c:v>
                </c:pt>
                <c:pt idx="1584">
                  <c:v>128.01433563232422</c:v>
                </c:pt>
                <c:pt idx="1585">
                  <c:v>128.00882720947266</c:v>
                </c:pt>
                <c:pt idx="1586">
                  <c:v>128</c:v>
                </c:pt>
                <c:pt idx="1587">
                  <c:v>127.99789428710952</c:v>
                </c:pt>
                <c:pt idx="1588">
                  <c:v>128.00843811035182</c:v>
                </c:pt>
                <c:pt idx="1589">
                  <c:v>128.09500122070313</c:v>
                </c:pt>
                <c:pt idx="1590">
                  <c:v>128.37562561035131</c:v>
                </c:pt>
                <c:pt idx="1591">
                  <c:v>128.72285461425747</c:v>
                </c:pt>
                <c:pt idx="1592">
                  <c:v>128.86543273925778</c:v>
                </c:pt>
                <c:pt idx="1593">
                  <c:v>128.86609649658203</c:v>
                </c:pt>
                <c:pt idx="1594">
                  <c:v>128.73136901855469</c:v>
                </c:pt>
                <c:pt idx="1595">
                  <c:v>128.39097595214838</c:v>
                </c:pt>
                <c:pt idx="1596">
                  <c:v>128.09249877929687</c:v>
                </c:pt>
                <c:pt idx="1597">
                  <c:v>127.91523742675781</c:v>
                </c:pt>
                <c:pt idx="1598">
                  <c:v>127.66351318359375</c:v>
                </c:pt>
                <c:pt idx="1599">
                  <c:v>127.32843780517564</c:v>
                </c:pt>
                <c:pt idx="1600">
                  <c:v>127.08195495605456</c:v>
                </c:pt>
                <c:pt idx="1601">
                  <c:v>126.97132873535155</c:v>
                </c:pt>
                <c:pt idx="1602">
                  <c:v>126.84546661376945</c:v>
                </c:pt>
                <c:pt idx="1603">
                  <c:v>126.65093994140625</c:v>
                </c:pt>
                <c:pt idx="1604">
                  <c:v>126.52718353271472</c:v>
                </c:pt>
                <c:pt idx="1605">
                  <c:v>126.50405883789048</c:v>
                </c:pt>
                <c:pt idx="1606">
                  <c:v>126.61171722412108</c:v>
                </c:pt>
                <c:pt idx="1607">
                  <c:v>126.92703247070311</c:v>
                </c:pt>
                <c:pt idx="1608">
                  <c:v>127.40105438232422</c:v>
                </c:pt>
                <c:pt idx="1609">
                  <c:v>127.50015258789061</c:v>
                </c:pt>
                <c:pt idx="1610">
                  <c:v>128.08425903320321</c:v>
                </c:pt>
                <c:pt idx="1611">
                  <c:v>128.49437713623047</c:v>
                </c:pt>
                <c:pt idx="1612">
                  <c:v>128.84429931640651</c:v>
                </c:pt>
                <c:pt idx="1613">
                  <c:v>129.28320312499974</c:v>
                </c:pt>
                <c:pt idx="1614">
                  <c:v>129.7845306396481</c:v>
                </c:pt>
                <c:pt idx="1615">
                  <c:v>129.52695159912074</c:v>
                </c:pt>
                <c:pt idx="1616">
                  <c:v>128.98133087158229</c:v>
                </c:pt>
                <c:pt idx="1617">
                  <c:v>128.54687499999974</c:v>
                </c:pt>
                <c:pt idx="1618">
                  <c:v>127.98828125</c:v>
                </c:pt>
                <c:pt idx="1619">
                  <c:v>127.65734710693278</c:v>
                </c:pt>
                <c:pt idx="1620">
                  <c:v>127.54625244140612</c:v>
                </c:pt>
                <c:pt idx="1621">
                  <c:v>126.83625030517513</c:v>
                </c:pt>
                <c:pt idx="1622">
                  <c:v>126.73734588622968</c:v>
                </c:pt>
                <c:pt idx="1623">
                  <c:v>125.91156768798776</c:v>
                </c:pt>
                <c:pt idx="1624">
                  <c:v>124.73824310302655</c:v>
                </c:pt>
                <c:pt idx="1625">
                  <c:v>122.97230529785064</c:v>
                </c:pt>
                <c:pt idx="1626">
                  <c:v>120.98571014404219</c:v>
                </c:pt>
                <c:pt idx="1627">
                  <c:v>119.16027832031168</c:v>
                </c:pt>
                <c:pt idx="1628">
                  <c:v>117.23722839355391</c:v>
                </c:pt>
                <c:pt idx="1629">
                  <c:v>114.42304992675703</c:v>
                </c:pt>
                <c:pt idx="1630">
                  <c:v>110.41648864746016</c:v>
                </c:pt>
                <c:pt idx="1631">
                  <c:v>105.50109863281168</c:v>
                </c:pt>
                <c:pt idx="1632">
                  <c:v>99.736679077147727</c:v>
                </c:pt>
                <c:pt idx="1633">
                  <c:v>93.552032470702258</c:v>
                </c:pt>
                <c:pt idx="1634">
                  <c:v>93.462310791014815</c:v>
                </c:pt>
                <c:pt idx="1635">
                  <c:v>93.086914062499218</c:v>
                </c:pt>
                <c:pt idx="1636">
                  <c:v>92.684143066405468</c:v>
                </c:pt>
                <c:pt idx="1637">
                  <c:v>90.736057281493373</c:v>
                </c:pt>
                <c:pt idx="1638">
                  <c:v>89.666091918945298</c:v>
                </c:pt>
                <c:pt idx="1639">
                  <c:v>89.337692260742259</c:v>
                </c:pt>
                <c:pt idx="1640">
                  <c:v>89.214843750000128</c:v>
                </c:pt>
                <c:pt idx="1641">
                  <c:v>89.147145080566403</c:v>
                </c:pt>
                <c:pt idx="1642">
                  <c:v>88.820938110351179</c:v>
                </c:pt>
                <c:pt idx="1643">
                  <c:v>88.4472274780276</c:v>
                </c:pt>
                <c:pt idx="1644">
                  <c:v>87.429649353027344</c:v>
                </c:pt>
                <c:pt idx="1645">
                  <c:v>87.09375</c:v>
                </c:pt>
                <c:pt idx="1646">
                  <c:v>86.770390319823989</c:v>
                </c:pt>
                <c:pt idx="1647">
                  <c:v>86.593513488769688</c:v>
                </c:pt>
                <c:pt idx="1648">
                  <c:v>85.997421264648651</c:v>
                </c:pt>
                <c:pt idx="1649">
                  <c:v>86.073905944824219</c:v>
                </c:pt>
                <c:pt idx="1650">
                  <c:v>86.62445068359375</c:v>
                </c:pt>
                <c:pt idx="1651">
                  <c:v>86.755935668945327</c:v>
                </c:pt>
                <c:pt idx="1652">
                  <c:v>86.412269592285227</c:v>
                </c:pt>
                <c:pt idx="1653">
                  <c:v>86.398597717285028</c:v>
                </c:pt>
                <c:pt idx="1654">
                  <c:v>86.17890930175767</c:v>
                </c:pt>
                <c:pt idx="1655">
                  <c:v>86.632423400878906</c:v>
                </c:pt>
                <c:pt idx="1656">
                  <c:v>86.955192565917997</c:v>
                </c:pt>
                <c:pt idx="1657">
                  <c:v>86.929061889648437</c:v>
                </c:pt>
                <c:pt idx="1658">
                  <c:v>86.768241882324219</c:v>
                </c:pt>
                <c:pt idx="1659">
                  <c:v>86.263244628906435</c:v>
                </c:pt>
                <c:pt idx="1660">
                  <c:v>85.984573364257827</c:v>
                </c:pt>
                <c:pt idx="1661">
                  <c:v>85.809417724609318</c:v>
                </c:pt>
                <c:pt idx="1662">
                  <c:v>84.904495239257827</c:v>
                </c:pt>
                <c:pt idx="1663">
                  <c:v>84.578437805175597</c:v>
                </c:pt>
                <c:pt idx="1664">
                  <c:v>84.622184753417827</c:v>
                </c:pt>
                <c:pt idx="1665">
                  <c:v>85.202186584472656</c:v>
                </c:pt>
                <c:pt idx="1666">
                  <c:v>86.502578735351335</c:v>
                </c:pt>
                <c:pt idx="1667">
                  <c:v>86.67585754394517</c:v>
                </c:pt>
                <c:pt idx="1668">
                  <c:v>87.184997558593537</c:v>
                </c:pt>
                <c:pt idx="1669">
                  <c:v>87.266174316406037</c:v>
                </c:pt>
                <c:pt idx="1670">
                  <c:v>87.18359375</c:v>
                </c:pt>
                <c:pt idx="1671">
                  <c:v>87.083908081054688</c:v>
                </c:pt>
                <c:pt idx="1672">
                  <c:v>87.026954650878906</c:v>
                </c:pt>
                <c:pt idx="1673">
                  <c:v>87.002189636230469</c:v>
                </c:pt>
                <c:pt idx="1674">
                  <c:v>86.950035095214844</c:v>
                </c:pt>
                <c:pt idx="1675">
                  <c:v>86.833282470703111</c:v>
                </c:pt>
                <c:pt idx="1676">
                  <c:v>86.652458190917827</c:v>
                </c:pt>
                <c:pt idx="1677">
                  <c:v>86.426246643066406</c:v>
                </c:pt>
                <c:pt idx="1678">
                  <c:v>86.095428466796818</c:v>
                </c:pt>
                <c:pt idx="1679">
                  <c:v>85.614959716796818</c:v>
                </c:pt>
                <c:pt idx="1680">
                  <c:v>85.22023773193358</c:v>
                </c:pt>
                <c:pt idx="1681">
                  <c:v>85.096405029296875</c:v>
                </c:pt>
                <c:pt idx="1682">
                  <c:v>85.507148742675781</c:v>
                </c:pt>
                <c:pt idx="1683">
                  <c:v>85.885665893554474</c:v>
                </c:pt>
                <c:pt idx="1684">
                  <c:v>85.980621337890611</c:v>
                </c:pt>
                <c:pt idx="1685">
                  <c:v>86.165863037109318</c:v>
                </c:pt>
                <c:pt idx="1686">
                  <c:v>87.983047485351562</c:v>
                </c:pt>
                <c:pt idx="1687">
                  <c:v>89.148437499999872</c:v>
                </c:pt>
                <c:pt idx="1688">
                  <c:v>89.746643066406264</c:v>
                </c:pt>
                <c:pt idx="1689">
                  <c:v>90.05914306640625</c:v>
                </c:pt>
                <c:pt idx="1690">
                  <c:v>90.354064941406264</c:v>
                </c:pt>
                <c:pt idx="1691">
                  <c:v>90.762809753417969</c:v>
                </c:pt>
                <c:pt idx="1692">
                  <c:v>91.232269287109546</c:v>
                </c:pt>
                <c:pt idx="1693">
                  <c:v>91.64882659912108</c:v>
                </c:pt>
                <c:pt idx="1694">
                  <c:v>91.985313415527344</c:v>
                </c:pt>
                <c:pt idx="1695">
                  <c:v>92.401565551757827</c:v>
                </c:pt>
                <c:pt idx="1696">
                  <c:v>93.078826904296818</c:v>
                </c:pt>
                <c:pt idx="1697">
                  <c:v>93.938514709472727</c:v>
                </c:pt>
                <c:pt idx="1698">
                  <c:v>94.722343444824219</c:v>
                </c:pt>
                <c:pt idx="1699">
                  <c:v>95.261253356933594</c:v>
                </c:pt>
                <c:pt idx="1700">
                  <c:v>95.52078247070294</c:v>
                </c:pt>
                <c:pt idx="1701">
                  <c:v>95.528984069824219</c:v>
                </c:pt>
                <c:pt idx="1702">
                  <c:v>95.436798095703111</c:v>
                </c:pt>
                <c:pt idx="1703">
                  <c:v>95.533439636230469</c:v>
                </c:pt>
                <c:pt idx="1704">
                  <c:v>96.081878662109318</c:v>
                </c:pt>
                <c:pt idx="1705">
                  <c:v>97.018440246581847</c:v>
                </c:pt>
                <c:pt idx="1706">
                  <c:v>97.831253051757827</c:v>
                </c:pt>
                <c:pt idx="1707">
                  <c:v>98.170936584472528</c:v>
                </c:pt>
                <c:pt idx="1708">
                  <c:v>98.20937347412108</c:v>
                </c:pt>
                <c:pt idx="1709">
                  <c:v>98.108200073242187</c:v>
                </c:pt>
                <c:pt idx="1710">
                  <c:v>97.809295654296875</c:v>
                </c:pt>
                <c:pt idx="1711">
                  <c:v>97.183517456054474</c:v>
                </c:pt>
                <c:pt idx="1712">
                  <c:v>96.01019287109375</c:v>
                </c:pt>
                <c:pt idx="1713">
                  <c:v>94.244255065918296</c:v>
                </c:pt>
                <c:pt idx="1714">
                  <c:v>92.257659912109375</c:v>
                </c:pt>
                <c:pt idx="1715">
                  <c:v>90.432228088379048</c:v>
                </c:pt>
                <c:pt idx="1716">
                  <c:v>88.509178161620866</c:v>
                </c:pt>
                <c:pt idx="1717">
                  <c:v>85.694999694824233</c:v>
                </c:pt>
                <c:pt idx="1718">
                  <c:v>81.688438415527116</c:v>
                </c:pt>
                <c:pt idx="1719">
                  <c:v>76.773048400878878</c:v>
                </c:pt>
                <c:pt idx="1720">
                  <c:v>71.008628845214844</c:v>
                </c:pt>
                <c:pt idx="1721">
                  <c:v>64.823982238769304</c:v>
                </c:pt>
                <c:pt idx="1722">
                  <c:v>64.734260559082145</c:v>
                </c:pt>
                <c:pt idx="1723">
                  <c:v>64.358863830566179</c:v>
                </c:pt>
                <c:pt idx="1724">
                  <c:v>63.956092834472656</c:v>
                </c:pt>
                <c:pt idx="1725">
                  <c:v>62.008007049560547</c:v>
                </c:pt>
                <c:pt idx="1726">
                  <c:v>62.2080070495605</c:v>
                </c:pt>
                <c:pt idx="1727">
                  <c:v>62.508007049560497</c:v>
                </c:pt>
                <c:pt idx="1728">
                  <c:v>62.780070495604996</c:v>
                </c:pt>
                <c:pt idx="1729">
                  <c:v>63.011642456054574</c:v>
                </c:pt>
                <c:pt idx="1730">
                  <c:v>63.956092834472656</c:v>
                </c:pt>
                <c:pt idx="1731">
                  <c:v>64.823982238769304</c:v>
                </c:pt>
                <c:pt idx="1732">
                  <c:v>65.734260559082188</c:v>
                </c:pt>
                <c:pt idx="1733">
                  <c:v>66.583396911620866</c:v>
                </c:pt>
                <c:pt idx="1734">
                  <c:v>67.03558349609375</c:v>
                </c:pt>
                <c:pt idx="1735">
                  <c:v>67.127029418945327</c:v>
                </c:pt>
                <c:pt idx="1736">
                  <c:v>66.876213073730469</c:v>
                </c:pt>
                <c:pt idx="1737">
                  <c:v>66.088714599609318</c:v>
                </c:pt>
                <c:pt idx="1738">
                  <c:v>65.002578735351335</c:v>
                </c:pt>
                <c:pt idx="1739">
                  <c:v>64.013282775878906</c:v>
                </c:pt>
                <c:pt idx="1740">
                  <c:v>63.367187499999936</c:v>
                </c:pt>
                <c:pt idx="1741">
                  <c:v>63.132537841796882</c:v>
                </c:pt>
                <c:pt idx="1742">
                  <c:v>63.123085021972656</c:v>
                </c:pt>
                <c:pt idx="1743">
                  <c:v>63.159374237060547</c:v>
                </c:pt>
                <c:pt idx="1744">
                  <c:v>63.176719665527351</c:v>
                </c:pt>
                <c:pt idx="1745">
                  <c:v>63.110469818115234</c:v>
                </c:pt>
                <c:pt idx="1746">
                  <c:v>62.977970123290994</c:v>
                </c:pt>
                <c:pt idx="1747">
                  <c:v>62.911720275878906</c:v>
                </c:pt>
                <c:pt idx="1748">
                  <c:v>62.9946479797362</c:v>
                </c:pt>
                <c:pt idx="1749">
                  <c:v>63.263008117675867</c:v>
                </c:pt>
                <c:pt idx="1750">
                  <c:v>63.613437652587891</c:v>
                </c:pt>
                <c:pt idx="1751">
                  <c:v>63.846446990966797</c:v>
                </c:pt>
                <c:pt idx="1752">
                  <c:v>63.9975776672362</c:v>
                </c:pt>
                <c:pt idx="1753">
                  <c:v>64.408317565917997</c:v>
                </c:pt>
                <c:pt idx="1754">
                  <c:v>65.379058837890327</c:v>
                </c:pt>
                <c:pt idx="1755">
                  <c:v>66.831367492675781</c:v>
                </c:pt>
                <c:pt idx="1756">
                  <c:v>68.497032165527344</c:v>
                </c:pt>
                <c:pt idx="1757">
                  <c:v>70.26667785644517</c:v>
                </c:pt>
                <c:pt idx="1758">
                  <c:v>71.98968505859375</c:v>
                </c:pt>
                <c:pt idx="1759">
                  <c:v>73.259765625000128</c:v>
                </c:pt>
                <c:pt idx="1760">
                  <c:v>73.853752136230185</c:v>
                </c:pt>
                <c:pt idx="1761">
                  <c:v>74.036369323730469</c:v>
                </c:pt>
                <c:pt idx="1762">
                  <c:v>73.840972900390611</c:v>
                </c:pt>
                <c:pt idx="1763">
                  <c:v>72.539840698242344</c:v>
                </c:pt>
                <c:pt idx="1764">
                  <c:v>69.059921264648466</c:v>
                </c:pt>
                <c:pt idx="1765">
                  <c:v>66.70452880859375</c:v>
                </c:pt>
                <c:pt idx="1766">
                  <c:v>66.272308349609148</c:v>
                </c:pt>
                <c:pt idx="1767">
                  <c:v>65.51019287109375</c:v>
                </c:pt>
                <c:pt idx="1768">
                  <c:v>64.276405334472528</c:v>
                </c:pt>
                <c:pt idx="1769">
                  <c:v>62.745040893554688</c:v>
                </c:pt>
                <c:pt idx="1770">
                  <c:v>61.313125610351555</c:v>
                </c:pt>
                <c:pt idx="1771">
                  <c:v>60.385196685790994</c:v>
                </c:pt>
                <c:pt idx="1772">
                  <c:v>55.834415435790994</c:v>
                </c:pt>
                <c:pt idx="1773">
                  <c:v>55.812187194824205</c:v>
                </c:pt>
                <c:pt idx="1774">
                  <c:v>55.198905944824368</c:v>
                </c:pt>
                <c:pt idx="1775">
                  <c:v>52.466445922851563</c:v>
                </c:pt>
                <c:pt idx="1776">
                  <c:v>52.040000915527351</c:v>
                </c:pt>
                <c:pt idx="1777">
                  <c:v>51.315273284912095</c:v>
                </c:pt>
                <c:pt idx="1778">
                  <c:v>49.794334411621101</c:v>
                </c:pt>
                <c:pt idx="1779">
                  <c:v>44.8359375</c:v>
                </c:pt>
                <c:pt idx="1780">
                  <c:v>37.880702972412095</c:v>
                </c:pt>
                <c:pt idx="1781">
                  <c:v>31.205781936645486</c:v>
                </c:pt>
                <c:pt idx="1782">
                  <c:v>30.465585708618164</c:v>
                </c:pt>
                <c:pt idx="1783">
                  <c:v>29.508319854736264</c:v>
                </c:pt>
                <c:pt idx="1784">
                  <c:v>28.459804534912109</c:v>
                </c:pt>
                <c:pt idx="1785">
                  <c:v>26.508907318115227</c:v>
                </c:pt>
                <c:pt idx="1786">
                  <c:v>24.335859298706055</c:v>
                </c:pt>
                <c:pt idx="1787">
                  <c:v>20.644336700439453</c:v>
                </c:pt>
                <c:pt idx="1788">
                  <c:v>20.637069702148487</c:v>
                </c:pt>
                <c:pt idx="1789">
                  <c:v>17.802656173706026</c:v>
                </c:pt>
                <c:pt idx="1790">
                  <c:v>17.791719436645486</c:v>
                </c:pt>
                <c:pt idx="1791">
                  <c:v>14.192031860351499</c:v>
                </c:pt>
                <c:pt idx="1792">
                  <c:v>9.2768354415893555</c:v>
                </c:pt>
                <c:pt idx="1793">
                  <c:v>5.14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</c:numCache>
            </c:numRef>
          </c:yVal>
          <c:smooth val="1"/>
        </c:ser>
        <c:axId val="69896448"/>
        <c:axId val="69910912"/>
      </c:scatterChart>
      <c:scatterChart>
        <c:scatterStyle val="smoothMarker"/>
        <c:ser>
          <c:idx val="2"/>
          <c:order val="2"/>
          <c:tx>
            <c:v>Japan Gearshift</c:v>
          </c:tx>
          <c:marker>
            <c:symbol val="none"/>
          </c:marker>
          <c:xVal>
            <c:numRef>
              <c:f>'Japan Gear Shifting_GIO_0410201'!$A$6:$A$1805</c:f>
              <c:numCache>
                <c:formatCode>General</c:formatCode>
                <c:ptCount val="18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590</c:v>
                </c:pt>
                <c:pt idx="590">
                  <c:v>591</c:v>
                </c:pt>
                <c:pt idx="591">
                  <c:v>592</c:v>
                </c:pt>
                <c:pt idx="592">
                  <c:v>593</c:v>
                </c:pt>
                <c:pt idx="593">
                  <c:v>594</c:v>
                </c:pt>
                <c:pt idx="594">
                  <c:v>595</c:v>
                </c:pt>
                <c:pt idx="595">
                  <c:v>596</c:v>
                </c:pt>
                <c:pt idx="596">
                  <c:v>597</c:v>
                </c:pt>
                <c:pt idx="597">
                  <c:v>598</c:v>
                </c:pt>
                <c:pt idx="598">
                  <c:v>599</c:v>
                </c:pt>
                <c:pt idx="599">
                  <c:v>600</c:v>
                </c:pt>
                <c:pt idx="600">
                  <c:v>601</c:v>
                </c:pt>
                <c:pt idx="601">
                  <c:v>602</c:v>
                </c:pt>
                <c:pt idx="602">
                  <c:v>603</c:v>
                </c:pt>
                <c:pt idx="603">
                  <c:v>604</c:v>
                </c:pt>
                <c:pt idx="604">
                  <c:v>605</c:v>
                </c:pt>
                <c:pt idx="605">
                  <c:v>606</c:v>
                </c:pt>
                <c:pt idx="606">
                  <c:v>607</c:v>
                </c:pt>
                <c:pt idx="607">
                  <c:v>608</c:v>
                </c:pt>
                <c:pt idx="608">
                  <c:v>609</c:v>
                </c:pt>
                <c:pt idx="609">
                  <c:v>610</c:v>
                </c:pt>
                <c:pt idx="610">
                  <c:v>611</c:v>
                </c:pt>
                <c:pt idx="611">
                  <c:v>612</c:v>
                </c:pt>
                <c:pt idx="612">
                  <c:v>613</c:v>
                </c:pt>
                <c:pt idx="613">
                  <c:v>614</c:v>
                </c:pt>
                <c:pt idx="614">
                  <c:v>615</c:v>
                </c:pt>
                <c:pt idx="615">
                  <c:v>616</c:v>
                </c:pt>
                <c:pt idx="616">
                  <c:v>617</c:v>
                </c:pt>
                <c:pt idx="617">
                  <c:v>618</c:v>
                </c:pt>
                <c:pt idx="618">
                  <c:v>619</c:v>
                </c:pt>
                <c:pt idx="619">
                  <c:v>620</c:v>
                </c:pt>
                <c:pt idx="620">
                  <c:v>621</c:v>
                </c:pt>
                <c:pt idx="621">
                  <c:v>622</c:v>
                </c:pt>
                <c:pt idx="622">
                  <c:v>623</c:v>
                </c:pt>
                <c:pt idx="623">
                  <c:v>624</c:v>
                </c:pt>
                <c:pt idx="624">
                  <c:v>625</c:v>
                </c:pt>
                <c:pt idx="625">
                  <c:v>626</c:v>
                </c:pt>
                <c:pt idx="626">
                  <c:v>627</c:v>
                </c:pt>
                <c:pt idx="627">
                  <c:v>628</c:v>
                </c:pt>
                <c:pt idx="628">
                  <c:v>629</c:v>
                </c:pt>
                <c:pt idx="629">
                  <c:v>630</c:v>
                </c:pt>
                <c:pt idx="630">
                  <c:v>631</c:v>
                </c:pt>
                <c:pt idx="631">
                  <c:v>632</c:v>
                </c:pt>
                <c:pt idx="632">
                  <c:v>633</c:v>
                </c:pt>
                <c:pt idx="633">
                  <c:v>634</c:v>
                </c:pt>
                <c:pt idx="634">
                  <c:v>635</c:v>
                </c:pt>
                <c:pt idx="635">
                  <c:v>636</c:v>
                </c:pt>
                <c:pt idx="636">
                  <c:v>637</c:v>
                </c:pt>
                <c:pt idx="637">
                  <c:v>638</c:v>
                </c:pt>
                <c:pt idx="638">
                  <c:v>639</c:v>
                </c:pt>
                <c:pt idx="639">
                  <c:v>640</c:v>
                </c:pt>
                <c:pt idx="640">
                  <c:v>641</c:v>
                </c:pt>
                <c:pt idx="641">
                  <c:v>642</c:v>
                </c:pt>
                <c:pt idx="642">
                  <c:v>643</c:v>
                </c:pt>
                <c:pt idx="643">
                  <c:v>644</c:v>
                </c:pt>
                <c:pt idx="644">
                  <c:v>645</c:v>
                </c:pt>
                <c:pt idx="645">
                  <c:v>646</c:v>
                </c:pt>
                <c:pt idx="646">
                  <c:v>647</c:v>
                </c:pt>
                <c:pt idx="647">
                  <c:v>648</c:v>
                </c:pt>
                <c:pt idx="648">
                  <c:v>649</c:v>
                </c:pt>
                <c:pt idx="649">
                  <c:v>650</c:v>
                </c:pt>
                <c:pt idx="650">
                  <c:v>651</c:v>
                </c:pt>
                <c:pt idx="651">
                  <c:v>652</c:v>
                </c:pt>
                <c:pt idx="652">
                  <c:v>653</c:v>
                </c:pt>
                <c:pt idx="653">
                  <c:v>654</c:v>
                </c:pt>
                <c:pt idx="654">
                  <c:v>655</c:v>
                </c:pt>
                <c:pt idx="655">
                  <c:v>656</c:v>
                </c:pt>
                <c:pt idx="656">
                  <c:v>657</c:v>
                </c:pt>
                <c:pt idx="657">
                  <c:v>658</c:v>
                </c:pt>
                <c:pt idx="658">
                  <c:v>659</c:v>
                </c:pt>
                <c:pt idx="659">
                  <c:v>660</c:v>
                </c:pt>
                <c:pt idx="660">
                  <c:v>661</c:v>
                </c:pt>
                <c:pt idx="661">
                  <c:v>662</c:v>
                </c:pt>
                <c:pt idx="662">
                  <c:v>663</c:v>
                </c:pt>
                <c:pt idx="663">
                  <c:v>664</c:v>
                </c:pt>
                <c:pt idx="664">
                  <c:v>665</c:v>
                </c:pt>
                <c:pt idx="665">
                  <c:v>666</c:v>
                </c:pt>
                <c:pt idx="666">
                  <c:v>667</c:v>
                </c:pt>
                <c:pt idx="667">
                  <c:v>668</c:v>
                </c:pt>
                <c:pt idx="668">
                  <c:v>669</c:v>
                </c:pt>
                <c:pt idx="669">
                  <c:v>670</c:v>
                </c:pt>
                <c:pt idx="670">
                  <c:v>671</c:v>
                </c:pt>
                <c:pt idx="671">
                  <c:v>672</c:v>
                </c:pt>
                <c:pt idx="672">
                  <c:v>673</c:v>
                </c:pt>
                <c:pt idx="673">
                  <c:v>674</c:v>
                </c:pt>
                <c:pt idx="674">
                  <c:v>675</c:v>
                </c:pt>
                <c:pt idx="675">
                  <c:v>676</c:v>
                </c:pt>
                <c:pt idx="676">
                  <c:v>677</c:v>
                </c:pt>
                <c:pt idx="677">
                  <c:v>678</c:v>
                </c:pt>
                <c:pt idx="678">
                  <c:v>679</c:v>
                </c:pt>
                <c:pt idx="679">
                  <c:v>680</c:v>
                </c:pt>
                <c:pt idx="680">
                  <c:v>681</c:v>
                </c:pt>
                <c:pt idx="681">
                  <c:v>682</c:v>
                </c:pt>
                <c:pt idx="682">
                  <c:v>683</c:v>
                </c:pt>
                <c:pt idx="683">
                  <c:v>684</c:v>
                </c:pt>
                <c:pt idx="684">
                  <c:v>685</c:v>
                </c:pt>
                <c:pt idx="685">
                  <c:v>686</c:v>
                </c:pt>
                <c:pt idx="686">
                  <c:v>687</c:v>
                </c:pt>
                <c:pt idx="687">
                  <c:v>688</c:v>
                </c:pt>
                <c:pt idx="688">
                  <c:v>689</c:v>
                </c:pt>
                <c:pt idx="689">
                  <c:v>690</c:v>
                </c:pt>
                <c:pt idx="690">
                  <c:v>691</c:v>
                </c:pt>
                <c:pt idx="691">
                  <c:v>692</c:v>
                </c:pt>
                <c:pt idx="692">
                  <c:v>693</c:v>
                </c:pt>
                <c:pt idx="693">
                  <c:v>694</c:v>
                </c:pt>
                <c:pt idx="694">
                  <c:v>695</c:v>
                </c:pt>
                <c:pt idx="695">
                  <c:v>696</c:v>
                </c:pt>
                <c:pt idx="696">
                  <c:v>697</c:v>
                </c:pt>
                <c:pt idx="697">
                  <c:v>698</c:v>
                </c:pt>
                <c:pt idx="698">
                  <c:v>699</c:v>
                </c:pt>
                <c:pt idx="699">
                  <c:v>700</c:v>
                </c:pt>
                <c:pt idx="700">
                  <c:v>701</c:v>
                </c:pt>
                <c:pt idx="701">
                  <c:v>702</c:v>
                </c:pt>
                <c:pt idx="702">
                  <c:v>703</c:v>
                </c:pt>
                <c:pt idx="703">
                  <c:v>704</c:v>
                </c:pt>
                <c:pt idx="704">
                  <c:v>705</c:v>
                </c:pt>
                <c:pt idx="705">
                  <c:v>706</c:v>
                </c:pt>
                <c:pt idx="706">
                  <c:v>707</c:v>
                </c:pt>
                <c:pt idx="707">
                  <c:v>708</c:v>
                </c:pt>
                <c:pt idx="708">
                  <c:v>709</c:v>
                </c:pt>
                <c:pt idx="709">
                  <c:v>710</c:v>
                </c:pt>
                <c:pt idx="710">
                  <c:v>711</c:v>
                </c:pt>
                <c:pt idx="711">
                  <c:v>712</c:v>
                </c:pt>
                <c:pt idx="712">
                  <c:v>713</c:v>
                </c:pt>
                <c:pt idx="713">
                  <c:v>714</c:v>
                </c:pt>
                <c:pt idx="714">
                  <c:v>715</c:v>
                </c:pt>
                <c:pt idx="715">
                  <c:v>716</c:v>
                </c:pt>
                <c:pt idx="716">
                  <c:v>717</c:v>
                </c:pt>
                <c:pt idx="717">
                  <c:v>718</c:v>
                </c:pt>
                <c:pt idx="718">
                  <c:v>719</c:v>
                </c:pt>
                <c:pt idx="719">
                  <c:v>720</c:v>
                </c:pt>
                <c:pt idx="720">
                  <c:v>721</c:v>
                </c:pt>
                <c:pt idx="721">
                  <c:v>722</c:v>
                </c:pt>
                <c:pt idx="722">
                  <c:v>723</c:v>
                </c:pt>
                <c:pt idx="723">
                  <c:v>724</c:v>
                </c:pt>
                <c:pt idx="724">
                  <c:v>725</c:v>
                </c:pt>
                <c:pt idx="725">
                  <c:v>726</c:v>
                </c:pt>
                <c:pt idx="726">
                  <c:v>727</c:v>
                </c:pt>
                <c:pt idx="727">
                  <c:v>728</c:v>
                </c:pt>
                <c:pt idx="728">
                  <c:v>729</c:v>
                </c:pt>
                <c:pt idx="729">
                  <c:v>730</c:v>
                </c:pt>
                <c:pt idx="730">
                  <c:v>731</c:v>
                </c:pt>
                <c:pt idx="731">
                  <c:v>732</c:v>
                </c:pt>
                <c:pt idx="732">
                  <c:v>733</c:v>
                </c:pt>
                <c:pt idx="733">
                  <c:v>734</c:v>
                </c:pt>
                <c:pt idx="734">
                  <c:v>735</c:v>
                </c:pt>
                <c:pt idx="735">
                  <c:v>736</c:v>
                </c:pt>
                <c:pt idx="736">
                  <c:v>737</c:v>
                </c:pt>
                <c:pt idx="737">
                  <c:v>738</c:v>
                </c:pt>
                <c:pt idx="738">
                  <c:v>739</c:v>
                </c:pt>
                <c:pt idx="739">
                  <c:v>740</c:v>
                </c:pt>
                <c:pt idx="740">
                  <c:v>741</c:v>
                </c:pt>
                <c:pt idx="741">
                  <c:v>742</c:v>
                </c:pt>
                <c:pt idx="742">
                  <c:v>743</c:v>
                </c:pt>
                <c:pt idx="743">
                  <c:v>744</c:v>
                </c:pt>
                <c:pt idx="744">
                  <c:v>745</c:v>
                </c:pt>
                <c:pt idx="745">
                  <c:v>746</c:v>
                </c:pt>
                <c:pt idx="746">
                  <c:v>747</c:v>
                </c:pt>
                <c:pt idx="747">
                  <c:v>748</c:v>
                </c:pt>
                <c:pt idx="748">
                  <c:v>749</c:v>
                </c:pt>
                <c:pt idx="749">
                  <c:v>750</c:v>
                </c:pt>
                <c:pt idx="750">
                  <c:v>751</c:v>
                </c:pt>
                <c:pt idx="751">
                  <c:v>752</c:v>
                </c:pt>
                <c:pt idx="752">
                  <c:v>753</c:v>
                </c:pt>
                <c:pt idx="753">
                  <c:v>754</c:v>
                </c:pt>
                <c:pt idx="754">
                  <c:v>755</c:v>
                </c:pt>
                <c:pt idx="755">
                  <c:v>756</c:v>
                </c:pt>
                <c:pt idx="756">
                  <c:v>757</c:v>
                </c:pt>
                <c:pt idx="757">
                  <c:v>758</c:v>
                </c:pt>
                <c:pt idx="758">
                  <c:v>759</c:v>
                </c:pt>
                <c:pt idx="759">
                  <c:v>760</c:v>
                </c:pt>
                <c:pt idx="760">
                  <c:v>761</c:v>
                </c:pt>
                <c:pt idx="761">
                  <c:v>762</c:v>
                </c:pt>
                <c:pt idx="762">
                  <c:v>763</c:v>
                </c:pt>
                <c:pt idx="763">
                  <c:v>764</c:v>
                </c:pt>
                <c:pt idx="764">
                  <c:v>765</c:v>
                </c:pt>
                <c:pt idx="765">
                  <c:v>766</c:v>
                </c:pt>
                <c:pt idx="766">
                  <c:v>767</c:v>
                </c:pt>
                <c:pt idx="767">
                  <c:v>768</c:v>
                </c:pt>
                <c:pt idx="768">
                  <c:v>769</c:v>
                </c:pt>
                <c:pt idx="769">
                  <c:v>770</c:v>
                </c:pt>
                <c:pt idx="770">
                  <c:v>771</c:v>
                </c:pt>
                <c:pt idx="771">
                  <c:v>772</c:v>
                </c:pt>
                <c:pt idx="772">
                  <c:v>773</c:v>
                </c:pt>
                <c:pt idx="773">
                  <c:v>774</c:v>
                </c:pt>
                <c:pt idx="774">
                  <c:v>775</c:v>
                </c:pt>
                <c:pt idx="775">
                  <c:v>776</c:v>
                </c:pt>
                <c:pt idx="776">
                  <c:v>777</c:v>
                </c:pt>
                <c:pt idx="777">
                  <c:v>778</c:v>
                </c:pt>
                <c:pt idx="778">
                  <c:v>779</c:v>
                </c:pt>
                <c:pt idx="779">
                  <c:v>780</c:v>
                </c:pt>
                <c:pt idx="780">
                  <c:v>781</c:v>
                </c:pt>
                <c:pt idx="781">
                  <c:v>782</c:v>
                </c:pt>
                <c:pt idx="782">
                  <c:v>783</c:v>
                </c:pt>
                <c:pt idx="783">
                  <c:v>784</c:v>
                </c:pt>
                <c:pt idx="784">
                  <c:v>785</c:v>
                </c:pt>
                <c:pt idx="785">
                  <c:v>786</c:v>
                </c:pt>
                <c:pt idx="786">
                  <c:v>787</c:v>
                </c:pt>
                <c:pt idx="787">
                  <c:v>788</c:v>
                </c:pt>
                <c:pt idx="788">
                  <c:v>789</c:v>
                </c:pt>
                <c:pt idx="789">
                  <c:v>790</c:v>
                </c:pt>
                <c:pt idx="790">
                  <c:v>791</c:v>
                </c:pt>
                <c:pt idx="791">
                  <c:v>792</c:v>
                </c:pt>
                <c:pt idx="792">
                  <c:v>793</c:v>
                </c:pt>
                <c:pt idx="793">
                  <c:v>794</c:v>
                </c:pt>
                <c:pt idx="794">
                  <c:v>795</c:v>
                </c:pt>
                <c:pt idx="795">
                  <c:v>796</c:v>
                </c:pt>
                <c:pt idx="796">
                  <c:v>797</c:v>
                </c:pt>
                <c:pt idx="797">
                  <c:v>798</c:v>
                </c:pt>
                <c:pt idx="798">
                  <c:v>799</c:v>
                </c:pt>
                <c:pt idx="799">
                  <c:v>800</c:v>
                </c:pt>
                <c:pt idx="800">
                  <c:v>801</c:v>
                </c:pt>
                <c:pt idx="801">
                  <c:v>802</c:v>
                </c:pt>
                <c:pt idx="802">
                  <c:v>803</c:v>
                </c:pt>
                <c:pt idx="803">
                  <c:v>804</c:v>
                </c:pt>
                <c:pt idx="804">
                  <c:v>805</c:v>
                </c:pt>
                <c:pt idx="805">
                  <c:v>806</c:v>
                </c:pt>
                <c:pt idx="806">
                  <c:v>807</c:v>
                </c:pt>
                <c:pt idx="807">
                  <c:v>808</c:v>
                </c:pt>
                <c:pt idx="808">
                  <c:v>809</c:v>
                </c:pt>
                <c:pt idx="809">
                  <c:v>810</c:v>
                </c:pt>
                <c:pt idx="810">
                  <c:v>811</c:v>
                </c:pt>
                <c:pt idx="811">
                  <c:v>812</c:v>
                </c:pt>
                <c:pt idx="812">
                  <c:v>813</c:v>
                </c:pt>
                <c:pt idx="813">
                  <c:v>814</c:v>
                </c:pt>
                <c:pt idx="814">
                  <c:v>815</c:v>
                </c:pt>
                <c:pt idx="815">
                  <c:v>816</c:v>
                </c:pt>
                <c:pt idx="816">
                  <c:v>817</c:v>
                </c:pt>
                <c:pt idx="817">
                  <c:v>818</c:v>
                </c:pt>
                <c:pt idx="818">
                  <c:v>819</c:v>
                </c:pt>
                <c:pt idx="819">
                  <c:v>820</c:v>
                </c:pt>
                <c:pt idx="820">
                  <c:v>821</c:v>
                </c:pt>
                <c:pt idx="821">
                  <c:v>822</c:v>
                </c:pt>
                <c:pt idx="822">
                  <c:v>823</c:v>
                </c:pt>
                <c:pt idx="823">
                  <c:v>824</c:v>
                </c:pt>
                <c:pt idx="824">
                  <c:v>825</c:v>
                </c:pt>
                <c:pt idx="825">
                  <c:v>826</c:v>
                </c:pt>
                <c:pt idx="826">
                  <c:v>827</c:v>
                </c:pt>
                <c:pt idx="827">
                  <c:v>828</c:v>
                </c:pt>
                <c:pt idx="828">
                  <c:v>829</c:v>
                </c:pt>
                <c:pt idx="829">
                  <c:v>830</c:v>
                </c:pt>
                <c:pt idx="830">
                  <c:v>831</c:v>
                </c:pt>
                <c:pt idx="831">
                  <c:v>832</c:v>
                </c:pt>
                <c:pt idx="832">
                  <c:v>833</c:v>
                </c:pt>
                <c:pt idx="833">
                  <c:v>834</c:v>
                </c:pt>
                <c:pt idx="834">
                  <c:v>835</c:v>
                </c:pt>
                <c:pt idx="835">
                  <c:v>836</c:v>
                </c:pt>
                <c:pt idx="836">
                  <c:v>837</c:v>
                </c:pt>
                <c:pt idx="837">
                  <c:v>838</c:v>
                </c:pt>
                <c:pt idx="838">
                  <c:v>839</c:v>
                </c:pt>
                <c:pt idx="839">
                  <c:v>840</c:v>
                </c:pt>
                <c:pt idx="840">
                  <c:v>841</c:v>
                </c:pt>
                <c:pt idx="841">
                  <c:v>842</c:v>
                </c:pt>
                <c:pt idx="842">
                  <c:v>843</c:v>
                </c:pt>
                <c:pt idx="843">
                  <c:v>844</c:v>
                </c:pt>
                <c:pt idx="844">
                  <c:v>845</c:v>
                </c:pt>
                <c:pt idx="845">
                  <c:v>846</c:v>
                </c:pt>
                <c:pt idx="846">
                  <c:v>847</c:v>
                </c:pt>
                <c:pt idx="847">
                  <c:v>848</c:v>
                </c:pt>
                <c:pt idx="848">
                  <c:v>849</c:v>
                </c:pt>
                <c:pt idx="849">
                  <c:v>850</c:v>
                </c:pt>
                <c:pt idx="850">
                  <c:v>851</c:v>
                </c:pt>
                <c:pt idx="851">
                  <c:v>852</c:v>
                </c:pt>
                <c:pt idx="852">
                  <c:v>853</c:v>
                </c:pt>
                <c:pt idx="853">
                  <c:v>854</c:v>
                </c:pt>
                <c:pt idx="854">
                  <c:v>855</c:v>
                </c:pt>
                <c:pt idx="855">
                  <c:v>856</c:v>
                </c:pt>
                <c:pt idx="856">
                  <c:v>857</c:v>
                </c:pt>
                <c:pt idx="857">
                  <c:v>858</c:v>
                </c:pt>
                <c:pt idx="858">
                  <c:v>859</c:v>
                </c:pt>
                <c:pt idx="859">
                  <c:v>860</c:v>
                </c:pt>
                <c:pt idx="860">
                  <c:v>861</c:v>
                </c:pt>
                <c:pt idx="861">
                  <c:v>862</c:v>
                </c:pt>
                <c:pt idx="862">
                  <c:v>863</c:v>
                </c:pt>
                <c:pt idx="863">
                  <c:v>864</c:v>
                </c:pt>
                <c:pt idx="864">
                  <c:v>865</c:v>
                </c:pt>
                <c:pt idx="865">
                  <c:v>866</c:v>
                </c:pt>
                <c:pt idx="866">
                  <c:v>867</c:v>
                </c:pt>
                <c:pt idx="867">
                  <c:v>868</c:v>
                </c:pt>
                <c:pt idx="868">
                  <c:v>869</c:v>
                </c:pt>
                <c:pt idx="869">
                  <c:v>870</c:v>
                </c:pt>
                <c:pt idx="870">
                  <c:v>871</c:v>
                </c:pt>
                <c:pt idx="871">
                  <c:v>872</c:v>
                </c:pt>
                <c:pt idx="872">
                  <c:v>873</c:v>
                </c:pt>
                <c:pt idx="873">
                  <c:v>874</c:v>
                </c:pt>
                <c:pt idx="874">
                  <c:v>875</c:v>
                </c:pt>
                <c:pt idx="875">
                  <c:v>876</c:v>
                </c:pt>
                <c:pt idx="876">
                  <c:v>877</c:v>
                </c:pt>
                <c:pt idx="877">
                  <c:v>878</c:v>
                </c:pt>
                <c:pt idx="878">
                  <c:v>879</c:v>
                </c:pt>
                <c:pt idx="879">
                  <c:v>880</c:v>
                </c:pt>
                <c:pt idx="880">
                  <c:v>881</c:v>
                </c:pt>
                <c:pt idx="881">
                  <c:v>882</c:v>
                </c:pt>
                <c:pt idx="882">
                  <c:v>883</c:v>
                </c:pt>
                <c:pt idx="883">
                  <c:v>884</c:v>
                </c:pt>
                <c:pt idx="884">
                  <c:v>885</c:v>
                </c:pt>
                <c:pt idx="885">
                  <c:v>886</c:v>
                </c:pt>
                <c:pt idx="886">
                  <c:v>887</c:v>
                </c:pt>
                <c:pt idx="887">
                  <c:v>888</c:v>
                </c:pt>
                <c:pt idx="888">
                  <c:v>889</c:v>
                </c:pt>
                <c:pt idx="889">
                  <c:v>890</c:v>
                </c:pt>
                <c:pt idx="890">
                  <c:v>891</c:v>
                </c:pt>
                <c:pt idx="891">
                  <c:v>892</c:v>
                </c:pt>
                <c:pt idx="892">
                  <c:v>893</c:v>
                </c:pt>
                <c:pt idx="893">
                  <c:v>894</c:v>
                </c:pt>
                <c:pt idx="894">
                  <c:v>895</c:v>
                </c:pt>
                <c:pt idx="895">
                  <c:v>896</c:v>
                </c:pt>
                <c:pt idx="896">
                  <c:v>897</c:v>
                </c:pt>
                <c:pt idx="897">
                  <c:v>898</c:v>
                </c:pt>
                <c:pt idx="898">
                  <c:v>899</c:v>
                </c:pt>
                <c:pt idx="899">
                  <c:v>900</c:v>
                </c:pt>
                <c:pt idx="900">
                  <c:v>901</c:v>
                </c:pt>
                <c:pt idx="901">
                  <c:v>902</c:v>
                </c:pt>
                <c:pt idx="902">
                  <c:v>903</c:v>
                </c:pt>
                <c:pt idx="903">
                  <c:v>904</c:v>
                </c:pt>
                <c:pt idx="904">
                  <c:v>905</c:v>
                </c:pt>
                <c:pt idx="905">
                  <c:v>906</c:v>
                </c:pt>
                <c:pt idx="906">
                  <c:v>907</c:v>
                </c:pt>
                <c:pt idx="907">
                  <c:v>908</c:v>
                </c:pt>
                <c:pt idx="908">
                  <c:v>909</c:v>
                </c:pt>
                <c:pt idx="909">
                  <c:v>910</c:v>
                </c:pt>
                <c:pt idx="910">
                  <c:v>911</c:v>
                </c:pt>
                <c:pt idx="911">
                  <c:v>912</c:v>
                </c:pt>
                <c:pt idx="912">
                  <c:v>913</c:v>
                </c:pt>
                <c:pt idx="913">
                  <c:v>914</c:v>
                </c:pt>
                <c:pt idx="914">
                  <c:v>915</c:v>
                </c:pt>
                <c:pt idx="915">
                  <c:v>916</c:v>
                </c:pt>
                <c:pt idx="916">
                  <c:v>917</c:v>
                </c:pt>
                <c:pt idx="917">
                  <c:v>918</c:v>
                </c:pt>
                <c:pt idx="918">
                  <c:v>919</c:v>
                </c:pt>
                <c:pt idx="919">
                  <c:v>920</c:v>
                </c:pt>
                <c:pt idx="920">
                  <c:v>921</c:v>
                </c:pt>
                <c:pt idx="921">
                  <c:v>922</c:v>
                </c:pt>
                <c:pt idx="922">
                  <c:v>923</c:v>
                </c:pt>
                <c:pt idx="923">
                  <c:v>924</c:v>
                </c:pt>
                <c:pt idx="924">
                  <c:v>925</c:v>
                </c:pt>
                <c:pt idx="925">
                  <c:v>926</c:v>
                </c:pt>
                <c:pt idx="926">
                  <c:v>927</c:v>
                </c:pt>
                <c:pt idx="927">
                  <c:v>928</c:v>
                </c:pt>
                <c:pt idx="928">
                  <c:v>929</c:v>
                </c:pt>
                <c:pt idx="929">
                  <c:v>930</c:v>
                </c:pt>
                <c:pt idx="930">
                  <c:v>931</c:v>
                </c:pt>
                <c:pt idx="931">
                  <c:v>932</c:v>
                </c:pt>
                <c:pt idx="932">
                  <c:v>933</c:v>
                </c:pt>
                <c:pt idx="933">
                  <c:v>934</c:v>
                </c:pt>
                <c:pt idx="934">
                  <c:v>935</c:v>
                </c:pt>
                <c:pt idx="935">
                  <c:v>936</c:v>
                </c:pt>
                <c:pt idx="936">
                  <c:v>937</c:v>
                </c:pt>
                <c:pt idx="937">
                  <c:v>938</c:v>
                </c:pt>
                <c:pt idx="938">
                  <c:v>939</c:v>
                </c:pt>
                <c:pt idx="939">
                  <c:v>940</c:v>
                </c:pt>
                <c:pt idx="940">
                  <c:v>941</c:v>
                </c:pt>
                <c:pt idx="941">
                  <c:v>942</c:v>
                </c:pt>
                <c:pt idx="942">
                  <c:v>943</c:v>
                </c:pt>
                <c:pt idx="943">
                  <c:v>944</c:v>
                </c:pt>
                <c:pt idx="944">
                  <c:v>945</c:v>
                </c:pt>
                <c:pt idx="945">
                  <c:v>946</c:v>
                </c:pt>
                <c:pt idx="946">
                  <c:v>947</c:v>
                </c:pt>
                <c:pt idx="947">
                  <c:v>948</c:v>
                </c:pt>
                <c:pt idx="948">
                  <c:v>949</c:v>
                </c:pt>
                <c:pt idx="949">
                  <c:v>950</c:v>
                </c:pt>
                <c:pt idx="950">
                  <c:v>951</c:v>
                </c:pt>
                <c:pt idx="951">
                  <c:v>952</c:v>
                </c:pt>
                <c:pt idx="952">
                  <c:v>953</c:v>
                </c:pt>
                <c:pt idx="953">
                  <c:v>954</c:v>
                </c:pt>
                <c:pt idx="954">
                  <c:v>955</c:v>
                </c:pt>
                <c:pt idx="955">
                  <c:v>956</c:v>
                </c:pt>
                <c:pt idx="956">
                  <c:v>957</c:v>
                </c:pt>
                <c:pt idx="957">
                  <c:v>958</c:v>
                </c:pt>
                <c:pt idx="958">
                  <c:v>959</c:v>
                </c:pt>
                <c:pt idx="959">
                  <c:v>960</c:v>
                </c:pt>
                <c:pt idx="960">
                  <c:v>961</c:v>
                </c:pt>
                <c:pt idx="961">
                  <c:v>962</c:v>
                </c:pt>
                <c:pt idx="962">
                  <c:v>963</c:v>
                </c:pt>
                <c:pt idx="963">
                  <c:v>964</c:v>
                </c:pt>
                <c:pt idx="964">
                  <c:v>965</c:v>
                </c:pt>
                <c:pt idx="965">
                  <c:v>966</c:v>
                </c:pt>
                <c:pt idx="966">
                  <c:v>967</c:v>
                </c:pt>
                <c:pt idx="967">
                  <c:v>968</c:v>
                </c:pt>
                <c:pt idx="968">
                  <c:v>969</c:v>
                </c:pt>
                <c:pt idx="969">
                  <c:v>970</c:v>
                </c:pt>
                <c:pt idx="970">
                  <c:v>971</c:v>
                </c:pt>
                <c:pt idx="971">
                  <c:v>972</c:v>
                </c:pt>
                <c:pt idx="972">
                  <c:v>973</c:v>
                </c:pt>
                <c:pt idx="973">
                  <c:v>974</c:v>
                </c:pt>
                <c:pt idx="974">
                  <c:v>975</c:v>
                </c:pt>
                <c:pt idx="975">
                  <c:v>976</c:v>
                </c:pt>
                <c:pt idx="976">
                  <c:v>977</c:v>
                </c:pt>
                <c:pt idx="977">
                  <c:v>978</c:v>
                </c:pt>
                <c:pt idx="978">
                  <c:v>979</c:v>
                </c:pt>
                <c:pt idx="979">
                  <c:v>980</c:v>
                </c:pt>
                <c:pt idx="980">
                  <c:v>981</c:v>
                </c:pt>
                <c:pt idx="981">
                  <c:v>982</c:v>
                </c:pt>
                <c:pt idx="982">
                  <c:v>983</c:v>
                </c:pt>
                <c:pt idx="983">
                  <c:v>984</c:v>
                </c:pt>
                <c:pt idx="984">
                  <c:v>985</c:v>
                </c:pt>
                <c:pt idx="985">
                  <c:v>986</c:v>
                </c:pt>
                <c:pt idx="986">
                  <c:v>987</c:v>
                </c:pt>
                <c:pt idx="987">
                  <c:v>988</c:v>
                </c:pt>
                <c:pt idx="988">
                  <c:v>989</c:v>
                </c:pt>
                <c:pt idx="989">
                  <c:v>990</c:v>
                </c:pt>
                <c:pt idx="990">
                  <c:v>991</c:v>
                </c:pt>
                <c:pt idx="991">
                  <c:v>992</c:v>
                </c:pt>
                <c:pt idx="992">
                  <c:v>993</c:v>
                </c:pt>
                <c:pt idx="993">
                  <c:v>994</c:v>
                </c:pt>
                <c:pt idx="994">
                  <c:v>995</c:v>
                </c:pt>
                <c:pt idx="995">
                  <c:v>996</c:v>
                </c:pt>
                <c:pt idx="996">
                  <c:v>997</c:v>
                </c:pt>
                <c:pt idx="997">
                  <c:v>998</c:v>
                </c:pt>
                <c:pt idx="998">
                  <c:v>999</c:v>
                </c:pt>
                <c:pt idx="999">
                  <c:v>1000</c:v>
                </c:pt>
                <c:pt idx="1000">
                  <c:v>1001</c:v>
                </c:pt>
                <c:pt idx="1001">
                  <c:v>1002</c:v>
                </c:pt>
                <c:pt idx="1002">
                  <c:v>1003</c:v>
                </c:pt>
                <c:pt idx="1003">
                  <c:v>1004</c:v>
                </c:pt>
                <c:pt idx="1004">
                  <c:v>1005</c:v>
                </c:pt>
                <c:pt idx="1005">
                  <c:v>1006</c:v>
                </c:pt>
                <c:pt idx="1006">
                  <c:v>1007</c:v>
                </c:pt>
                <c:pt idx="1007">
                  <c:v>1008</c:v>
                </c:pt>
                <c:pt idx="1008">
                  <c:v>1009</c:v>
                </c:pt>
                <c:pt idx="1009">
                  <c:v>1010</c:v>
                </c:pt>
                <c:pt idx="1010">
                  <c:v>1011</c:v>
                </c:pt>
                <c:pt idx="1011">
                  <c:v>1012</c:v>
                </c:pt>
                <c:pt idx="1012">
                  <c:v>1013</c:v>
                </c:pt>
                <c:pt idx="1013">
                  <c:v>1014</c:v>
                </c:pt>
                <c:pt idx="1014">
                  <c:v>1015</c:v>
                </c:pt>
                <c:pt idx="1015">
                  <c:v>1016</c:v>
                </c:pt>
                <c:pt idx="1016">
                  <c:v>1017</c:v>
                </c:pt>
                <c:pt idx="1017">
                  <c:v>1018</c:v>
                </c:pt>
                <c:pt idx="1018">
                  <c:v>1019</c:v>
                </c:pt>
                <c:pt idx="1019">
                  <c:v>1020</c:v>
                </c:pt>
                <c:pt idx="1020">
                  <c:v>1021</c:v>
                </c:pt>
                <c:pt idx="1021">
                  <c:v>1022</c:v>
                </c:pt>
                <c:pt idx="1022">
                  <c:v>1023</c:v>
                </c:pt>
                <c:pt idx="1023">
                  <c:v>1024</c:v>
                </c:pt>
                <c:pt idx="1024">
                  <c:v>1025</c:v>
                </c:pt>
                <c:pt idx="1025">
                  <c:v>1026</c:v>
                </c:pt>
                <c:pt idx="1026">
                  <c:v>1027</c:v>
                </c:pt>
                <c:pt idx="1027">
                  <c:v>1028</c:v>
                </c:pt>
                <c:pt idx="1028">
                  <c:v>1029</c:v>
                </c:pt>
                <c:pt idx="1029">
                  <c:v>1030</c:v>
                </c:pt>
                <c:pt idx="1030">
                  <c:v>1031</c:v>
                </c:pt>
                <c:pt idx="1031">
                  <c:v>1032</c:v>
                </c:pt>
                <c:pt idx="1032">
                  <c:v>1033</c:v>
                </c:pt>
                <c:pt idx="1033">
                  <c:v>1034</c:v>
                </c:pt>
                <c:pt idx="1034">
                  <c:v>1035</c:v>
                </c:pt>
                <c:pt idx="1035">
                  <c:v>1036</c:v>
                </c:pt>
                <c:pt idx="1036">
                  <c:v>1037</c:v>
                </c:pt>
                <c:pt idx="1037">
                  <c:v>1038</c:v>
                </c:pt>
                <c:pt idx="1038">
                  <c:v>1039</c:v>
                </c:pt>
                <c:pt idx="1039">
                  <c:v>1040</c:v>
                </c:pt>
                <c:pt idx="1040">
                  <c:v>1041</c:v>
                </c:pt>
                <c:pt idx="1041">
                  <c:v>1042</c:v>
                </c:pt>
                <c:pt idx="1042">
                  <c:v>1043</c:v>
                </c:pt>
                <c:pt idx="1043">
                  <c:v>1044</c:v>
                </c:pt>
                <c:pt idx="1044">
                  <c:v>1045</c:v>
                </c:pt>
                <c:pt idx="1045">
                  <c:v>1046</c:v>
                </c:pt>
                <c:pt idx="1046">
                  <c:v>1047</c:v>
                </c:pt>
                <c:pt idx="1047">
                  <c:v>1048</c:v>
                </c:pt>
                <c:pt idx="1048">
                  <c:v>1049</c:v>
                </c:pt>
                <c:pt idx="1049">
                  <c:v>1050</c:v>
                </c:pt>
                <c:pt idx="1050">
                  <c:v>1051</c:v>
                </c:pt>
                <c:pt idx="1051">
                  <c:v>1052</c:v>
                </c:pt>
                <c:pt idx="1052">
                  <c:v>1053</c:v>
                </c:pt>
                <c:pt idx="1053">
                  <c:v>1054</c:v>
                </c:pt>
                <c:pt idx="1054">
                  <c:v>1055</c:v>
                </c:pt>
                <c:pt idx="1055">
                  <c:v>1056</c:v>
                </c:pt>
                <c:pt idx="1056">
                  <c:v>1057</c:v>
                </c:pt>
                <c:pt idx="1057">
                  <c:v>1058</c:v>
                </c:pt>
                <c:pt idx="1058">
                  <c:v>1059</c:v>
                </c:pt>
                <c:pt idx="1059">
                  <c:v>1060</c:v>
                </c:pt>
                <c:pt idx="1060">
                  <c:v>1061</c:v>
                </c:pt>
                <c:pt idx="1061">
                  <c:v>1062</c:v>
                </c:pt>
                <c:pt idx="1062">
                  <c:v>1063</c:v>
                </c:pt>
                <c:pt idx="1063">
                  <c:v>1064</c:v>
                </c:pt>
                <c:pt idx="1064">
                  <c:v>1065</c:v>
                </c:pt>
                <c:pt idx="1065">
                  <c:v>1066</c:v>
                </c:pt>
                <c:pt idx="1066">
                  <c:v>1067</c:v>
                </c:pt>
                <c:pt idx="1067">
                  <c:v>1068</c:v>
                </c:pt>
                <c:pt idx="1068">
                  <c:v>1069</c:v>
                </c:pt>
                <c:pt idx="1069">
                  <c:v>1070</c:v>
                </c:pt>
                <c:pt idx="1070">
                  <c:v>1071</c:v>
                </c:pt>
                <c:pt idx="1071">
                  <c:v>1072</c:v>
                </c:pt>
                <c:pt idx="1072">
                  <c:v>1073</c:v>
                </c:pt>
                <c:pt idx="1073">
                  <c:v>1074</c:v>
                </c:pt>
                <c:pt idx="1074">
                  <c:v>1075</c:v>
                </c:pt>
                <c:pt idx="1075">
                  <c:v>1076</c:v>
                </c:pt>
                <c:pt idx="1076">
                  <c:v>1077</c:v>
                </c:pt>
                <c:pt idx="1077">
                  <c:v>1078</c:v>
                </c:pt>
                <c:pt idx="1078">
                  <c:v>1079</c:v>
                </c:pt>
                <c:pt idx="1079">
                  <c:v>1080</c:v>
                </c:pt>
                <c:pt idx="1080">
                  <c:v>1081</c:v>
                </c:pt>
                <c:pt idx="1081">
                  <c:v>1082</c:v>
                </c:pt>
                <c:pt idx="1082">
                  <c:v>1083</c:v>
                </c:pt>
                <c:pt idx="1083">
                  <c:v>1084</c:v>
                </c:pt>
                <c:pt idx="1084">
                  <c:v>1085</c:v>
                </c:pt>
                <c:pt idx="1085">
                  <c:v>1086</c:v>
                </c:pt>
                <c:pt idx="1086">
                  <c:v>1087</c:v>
                </c:pt>
                <c:pt idx="1087">
                  <c:v>1088</c:v>
                </c:pt>
                <c:pt idx="1088">
                  <c:v>1089</c:v>
                </c:pt>
                <c:pt idx="1089">
                  <c:v>1090</c:v>
                </c:pt>
                <c:pt idx="1090">
                  <c:v>1091</c:v>
                </c:pt>
                <c:pt idx="1091">
                  <c:v>1092</c:v>
                </c:pt>
                <c:pt idx="1092">
                  <c:v>1093</c:v>
                </c:pt>
                <c:pt idx="1093">
                  <c:v>1094</c:v>
                </c:pt>
                <c:pt idx="1094">
                  <c:v>1095</c:v>
                </c:pt>
                <c:pt idx="1095">
                  <c:v>1096</c:v>
                </c:pt>
                <c:pt idx="1096">
                  <c:v>1097</c:v>
                </c:pt>
                <c:pt idx="1097">
                  <c:v>1098</c:v>
                </c:pt>
                <c:pt idx="1098">
                  <c:v>1099</c:v>
                </c:pt>
                <c:pt idx="1099">
                  <c:v>1100</c:v>
                </c:pt>
                <c:pt idx="1100">
                  <c:v>1101</c:v>
                </c:pt>
                <c:pt idx="1101">
                  <c:v>1102</c:v>
                </c:pt>
                <c:pt idx="1102">
                  <c:v>1103</c:v>
                </c:pt>
                <c:pt idx="1103">
                  <c:v>1104</c:v>
                </c:pt>
                <c:pt idx="1104">
                  <c:v>1105</c:v>
                </c:pt>
                <c:pt idx="1105">
                  <c:v>1106</c:v>
                </c:pt>
                <c:pt idx="1106">
                  <c:v>1107</c:v>
                </c:pt>
                <c:pt idx="1107">
                  <c:v>1108</c:v>
                </c:pt>
                <c:pt idx="1108">
                  <c:v>1109</c:v>
                </c:pt>
                <c:pt idx="1109">
                  <c:v>1110</c:v>
                </c:pt>
                <c:pt idx="1110">
                  <c:v>1111</c:v>
                </c:pt>
                <c:pt idx="1111">
                  <c:v>1112</c:v>
                </c:pt>
                <c:pt idx="1112">
                  <c:v>1113</c:v>
                </c:pt>
                <c:pt idx="1113">
                  <c:v>1114</c:v>
                </c:pt>
                <c:pt idx="1114">
                  <c:v>1115</c:v>
                </c:pt>
                <c:pt idx="1115">
                  <c:v>1116</c:v>
                </c:pt>
                <c:pt idx="1116">
                  <c:v>1117</c:v>
                </c:pt>
                <c:pt idx="1117">
                  <c:v>1118</c:v>
                </c:pt>
                <c:pt idx="1118">
                  <c:v>1119</c:v>
                </c:pt>
                <c:pt idx="1119">
                  <c:v>1120</c:v>
                </c:pt>
                <c:pt idx="1120">
                  <c:v>1121</c:v>
                </c:pt>
                <c:pt idx="1121">
                  <c:v>1122</c:v>
                </c:pt>
                <c:pt idx="1122">
                  <c:v>1123</c:v>
                </c:pt>
                <c:pt idx="1123">
                  <c:v>1124</c:v>
                </c:pt>
                <c:pt idx="1124">
                  <c:v>1125</c:v>
                </c:pt>
                <c:pt idx="1125">
                  <c:v>1126</c:v>
                </c:pt>
                <c:pt idx="1126">
                  <c:v>1127</c:v>
                </c:pt>
                <c:pt idx="1127">
                  <c:v>1128</c:v>
                </c:pt>
                <c:pt idx="1128">
                  <c:v>1129</c:v>
                </c:pt>
                <c:pt idx="1129">
                  <c:v>1130</c:v>
                </c:pt>
                <c:pt idx="1130">
                  <c:v>1131</c:v>
                </c:pt>
                <c:pt idx="1131">
                  <c:v>1132</c:v>
                </c:pt>
                <c:pt idx="1132">
                  <c:v>1133</c:v>
                </c:pt>
                <c:pt idx="1133">
                  <c:v>1134</c:v>
                </c:pt>
                <c:pt idx="1134">
                  <c:v>1135</c:v>
                </c:pt>
                <c:pt idx="1135">
                  <c:v>1136</c:v>
                </c:pt>
                <c:pt idx="1136">
                  <c:v>1137</c:v>
                </c:pt>
                <c:pt idx="1137">
                  <c:v>1138</c:v>
                </c:pt>
                <c:pt idx="1138">
                  <c:v>1139</c:v>
                </c:pt>
                <c:pt idx="1139">
                  <c:v>1140</c:v>
                </c:pt>
                <c:pt idx="1140">
                  <c:v>1141</c:v>
                </c:pt>
                <c:pt idx="1141">
                  <c:v>1142</c:v>
                </c:pt>
                <c:pt idx="1142">
                  <c:v>1143</c:v>
                </c:pt>
                <c:pt idx="1143">
                  <c:v>1144</c:v>
                </c:pt>
                <c:pt idx="1144">
                  <c:v>1145</c:v>
                </c:pt>
                <c:pt idx="1145">
                  <c:v>1146</c:v>
                </c:pt>
                <c:pt idx="1146">
                  <c:v>1147</c:v>
                </c:pt>
                <c:pt idx="1147">
                  <c:v>1148</c:v>
                </c:pt>
                <c:pt idx="1148">
                  <c:v>1149</c:v>
                </c:pt>
                <c:pt idx="1149">
                  <c:v>1150</c:v>
                </c:pt>
                <c:pt idx="1150">
                  <c:v>1151</c:v>
                </c:pt>
                <c:pt idx="1151">
                  <c:v>1152</c:v>
                </c:pt>
                <c:pt idx="1152">
                  <c:v>1153</c:v>
                </c:pt>
                <c:pt idx="1153">
                  <c:v>1154</c:v>
                </c:pt>
                <c:pt idx="1154">
                  <c:v>1155</c:v>
                </c:pt>
                <c:pt idx="1155">
                  <c:v>1156</c:v>
                </c:pt>
                <c:pt idx="1156">
                  <c:v>1157</c:v>
                </c:pt>
                <c:pt idx="1157">
                  <c:v>1158</c:v>
                </c:pt>
                <c:pt idx="1158">
                  <c:v>1159</c:v>
                </c:pt>
                <c:pt idx="1159">
                  <c:v>1160</c:v>
                </c:pt>
                <c:pt idx="1160">
                  <c:v>1161</c:v>
                </c:pt>
                <c:pt idx="1161">
                  <c:v>1162</c:v>
                </c:pt>
                <c:pt idx="1162">
                  <c:v>1163</c:v>
                </c:pt>
                <c:pt idx="1163">
                  <c:v>1164</c:v>
                </c:pt>
                <c:pt idx="1164">
                  <c:v>1165</c:v>
                </c:pt>
                <c:pt idx="1165">
                  <c:v>1166</c:v>
                </c:pt>
                <c:pt idx="1166">
                  <c:v>1167</c:v>
                </c:pt>
                <c:pt idx="1167">
                  <c:v>1168</c:v>
                </c:pt>
                <c:pt idx="1168">
                  <c:v>1169</c:v>
                </c:pt>
                <c:pt idx="1169">
                  <c:v>1170</c:v>
                </c:pt>
                <c:pt idx="1170">
                  <c:v>1171</c:v>
                </c:pt>
                <c:pt idx="1171">
                  <c:v>1172</c:v>
                </c:pt>
                <c:pt idx="1172">
                  <c:v>1173</c:v>
                </c:pt>
                <c:pt idx="1173">
                  <c:v>1174</c:v>
                </c:pt>
                <c:pt idx="1174">
                  <c:v>1175</c:v>
                </c:pt>
                <c:pt idx="1175">
                  <c:v>1176</c:v>
                </c:pt>
                <c:pt idx="1176">
                  <c:v>1177</c:v>
                </c:pt>
                <c:pt idx="1177">
                  <c:v>1178</c:v>
                </c:pt>
                <c:pt idx="1178">
                  <c:v>1179</c:v>
                </c:pt>
                <c:pt idx="1179">
                  <c:v>1180</c:v>
                </c:pt>
                <c:pt idx="1180">
                  <c:v>1181</c:v>
                </c:pt>
                <c:pt idx="1181">
                  <c:v>1182</c:v>
                </c:pt>
                <c:pt idx="1182">
                  <c:v>1183</c:v>
                </c:pt>
                <c:pt idx="1183">
                  <c:v>1184</c:v>
                </c:pt>
                <c:pt idx="1184">
                  <c:v>1185</c:v>
                </c:pt>
                <c:pt idx="1185">
                  <c:v>1186</c:v>
                </c:pt>
                <c:pt idx="1186">
                  <c:v>1187</c:v>
                </c:pt>
                <c:pt idx="1187">
                  <c:v>1188</c:v>
                </c:pt>
                <c:pt idx="1188">
                  <c:v>1189</c:v>
                </c:pt>
                <c:pt idx="1189">
                  <c:v>1190</c:v>
                </c:pt>
                <c:pt idx="1190">
                  <c:v>1191</c:v>
                </c:pt>
                <c:pt idx="1191">
                  <c:v>1192</c:v>
                </c:pt>
                <c:pt idx="1192">
                  <c:v>1193</c:v>
                </c:pt>
                <c:pt idx="1193">
                  <c:v>1194</c:v>
                </c:pt>
                <c:pt idx="1194">
                  <c:v>1195</c:v>
                </c:pt>
                <c:pt idx="1195">
                  <c:v>1196</c:v>
                </c:pt>
                <c:pt idx="1196">
                  <c:v>1197</c:v>
                </c:pt>
                <c:pt idx="1197">
                  <c:v>1198</c:v>
                </c:pt>
                <c:pt idx="1198">
                  <c:v>1199</c:v>
                </c:pt>
                <c:pt idx="1199">
                  <c:v>1200</c:v>
                </c:pt>
                <c:pt idx="1200">
                  <c:v>1201</c:v>
                </c:pt>
                <c:pt idx="1201">
                  <c:v>1202</c:v>
                </c:pt>
                <c:pt idx="1202">
                  <c:v>1203</c:v>
                </c:pt>
                <c:pt idx="1203">
                  <c:v>1204</c:v>
                </c:pt>
                <c:pt idx="1204">
                  <c:v>1205</c:v>
                </c:pt>
                <c:pt idx="1205">
                  <c:v>1206</c:v>
                </c:pt>
                <c:pt idx="1206">
                  <c:v>1207</c:v>
                </c:pt>
                <c:pt idx="1207">
                  <c:v>1208</c:v>
                </c:pt>
                <c:pt idx="1208">
                  <c:v>1209</c:v>
                </c:pt>
                <c:pt idx="1209">
                  <c:v>1210</c:v>
                </c:pt>
                <c:pt idx="1210">
                  <c:v>1211</c:v>
                </c:pt>
                <c:pt idx="1211">
                  <c:v>1212</c:v>
                </c:pt>
                <c:pt idx="1212">
                  <c:v>1213</c:v>
                </c:pt>
                <c:pt idx="1213">
                  <c:v>1214</c:v>
                </c:pt>
                <c:pt idx="1214">
                  <c:v>1215</c:v>
                </c:pt>
                <c:pt idx="1215">
                  <c:v>1216</c:v>
                </c:pt>
                <c:pt idx="1216">
                  <c:v>1217</c:v>
                </c:pt>
                <c:pt idx="1217">
                  <c:v>1218</c:v>
                </c:pt>
                <c:pt idx="1218">
                  <c:v>1219</c:v>
                </c:pt>
                <c:pt idx="1219">
                  <c:v>1220</c:v>
                </c:pt>
                <c:pt idx="1220">
                  <c:v>1221</c:v>
                </c:pt>
                <c:pt idx="1221">
                  <c:v>1222</c:v>
                </c:pt>
                <c:pt idx="1222">
                  <c:v>1223</c:v>
                </c:pt>
                <c:pt idx="1223">
                  <c:v>1224</c:v>
                </c:pt>
                <c:pt idx="1224">
                  <c:v>1225</c:v>
                </c:pt>
                <c:pt idx="1225">
                  <c:v>1226</c:v>
                </c:pt>
                <c:pt idx="1226">
                  <c:v>1227</c:v>
                </c:pt>
                <c:pt idx="1227">
                  <c:v>1228</c:v>
                </c:pt>
                <c:pt idx="1228">
                  <c:v>1229</c:v>
                </c:pt>
                <c:pt idx="1229">
                  <c:v>1230</c:v>
                </c:pt>
                <c:pt idx="1230">
                  <c:v>1231</c:v>
                </c:pt>
                <c:pt idx="1231">
                  <c:v>1232</c:v>
                </c:pt>
                <c:pt idx="1232">
                  <c:v>1233</c:v>
                </c:pt>
                <c:pt idx="1233">
                  <c:v>1234</c:v>
                </c:pt>
                <c:pt idx="1234">
                  <c:v>1235</c:v>
                </c:pt>
                <c:pt idx="1235">
                  <c:v>1236</c:v>
                </c:pt>
                <c:pt idx="1236">
                  <c:v>1237</c:v>
                </c:pt>
                <c:pt idx="1237">
                  <c:v>1238</c:v>
                </c:pt>
                <c:pt idx="1238">
                  <c:v>1239</c:v>
                </c:pt>
                <c:pt idx="1239">
                  <c:v>1240</c:v>
                </c:pt>
                <c:pt idx="1240">
                  <c:v>1241</c:v>
                </c:pt>
                <c:pt idx="1241">
                  <c:v>1242</c:v>
                </c:pt>
                <c:pt idx="1242">
                  <c:v>1243</c:v>
                </c:pt>
                <c:pt idx="1243">
                  <c:v>1244</c:v>
                </c:pt>
                <c:pt idx="1244">
                  <c:v>1245</c:v>
                </c:pt>
                <c:pt idx="1245">
                  <c:v>1246</c:v>
                </c:pt>
                <c:pt idx="1246">
                  <c:v>1247</c:v>
                </c:pt>
                <c:pt idx="1247">
                  <c:v>1248</c:v>
                </c:pt>
                <c:pt idx="1248">
                  <c:v>1249</c:v>
                </c:pt>
                <c:pt idx="1249">
                  <c:v>1250</c:v>
                </c:pt>
                <c:pt idx="1250">
                  <c:v>1251</c:v>
                </c:pt>
                <c:pt idx="1251">
                  <c:v>1252</c:v>
                </c:pt>
                <c:pt idx="1252">
                  <c:v>1253</c:v>
                </c:pt>
                <c:pt idx="1253">
                  <c:v>1254</c:v>
                </c:pt>
                <c:pt idx="1254">
                  <c:v>1255</c:v>
                </c:pt>
                <c:pt idx="1255">
                  <c:v>1256</c:v>
                </c:pt>
                <c:pt idx="1256">
                  <c:v>1257</c:v>
                </c:pt>
                <c:pt idx="1257">
                  <c:v>1258</c:v>
                </c:pt>
                <c:pt idx="1258">
                  <c:v>1259</c:v>
                </c:pt>
                <c:pt idx="1259">
                  <c:v>1260</c:v>
                </c:pt>
                <c:pt idx="1260">
                  <c:v>1261</c:v>
                </c:pt>
                <c:pt idx="1261">
                  <c:v>1262</c:v>
                </c:pt>
                <c:pt idx="1262">
                  <c:v>1263</c:v>
                </c:pt>
                <c:pt idx="1263">
                  <c:v>1264</c:v>
                </c:pt>
                <c:pt idx="1264">
                  <c:v>1265</c:v>
                </c:pt>
                <c:pt idx="1265">
                  <c:v>1266</c:v>
                </c:pt>
                <c:pt idx="1266">
                  <c:v>1267</c:v>
                </c:pt>
                <c:pt idx="1267">
                  <c:v>1268</c:v>
                </c:pt>
                <c:pt idx="1268">
                  <c:v>1269</c:v>
                </c:pt>
                <c:pt idx="1269">
                  <c:v>1270</c:v>
                </c:pt>
                <c:pt idx="1270">
                  <c:v>1271</c:v>
                </c:pt>
                <c:pt idx="1271">
                  <c:v>1272</c:v>
                </c:pt>
                <c:pt idx="1272">
                  <c:v>1273</c:v>
                </c:pt>
                <c:pt idx="1273">
                  <c:v>1274</c:v>
                </c:pt>
                <c:pt idx="1274">
                  <c:v>1275</c:v>
                </c:pt>
                <c:pt idx="1275">
                  <c:v>1276</c:v>
                </c:pt>
                <c:pt idx="1276">
                  <c:v>1277</c:v>
                </c:pt>
                <c:pt idx="1277">
                  <c:v>1278</c:v>
                </c:pt>
                <c:pt idx="1278">
                  <c:v>1279</c:v>
                </c:pt>
                <c:pt idx="1279">
                  <c:v>1280</c:v>
                </c:pt>
                <c:pt idx="1280">
                  <c:v>1281</c:v>
                </c:pt>
                <c:pt idx="1281">
                  <c:v>1282</c:v>
                </c:pt>
                <c:pt idx="1282">
                  <c:v>1283</c:v>
                </c:pt>
                <c:pt idx="1283">
                  <c:v>1284</c:v>
                </c:pt>
                <c:pt idx="1284">
                  <c:v>1285</c:v>
                </c:pt>
                <c:pt idx="1285">
                  <c:v>1286</c:v>
                </c:pt>
                <c:pt idx="1286">
                  <c:v>1287</c:v>
                </c:pt>
                <c:pt idx="1287">
                  <c:v>1288</c:v>
                </c:pt>
                <c:pt idx="1288">
                  <c:v>1289</c:v>
                </c:pt>
                <c:pt idx="1289">
                  <c:v>1290</c:v>
                </c:pt>
                <c:pt idx="1290">
                  <c:v>1291</c:v>
                </c:pt>
                <c:pt idx="1291">
                  <c:v>1292</c:v>
                </c:pt>
                <c:pt idx="1292">
                  <c:v>1293</c:v>
                </c:pt>
                <c:pt idx="1293">
                  <c:v>1294</c:v>
                </c:pt>
                <c:pt idx="1294">
                  <c:v>1295</c:v>
                </c:pt>
                <c:pt idx="1295">
                  <c:v>1296</c:v>
                </c:pt>
                <c:pt idx="1296">
                  <c:v>1297</c:v>
                </c:pt>
                <c:pt idx="1297">
                  <c:v>1298</c:v>
                </c:pt>
                <c:pt idx="1298">
                  <c:v>1299</c:v>
                </c:pt>
                <c:pt idx="1299">
                  <c:v>1300</c:v>
                </c:pt>
                <c:pt idx="1300">
                  <c:v>1301</c:v>
                </c:pt>
                <c:pt idx="1301">
                  <c:v>1302</c:v>
                </c:pt>
                <c:pt idx="1302">
                  <c:v>1303</c:v>
                </c:pt>
                <c:pt idx="1303">
                  <c:v>1304</c:v>
                </c:pt>
                <c:pt idx="1304">
                  <c:v>1305</c:v>
                </c:pt>
                <c:pt idx="1305">
                  <c:v>1306</c:v>
                </c:pt>
                <c:pt idx="1306">
                  <c:v>1307</c:v>
                </c:pt>
                <c:pt idx="1307">
                  <c:v>1308</c:v>
                </c:pt>
                <c:pt idx="1308">
                  <c:v>1309</c:v>
                </c:pt>
                <c:pt idx="1309">
                  <c:v>1310</c:v>
                </c:pt>
                <c:pt idx="1310">
                  <c:v>1311</c:v>
                </c:pt>
                <c:pt idx="1311">
                  <c:v>1312</c:v>
                </c:pt>
                <c:pt idx="1312">
                  <c:v>1313</c:v>
                </c:pt>
                <c:pt idx="1313">
                  <c:v>1314</c:v>
                </c:pt>
                <c:pt idx="1314">
                  <c:v>1315</c:v>
                </c:pt>
                <c:pt idx="1315">
                  <c:v>1316</c:v>
                </c:pt>
                <c:pt idx="1316">
                  <c:v>1317</c:v>
                </c:pt>
                <c:pt idx="1317">
                  <c:v>1318</c:v>
                </c:pt>
                <c:pt idx="1318">
                  <c:v>1319</c:v>
                </c:pt>
                <c:pt idx="1319">
                  <c:v>1320</c:v>
                </c:pt>
                <c:pt idx="1320">
                  <c:v>1321</c:v>
                </c:pt>
                <c:pt idx="1321">
                  <c:v>1322</c:v>
                </c:pt>
                <c:pt idx="1322">
                  <c:v>1323</c:v>
                </c:pt>
                <c:pt idx="1323">
                  <c:v>1324</c:v>
                </c:pt>
                <c:pt idx="1324">
                  <c:v>1325</c:v>
                </c:pt>
                <c:pt idx="1325">
                  <c:v>1326</c:v>
                </c:pt>
                <c:pt idx="1326">
                  <c:v>1327</c:v>
                </c:pt>
                <c:pt idx="1327">
                  <c:v>1328</c:v>
                </c:pt>
                <c:pt idx="1328">
                  <c:v>1329</c:v>
                </c:pt>
                <c:pt idx="1329">
                  <c:v>1330</c:v>
                </c:pt>
                <c:pt idx="1330">
                  <c:v>1331</c:v>
                </c:pt>
                <c:pt idx="1331">
                  <c:v>1332</c:v>
                </c:pt>
                <c:pt idx="1332">
                  <c:v>1333</c:v>
                </c:pt>
                <c:pt idx="1333">
                  <c:v>1334</c:v>
                </c:pt>
                <c:pt idx="1334">
                  <c:v>1335</c:v>
                </c:pt>
                <c:pt idx="1335">
                  <c:v>1336</c:v>
                </c:pt>
                <c:pt idx="1336">
                  <c:v>1337</c:v>
                </c:pt>
                <c:pt idx="1337">
                  <c:v>1338</c:v>
                </c:pt>
                <c:pt idx="1338">
                  <c:v>1339</c:v>
                </c:pt>
                <c:pt idx="1339">
                  <c:v>1340</c:v>
                </c:pt>
                <c:pt idx="1340">
                  <c:v>1341</c:v>
                </c:pt>
                <c:pt idx="1341">
                  <c:v>1342</c:v>
                </c:pt>
                <c:pt idx="1342">
                  <c:v>1343</c:v>
                </c:pt>
                <c:pt idx="1343">
                  <c:v>1344</c:v>
                </c:pt>
                <c:pt idx="1344">
                  <c:v>1345</c:v>
                </c:pt>
                <c:pt idx="1345">
                  <c:v>1346</c:v>
                </c:pt>
                <c:pt idx="1346">
                  <c:v>1347</c:v>
                </c:pt>
                <c:pt idx="1347">
                  <c:v>1348</c:v>
                </c:pt>
                <c:pt idx="1348">
                  <c:v>1349</c:v>
                </c:pt>
                <c:pt idx="1349">
                  <c:v>1350</c:v>
                </c:pt>
                <c:pt idx="1350">
                  <c:v>1351</c:v>
                </c:pt>
                <c:pt idx="1351">
                  <c:v>1352</c:v>
                </c:pt>
                <c:pt idx="1352">
                  <c:v>1353</c:v>
                </c:pt>
                <c:pt idx="1353">
                  <c:v>1354</c:v>
                </c:pt>
                <c:pt idx="1354">
                  <c:v>1355</c:v>
                </c:pt>
                <c:pt idx="1355">
                  <c:v>1356</c:v>
                </c:pt>
                <c:pt idx="1356">
                  <c:v>1357</c:v>
                </c:pt>
                <c:pt idx="1357">
                  <c:v>1358</c:v>
                </c:pt>
                <c:pt idx="1358">
                  <c:v>1359</c:v>
                </c:pt>
                <c:pt idx="1359">
                  <c:v>1360</c:v>
                </c:pt>
                <c:pt idx="1360">
                  <c:v>1361</c:v>
                </c:pt>
                <c:pt idx="1361">
                  <c:v>1362</c:v>
                </c:pt>
                <c:pt idx="1362">
                  <c:v>1363</c:v>
                </c:pt>
                <c:pt idx="1363">
                  <c:v>1364</c:v>
                </c:pt>
                <c:pt idx="1364">
                  <c:v>1365</c:v>
                </c:pt>
                <c:pt idx="1365">
                  <c:v>1366</c:v>
                </c:pt>
                <c:pt idx="1366">
                  <c:v>1367</c:v>
                </c:pt>
                <c:pt idx="1367">
                  <c:v>1368</c:v>
                </c:pt>
                <c:pt idx="1368">
                  <c:v>1369</c:v>
                </c:pt>
                <c:pt idx="1369">
                  <c:v>1370</c:v>
                </c:pt>
                <c:pt idx="1370">
                  <c:v>1371</c:v>
                </c:pt>
                <c:pt idx="1371">
                  <c:v>1372</c:v>
                </c:pt>
                <c:pt idx="1372">
                  <c:v>1373</c:v>
                </c:pt>
                <c:pt idx="1373">
                  <c:v>1374</c:v>
                </c:pt>
                <c:pt idx="1374">
                  <c:v>1375</c:v>
                </c:pt>
                <c:pt idx="1375">
                  <c:v>1376</c:v>
                </c:pt>
                <c:pt idx="1376">
                  <c:v>1377</c:v>
                </c:pt>
                <c:pt idx="1377">
                  <c:v>1378</c:v>
                </c:pt>
                <c:pt idx="1378">
                  <c:v>1379</c:v>
                </c:pt>
                <c:pt idx="1379">
                  <c:v>1380</c:v>
                </c:pt>
                <c:pt idx="1380">
                  <c:v>1381</c:v>
                </c:pt>
                <c:pt idx="1381">
                  <c:v>1382</c:v>
                </c:pt>
                <c:pt idx="1382">
                  <c:v>1383</c:v>
                </c:pt>
                <c:pt idx="1383">
                  <c:v>1384</c:v>
                </c:pt>
                <c:pt idx="1384">
                  <c:v>1385</c:v>
                </c:pt>
                <c:pt idx="1385">
                  <c:v>1386</c:v>
                </c:pt>
                <c:pt idx="1386">
                  <c:v>1387</c:v>
                </c:pt>
                <c:pt idx="1387">
                  <c:v>1388</c:v>
                </c:pt>
                <c:pt idx="1388">
                  <c:v>1389</c:v>
                </c:pt>
                <c:pt idx="1389">
                  <c:v>1390</c:v>
                </c:pt>
                <c:pt idx="1390">
                  <c:v>1391</c:v>
                </c:pt>
                <c:pt idx="1391">
                  <c:v>1392</c:v>
                </c:pt>
                <c:pt idx="1392">
                  <c:v>1393</c:v>
                </c:pt>
                <c:pt idx="1393">
                  <c:v>1394</c:v>
                </c:pt>
                <c:pt idx="1394">
                  <c:v>1395</c:v>
                </c:pt>
                <c:pt idx="1395">
                  <c:v>1396</c:v>
                </c:pt>
                <c:pt idx="1396">
                  <c:v>1397</c:v>
                </c:pt>
                <c:pt idx="1397">
                  <c:v>1398</c:v>
                </c:pt>
                <c:pt idx="1398">
                  <c:v>1399</c:v>
                </c:pt>
                <c:pt idx="1399">
                  <c:v>1400</c:v>
                </c:pt>
                <c:pt idx="1400">
                  <c:v>1401</c:v>
                </c:pt>
                <c:pt idx="1401">
                  <c:v>1402</c:v>
                </c:pt>
                <c:pt idx="1402">
                  <c:v>1403</c:v>
                </c:pt>
                <c:pt idx="1403">
                  <c:v>1404</c:v>
                </c:pt>
                <c:pt idx="1404">
                  <c:v>1405</c:v>
                </c:pt>
                <c:pt idx="1405">
                  <c:v>1406</c:v>
                </c:pt>
                <c:pt idx="1406">
                  <c:v>1407</c:v>
                </c:pt>
                <c:pt idx="1407">
                  <c:v>1408</c:v>
                </c:pt>
                <c:pt idx="1408">
                  <c:v>1409</c:v>
                </c:pt>
                <c:pt idx="1409">
                  <c:v>1410</c:v>
                </c:pt>
                <c:pt idx="1410">
                  <c:v>1411</c:v>
                </c:pt>
                <c:pt idx="1411">
                  <c:v>1412</c:v>
                </c:pt>
                <c:pt idx="1412">
                  <c:v>1413</c:v>
                </c:pt>
                <c:pt idx="1413">
                  <c:v>1414</c:v>
                </c:pt>
                <c:pt idx="1414">
                  <c:v>1415</c:v>
                </c:pt>
                <c:pt idx="1415">
                  <c:v>1416</c:v>
                </c:pt>
                <c:pt idx="1416">
                  <c:v>1417</c:v>
                </c:pt>
                <c:pt idx="1417">
                  <c:v>1418</c:v>
                </c:pt>
                <c:pt idx="1418">
                  <c:v>1419</c:v>
                </c:pt>
                <c:pt idx="1419">
                  <c:v>1420</c:v>
                </c:pt>
                <c:pt idx="1420">
                  <c:v>1421</c:v>
                </c:pt>
                <c:pt idx="1421">
                  <c:v>1422</c:v>
                </c:pt>
                <c:pt idx="1422">
                  <c:v>1423</c:v>
                </c:pt>
                <c:pt idx="1423">
                  <c:v>1424</c:v>
                </c:pt>
                <c:pt idx="1424">
                  <c:v>1425</c:v>
                </c:pt>
                <c:pt idx="1425">
                  <c:v>1426</c:v>
                </c:pt>
                <c:pt idx="1426">
                  <c:v>1427</c:v>
                </c:pt>
                <c:pt idx="1427">
                  <c:v>1428</c:v>
                </c:pt>
                <c:pt idx="1428">
                  <c:v>1429</c:v>
                </c:pt>
                <c:pt idx="1429">
                  <c:v>1430</c:v>
                </c:pt>
                <c:pt idx="1430">
                  <c:v>1431</c:v>
                </c:pt>
                <c:pt idx="1431">
                  <c:v>1432</c:v>
                </c:pt>
                <c:pt idx="1432">
                  <c:v>1433</c:v>
                </c:pt>
                <c:pt idx="1433">
                  <c:v>1434</c:v>
                </c:pt>
                <c:pt idx="1434">
                  <c:v>1435</c:v>
                </c:pt>
                <c:pt idx="1435">
                  <c:v>1436</c:v>
                </c:pt>
                <c:pt idx="1436">
                  <c:v>1437</c:v>
                </c:pt>
                <c:pt idx="1437">
                  <c:v>1438</c:v>
                </c:pt>
                <c:pt idx="1438">
                  <c:v>1439</c:v>
                </c:pt>
                <c:pt idx="1439">
                  <c:v>1440</c:v>
                </c:pt>
                <c:pt idx="1440">
                  <c:v>1441</c:v>
                </c:pt>
                <c:pt idx="1441">
                  <c:v>1442</c:v>
                </c:pt>
                <c:pt idx="1442">
                  <c:v>1443</c:v>
                </c:pt>
                <c:pt idx="1443">
                  <c:v>1444</c:v>
                </c:pt>
                <c:pt idx="1444">
                  <c:v>1445</c:v>
                </c:pt>
                <c:pt idx="1445">
                  <c:v>1446</c:v>
                </c:pt>
                <c:pt idx="1446">
                  <c:v>1447</c:v>
                </c:pt>
                <c:pt idx="1447">
                  <c:v>1448</c:v>
                </c:pt>
                <c:pt idx="1448">
                  <c:v>1449</c:v>
                </c:pt>
                <c:pt idx="1449">
                  <c:v>1450</c:v>
                </c:pt>
                <c:pt idx="1450">
                  <c:v>1451</c:v>
                </c:pt>
                <c:pt idx="1451">
                  <c:v>1452</c:v>
                </c:pt>
                <c:pt idx="1452">
                  <c:v>1453</c:v>
                </c:pt>
                <c:pt idx="1453">
                  <c:v>1454</c:v>
                </c:pt>
                <c:pt idx="1454">
                  <c:v>1455</c:v>
                </c:pt>
                <c:pt idx="1455">
                  <c:v>1456</c:v>
                </c:pt>
                <c:pt idx="1456">
                  <c:v>1457</c:v>
                </c:pt>
                <c:pt idx="1457">
                  <c:v>1458</c:v>
                </c:pt>
                <c:pt idx="1458">
                  <c:v>1459</c:v>
                </c:pt>
                <c:pt idx="1459">
                  <c:v>1460</c:v>
                </c:pt>
                <c:pt idx="1460">
                  <c:v>1461</c:v>
                </c:pt>
                <c:pt idx="1461">
                  <c:v>1462</c:v>
                </c:pt>
                <c:pt idx="1462">
                  <c:v>1463</c:v>
                </c:pt>
                <c:pt idx="1463">
                  <c:v>1464</c:v>
                </c:pt>
                <c:pt idx="1464">
                  <c:v>1465</c:v>
                </c:pt>
                <c:pt idx="1465">
                  <c:v>1466</c:v>
                </c:pt>
                <c:pt idx="1466">
                  <c:v>1467</c:v>
                </c:pt>
                <c:pt idx="1467">
                  <c:v>1468</c:v>
                </c:pt>
                <c:pt idx="1468">
                  <c:v>1469</c:v>
                </c:pt>
                <c:pt idx="1469">
                  <c:v>1470</c:v>
                </c:pt>
                <c:pt idx="1470">
                  <c:v>1471</c:v>
                </c:pt>
                <c:pt idx="1471">
                  <c:v>1472</c:v>
                </c:pt>
                <c:pt idx="1472">
                  <c:v>1473</c:v>
                </c:pt>
                <c:pt idx="1473">
                  <c:v>1474</c:v>
                </c:pt>
                <c:pt idx="1474">
                  <c:v>1475</c:v>
                </c:pt>
                <c:pt idx="1475">
                  <c:v>1476</c:v>
                </c:pt>
                <c:pt idx="1476">
                  <c:v>1477</c:v>
                </c:pt>
                <c:pt idx="1477">
                  <c:v>1478</c:v>
                </c:pt>
                <c:pt idx="1478">
                  <c:v>1479</c:v>
                </c:pt>
                <c:pt idx="1479">
                  <c:v>1480</c:v>
                </c:pt>
                <c:pt idx="1480">
                  <c:v>1481</c:v>
                </c:pt>
                <c:pt idx="1481">
                  <c:v>1482</c:v>
                </c:pt>
                <c:pt idx="1482">
                  <c:v>1483</c:v>
                </c:pt>
                <c:pt idx="1483">
                  <c:v>1484</c:v>
                </c:pt>
                <c:pt idx="1484">
                  <c:v>1485</c:v>
                </c:pt>
                <c:pt idx="1485">
                  <c:v>1486</c:v>
                </c:pt>
                <c:pt idx="1486">
                  <c:v>1487</c:v>
                </c:pt>
                <c:pt idx="1487">
                  <c:v>1488</c:v>
                </c:pt>
                <c:pt idx="1488">
                  <c:v>1489</c:v>
                </c:pt>
                <c:pt idx="1489">
                  <c:v>1490</c:v>
                </c:pt>
                <c:pt idx="1490">
                  <c:v>1491</c:v>
                </c:pt>
                <c:pt idx="1491">
                  <c:v>1492</c:v>
                </c:pt>
                <c:pt idx="1492">
                  <c:v>1493</c:v>
                </c:pt>
                <c:pt idx="1493">
                  <c:v>1494</c:v>
                </c:pt>
                <c:pt idx="1494">
                  <c:v>1495</c:v>
                </c:pt>
                <c:pt idx="1495">
                  <c:v>1496</c:v>
                </c:pt>
                <c:pt idx="1496">
                  <c:v>1497</c:v>
                </c:pt>
                <c:pt idx="1497">
                  <c:v>1498</c:v>
                </c:pt>
                <c:pt idx="1498">
                  <c:v>1499</c:v>
                </c:pt>
                <c:pt idx="1499">
                  <c:v>1500</c:v>
                </c:pt>
                <c:pt idx="1500">
                  <c:v>1501</c:v>
                </c:pt>
                <c:pt idx="1501">
                  <c:v>1502</c:v>
                </c:pt>
                <c:pt idx="1502">
                  <c:v>1503</c:v>
                </c:pt>
                <c:pt idx="1503">
                  <c:v>1504</c:v>
                </c:pt>
                <c:pt idx="1504">
                  <c:v>1505</c:v>
                </c:pt>
                <c:pt idx="1505">
                  <c:v>1506</c:v>
                </c:pt>
                <c:pt idx="1506">
                  <c:v>1507</c:v>
                </c:pt>
                <c:pt idx="1507">
                  <c:v>1508</c:v>
                </c:pt>
                <c:pt idx="1508">
                  <c:v>1509</c:v>
                </c:pt>
                <c:pt idx="1509">
                  <c:v>1510</c:v>
                </c:pt>
                <c:pt idx="1510">
                  <c:v>1511</c:v>
                </c:pt>
                <c:pt idx="1511">
                  <c:v>1512</c:v>
                </c:pt>
                <c:pt idx="1512">
                  <c:v>1513</c:v>
                </c:pt>
                <c:pt idx="1513">
                  <c:v>1514</c:v>
                </c:pt>
                <c:pt idx="1514">
                  <c:v>1515</c:v>
                </c:pt>
                <c:pt idx="1515">
                  <c:v>1516</c:v>
                </c:pt>
                <c:pt idx="1516">
                  <c:v>1517</c:v>
                </c:pt>
                <c:pt idx="1517">
                  <c:v>1518</c:v>
                </c:pt>
                <c:pt idx="1518">
                  <c:v>1519</c:v>
                </c:pt>
                <c:pt idx="1519">
                  <c:v>1520</c:v>
                </c:pt>
                <c:pt idx="1520">
                  <c:v>1521</c:v>
                </c:pt>
                <c:pt idx="1521">
                  <c:v>1522</c:v>
                </c:pt>
                <c:pt idx="1522">
                  <c:v>1523</c:v>
                </c:pt>
                <c:pt idx="1523">
                  <c:v>1524</c:v>
                </c:pt>
                <c:pt idx="1524">
                  <c:v>1525</c:v>
                </c:pt>
                <c:pt idx="1525">
                  <c:v>1526</c:v>
                </c:pt>
                <c:pt idx="1526">
                  <c:v>1527</c:v>
                </c:pt>
                <c:pt idx="1527">
                  <c:v>1528</c:v>
                </c:pt>
                <c:pt idx="1528">
                  <c:v>1529</c:v>
                </c:pt>
                <c:pt idx="1529">
                  <c:v>1530</c:v>
                </c:pt>
                <c:pt idx="1530">
                  <c:v>1531</c:v>
                </c:pt>
                <c:pt idx="1531">
                  <c:v>1532</c:v>
                </c:pt>
                <c:pt idx="1532">
                  <c:v>1533</c:v>
                </c:pt>
                <c:pt idx="1533">
                  <c:v>1534</c:v>
                </c:pt>
                <c:pt idx="1534">
                  <c:v>1535</c:v>
                </c:pt>
                <c:pt idx="1535">
                  <c:v>1536</c:v>
                </c:pt>
                <c:pt idx="1536">
                  <c:v>1537</c:v>
                </c:pt>
                <c:pt idx="1537">
                  <c:v>1538</c:v>
                </c:pt>
                <c:pt idx="1538">
                  <c:v>1539</c:v>
                </c:pt>
                <c:pt idx="1539">
                  <c:v>1540</c:v>
                </c:pt>
                <c:pt idx="1540">
                  <c:v>1541</c:v>
                </c:pt>
                <c:pt idx="1541">
                  <c:v>1542</c:v>
                </c:pt>
                <c:pt idx="1542">
                  <c:v>1543</c:v>
                </c:pt>
                <c:pt idx="1543">
                  <c:v>1544</c:v>
                </c:pt>
                <c:pt idx="1544">
                  <c:v>1545</c:v>
                </c:pt>
                <c:pt idx="1545">
                  <c:v>1546</c:v>
                </c:pt>
                <c:pt idx="1546">
                  <c:v>1547</c:v>
                </c:pt>
                <c:pt idx="1547">
                  <c:v>1548</c:v>
                </c:pt>
                <c:pt idx="1548">
                  <c:v>1549</c:v>
                </c:pt>
                <c:pt idx="1549">
                  <c:v>1550</c:v>
                </c:pt>
                <c:pt idx="1550">
                  <c:v>1551</c:v>
                </c:pt>
                <c:pt idx="1551">
                  <c:v>1552</c:v>
                </c:pt>
                <c:pt idx="1552">
                  <c:v>1553</c:v>
                </c:pt>
                <c:pt idx="1553">
                  <c:v>1554</c:v>
                </c:pt>
                <c:pt idx="1554">
                  <c:v>1555</c:v>
                </c:pt>
                <c:pt idx="1555">
                  <c:v>1556</c:v>
                </c:pt>
                <c:pt idx="1556">
                  <c:v>1557</c:v>
                </c:pt>
                <c:pt idx="1557">
                  <c:v>1558</c:v>
                </c:pt>
                <c:pt idx="1558">
                  <c:v>1559</c:v>
                </c:pt>
                <c:pt idx="1559">
                  <c:v>1560</c:v>
                </c:pt>
                <c:pt idx="1560">
                  <c:v>1561</c:v>
                </c:pt>
                <c:pt idx="1561">
                  <c:v>1562</c:v>
                </c:pt>
                <c:pt idx="1562">
                  <c:v>1563</c:v>
                </c:pt>
                <c:pt idx="1563">
                  <c:v>1564</c:v>
                </c:pt>
                <c:pt idx="1564">
                  <c:v>1565</c:v>
                </c:pt>
                <c:pt idx="1565">
                  <c:v>1566</c:v>
                </c:pt>
                <c:pt idx="1566">
                  <c:v>1567</c:v>
                </c:pt>
                <c:pt idx="1567">
                  <c:v>1568</c:v>
                </c:pt>
                <c:pt idx="1568">
                  <c:v>1569</c:v>
                </c:pt>
                <c:pt idx="1569">
                  <c:v>1570</c:v>
                </c:pt>
                <c:pt idx="1570">
                  <c:v>1571</c:v>
                </c:pt>
                <c:pt idx="1571">
                  <c:v>1572</c:v>
                </c:pt>
                <c:pt idx="1572">
                  <c:v>1573</c:v>
                </c:pt>
                <c:pt idx="1573">
                  <c:v>1574</c:v>
                </c:pt>
                <c:pt idx="1574">
                  <c:v>1575</c:v>
                </c:pt>
                <c:pt idx="1575">
                  <c:v>1576</c:v>
                </c:pt>
                <c:pt idx="1576">
                  <c:v>1577</c:v>
                </c:pt>
                <c:pt idx="1577">
                  <c:v>1578</c:v>
                </c:pt>
                <c:pt idx="1578">
                  <c:v>1579</c:v>
                </c:pt>
                <c:pt idx="1579">
                  <c:v>1580</c:v>
                </c:pt>
                <c:pt idx="1580">
                  <c:v>1581</c:v>
                </c:pt>
                <c:pt idx="1581">
                  <c:v>1582</c:v>
                </c:pt>
                <c:pt idx="1582">
                  <c:v>1583</c:v>
                </c:pt>
                <c:pt idx="1583">
                  <c:v>1584</c:v>
                </c:pt>
                <c:pt idx="1584">
                  <c:v>1585</c:v>
                </c:pt>
                <c:pt idx="1585">
                  <c:v>1586</c:v>
                </c:pt>
                <c:pt idx="1586">
                  <c:v>1587</c:v>
                </c:pt>
                <c:pt idx="1587">
                  <c:v>1588</c:v>
                </c:pt>
                <c:pt idx="1588">
                  <c:v>1589</c:v>
                </c:pt>
                <c:pt idx="1589">
                  <c:v>1590</c:v>
                </c:pt>
                <c:pt idx="1590">
                  <c:v>1591</c:v>
                </c:pt>
                <c:pt idx="1591">
                  <c:v>1592</c:v>
                </c:pt>
                <c:pt idx="1592">
                  <c:v>1593</c:v>
                </c:pt>
                <c:pt idx="1593">
                  <c:v>1594</c:v>
                </c:pt>
                <c:pt idx="1594">
                  <c:v>1595</c:v>
                </c:pt>
                <c:pt idx="1595">
                  <c:v>1596</c:v>
                </c:pt>
                <c:pt idx="1596">
                  <c:v>1597</c:v>
                </c:pt>
                <c:pt idx="1597">
                  <c:v>1598</c:v>
                </c:pt>
                <c:pt idx="1598">
                  <c:v>1599</c:v>
                </c:pt>
                <c:pt idx="1599">
                  <c:v>1600</c:v>
                </c:pt>
                <c:pt idx="1600">
                  <c:v>1601</c:v>
                </c:pt>
                <c:pt idx="1601">
                  <c:v>1602</c:v>
                </c:pt>
                <c:pt idx="1602">
                  <c:v>1603</c:v>
                </c:pt>
                <c:pt idx="1603">
                  <c:v>1604</c:v>
                </c:pt>
                <c:pt idx="1604">
                  <c:v>1605</c:v>
                </c:pt>
                <c:pt idx="1605">
                  <c:v>1606</c:v>
                </c:pt>
                <c:pt idx="1606">
                  <c:v>1607</c:v>
                </c:pt>
                <c:pt idx="1607">
                  <c:v>1608</c:v>
                </c:pt>
                <c:pt idx="1608">
                  <c:v>1609</c:v>
                </c:pt>
                <c:pt idx="1609">
                  <c:v>1610</c:v>
                </c:pt>
                <c:pt idx="1610">
                  <c:v>1611</c:v>
                </c:pt>
                <c:pt idx="1611">
                  <c:v>1612</c:v>
                </c:pt>
                <c:pt idx="1612">
                  <c:v>1613</c:v>
                </c:pt>
                <c:pt idx="1613">
                  <c:v>1614</c:v>
                </c:pt>
                <c:pt idx="1614">
                  <c:v>1615</c:v>
                </c:pt>
                <c:pt idx="1615">
                  <c:v>1616</c:v>
                </c:pt>
                <c:pt idx="1616">
                  <c:v>1617</c:v>
                </c:pt>
                <c:pt idx="1617">
                  <c:v>1618</c:v>
                </c:pt>
                <c:pt idx="1618">
                  <c:v>1619</c:v>
                </c:pt>
                <c:pt idx="1619">
                  <c:v>1620</c:v>
                </c:pt>
                <c:pt idx="1620">
                  <c:v>1621</c:v>
                </c:pt>
                <c:pt idx="1621">
                  <c:v>1622</c:v>
                </c:pt>
                <c:pt idx="1622">
                  <c:v>1623</c:v>
                </c:pt>
                <c:pt idx="1623">
                  <c:v>1624</c:v>
                </c:pt>
                <c:pt idx="1624">
                  <c:v>1625</c:v>
                </c:pt>
                <c:pt idx="1625">
                  <c:v>1626</c:v>
                </c:pt>
                <c:pt idx="1626">
                  <c:v>1627</c:v>
                </c:pt>
                <c:pt idx="1627">
                  <c:v>1628</c:v>
                </c:pt>
                <c:pt idx="1628">
                  <c:v>1629</c:v>
                </c:pt>
                <c:pt idx="1629">
                  <c:v>1630</c:v>
                </c:pt>
                <c:pt idx="1630">
                  <c:v>1631</c:v>
                </c:pt>
                <c:pt idx="1631">
                  <c:v>1632</c:v>
                </c:pt>
                <c:pt idx="1632">
                  <c:v>1633</c:v>
                </c:pt>
                <c:pt idx="1633">
                  <c:v>1634</c:v>
                </c:pt>
                <c:pt idx="1634">
                  <c:v>1635</c:v>
                </c:pt>
                <c:pt idx="1635">
                  <c:v>1636</c:v>
                </c:pt>
                <c:pt idx="1636">
                  <c:v>1637</c:v>
                </c:pt>
                <c:pt idx="1637">
                  <c:v>1638</c:v>
                </c:pt>
                <c:pt idx="1638">
                  <c:v>1639</c:v>
                </c:pt>
                <c:pt idx="1639">
                  <c:v>1640</c:v>
                </c:pt>
                <c:pt idx="1640">
                  <c:v>1641</c:v>
                </c:pt>
                <c:pt idx="1641">
                  <c:v>1642</c:v>
                </c:pt>
                <c:pt idx="1642">
                  <c:v>1643</c:v>
                </c:pt>
                <c:pt idx="1643">
                  <c:v>1644</c:v>
                </c:pt>
                <c:pt idx="1644">
                  <c:v>1645</c:v>
                </c:pt>
                <c:pt idx="1645">
                  <c:v>1646</c:v>
                </c:pt>
                <c:pt idx="1646">
                  <c:v>1647</c:v>
                </c:pt>
                <c:pt idx="1647">
                  <c:v>1648</c:v>
                </c:pt>
                <c:pt idx="1648">
                  <c:v>1649</c:v>
                </c:pt>
                <c:pt idx="1649">
                  <c:v>1650</c:v>
                </c:pt>
                <c:pt idx="1650">
                  <c:v>1651</c:v>
                </c:pt>
                <c:pt idx="1651">
                  <c:v>1652</c:v>
                </c:pt>
                <c:pt idx="1652">
                  <c:v>1653</c:v>
                </c:pt>
                <c:pt idx="1653">
                  <c:v>1654</c:v>
                </c:pt>
                <c:pt idx="1654">
                  <c:v>1655</c:v>
                </c:pt>
                <c:pt idx="1655">
                  <c:v>1656</c:v>
                </c:pt>
                <c:pt idx="1656">
                  <c:v>1657</c:v>
                </c:pt>
                <c:pt idx="1657">
                  <c:v>1658</c:v>
                </c:pt>
                <c:pt idx="1658">
                  <c:v>1659</c:v>
                </c:pt>
                <c:pt idx="1659">
                  <c:v>1660</c:v>
                </c:pt>
                <c:pt idx="1660">
                  <c:v>1661</c:v>
                </c:pt>
                <c:pt idx="1661">
                  <c:v>1662</c:v>
                </c:pt>
                <c:pt idx="1662">
                  <c:v>1663</c:v>
                </c:pt>
                <c:pt idx="1663">
                  <c:v>1664</c:v>
                </c:pt>
                <c:pt idx="1664">
                  <c:v>1665</c:v>
                </c:pt>
                <c:pt idx="1665">
                  <c:v>1666</c:v>
                </c:pt>
                <c:pt idx="1666">
                  <c:v>1667</c:v>
                </c:pt>
                <c:pt idx="1667">
                  <c:v>1668</c:v>
                </c:pt>
                <c:pt idx="1668">
                  <c:v>1669</c:v>
                </c:pt>
                <c:pt idx="1669">
                  <c:v>1670</c:v>
                </c:pt>
                <c:pt idx="1670">
                  <c:v>1671</c:v>
                </c:pt>
                <c:pt idx="1671">
                  <c:v>1672</c:v>
                </c:pt>
                <c:pt idx="1672">
                  <c:v>1673</c:v>
                </c:pt>
                <c:pt idx="1673">
                  <c:v>1674</c:v>
                </c:pt>
                <c:pt idx="1674">
                  <c:v>1675</c:v>
                </c:pt>
                <c:pt idx="1675">
                  <c:v>1676</c:v>
                </c:pt>
                <c:pt idx="1676">
                  <c:v>1677</c:v>
                </c:pt>
                <c:pt idx="1677">
                  <c:v>1678</c:v>
                </c:pt>
                <c:pt idx="1678">
                  <c:v>1679</c:v>
                </c:pt>
                <c:pt idx="1679">
                  <c:v>1680</c:v>
                </c:pt>
                <c:pt idx="1680">
                  <c:v>1681</c:v>
                </c:pt>
                <c:pt idx="1681">
                  <c:v>1682</c:v>
                </c:pt>
                <c:pt idx="1682">
                  <c:v>1683</c:v>
                </c:pt>
                <c:pt idx="1683">
                  <c:v>1684</c:v>
                </c:pt>
                <c:pt idx="1684">
                  <c:v>1685</c:v>
                </c:pt>
                <c:pt idx="1685">
                  <c:v>1686</c:v>
                </c:pt>
                <c:pt idx="1686">
                  <c:v>1687</c:v>
                </c:pt>
                <c:pt idx="1687">
                  <c:v>1688</c:v>
                </c:pt>
                <c:pt idx="1688">
                  <c:v>1689</c:v>
                </c:pt>
                <c:pt idx="1689">
                  <c:v>1690</c:v>
                </c:pt>
                <c:pt idx="1690">
                  <c:v>1691</c:v>
                </c:pt>
                <c:pt idx="1691">
                  <c:v>1692</c:v>
                </c:pt>
                <c:pt idx="1692">
                  <c:v>1693</c:v>
                </c:pt>
                <c:pt idx="1693">
                  <c:v>1694</c:v>
                </c:pt>
                <c:pt idx="1694">
                  <c:v>1695</c:v>
                </c:pt>
                <c:pt idx="1695">
                  <c:v>1696</c:v>
                </c:pt>
                <c:pt idx="1696">
                  <c:v>1697</c:v>
                </c:pt>
                <c:pt idx="1697">
                  <c:v>1698</c:v>
                </c:pt>
                <c:pt idx="1698">
                  <c:v>1699</c:v>
                </c:pt>
                <c:pt idx="1699">
                  <c:v>1700</c:v>
                </c:pt>
                <c:pt idx="1700">
                  <c:v>1701</c:v>
                </c:pt>
                <c:pt idx="1701">
                  <c:v>1702</c:v>
                </c:pt>
                <c:pt idx="1702">
                  <c:v>1703</c:v>
                </c:pt>
                <c:pt idx="1703">
                  <c:v>1704</c:v>
                </c:pt>
                <c:pt idx="1704">
                  <c:v>1705</c:v>
                </c:pt>
                <c:pt idx="1705">
                  <c:v>1706</c:v>
                </c:pt>
                <c:pt idx="1706">
                  <c:v>1707</c:v>
                </c:pt>
                <c:pt idx="1707">
                  <c:v>1708</c:v>
                </c:pt>
                <c:pt idx="1708">
                  <c:v>1709</c:v>
                </c:pt>
                <c:pt idx="1709">
                  <c:v>1710</c:v>
                </c:pt>
                <c:pt idx="1710">
                  <c:v>1711</c:v>
                </c:pt>
                <c:pt idx="1711">
                  <c:v>1712</c:v>
                </c:pt>
                <c:pt idx="1712">
                  <c:v>1713</c:v>
                </c:pt>
                <c:pt idx="1713">
                  <c:v>1714</c:v>
                </c:pt>
                <c:pt idx="1714">
                  <c:v>1715</c:v>
                </c:pt>
                <c:pt idx="1715">
                  <c:v>1716</c:v>
                </c:pt>
                <c:pt idx="1716">
                  <c:v>1717</c:v>
                </c:pt>
                <c:pt idx="1717">
                  <c:v>1718</c:v>
                </c:pt>
                <c:pt idx="1718">
                  <c:v>1719</c:v>
                </c:pt>
                <c:pt idx="1719">
                  <c:v>1720</c:v>
                </c:pt>
                <c:pt idx="1720">
                  <c:v>1721</c:v>
                </c:pt>
                <c:pt idx="1721">
                  <c:v>1722</c:v>
                </c:pt>
                <c:pt idx="1722">
                  <c:v>1723</c:v>
                </c:pt>
                <c:pt idx="1723">
                  <c:v>1724</c:v>
                </c:pt>
                <c:pt idx="1724">
                  <c:v>1725</c:v>
                </c:pt>
                <c:pt idx="1725">
                  <c:v>1726</c:v>
                </c:pt>
                <c:pt idx="1726">
                  <c:v>1727</c:v>
                </c:pt>
                <c:pt idx="1727">
                  <c:v>1728</c:v>
                </c:pt>
                <c:pt idx="1728">
                  <c:v>1729</c:v>
                </c:pt>
                <c:pt idx="1729">
                  <c:v>1730</c:v>
                </c:pt>
                <c:pt idx="1730">
                  <c:v>1731</c:v>
                </c:pt>
                <c:pt idx="1731">
                  <c:v>1732</c:v>
                </c:pt>
                <c:pt idx="1732">
                  <c:v>1733</c:v>
                </c:pt>
                <c:pt idx="1733">
                  <c:v>1734</c:v>
                </c:pt>
                <c:pt idx="1734">
                  <c:v>1735</c:v>
                </c:pt>
                <c:pt idx="1735">
                  <c:v>1736</c:v>
                </c:pt>
                <c:pt idx="1736">
                  <c:v>1737</c:v>
                </c:pt>
                <c:pt idx="1737">
                  <c:v>1738</c:v>
                </c:pt>
                <c:pt idx="1738">
                  <c:v>1739</c:v>
                </c:pt>
                <c:pt idx="1739">
                  <c:v>1740</c:v>
                </c:pt>
                <c:pt idx="1740">
                  <c:v>1741</c:v>
                </c:pt>
                <c:pt idx="1741">
                  <c:v>1742</c:v>
                </c:pt>
                <c:pt idx="1742">
                  <c:v>1743</c:v>
                </c:pt>
                <c:pt idx="1743">
                  <c:v>1744</c:v>
                </c:pt>
                <c:pt idx="1744">
                  <c:v>1745</c:v>
                </c:pt>
                <c:pt idx="1745">
                  <c:v>1746</c:v>
                </c:pt>
                <c:pt idx="1746">
                  <c:v>1747</c:v>
                </c:pt>
                <c:pt idx="1747">
                  <c:v>1748</c:v>
                </c:pt>
                <c:pt idx="1748">
                  <c:v>1749</c:v>
                </c:pt>
                <c:pt idx="1749">
                  <c:v>1750</c:v>
                </c:pt>
                <c:pt idx="1750">
                  <c:v>1751</c:v>
                </c:pt>
                <c:pt idx="1751">
                  <c:v>1752</c:v>
                </c:pt>
                <c:pt idx="1752">
                  <c:v>1753</c:v>
                </c:pt>
                <c:pt idx="1753">
                  <c:v>1754</c:v>
                </c:pt>
                <c:pt idx="1754">
                  <c:v>1755</c:v>
                </c:pt>
                <c:pt idx="1755">
                  <c:v>1756</c:v>
                </c:pt>
                <c:pt idx="1756">
                  <c:v>1757</c:v>
                </c:pt>
                <c:pt idx="1757">
                  <c:v>1758</c:v>
                </c:pt>
                <c:pt idx="1758">
                  <c:v>1759</c:v>
                </c:pt>
                <c:pt idx="1759">
                  <c:v>1760</c:v>
                </c:pt>
                <c:pt idx="1760">
                  <c:v>1761</c:v>
                </c:pt>
                <c:pt idx="1761">
                  <c:v>1762</c:v>
                </c:pt>
                <c:pt idx="1762">
                  <c:v>1763</c:v>
                </c:pt>
                <c:pt idx="1763">
                  <c:v>1764</c:v>
                </c:pt>
                <c:pt idx="1764">
                  <c:v>1765</c:v>
                </c:pt>
                <c:pt idx="1765">
                  <c:v>1766</c:v>
                </c:pt>
                <c:pt idx="1766">
                  <c:v>1767</c:v>
                </c:pt>
                <c:pt idx="1767">
                  <c:v>1768</c:v>
                </c:pt>
                <c:pt idx="1768">
                  <c:v>1769</c:v>
                </c:pt>
                <c:pt idx="1769">
                  <c:v>1770</c:v>
                </c:pt>
                <c:pt idx="1770">
                  <c:v>1771</c:v>
                </c:pt>
                <c:pt idx="1771">
                  <c:v>1772</c:v>
                </c:pt>
                <c:pt idx="1772">
                  <c:v>1773</c:v>
                </c:pt>
                <c:pt idx="1773">
                  <c:v>1774</c:v>
                </c:pt>
                <c:pt idx="1774">
                  <c:v>1775</c:v>
                </c:pt>
                <c:pt idx="1775">
                  <c:v>1776</c:v>
                </c:pt>
                <c:pt idx="1776">
                  <c:v>1777</c:v>
                </c:pt>
                <c:pt idx="1777">
                  <c:v>1778</c:v>
                </c:pt>
                <c:pt idx="1778">
                  <c:v>1779</c:v>
                </c:pt>
                <c:pt idx="1779">
                  <c:v>1780</c:v>
                </c:pt>
                <c:pt idx="1780">
                  <c:v>1781</c:v>
                </c:pt>
                <c:pt idx="1781">
                  <c:v>1782</c:v>
                </c:pt>
                <c:pt idx="1782">
                  <c:v>1783</c:v>
                </c:pt>
                <c:pt idx="1783">
                  <c:v>1784</c:v>
                </c:pt>
                <c:pt idx="1784">
                  <c:v>1785</c:v>
                </c:pt>
                <c:pt idx="1785">
                  <c:v>1786</c:v>
                </c:pt>
                <c:pt idx="1786">
                  <c:v>1787</c:v>
                </c:pt>
                <c:pt idx="1787">
                  <c:v>1788</c:v>
                </c:pt>
                <c:pt idx="1788">
                  <c:v>1789</c:v>
                </c:pt>
                <c:pt idx="1789">
                  <c:v>1790</c:v>
                </c:pt>
                <c:pt idx="1790">
                  <c:v>1791</c:v>
                </c:pt>
                <c:pt idx="1791">
                  <c:v>1792</c:v>
                </c:pt>
                <c:pt idx="1792">
                  <c:v>1793</c:v>
                </c:pt>
                <c:pt idx="1793">
                  <c:v>1794</c:v>
                </c:pt>
                <c:pt idx="1794">
                  <c:v>1795</c:v>
                </c:pt>
                <c:pt idx="1795">
                  <c:v>1796</c:v>
                </c:pt>
                <c:pt idx="1796">
                  <c:v>1797</c:v>
                </c:pt>
                <c:pt idx="1797">
                  <c:v>1798</c:v>
                </c:pt>
                <c:pt idx="1798">
                  <c:v>1799</c:v>
                </c:pt>
                <c:pt idx="1799">
                  <c:v>1800</c:v>
                </c:pt>
              </c:numCache>
            </c:numRef>
          </c:xVal>
          <c:yVal>
            <c:numRef>
              <c:f>'Japan Gear Shifting_GIO_0410201'!$D$6:$D$1805</c:f>
              <c:numCache>
                <c:formatCode>General</c:formatCode>
                <c:ptCount val="180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2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2</c:v>
                </c:pt>
                <c:pt idx="323">
                  <c:v>2</c:v>
                </c:pt>
                <c:pt idx="324">
                  <c:v>2</c:v>
                </c:pt>
                <c:pt idx="325">
                  <c:v>2</c:v>
                </c:pt>
                <c:pt idx="326">
                  <c:v>2</c:v>
                </c:pt>
                <c:pt idx="327">
                  <c:v>2</c:v>
                </c:pt>
                <c:pt idx="328">
                  <c:v>2</c:v>
                </c:pt>
                <c:pt idx="329">
                  <c:v>2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2</c:v>
                </c:pt>
                <c:pt idx="335">
                  <c:v>2</c:v>
                </c:pt>
                <c:pt idx="336">
                  <c:v>2</c:v>
                </c:pt>
                <c:pt idx="337">
                  <c:v>2</c:v>
                </c:pt>
                <c:pt idx="338">
                  <c:v>2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2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2</c:v>
                </c:pt>
                <c:pt idx="402">
                  <c:v>2</c:v>
                </c:pt>
                <c:pt idx="403">
                  <c:v>2</c:v>
                </c:pt>
                <c:pt idx="404">
                  <c:v>2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2</c:v>
                </c:pt>
                <c:pt idx="426">
                  <c:v>2</c:v>
                </c:pt>
                <c:pt idx="427">
                  <c:v>2</c:v>
                </c:pt>
                <c:pt idx="428">
                  <c:v>2</c:v>
                </c:pt>
                <c:pt idx="429">
                  <c:v>2</c:v>
                </c:pt>
                <c:pt idx="430">
                  <c:v>2</c:v>
                </c:pt>
                <c:pt idx="431">
                  <c:v>2</c:v>
                </c:pt>
                <c:pt idx="432">
                  <c:v>2</c:v>
                </c:pt>
                <c:pt idx="433">
                  <c:v>2</c:v>
                </c:pt>
                <c:pt idx="434">
                  <c:v>2</c:v>
                </c:pt>
                <c:pt idx="435">
                  <c:v>2</c:v>
                </c:pt>
                <c:pt idx="436">
                  <c:v>2</c:v>
                </c:pt>
                <c:pt idx="437">
                  <c:v>2</c:v>
                </c:pt>
                <c:pt idx="438">
                  <c:v>2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2</c:v>
                </c:pt>
                <c:pt idx="541">
                  <c:v>2</c:v>
                </c:pt>
                <c:pt idx="542">
                  <c:v>2</c:v>
                </c:pt>
                <c:pt idx="543">
                  <c:v>2</c:v>
                </c:pt>
                <c:pt idx="544">
                  <c:v>2</c:v>
                </c:pt>
                <c:pt idx="545">
                  <c:v>2</c:v>
                </c:pt>
                <c:pt idx="546">
                  <c:v>2</c:v>
                </c:pt>
                <c:pt idx="547">
                  <c:v>2</c:v>
                </c:pt>
                <c:pt idx="548">
                  <c:v>2</c:v>
                </c:pt>
                <c:pt idx="549">
                  <c:v>2</c:v>
                </c:pt>
                <c:pt idx="550">
                  <c:v>2</c:v>
                </c:pt>
                <c:pt idx="551">
                  <c:v>2</c:v>
                </c:pt>
                <c:pt idx="552">
                  <c:v>2</c:v>
                </c:pt>
                <c:pt idx="553">
                  <c:v>2</c:v>
                </c:pt>
                <c:pt idx="554">
                  <c:v>2</c:v>
                </c:pt>
                <c:pt idx="555">
                  <c:v>2</c:v>
                </c:pt>
                <c:pt idx="556">
                  <c:v>2</c:v>
                </c:pt>
                <c:pt idx="557">
                  <c:v>2</c:v>
                </c:pt>
                <c:pt idx="558">
                  <c:v>2</c:v>
                </c:pt>
                <c:pt idx="559">
                  <c:v>2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1</c:v>
                </c:pt>
                <c:pt idx="595">
                  <c:v>1</c:v>
                </c:pt>
                <c:pt idx="596">
                  <c:v>1</c:v>
                </c:pt>
                <c:pt idx="597">
                  <c:v>1</c:v>
                </c:pt>
                <c:pt idx="598">
                  <c:v>1</c:v>
                </c:pt>
                <c:pt idx="599">
                  <c:v>1</c:v>
                </c:pt>
                <c:pt idx="600">
                  <c:v>1</c:v>
                </c:pt>
                <c:pt idx="601">
                  <c:v>1</c:v>
                </c:pt>
                <c:pt idx="602">
                  <c:v>1</c:v>
                </c:pt>
                <c:pt idx="603">
                  <c:v>1</c:v>
                </c:pt>
                <c:pt idx="604">
                  <c:v>1</c:v>
                </c:pt>
                <c:pt idx="605">
                  <c:v>1</c:v>
                </c:pt>
                <c:pt idx="606">
                  <c:v>1</c:v>
                </c:pt>
                <c:pt idx="607">
                  <c:v>1</c:v>
                </c:pt>
                <c:pt idx="608">
                  <c:v>2</c:v>
                </c:pt>
                <c:pt idx="609">
                  <c:v>2</c:v>
                </c:pt>
                <c:pt idx="610">
                  <c:v>2</c:v>
                </c:pt>
                <c:pt idx="611">
                  <c:v>2</c:v>
                </c:pt>
                <c:pt idx="612">
                  <c:v>2</c:v>
                </c:pt>
                <c:pt idx="613">
                  <c:v>2</c:v>
                </c:pt>
                <c:pt idx="614">
                  <c:v>3</c:v>
                </c:pt>
                <c:pt idx="615">
                  <c:v>3</c:v>
                </c:pt>
                <c:pt idx="616">
                  <c:v>3</c:v>
                </c:pt>
                <c:pt idx="617">
                  <c:v>3</c:v>
                </c:pt>
                <c:pt idx="618">
                  <c:v>3</c:v>
                </c:pt>
                <c:pt idx="619">
                  <c:v>3</c:v>
                </c:pt>
                <c:pt idx="620">
                  <c:v>3</c:v>
                </c:pt>
                <c:pt idx="621">
                  <c:v>3</c:v>
                </c:pt>
                <c:pt idx="622">
                  <c:v>3</c:v>
                </c:pt>
                <c:pt idx="623">
                  <c:v>3</c:v>
                </c:pt>
                <c:pt idx="624">
                  <c:v>3</c:v>
                </c:pt>
                <c:pt idx="625">
                  <c:v>3</c:v>
                </c:pt>
                <c:pt idx="626">
                  <c:v>4</c:v>
                </c:pt>
                <c:pt idx="627">
                  <c:v>4</c:v>
                </c:pt>
                <c:pt idx="628">
                  <c:v>4</c:v>
                </c:pt>
                <c:pt idx="629">
                  <c:v>4</c:v>
                </c:pt>
                <c:pt idx="630">
                  <c:v>4</c:v>
                </c:pt>
                <c:pt idx="631">
                  <c:v>4</c:v>
                </c:pt>
                <c:pt idx="632">
                  <c:v>4</c:v>
                </c:pt>
                <c:pt idx="633">
                  <c:v>4</c:v>
                </c:pt>
                <c:pt idx="634">
                  <c:v>4</c:v>
                </c:pt>
                <c:pt idx="635">
                  <c:v>4</c:v>
                </c:pt>
                <c:pt idx="636">
                  <c:v>4</c:v>
                </c:pt>
                <c:pt idx="637">
                  <c:v>4</c:v>
                </c:pt>
                <c:pt idx="638">
                  <c:v>4</c:v>
                </c:pt>
                <c:pt idx="639">
                  <c:v>4</c:v>
                </c:pt>
                <c:pt idx="640">
                  <c:v>4</c:v>
                </c:pt>
                <c:pt idx="641">
                  <c:v>4</c:v>
                </c:pt>
                <c:pt idx="642">
                  <c:v>4</c:v>
                </c:pt>
                <c:pt idx="643">
                  <c:v>4</c:v>
                </c:pt>
                <c:pt idx="644">
                  <c:v>4</c:v>
                </c:pt>
                <c:pt idx="645">
                  <c:v>4</c:v>
                </c:pt>
                <c:pt idx="646">
                  <c:v>4</c:v>
                </c:pt>
                <c:pt idx="647">
                  <c:v>4</c:v>
                </c:pt>
                <c:pt idx="648">
                  <c:v>4</c:v>
                </c:pt>
                <c:pt idx="649">
                  <c:v>4</c:v>
                </c:pt>
                <c:pt idx="650">
                  <c:v>4</c:v>
                </c:pt>
                <c:pt idx="651">
                  <c:v>4</c:v>
                </c:pt>
                <c:pt idx="652">
                  <c:v>4</c:v>
                </c:pt>
                <c:pt idx="653">
                  <c:v>4</c:v>
                </c:pt>
                <c:pt idx="654">
                  <c:v>4</c:v>
                </c:pt>
                <c:pt idx="655">
                  <c:v>4</c:v>
                </c:pt>
                <c:pt idx="656">
                  <c:v>4</c:v>
                </c:pt>
                <c:pt idx="657">
                  <c:v>4</c:v>
                </c:pt>
                <c:pt idx="658">
                  <c:v>4</c:v>
                </c:pt>
                <c:pt idx="659">
                  <c:v>4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1</c:v>
                </c:pt>
                <c:pt idx="666">
                  <c:v>1</c:v>
                </c:pt>
                <c:pt idx="667">
                  <c:v>1</c:v>
                </c:pt>
                <c:pt idx="668">
                  <c:v>1</c:v>
                </c:pt>
                <c:pt idx="669">
                  <c:v>1</c:v>
                </c:pt>
                <c:pt idx="670">
                  <c:v>2</c:v>
                </c:pt>
                <c:pt idx="671">
                  <c:v>2</c:v>
                </c:pt>
                <c:pt idx="672">
                  <c:v>2</c:v>
                </c:pt>
                <c:pt idx="673">
                  <c:v>2</c:v>
                </c:pt>
                <c:pt idx="674">
                  <c:v>2</c:v>
                </c:pt>
                <c:pt idx="675">
                  <c:v>2</c:v>
                </c:pt>
                <c:pt idx="676">
                  <c:v>3</c:v>
                </c:pt>
                <c:pt idx="677">
                  <c:v>3</c:v>
                </c:pt>
                <c:pt idx="678">
                  <c:v>3</c:v>
                </c:pt>
                <c:pt idx="679">
                  <c:v>3</c:v>
                </c:pt>
                <c:pt idx="680">
                  <c:v>3</c:v>
                </c:pt>
                <c:pt idx="681">
                  <c:v>3</c:v>
                </c:pt>
                <c:pt idx="682">
                  <c:v>3</c:v>
                </c:pt>
                <c:pt idx="683">
                  <c:v>3</c:v>
                </c:pt>
                <c:pt idx="684">
                  <c:v>3</c:v>
                </c:pt>
                <c:pt idx="685">
                  <c:v>3</c:v>
                </c:pt>
                <c:pt idx="686">
                  <c:v>3</c:v>
                </c:pt>
                <c:pt idx="687">
                  <c:v>3</c:v>
                </c:pt>
                <c:pt idx="688">
                  <c:v>3</c:v>
                </c:pt>
                <c:pt idx="689">
                  <c:v>3</c:v>
                </c:pt>
                <c:pt idx="690">
                  <c:v>3</c:v>
                </c:pt>
                <c:pt idx="691">
                  <c:v>3</c:v>
                </c:pt>
                <c:pt idx="692">
                  <c:v>3</c:v>
                </c:pt>
                <c:pt idx="693">
                  <c:v>3</c:v>
                </c:pt>
                <c:pt idx="694">
                  <c:v>3</c:v>
                </c:pt>
                <c:pt idx="695">
                  <c:v>3</c:v>
                </c:pt>
                <c:pt idx="696">
                  <c:v>3</c:v>
                </c:pt>
                <c:pt idx="697">
                  <c:v>3</c:v>
                </c:pt>
                <c:pt idx="698">
                  <c:v>3</c:v>
                </c:pt>
                <c:pt idx="699">
                  <c:v>3</c:v>
                </c:pt>
                <c:pt idx="700">
                  <c:v>3</c:v>
                </c:pt>
                <c:pt idx="701">
                  <c:v>3</c:v>
                </c:pt>
                <c:pt idx="702">
                  <c:v>3</c:v>
                </c:pt>
                <c:pt idx="703">
                  <c:v>3</c:v>
                </c:pt>
                <c:pt idx="704">
                  <c:v>3</c:v>
                </c:pt>
                <c:pt idx="705">
                  <c:v>3</c:v>
                </c:pt>
                <c:pt idx="706">
                  <c:v>3</c:v>
                </c:pt>
                <c:pt idx="707">
                  <c:v>3</c:v>
                </c:pt>
                <c:pt idx="708">
                  <c:v>3</c:v>
                </c:pt>
                <c:pt idx="709">
                  <c:v>3</c:v>
                </c:pt>
                <c:pt idx="710">
                  <c:v>3</c:v>
                </c:pt>
                <c:pt idx="711">
                  <c:v>3</c:v>
                </c:pt>
                <c:pt idx="712">
                  <c:v>3</c:v>
                </c:pt>
                <c:pt idx="713">
                  <c:v>3</c:v>
                </c:pt>
                <c:pt idx="714">
                  <c:v>3</c:v>
                </c:pt>
                <c:pt idx="715">
                  <c:v>3</c:v>
                </c:pt>
                <c:pt idx="716">
                  <c:v>3</c:v>
                </c:pt>
                <c:pt idx="717">
                  <c:v>3</c:v>
                </c:pt>
                <c:pt idx="718">
                  <c:v>3</c:v>
                </c:pt>
                <c:pt idx="719">
                  <c:v>2</c:v>
                </c:pt>
                <c:pt idx="720">
                  <c:v>2</c:v>
                </c:pt>
                <c:pt idx="721">
                  <c:v>2</c:v>
                </c:pt>
                <c:pt idx="722">
                  <c:v>2</c:v>
                </c:pt>
                <c:pt idx="723">
                  <c:v>2</c:v>
                </c:pt>
                <c:pt idx="724">
                  <c:v>2</c:v>
                </c:pt>
                <c:pt idx="725">
                  <c:v>2</c:v>
                </c:pt>
                <c:pt idx="726">
                  <c:v>2</c:v>
                </c:pt>
                <c:pt idx="727">
                  <c:v>2</c:v>
                </c:pt>
                <c:pt idx="728">
                  <c:v>2</c:v>
                </c:pt>
                <c:pt idx="729">
                  <c:v>3</c:v>
                </c:pt>
                <c:pt idx="730">
                  <c:v>3</c:v>
                </c:pt>
                <c:pt idx="731">
                  <c:v>3</c:v>
                </c:pt>
                <c:pt idx="732">
                  <c:v>3</c:v>
                </c:pt>
                <c:pt idx="733">
                  <c:v>3</c:v>
                </c:pt>
                <c:pt idx="734">
                  <c:v>3</c:v>
                </c:pt>
                <c:pt idx="735">
                  <c:v>3</c:v>
                </c:pt>
                <c:pt idx="736">
                  <c:v>3</c:v>
                </c:pt>
                <c:pt idx="737">
                  <c:v>3</c:v>
                </c:pt>
                <c:pt idx="738">
                  <c:v>3</c:v>
                </c:pt>
                <c:pt idx="739">
                  <c:v>3</c:v>
                </c:pt>
                <c:pt idx="740">
                  <c:v>3</c:v>
                </c:pt>
                <c:pt idx="741">
                  <c:v>3</c:v>
                </c:pt>
                <c:pt idx="742">
                  <c:v>3</c:v>
                </c:pt>
                <c:pt idx="743">
                  <c:v>3</c:v>
                </c:pt>
                <c:pt idx="744">
                  <c:v>3</c:v>
                </c:pt>
                <c:pt idx="745">
                  <c:v>3</c:v>
                </c:pt>
                <c:pt idx="746">
                  <c:v>3</c:v>
                </c:pt>
                <c:pt idx="747">
                  <c:v>3</c:v>
                </c:pt>
                <c:pt idx="748">
                  <c:v>3</c:v>
                </c:pt>
                <c:pt idx="749">
                  <c:v>3</c:v>
                </c:pt>
                <c:pt idx="750">
                  <c:v>3</c:v>
                </c:pt>
                <c:pt idx="751">
                  <c:v>3</c:v>
                </c:pt>
                <c:pt idx="752">
                  <c:v>3</c:v>
                </c:pt>
                <c:pt idx="753">
                  <c:v>3</c:v>
                </c:pt>
                <c:pt idx="754">
                  <c:v>3</c:v>
                </c:pt>
                <c:pt idx="755">
                  <c:v>3</c:v>
                </c:pt>
                <c:pt idx="756">
                  <c:v>3</c:v>
                </c:pt>
                <c:pt idx="757">
                  <c:v>3</c:v>
                </c:pt>
                <c:pt idx="758">
                  <c:v>3</c:v>
                </c:pt>
                <c:pt idx="759">
                  <c:v>3</c:v>
                </c:pt>
                <c:pt idx="760">
                  <c:v>3</c:v>
                </c:pt>
                <c:pt idx="761">
                  <c:v>0</c:v>
                </c:pt>
                <c:pt idx="762">
                  <c:v>0</c:v>
                </c:pt>
                <c:pt idx="763">
                  <c:v>1</c:v>
                </c:pt>
                <c:pt idx="764">
                  <c:v>1</c:v>
                </c:pt>
                <c:pt idx="765">
                  <c:v>1</c:v>
                </c:pt>
                <c:pt idx="766">
                  <c:v>1</c:v>
                </c:pt>
                <c:pt idx="767">
                  <c:v>1</c:v>
                </c:pt>
                <c:pt idx="768">
                  <c:v>2</c:v>
                </c:pt>
                <c:pt idx="769">
                  <c:v>2</c:v>
                </c:pt>
                <c:pt idx="770">
                  <c:v>2</c:v>
                </c:pt>
                <c:pt idx="771">
                  <c:v>2</c:v>
                </c:pt>
                <c:pt idx="772">
                  <c:v>3</c:v>
                </c:pt>
                <c:pt idx="773">
                  <c:v>3</c:v>
                </c:pt>
                <c:pt idx="774">
                  <c:v>3</c:v>
                </c:pt>
                <c:pt idx="775">
                  <c:v>3</c:v>
                </c:pt>
                <c:pt idx="776">
                  <c:v>3</c:v>
                </c:pt>
                <c:pt idx="777">
                  <c:v>4</c:v>
                </c:pt>
                <c:pt idx="778">
                  <c:v>4</c:v>
                </c:pt>
                <c:pt idx="779">
                  <c:v>4</c:v>
                </c:pt>
                <c:pt idx="780">
                  <c:v>4</c:v>
                </c:pt>
                <c:pt idx="781">
                  <c:v>4</c:v>
                </c:pt>
                <c:pt idx="782">
                  <c:v>4</c:v>
                </c:pt>
                <c:pt idx="783">
                  <c:v>4</c:v>
                </c:pt>
                <c:pt idx="784">
                  <c:v>4</c:v>
                </c:pt>
                <c:pt idx="785">
                  <c:v>4</c:v>
                </c:pt>
                <c:pt idx="786">
                  <c:v>4</c:v>
                </c:pt>
                <c:pt idx="787">
                  <c:v>4</c:v>
                </c:pt>
                <c:pt idx="788">
                  <c:v>4</c:v>
                </c:pt>
                <c:pt idx="789">
                  <c:v>4</c:v>
                </c:pt>
                <c:pt idx="790">
                  <c:v>4</c:v>
                </c:pt>
                <c:pt idx="791">
                  <c:v>4</c:v>
                </c:pt>
                <c:pt idx="792">
                  <c:v>4</c:v>
                </c:pt>
                <c:pt idx="793">
                  <c:v>4</c:v>
                </c:pt>
                <c:pt idx="794">
                  <c:v>4</c:v>
                </c:pt>
                <c:pt idx="795">
                  <c:v>4</c:v>
                </c:pt>
                <c:pt idx="796">
                  <c:v>4</c:v>
                </c:pt>
                <c:pt idx="797">
                  <c:v>4</c:v>
                </c:pt>
                <c:pt idx="798">
                  <c:v>4</c:v>
                </c:pt>
                <c:pt idx="799">
                  <c:v>4</c:v>
                </c:pt>
                <c:pt idx="800">
                  <c:v>3</c:v>
                </c:pt>
                <c:pt idx="801">
                  <c:v>3</c:v>
                </c:pt>
                <c:pt idx="802">
                  <c:v>3</c:v>
                </c:pt>
                <c:pt idx="803">
                  <c:v>3</c:v>
                </c:pt>
                <c:pt idx="804">
                  <c:v>3</c:v>
                </c:pt>
                <c:pt idx="805">
                  <c:v>3</c:v>
                </c:pt>
                <c:pt idx="806">
                  <c:v>3</c:v>
                </c:pt>
                <c:pt idx="807">
                  <c:v>3</c:v>
                </c:pt>
                <c:pt idx="808">
                  <c:v>3</c:v>
                </c:pt>
                <c:pt idx="809">
                  <c:v>3</c:v>
                </c:pt>
                <c:pt idx="810">
                  <c:v>3</c:v>
                </c:pt>
                <c:pt idx="811">
                  <c:v>3</c:v>
                </c:pt>
                <c:pt idx="812">
                  <c:v>3</c:v>
                </c:pt>
                <c:pt idx="813">
                  <c:v>3</c:v>
                </c:pt>
                <c:pt idx="814">
                  <c:v>3</c:v>
                </c:pt>
                <c:pt idx="815">
                  <c:v>3</c:v>
                </c:pt>
                <c:pt idx="816">
                  <c:v>3</c:v>
                </c:pt>
                <c:pt idx="817">
                  <c:v>3</c:v>
                </c:pt>
                <c:pt idx="818">
                  <c:v>3</c:v>
                </c:pt>
                <c:pt idx="819">
                  <c:v>2</c:v>
                </c:pt>
                <c:pt idx="820">
                  <c:v>2</c:v>
                </c:pt>
                <c:pt idx="821">
                  <c:v>2</c:v>
                </c:pt>
                <c:pt idx="822">
                  <c:v>2</c:v>
                </c:pt>
                <c:pt idx="823">
                  <c:v>2</c:v>
                </c:pt>
                <c:pt idx="824">
                  <c:v>2</c:v>
                </c:pt>
                <c:pt idx="825">
                  <c:v>3</c:v>
                </c:pt>
                <c:pt idx="826">
                  <c:v>3</c:v>
                </c:pt>
                <c:pt idx="827">
                  <c:v>3</c:v>
                </c:pt>
                <c:pt idx="828">
                  <c:v>3</c:v>
                </c:pt>
                <c:pt idx="829">
                  <c:v>3</c:v>
                </c:pt>
                <c:pt idx="830">
                  <c:v>3</c:v>
                </c:pt>
                <c:pt idx="831">
                  <c:v>3</c:v>
                </c:pt>
                <c:pt idx="832">
                  <c:v>3</c:v>
                </c:pt>
                <c:pt idx="833">
                  <c:v>3</c:v>
                </c:pt>
                <c:pt idx="834">
                  <c:v>3</c:v>
                </c:pt>
                <c:pt idx="835">
                  <c:v>3</c:v>
                </c:pt>
                <c:pt idx="836">
                  <c:v>3</c:v>
                </c:pt>
                <c:pt idx="837">
                  <c:v>3</c:v>
                </c:pt>
                <c:pt idx="838">
                  <c:v>3</c:v>
                </c:pt>
                <c:pt idx="839">
                  <c:v>4</c:v>
                </c:pt>
                <c:pt idx="840">
                  <c:v>4</c:v>
                </c:pt>
                <c:pt idx="841">
                  <c:v>4</c:v>
                </c:pt>
                <c:pt idx="842">
                  <c:v>4</c:v>
                </c:pt>
                <c:pt idx="843">
                  <c:v>4</c:v>
                </c:pt>
                <c:pt idx="844">
                  <c:v>4</c:v>
                </c:pt>
                <c:pt idx="845">
                  <c:v>4</c:v>
                </c:pt>
                <c:pt idx="846">
                  <c:v>4</c:v>
                </c:pt>
                <c:pt idx="847">
                  <c:v>4</c:v>
                </c:pt>
                <c:pt idx="848">
                  <c:v>4</c:v>
                </c:pt>
                <c:pt idx="849">
                  <c:v>4</c:v>
                </c:pt>
                <c:pt idx="850">
                  <c:v>4</c:v>
                </c:pt>
                <c:pt idx="851">
                  <c:v>4</c:v>
                </c:pt>
                <c:pt idx="852">
                  <c:v>4</c:v>
                </c:pt>
                <c:pt idx="853">
                  <c:v>4</c:v>
                </c:pt>
                <c:pt idx="854">
                  <c:v>4</c:v>
                </c:pt>
                <c:pt idx="855">
                  <c:v>4</c:v>
                </c:pt>
                <c:pt idx="856">
                  <c:v>4</c:v>
                </c:pt>
                <c:pt idx="857">
                  <c:v>4</c:v>
                </c:pt>
                <c:pt idx="858">
                  <c:v>4</c:v>
                </c:pt>
                <c:pt idx="859">
                  <c:v>4</c:v>
                </c:pt>
                <c:pt idx="860">
                  <c:v>4</c:v>
                </c:pt>
                <c:pt idx="861">
                  <c:v>4</c:v>
                </c:pt>
                <c:pt idx="862">
                  <c:v>4</c:v>
                </c:pt>
                <c:pt idx="863">
                  <c:v>4</c:v>
                </c:pt>
                <c:pt idx="864">
                  <c:v>4</c:v>
                </c:pt>
                <c:pt idx="865">
                  <c:v>4</c:v>
                </c:pt>
                <c:pt idx="866">
                  <c:v>4</c:v>
                </c:pt>
                <c:pt idx="867">
                  <c:v>4</c:v>
                </c:pt>
                <c:pt idx="868">
                  <c:v>4</c:v>
                </c:pt>
                <c:pt idx="869">
                  <c:v>4</c:v>
                </c:pt>
                <c:pt idx="870">
                  <c:v>4</c:v>
                </c:pt>
                <c:pt idx="871">
                  <c:v>4</c:v>
                </c:pt>
                <c:pt idx="872">
                  <c:v>4</c:v>
                </c:pt>
                <c:pt idx="873">
                  <c:v>4</c:v>
                </c:pt>
                <c:pt idx="874">
                  <c:v>4</c:v>
                </c:pt>
                <c:pt idx="875">
                  <c:v>4</c:v>
                </c:pt>
                <c:pt idx="876">
                  <c:v>4</c:v>
                </c:pt>
                <c:pt idx="877">
                  <c:v>4</c:v>
                </c:pt>
                <c:pt idx="878">
                  <c:v>4</c:v>
                </c:pt>
                <c:pt idx="879">
                  <c:v>4</c:v>
                </c:pt>
                <c:pt idx="880">
                  <c:v>4</c:v>
                </c:pt>
                <c:pt idx="881">
                  <c:v>4</c:v>
                </c:pt>
                <c:pt idx="882">
                  <c:v>4</c:v>
                </c:pt>
                <c:pt idx="883">
                  <c:v>4</c:v>
                </c:pt>
                <c:pt idx="884">
                  <c:v>4</c:v>
                </c:pt>
                <c:pt idx="885">
                  <c:v>4</c:v>
                </c:pt>
                <c:pt idx="886">
                  <c:v>4</c:v>
                </c:pt>
                <c:pt idx="887">
                  <c:v>4</c:v>
                </c:pt>
                <c:pt idx="888">
                  <c:v>4</c:v>
                </c:pt>
                <c:pt idx="889">
                  <c:v>4</c:v>
                </c:pt>
                <c:pt idx="890">
                  <c:v>4</c:v>
                </c:pt>
                <c:pt idx="891">
                  <c:v>4</c:v>
                </c:pt>
                <c:pt idx="892">
                  <c:v>4</c:v>
                </c:pt>
                <c:pt idx="893">
                  <c:v>4</c:v>
                </c:pt>
                <c:pt idx="894">
                  <c:v>4</c:v>
                </c:pt>
                <c:pt idx="895">
                  <c:v>4</c:v>
                </c:pt>
                <c:pt idx="896">
                  <c:v>4</c:v>
                </c:pt>
                <c:pt idx="897">
                  <c:v>4</c:v>
                </c:pt>
                <c:pt idx="898">
                  <c:v>4</c:v>
                </c:pt>
                <c:pt idx="899">
                  <c:v>4</c:v>
                </c:pt>
                <c:pt idx="900">
                  <c:v>4</c:v>
                </c:pt>
                <c:pt idx="901">
                  <c:v>4</c:v>
                </c:pt>
                <c:pt idx="902">
                  <c:v>4</c:v>
                </c:pt>
                <c:pt idx="903">
                  <c:v>4</c:v>
                </c:pt>
                <c:pt idx="904">
                  <c:v>4</c:v>
                </c:pt>
                <c:pt idx="905">
                  <c:v>4</c:v>
                </c:pt>
                <c:pt idx="906">
                  <c:v>4</c:v>
                </c:pt>
                <c:pt idx="907">
                  <c:v>4</c:v>
                </c:pt>
                <c:pt idx="908">
                  <c:v>4</c:v>
                </c:pt>
                <c:pt idx="909">
                  <c:v>4</c:v>
                </c:pt>
                <c:pt idx="910">
                  <c:v>4</c:v>
                </c:pt>
                <c:pt idx="911">
                  <c:v>4</c:v>
                </c:pt>
                <c:pt idx="912">
                  <c:v>4</c:v>
                </c:pt>
                <c:pt idx="913">
                  <c:v>4</c:v>
                </c:pt>
                <c:pt idx="914">
                  <c:v>4</c:v>
                </c:pt>
                <c:pt idx="915">
                  <c:v>4</c:v>
                </c:pt>
                <c:pt idx="916">
                  <c:v>4</c:v>
                </c:pt>
                <c:pt idx="917">
                  <c:v>4</c:v>
                </c:pt>
                <c:pt idx="918">
                  <c:v>4</c:v>
                </c:pt>
                <c:pt idx="919">
                  <c:v>4</c:v>
                </c:pt>
                <c:pt idx="920">
                  <c:v>4</c:v>
                </c:pt>
                <c:pt idx="921">
                  <c:v>4</c:v>
                </c:pt>
                <c:pt idx="922">
                  <c:v>4</c:v>
                </c:pt>
                <c:pt idx="923">
                  <c:v>4</c:v>
                </c:pt>
                <c:pt idx="924">
                  <c:v>4</c:v>
                </c:pt>
                <c:pt idx="925">
                  <c:v>4</c:v>
                </c:pt>
                <c:pt idx="926">
                  <c:v>4</c:v>
                </c:pt>
                <c:pt idx="927">
                  <c:v>4</c:v>
                </c:pt>
                <c:pt idx="928">
                  <c:v>4</c:v>
                </c:pt>
                <c:pt idx="929">
                  <c:v>4</c:v>
                </c:pt>
                <c:pt idx="930">
                  <c:v>4</c:v>
                </c:pt>
                <c:pt idx="931">
                  <c:v>4</c:v>
                </c:pt>
                <c:pt idx="932">
                  <c:v>4</c:v>
                </c:pt>
                <c:pt idx="933">
                  <c:v>4</c:v>
                </c:pt>
                <c:pt idx="934">
                  <c:v>4</c:v>
                </c:pt>
                <c:pt idx="935">
                  <c:v>4</c:v>
                </c:pt>
                <c:pt idx="936">
                  <c:v>4</c:v>
                </c:pt>
                <c:pt idx="937">
                  <c:v>4</c:v>
                </c:pt>
                <c:pt idx="938">
                  <c:v>4</c:v>
                </c:pt>
                <c:pt idx="939">
                  <c:v>4</c:v>
                </c:pt>
                <c:pt idx="940">
                  <c:v>4</c:v>
                </c:pt>
                <c:pt idx="941">
                  <c:v>4</c:v>
                </c:pt>
                <c:pt idx="942">
                  <c:v>4</c:v>
                </c:pt>
                <c:pt idx="943">
                  <c:v>4</c:v>
                </c:pt>
                <c:pt idx="944">
                  <c:v>4</c:v>
                </c:pt>
                <c:pt idx="945">
                  <c:v>4</c:v>
                </c:pt>
                <c:pt idx="946">
                  <c:v>4</c:v>
                </c:pt>
                <c:pt idx="947">
                  <c:v>4</c:v>
                </c:pt>
                <c:pt idx="948">
                  <c:v>4</c:v>
                </c:pt>
                <c:pt idx="949">
                  <c:v>4</c:v>
                </c:pt>
                <c:pt idx="950">
                  <c:v>4</c:v>
                </c:pt>
                <c:pt idx="951">
                  <c:v>4</c:v>
                </c:pt>
                <c:pt idx="952">
                  <c:v>4</c:v>
                </c:pt>
                <c:pt idx="953">
                  <c:v>4</c:v>
                </c:pt>
                <c:pt idx="954">
                  <c:v>4</c:v>
                </c:pt>
                <c:pt idx="955">
                  <c:v>4</c:v>
                </c:pt>
                <c:pt idx="956">
                  <c:v>4</c:v>
                </c:pt>
                <c:pt idx="957">
                  <c:v>4</c:v>
                </c:pt>
                <c:pt idx="958">
                  <c:v>4</c:v>
                </c:pt>
                <c:pt idx="959">
                  <c:v>4</c:v>
                </c:pt>
                <c:pt idx="960">
                  <c:v>4</c:v>
                </c:pt>
                <c:pt idx="961">
                  <c:v>4</c:v>
                </c:pt>
                <c:pt idx="962">
                  <c:v>4</c:v>
                </c:pt>
                <c:pt idx="963">
                  <c:v>4</c:v>
                </c:pt>
                <c:pt idx="964">
                  <c:v>4</c:v>
                </c:pt>
                <c:pt idx="965">
                  <c:v>4</c:v>
                </c:pt>
                <c:pt idx="966">
                  <c:v>4</c:v>
                </c:pt>
                <c:pt idx="967">
                  <c:v>4</c:v>
                </c:pt>
                <c:pt idx="968">
                  <c:v>4</c:v>
                </c:pt>
                <c:pt idx="969">
                  <c:v>4</c:v>
                </c:pt>
                <c:pt idx="970">
                  <c:v>4</c:v>
                </c:pt>
                <c:pt idx="971">
                  <c:v>4</c:v>
                </c:pt>
                <c:pt idx="972">
                  <c:v>4</c:v>
                </c:pt>
                <c:pt idx="973">
                  <c:v>4</c:v>
                </c:pt>
                <c:pt idx="974">
                  <c:v>4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1</c:v>
                </c:pt>
                <c:pt idx="1021">
                  <c:v>1</c:v>
                </c:pt>
                <c:pt idx="1022">
                  <c:v>1</c:v>
                </c:pt>
                <c:pt idx="1023">
                  <c:v>1</c:v>
                </c:pt>
                <c:pt idx="1024">
                  <c:v>1</c:v>
                </c:pt>
                <c:pt idx="1025">
                  <c:v>1</c:v>
                </c:pt>
                <c:pt idx="1026">
                  <c:v>1</c:v>
                </c:pt>
                <c:pt idx="1027">
                  <c:v>1</c:v>
                </c:pt>
                <c:pt idx="1028">
                  <c:v>1</c:v>
                </c:pt>
                <c:pt idx="1029">
                  <c:v>1</c:v>
                </c:pt>
                <c:pt idx="1030">
                  <c:v>1</c:v>
                </c:pt>
                <c:pt idx="1031">
                  <c:v>1</c:v>
                </c:pt>
                <c:pt idx="1032">
                  <c:v>2</c:v>
                </c:pt>
                <c:pt idx="1033">
                  <c:v>2</c:v>
                </c:pt>
                <c:pt idx="1034">
                  <c:v>2</c:v>
                </c:pt>
                <c:pt idx="1035">
                  <c:v>2</c:v>
                </c:pt>
                <c:pt idx="1036">
                  <c:v>3</c:v>
                </c:pt>
                <c:pt idx="1037">
                  <c:v>3</c:v>
                </c:pt>
                <c:pt idx="1038">
                  <c:v>3</c:v>
                </c:pt>
                <c:pt idx="1039">
                  <c:v>3</c:v>
                </c:pt>
                <c:pt idx="1040">
                  <c:v>3</c:v>
                </c:pt>
                <c:pt idx="1041">
                  <c:v>3</c:v>
                </c:pt>
                <c:pt idx="1042">
                  <c:v>3</c:v>
                </c:pt>
                <c:pt idx="1043">
                  <c:v>4</c:v>
                </c:pt>
                <c:pt idx="1044">
                  <c:v>4</c:v>
                </c:pt>
                <c:pt idx="1045">
                  <c:v>4</c:v>
                </c:pt>
                <c:pt idx="1046">
                  <c:v>4</c:v>
                </c:pt>
                <c:pt idx="1047">
                  <c:v>4</c:v>
                </c:pt>
                <c:pt idx="1048">
                  <c:v>4</c:v>
                </c:pt>
                <c:pt idx="1049">
                  <c:v>4</c:v>
                </c:pt>
                <c:pt idx="1050">
                  <c:v>4</c:v>
                </c:pt>
                <c:pt idx="1051">
                  <c:v>4</c:v>
                </c:pt>
                <c:pt idx="1052">
                  <c:v>4</c:v>
                </c:pt>
                <c:pt idx="1053">
                  <c:v>4</c:v>
                </c:pt>
                <c:pt idx="1054">
                  <c:v>4</c:v>
                </c:pt>
                <c:pt idx="1055">
                  <c:v>4</c:v>
                </c:pt>
                <c:pt idx="1056">
                  <c:v>4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1</c:v>
                </c:pt>
                <c:pt idx="1062">
                  <c:v>1</c:v>
                </c:pt>
                <c:pt idx="1063">
                  <c:v>1</c:v>
                </c:pt>
                <c:pt idx="1064">
                  <c:v>1</c:v>
                </c:pt>
                <c:pt idx="1065">
                  <c:v>1</c:v>
                </c:pt>
                <c:pt idx="1066">
                  <c:v>1</c:v>
                </c:pt>
                <c:pt idx="1067">
                  <c:v>2</c:v>
                </c:pt>
                <c:pt idx="1068">
                  <c:v>2</c:v>
                </c:pt>
                <c:pt idx="1069">
                  <c:v>2</c:v>
                </c:pt>
                <c:pt idx="1070">
                  <c:v>2</c:v>
                </c:pt>
                <c:pt idx="1071">
                  <c:v>2</c:v>
                </c:pt>
                <c:pt idx="1072">
                  <c:v>2</c:v>
                </c:pt>
                <c:pt idx="1073">
                  <c:v>2</c:v>
                </c:pt>
                <c:pt idx="1074">
                  <c:v>3</c:v>
                </c:pt>
                <c:pt idx="1075">
                  <c:v>3</c:v>
                </c:pt>
                <c:pt idx="1076">
                  <c:v>3</c:v>
                </c:pt>
                <c:pt idx="1077">
                  <c:v>3</c:v>
                </c:pt>
                <c:pt idx="1078">
                  <c:v>4</c:v>
                </c:pt>
                <c:pt idx="1079">
                  <c:v>4</c:v>
                </c:pt>
                <c:pt idx="1080">
                  <c:v>4</c:v>
                </c:pt>
                <c:pt idx="1081">
                  <c:v>4</c:v>
                </c:pt>
                <c:pt idx="1082">
                  <c:v>4</c:v>
                </c:pt>
                <c:pt idx="1083">
                  <c:v>4</c:v>
                </c:pt>
                <c:pt idx="1084">
                  <c:v>4</c:v>
                </c:pt>
                <c:pt idx="1085">
                  <c:v>4</c:v>
                </c:pt>
                <c:pt idx="1086">
                  <c:v>4</c:v>
                </c:pt>
                <c:pt idx="1087">
                  <c:v>4</c:v>
                </c:pt>
                <c:pt idx="1088">
                  <c:v>4</c:v>
                </c:pt>
                <c:pt idx="1089">
                  <c:v>4</c:v>
                </c:pt>
                <c:pt idx="1090">
                  <c:v>4</c:v>
                </c:pt>
                <c:pt idx="1091">
                  <c:v>4</c:v>
                </c:pt>
                <c:pt idx="1092">
                  <c:v>4</c:v>
                </c:pt>
                <c:pt idx="1093">
                  <c:v>4</c:v>
                </c:pt>
                <c:pt idx="1094">
                  <c:v>4</c:v>
                </c:pt>
                <c:pt idx="1095">
                  <c:v>4</c:v>
                </c:pt>
                <c:pt idx="1096">
                  <c:v>4</c:v>
                </c:pt>
                <c:pt idx="1097">
                  <c:v>4</c:v>
                </c:pt>
                <c:pt idx="1098">
                  <c:v>4</c:v>
                </c:pt>
                <c:pt idx="1099">
                  <c:v>4</c:v>
                </c:pt>
                <c:pt idx="1100">
                  <c:v>4</c:v>
                </c:pt>
                <c:pt idx="1101">
                  <c:v>4</c:v>
                </c:pt>
                <c:pt idx="1102">
                  <c:v>4</c:v>
                </c:pt>
                <c:pt idx="1103">
                  <c:v>4</c:v>
                </c:pt>
                <c:pt idx="1104">
                  <c:v>4</c:v>
                </c:pt>
                <c:pt idx="1105">
                  <c:v>4</c:v>
                </c:pt>
                <c:pt idx="1106">
                  <c:v>4</c:v>
                </c:pt>
                <c:pt idx="1107">
                  <c:v>4</c:v>
                </c:pt>
                <c:pt idx="1108">
                  <c:v>4</c:v>
                </c:pt>
                <c:pt idx="1109">
                  <c:v>4</c:v>
                </c:pt>
                <c:pt idx="1110">
                  <c:v>4</c:v>
                </c:pt>
                <c:pt idx="1111">
                  <c:v>4</c:v>
                </c:pt>
                <c:pt idx="1112">
                  <c:v>4</c:v>
                </c:pt>
                <c:pt idx="1113">
                  <c:v>4</c:v>
                </c:pt>
                <c:pt idx="1114">
                  <c:v>4</c:v>
                </c:pt>
                <c:pt idx="1115">
                  <c:v>4</c:v>
                </c:pt>
                <c:pt idx="1116">
                  <c:v>4</c:v>
                </c:pt>
                <c:pt idx="1117">
                  <c:v>4</c:v>
                </c:pt>
                <c:pt idx="1118">
                  <c:v>4</c:v>
                </c:pt>
                <c:pt idx="1119">
                  <c:v>4</c:v>
                </c:pt>
                <c:pt idx="1120">
                  <c:v>4</c:v>
                </c:pt>
                <c:pt idx="1121">
                  <c:v>4</c:v>
                </c:pt>
                <c:pt idx="1122">
                  <c:v>4</c:v>
                </c:pt>
                <c:pt idx="1123">
                  <c:v>4</c:v>
                </c:pt>
                <c:pt idx="1124">
                  <c:v>4</c:v>
                </c:pt>
                <c:pt idx="1125">
                  <c:v>4</c:v>
                </c:pt>
                <c:pt idx="1126">
                  <c:v>4</c:v>
                </c:pt>
                <c:pt idx="1127">
                  <c:v>4</c:v>
                </c:pt>
                <c:pt idx="1128">
                  <c:v>4</c:v>
                </c:pt>
                <c:pt idx="1129">
                  <c:v>4</c:v>
                </c:pt>
                <c:pt idx="1130">
                  <c:v>4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2</c:v>
                </c:pt>
                <c:pt idx="1138">
                  <c:v>2</c:v>
                </c:pt>
                <c:pt idx="1139">
                  <c:v>2</c:v>
                </c:pt>
                <c:pt idx="1140">
                  <c:v>2</c:v>
                </c:pt>
                <c:pt idx="1141">
                  <c:v>2</c:v>
                </c:pt>
                <c:pt idx="1142">
                  <c:v>2</c:v>
                </c:pt>
                <c:pt idx="1143">
                  <c:v>2</c:v>
                </c:pt>
                <c:pt idx="1144">
                  <c:v>2</c:v>
                </c:pt>
                <c:pt idx="1145">
                  <c:v>2</c:v>
                </c:pt>
                <c:pt idx="1146">
                  <c:v>2</c:v>
                </c:pt>
                <c:pt idx="1147">
                  <c:v>2</c:v>
                </c:pt>
                <c:pt idx="1148">
                  <c:v>0</c:v>
                </c:pt>
                <c:pt idx="1149">
                  <c:v>0</c:v>
                </c:pt>
                <c:pt idx="1150">
                  <c:v>1</c:v>
                </c:pt>
                <c:pt idx="1151">
                  <c:v>1</c:v>
                </c:pt>
                <c:pt idx="1152">
                  <c:v>1</c:v>
                </c:pt>
                <c:pt idx="1153">
                  <c:v>1</c:v>
                </c:pt>
                <c:pt idx="1154">
                  <c:v>1</c:v>
                </c:pt>
                <c:pt idx="1155">
                  <c:v>1</c:v>
                </c:pt>
                <c:pt idx="1156">
                  <c:v>1</c:v>
                </c:pt>
                <c:pt idx="1157">
                  <c:v>1</c:v>
                </c:pt>
                <c:pt idx="1158">
                  <c:v>1</c:v>
                </c:pt>
                <c:pt idx="1159">
                  <c:v>1</c:v>
                </c:pt>
                <c:pt idx="1160">
                  <c:v>2</c:v>
                </c:pt>
                <c:pt idx="1161">
                  <c:v>2</c:v>
                </c:pt>
                <c:pt idx="1162">
                  <c:v>2</c:v>
                </c:pt>
                <c:pt idx="1163">
                  <c:v>2</c:v>
                </c:pt>
                <c:pt idx="1164">
                  <c:v>3</c:v>
                </c:pt>
                <c:pt idx="1165">
                  <c:v>3</c:v>
                </c:pt>
                <c:pt idx="1166">
                  <c:v>3</c:v>
                </c:pt>
                <c:pt idx="1167">
                  <c:v>4</c:v>
                </c:pt>
                <c:pt idx="1168">
                  <c:v>4</c:v>
                </c:pt>
                <c:pt idx="1169">
                  <c:v>4</c:v>
                </c:pt>
                <c:pt idx="1170">
                  <c:v>4</c:v>
                </c:pt>
                <c:pt idx="1171">
                  <c:v>4</c:v>
                </c:pt>
                <c:pt idx="1172">
                  <c:v>5</c:v>
                </c:pt>
                <c:pt idx="1173">
                  <c:v>5</c:v>
                </c:pt>
                <c:pt idx="1174">
                  <c:v>5</c:v>
                </c:pt>
                <c:pt idx="1175">
                  <c:v>5</c:v>
                </c:pt>
                <c:pt idx="1176">
                  <c:v>5</c:v>
                </c:pt>
                <c:pt idx="1177">
                  <c:v>5</c:v>
                </c:pt>
                <c:pt idx="1178">
                  <c:v>5</c:v>
                </c:pt>
                <c:pt idx="1179">
                  <c:v>5</c:v>
                </c:pt>
                <c:pt idx="1180">
                  <c:v>5</c:v>
                </c:pt>
                <c:pt idx="1181">
                  <c:v>5</c:v>
                </c:pt>
                <c:pt idx="1182">
                  <c:v>5</c:v>
                </c:pt>
                <c:pt idx="1183">
                  <c:v>5</c:v>
                </c:pt>
                <c:pt idx="1184">
                  <c:v>6</c:v>
                </c:pt>
                <c:pt idx="1185">
                  <c:v>6</c:v>
                </c:pt>
                <c:pt idx="1186">
                  <c:v>6</c:v>
                </c:pt>
                <c:pt idx="1187">
                  <c:v>6</c:v>
                </c:pt>
                <c:pt idx="1188">
                  <c:v>6</c:v>
                </c:pt>
                <c:pt idx="1189">
                  <c:v>6</c:v>
                </c:pt>
                <c:pt idx="1190">
                  <c:v>6</c:v>
                </c:pt>
                <c:pt idx="1191">
                  <c:v>6</c:v>
                </c:pt>
                <c:pt idx="1192">
                  <c:v>6</c:v>
                </c:pt>
                <c:pt idx="1193">
                  <c:v>6</c:v>
                </c:pt>
                <c:pt idx="1194">
                  <c:v>6</c:v>
                </c:pt>
                <c:pt idx="1195">
                  <c:v>6</c:v>
                </c:pt>
                <c:pt idx="1196">
                  <c:v>6</c:v>
                </c:pt>
                <c:pt idx="1197">
                  <c:v>6</c:v>
                </c:pt>
                <c:pt idx="1198">
                  <c:v>6</c:v>
                </c:pt>
                <c:pt idx="1199">
                  <c:v>6</c:v>
                </c:pt>
                <c:pt idx="1200">
                  <c:v>6</c:v>
                </c:pt>
                <c:pt idx="1201">
                  <c:v>6</c:v>
                </c:pt>
                <c:pt idx="1202">
                  <c:v>6</c:v>
                </c:pt>
                <c:pt idx="1203">
                  <c:v>6</c:v>
                </c:pt>
                <c:pt idx="1204">
                  <c:v>6</c:v>
                </c:pt>
                <c:pt idx="1205">
                  <c:v>6</c:v>
                </c:pt>
                <c:pt idx="1206">
                  <c:v>6</c:v>
                </c:pt>
                <c:pt idx="1207">
                  <c:v>6</c:v>
                </c:pt>
                <c:pt idx="1208">
                  <c:v>6</c:v>
                </c:pt>
                <c:pt idx="1209">
                  <c:v>6</c:v>
                </c:pt>
                <c:pt idx="1210">
                  <c:v>6</c:v>
                </c:pt>
                <c:pt idx="1211">
                  <c:v>6</c:v>
                </c:pt>
                <c:pt idx="1212">
                  <c:v>6</c:v>
                </c:pt>
                <c:pt idx="1213">
                  <c:v>6</c:v>
                </c:pt>
                <c:pt idx="1214">
                  <c:v>6</c:v>
                </c:pt>
                <c:pt idx="1215">
                  <c:v>6</c:v>
                </c:pt>
                <c:pt idx="1216">
                  <c:v>6</c:v>
                </c:pt>
                <c:pt idx="1217">
                  <c:v>6</c:v>
                </c:pt>
                <c:pt idx="1218">
                  <c:v>6</c:v>
                </c:pt>
                <c:pt idx="1219">
                  <c:v>6</c:v>
                </c:pt>
                <c:pt idx="1220">
                  <c:v>6</c:v>
                </c:pt>
                <c:pt idx="1221">
                  <c:v>6</c:v>
                </c:pt>
                <c:pt idx="1222">
                  <c:v>6</c:v>
                </c:pt>
                <c:pt idx="1223">
                  <c:v>6</c:v>
                </c:pt>
                <c:pt idx="1224">
                  <c:v>6</c:v>
                </c:pt>
                <c:pt idx="1225">
                  <c:v>6</c:v>
                </c:pt>
                <c:pt idx="1226">
                  <c:v>6</c:v>
                </c:pt>
                <c:pt idx="1227">
                  <c:v>6</c:v>
                </c:pt>
                <c:pt idx="1228">
                  <c:v>6</c:v>
                </c:pt>
                <c:pt idx="1229">
                  <c:v>6</c:v>
                </c:pt>
                <c:pt idx="1230">
                  <c:v>6</c:v>
                </c:pt>
                <c:pt idx="1231">
                  <c:v>6</c:v>
                </c:pt>
                <c:pt idx="1232">
                  <c:v>6</c:v>
                </c:pt>
                <c:pt idx="1233">
                  <c:v>6</c:v>
                </c:pt>
                <c:pt idx="1234">
                  <c:v>6</c:v>
                </c:pt>
                <c:pt idx="1235">
                  <c:v>6</c:v>
                </c:pt>
                <c:pt idx="1236">
                  <c:v>6</c:v>
                </c:pt>
                <c:pt idx="1237">
                  <c:v>6</c:v>
                </c:pt>
                <c:pt idx="1238">
                  <c:v>6</c:v>
                </c:pt>
                <c:pt idx="1239">
                  <c:v>6</c:v>
                </c:pt>
                <c:pt idx="1240">
                  <c:v>6</c:v>
                </c:pt>
                <c:pt idx="1241">
                  <c:v>6</c:v>
                </c:pt>
                <c:pt idx="1242">
                  <c:v>6</c:v>
                </c:pt>
                <c:pt idx="1243">
                  <c:v>6</c:v>
                </c:pt>
                <c:pt idx="1244">
                  <c:v>6</c:v>
                </c:pt>
                <c:pt idx="1245">
                  <c:v>6</c:v>
                </c:pt>
                <c:pt idx="1246">
                  <c:v>6</c:v>
                </c:pt>
                <c:pt idx="1247">
                  <c:v>6</c:v>
                </c:pt>
                <c:pt idx="1248">
                  <c:v>6</c:v>
                </c:pt>
                <c:pt idx="1249">
                  <c:v>6</c:v>
                </c:pt>
                <c:pt idx="1250">
                  <c:v>6</c:v>
                </c:pt>
                <c:pt idx="1251">
                  <c:v>6</c:v>
                </c:pt>
                <c:pt idx="1252">
                  <c:v>6</c:v>
                </c:pt>
                <c:pt idx="1253">
                  <c:v>6</c:v>
                </c:pt>
                <c:pt idx="1254">
                  <c:v>6</c:v>
                </c:pt>
                <c:pt idx="1255">
                  <c:v>6</c:v>
                </c:pt>
                <c:pt idx="1256">
                  <c:v>6</c:v>
                </c:pt>
                <c:pt idx="1257">
                  <c:v>6</c:v>
                </c:pt>
                <c:pt idx="1258">
                  <c:v>6</c:v>
                </c:pt>
                <c:pt idx="1259">
                  <c:v>6</c:v>
                </c:pt>
                <c:pt idx="1260">
                  <c:v>6</c:v>
                </c:pt>
                <c:pt idx="1261">
                  <c:v>6</c:v>
                </c:pt>
                <c:pt idx="1262">
                  <c:v>5</c:v>
                </c:pt>
                <c:pt idx="1263">
                  <c:v>5</c:v>
                </c:pt>
                <c:pt idx="1264">
                  <c:v>5</c:v>
                </c:pt>
                <c:pt idx="1265">
                  <c:v>5</c:v>
                </c:pt>
                <c:pt idx="1266">
                  <c:v>5</c:v>
                </c:pt>
                <c:pt idx="1267">
                  <c:v>5</c:v>
                </c:pt>
                <c:pt idx="1268">
                  <c:v>5</c:v>
                </c:pt>
                <c:pt idx="1269">
                  <c:v>5</c:v>
                </c:pt>
                <c:pt idx="1270">
                  <c:v>5</c:v>
                </c:pt>
                <c:pt idx="1271">
                  <c:v>5</c:v>
                </c:pt>
                <c:pt idx="1272">
                  <c:v>5</c:v>
                </c:pt>
                <c:pt idx="1273">
                  <c:v>5</c:v>
                </c:pt>
                <c:pt idx="1274">
                  <c:v>5</c:v>
                </c:pt>
                <c:pt idx="1275">
                  <c:v>5</c:v>
                </c:pt>
                <c:pt idx="1276">
                  <c:v>5</c:v>
                </c:pt>
                <c:pt idx="1277">
                  <c:v>5</c:v>
                </c:pt>
                <c:pt idx="1278">
                  <c:v>5</c:v>
                </c:pt>
                <c:pt idx="1279">
                  <c:v>5</c:v>
                </c:pt>
                <c:pt idx="1280">
                  <c:v>5</c:v>
                </c:pt>
                <c:pt idx="1281">
                  <c:v>5</c:v>
                </c:pt>
                <c:pt idx="1282">
                  <c:v>5</c:v>
                </c:pt>
                <c:pt idx="1283">
                  <c:v>5</c:v>
                </c:pt>
                <c:pt idx="1284">
                  <c:v>5</c:v>
                </c:pt>
                <c:pt idx="1285">
                  <c:v>5</c:v>
                </c:pt>
                <c:pt idx="1286">
                  <c:v>5</c:v>
                </c:pt>
                <c:pt idx="1287">
                  <c:v>5</c:v>
                </c:pt>
                <c:pt idx="1288">
                  <c:v>5</c:v>
                </c:pt>
                <c:pt idx="1289">
                  <c:v>5</c:v>
                </c:pt>
                <c:pt idx="1290">
                  <c:v>5</c:v>
                </c:pt>
                <c:pt idx="1291">
                  <c:v>5</c:v>
                </c:pt>
                <c:pt idx="1292">
                  <c:v>5</c:v>
                </c:pt>
                <c:pt idx="1293">
                  <c:v>5</c:v>
                </c:pt>
                <c:pt idx="1294">
                  <c:v>5</c:v>
                </c:pt>
                <c:pt idx="1295">
                  <c:v>5</c:v>
                </c:pt>
                <c:pt idx="1296">
                  <c:v>5</c:v>
                </c:pt>
                <c:pt idx="1297">
                  <c:v>5</c:v>
                </c:pt>
                <c:pt idx="1298">
                  <c:v>5</c:v>
                </c:pt>
                <c:pt idx="1299">
                  <c:v>5</c:v>
                </c:pt>
                <c:pt idx="1300">
                  <c:v>5</c:v>
                </c:pt>
                <c:pt idx="1301">
                  <c:v>5</c:v>
                </c:pt>
                <c:pt idx="1302">
                  <c:v>5</c:v>
                </c:pt>
                <c:pt idx="1303">
                  <c:v>5</c:v>
                </c:pt>
                <c:pt idx="1304">
                  <c:v>5</c:v>
                </c:pt>
                <c:pt idx="1305">
                  <c:v>5</c:v>
                </c:pt>
                <c:pt idx="1306">
                  <c:v>5</c:v>
                </c:pt>
                <c:pt idx="1307">
                  <c:v>5</c:v>
                </c:pt>
                <c:pt idx="1308">
                  <c:v>5</c:v>
                </c:pt>
                <c:pt idx="1309">
                  <c:v>5</c:v>
                </c:pt>
                <c:pt idx="1310">
                  <c:v>5</c:v>
                </c:pt>
                <c:pt idx="1311">
                  <c:v>5</c:v>
                </c:pt>
                <c:pt idx="1312">
                  <c:v>5</c:v>
                </c:pt>
                <c:pt idx="1313">
                  <c:v>5</c:v>
                </c:pt>
                <c:pt idx="1314">
                  <c:v>5</c:v>
                </c:pt>
                <c:pt idx="1315">
                  <c:v>5</c:v>
                </c:pt>
                <c:pt idx="1316">
                  <c:v>5</c:v>
                </c:pt>
                <c:pt idx="1317">
                  <c:v>5</c:v>
                </c:pt>
                <c:pt idx="1318">
                  <c:v>5</c:v>
                </c:pt>
                <c:pt idx="1319">
                  <c:v>5</c:v>
                </c:pt>
                <c:pt idx="1320">
                  <c:v>5</c:v>
                </c:pt>
                <c:pt idx="1321">
                  <c:v>5</c:v>
                </c:pt>
                <c:pt idx="1322">
                  <c:v>5</c:v>
                </c:pt>
                <c:pt idx="1323">
                  <c:v>5</c:v>
                </c:pt>
                <c:pt idx="1324">
                  <c:v>5</c:v>
                </c:pt>
                <c:pt idx="1325">
                  <c:v>5</c:v>
                </c:pt>
                <c:pt idx="1326">
                  <c:v>5</c:v>
                </c:pt>
                <c:pt idx="1327">
                  <c:v>5</c:v>
                </c:pt>
                <c:pt idx="1328">
                  <c:v>5</c:v>
                </c:pt>
                <c:pt idx="1329">
                  <c:v>5</c:v>
                </c:pt>
                <c:pt idx="1330">
                  <c:v>5</c:v>
                </c:pt>
                <c:pt idx="1331">
                  <c:v>5</c:v>
                </c:pt>
                <c:pt idx="1332">
                  <c:v>5</c:v>
                </c:pt>
                <c:pt idx="1333">
                  <c:v>5</c:v>
                </c:pt>
                <c:pt idx="1334">
                  <c:v>5</c:v>
                </c:pt>
                <c:pt idx="1335">
                  <c:v>5</c:v>
                </c:pt>
                <c:pt idx="1336">
                  <c:v>5</c:v>
                </c:pt>
                <c:pt idx="1337">
                  <c:v>5</c:v>
                </c:pt>
                <c:pt idx="1338">
                  <c:v>5</c:v>
                </c:pt>
                <c:pt idx="1339">
                  <c:v>5</c:v>
                </c:pt>
                <c:pt idx="1340">
                  <c:v>5</c:v>
                </c:pt>
                <c:pt idx="1341">
                  <c:v>5</c:v>
                </c:pt>
                <c:pt idx="1342">
                  <c:v>5</c:v>
                </c:pt>
                <c:pt idx="1343">
                  <c:v>5</c:v>
                </c:pt>
                <c:pt idx="1344">
                  <c:v>5</c:v>
                </c:pt>
                <c:pt idx="1345">
                  <c:v>5</c:v>
                </c:pt>
                <c:pt idx="1346">
                  <c:v>5</c:v>
                </c:pt>
                <c:pt idx="1347">
                  <c:v>5</c:v>
                </c:pt>
                <c:pt idx="1348">
                  <c:v>5</c:v>
                </c:pt>
                <c:pt idx="1349">
                  <c:v>5</c:v>
                </c:pt>
                <c:pt idx="1350">
                  <c:v>5</c:v>
                </c:pt>
                <c:pt idx="1351">
                  <c:v>5</c:v>
                </c:pt>
                <c:pt idx="1352">
                  <c:v>5</c:v>
                </c:pt>
                <c:pt idx="1353">
                  <c:v>5</c:v>
                </c:pt>
                <c:pt idx="1354">
                  <c:v>5</c:v>
                </c:pt>
                <c:pt idx="1355">
                  <c:v>5</c:v>
                </c:pt>
                <c:pt idx="1356">
                  <c:v>5</c:v>
                </c:pt>
                <c:pt idx="1357">
                  <c:v>5</c:v>
                </c:pt>
                <c:pt idx="1358">
                  <c:v>5</c:v>
                </c:pt>
                <c:pt idx="1359">
                  <c:v>5</c:v>
                </c:pt>
                <c:pt idx="1360">
                  <c:v>5</c:v>
                </c:pt>
                <c:pt idx="1361">
                  <c:v>5</c:v>
                </c:pt>
                <c:pt idx="1362">
                  <c:v>4</c:v>
                </c:pt>
                <c:pt idx="1363">
                  <c:v>4</c:v>
                </c:pt>
                <c:pt idx="1364">
                  <c:v>4</c:v>
                </c:pt>
                <c:pt idx="1365">
                  <c:v>4</c:v>
                </c:pt>
                <c:pt idx="1366">
                  <c:v>4</c:v>
                </c:pt>
                <c:pt idx="1367">
                  <c:v>4</c:v>
                </c:pt>
                <c:pt idx="1368">
                  <c:v>4</c:v>
                </c:pt>
                <c:pt idx="1369">
                  <c:v>4</c:v>
                </c:pt>
                <c:pt idx="1370">
                  <c:v>4</c:v>
                </c:pt>
                <c:pt idx="1371">
                  <c:v>4</c:v>
                </c:pt>
                <c:pt idx="1372">
                  <c:v>4</c:v>
                </c:pt>
                <c:pt idx="1373">
                  <c:v>4</c:v>
                </c:pt>
                <c:pt idx="1374">
                  <c:v>4</c:v>
                </c:pt>
                <c:pt idx="1375">
                  <c:v>4</c:v>
                </c:pt>
                <c:pt idx="1376">
                  <c:v>4</c:v>
                </c:pt>
                <c:pt idx="1377">
                  <c:v>4</c:v>
                </c:pt>
                <c:pt idx="1378">
                  <c:v>4</c:v>
                </c:pt>
                <c:pt idx="1379">
                  <c:v>4</c:v>
                </c:pt>
                <c:pt idx="1380">
                  <c:v>4</c:v>
                </c:pt>
                <c:pt idx="1381">
                  <c:v>2</c:v>
                </c:pt>
                <c:pt idx="1382">
                  <c:v>2</c:v>
                </c:pt>
                <c:pt idx="1383">
                  <c:v>2</c:v>
                </c:pt>
                <c:pt idx="1384">
                  <c:v>2</c:v>
                </c:pt>
                <c:pt idx="1385">
                  <c:v>2</c:v>
                </c:pt>
                <c:pt idx="1386">
                  <c:v>3</c:v>
                </c:pt>
                <c:pt idx="1387">
                  <c:v>3</c:v>
                </c:pt>
                <c:pt idx="1388">
                  <c:v>3</c:v>
                </c:pt>
                <c:pt idx="1389">
                  <c:v>3</c:v>
                </c:pt>
                <c:pt idx="1390">
                  <c:v>3</c:v>
                </c:pt>
                <c:pt idx="1391">
                  <c:v>3</c:v>
                </c:pt>
                <c:pt idx="1392">
                  <c:v>3</c:v>
                </c:pt>
                <c:pt idx="1393">
                  <c:v>4</c:v>
                </c:pt>
                <c:pt idx="1394">
                  <c:v>4</c:v>
                </c:pt>
                <c:pt idx="1395">
                  <c:v>4</c:v>
                </c:pt>
                <c:pt idx="1396">
                  <c:v>4</c:v>
                </c:pt>
                <c:pt idx="1397">
                  <c:v>4</c:v>
                </c:pt>
                <c:pt idx="1398">
                  <c:v>4</c:v>
                </c:pt>
                <c:pt idx="1399">
                  <c:v>4</c:v>
                </c:pt>
                <c:pt idx="1400">
                  <c:v>4</c:v>
                </c:pt>
                <c:pt idx="1401">
                  <c:v>4</c:v>
                </c:pt>
                <c:pt idx="1402">
                  <c:v>4</c:v>
                </c:pt>
                <c:pt idx="1403">
                  <c:v>4</c:v>
                </c:pt>
                <c:pt idx="1404">
                  <c:v>4</c:v>
                </c:pt>
                <c:pt idx="1405">
                  <c:v>4</c:v>
                </c:pt>
                <c:pt idx="1406">
                  <c:v>4</c:v>
                </c:pt>
                <c:pt idx="1407">
                  <c:v>2</c:v>
                </c:pt>
                <c:pt idx="1408">
                  <c:v>2</c:v>
                </c:pt>
                <c:pt idx="1409">
                  <c:v>2</c:v>
                </c:pt>
                <c:pt idx="1410">
                  <c:v>2</c:v>
                </c:pt>
                <c:pt idx="1411">
                  <c:v>2</c:v>
                </c:pt>
                <c:pt idx="1412">
                  <c:v>2</c:v>
                </c:pt>
                <c:pt idx="1413">
                  <c:v>2</c:v>
                </c:pt>
                <c:pt idx="1414">
                  <c:v>2</c:v>
                </c:pt>
                <c:pt idx="1415">
                  <c:v>2</c:v>
                </c:pt>
                <c:pt idx="1416">
                  <c:v>2</c:v>
                </c:pt>
                <c:pt idx="1417">
                  <c:v>2</c:v>
                </c:pt>
                <c:pt idx="1418">
                  <c:v>3</c:v>
                </c:pt>
                <c:pt idx="1419">
                  <c:v>3</c:v>
                </c:pt>
                <c:pt idx="1420">
                  <c:v>3</c:v>
                </c:pt>
                <c:pt idx="1421">
                  <c:v>3</c:v>
                </c:pt>
                <c:pt idx="1422">
                  <c:v>3</c:v>
                </c:pt>
                <c:pt idx="1423">
                  <c:v>3</c:v>
                </c:pt>
                <c:pt idx="1424">
                  <c:v>3</c:v>
                </c:pt>
                <c:pt idx="1425">
                  <c:v>3</c:v>
                </c:pt>
                <c:pt idx="1426">
                  <c:v>3</c:v>
                </c:pt>
                <c:pt idx="1427">
                  <c:v>3</c:v>
                </c:pt>
                <c:pt idx="1428">
                  <c:v>3</c:v>
                </c:pt>
                <c:pt idx="1429">
                  <c:v>3</c:v>
                </c:pt>
                <c:pt idx="1430">
                  <c:v>3</c:v>
                </c:pt>
                <c:pt idx="1431">
                  <c:v>3</c:v>
                </c:pt>
                <c:pt idx="1432">
                  <c:v>3</c:v>
                </c:pt>
                <c:pt idx="1433">
                  <c:v>3</c:v>
                </c:pt>
                <c:pt idx="1434">
                  <c:v>3</c:v>
                </c:pt>
                <c:pt idx="1435">
                  <c:v>2</c:v>
                </c:pt>
                <c:pt idx="1436">
                  <c:v>2</c:v>
                </c:pt>
                <c:pt idx="1437">
                  <c:v>2</c:v>
                </c:pt>
                <c:pt idx="1438">
                  <c:v>2</c:v>
                </c:pt>
                <c:pt idx="1439">
                  <c:v>2</c:v>
                </c:pt>
                <c:pt idx="1440">
                  <c:v>2</c:v>
                </c:pt>
                <c:pt idx="1441">
                  <c:v>2</c:v>
                </c:pt>
                <c:pt idx="1442">
                  <c:v>2</c:v>
                </c:pt>
                <c:pt idx="1443">
                  <c:v>2</c:v>
                </c:pt>
                <c:pt idx="1444">
                  <c:v>2</c:v>
                </c:pt>
                <c:pt idx="1445">
                  <c:v>2</c:v>
                </c:pt>
                <c:pt idx="1446">
                  <c:v>2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1</c:v>
                </c:pt>
                <c:pt idx="1474">
                  <c:v>1</c:v>
                </c:pt>
                <c:pt idx="1475">
                  <c:v>1</c:v>
                </c:pt>
                <c:pt idx="1476">
                  <c:v>1</c:v>
                </c:pt>
                <c:pt idx="1477">
                  <c:v>1</c:v>
                </c:pt>
                <c:pt idx="1478">
                  <c:v>1</c:v>
                </c:pt>
                <c:pt idx="1479">
                  <c:v>1</c:v>
                </c:pt>
                <c:pt idx="1480">
                  <c:v>1</c:v>
                </c:pt>
                <c:pt idx="1481">
                  <c:v>1</c:v>
                </c:pt>
                <c:pt idx="1482">
                  <c:v>1</c:v>
                </c:pt>
                <c:pt idx="1483">
                  <c:v>1</c:v>
                </c:pt>
                <c:pt idx="1484">
                  <c:v>1</c:v>
                </c:pt>
                <c:pt idx="1485">
                  <c:v>2</c:v>
                </c:pt>
                <c:pt idx="1486">
                  <c:v>2</c:v>
                </c:pt>
                <c:pt idx="1487">
                  <c:v>2</c:v>
                </c:pt>
                <c:pt idx="1488">
                  <c:v>2</c:v>
                </c:pt>
                <c:pt idx="1489">
                  <c:v>2</c:v>
                </c:pt>
                <c:pt idx="1490">
                  <c:v>2</c:v>
                </c:pt>
                <c:pt idx="1491">
                  <c:v>2</c:v>
                </c:pt>
                <c:pt idx="1492">
                  <c:v>2</c:v>
                </c:pt>
                <c:pt idx="1493">
                  <c:v>2</c:v>
                </c:pt>
                <c:pt idx="1494">
                  <c:v>2</c:v>
                </c:pt>
                <c:pt idx="1495">
                  <c:v>3</c:v>
                </c:pt>
                <c:pt idx="1496">
                  <c:v>3</c:v>
                </c:pt>
                <c:pt idx="1497">
                  <c:v>4</c:v>
                </c:pt>
                <c:pt idx="1498">
                  <c:v>4</c:v>
                </c:pt>
                <c:pt idx="1499">
                  <c:v>4</c:v>
                </c:pt>
                <c:pt idx="1500">
                  <c:v>4</c:v>
                </c:pt>
                <c:pt idx="1501">
                  <c:v>4</c:v>
                </c:pt>
                <c:pt idx="1502">
                  <c:v>4</c:v>
                </c:pt>
                <c:pt idx="1503">
                  <c:v>4</c:v>
                </c:pt>
                <c:pt idx="1504">
                  <c:v>4</c:v>
                </c:pt>
                <c:pt idx="1505">
                  <c:v>4</c:v>
                </c:pt>
                <c:pt idx="1506">
                  <c:v>4</c:v>
                </c:pt>
                <c:pt idx="1507">
                  <c:v>4</c:v>
                </c:pt>
                <c:pt idx="1508">
                  <c:v>4</c:v>
                </c:pt>
                <c:pt idx="1509">
                  <c:v>4</c:v>
                </c:pt>
                <c:pt idx="1510">
                  <c:v>4</c:v>
                </c:pt>
                <c:pt idx="1511">
                  <c:v>4</c:v>
                </c:pt>
                <c:pt idx="1512">
                  <c:v>4</c:v>
                </c:pt>
                <c:pt idx="1513">
                  <c:v>4</c:v>
                </c:pt>
                <c:pt idx="1514">
                  <c:v>4</c:v>
                </c:pt>
                <c:pt idx="1515">
                  <c:v>4</c:v>
                </c:pt>
                <c:pt idx="1516">
                  <c:v>4</c:v>
                </c:pt>
                <c:pt idx="1517">
                  <c:v>4</c:v>
                </c:pt>
                <c:pt idx="1518">
                  <c:v>4</c:v>
                </c:pt>
                <c:pt idx="1519">
                  <c:v>4</c:v>
                </c:pt>
                <c:pt idx="1520">
                  <c:v>4</c:v>
                </c:pt>
                <c:pt idx="1521">
                  <c:v>4</c:v>
                </c:pt>
                <c:pt idx="1522">
                  <c:v>4</c:v>
                </c:pt>
                <c:pt idx="1523">
                  <c:v>5</c:v>
                </c:pt>
                <c:pt idx="1524">
                  <c:v>5</c:v>
                </c:pt>
                <c:pt idx="1525">
                  <c:v>5</c:v>
                </c:pt>
                <c:pt idx="1526">
                  <c:v>6</c:v>
                </c:pt>
                <c:pt idx="1527">
                  <c:v>6</c:v>
                </c:pt>
                <c:pt idx="1528">
                  <c:v>6</c:v>
                </c:pt>
                <c:pt idx="1529">
                  <c:v>6</c:v>
                </c:pt>
                <c:pt idx="1530">
                  <c:v>6</c:v>
                </c:pt>
                <c:pt idx="1531">
                  <c:v>6</c:v>
                </c:pt>
                <c:pt idx="1532">
                  <c:v>6</c:v>
                </c:pt>
                <c:pt idx="1533">
                  <c:v>6</c:v>
                </c:pt>
                <c:pt idx="1534">
                  <c:v>6</c:v>
                </c:pt>
                <c:pt idx="1535">
                  <c:v>6</c:v>
                </c:pt>
                <c:pt idx="1536">
                  <c:v>6</c:v>
                </c:pt>
                <c:pt idx="1537">
                  <c:v>6</c:v>
                </c:pt>
                <c:pt idx="1538">
                  <c:v>6</c:v>
                </c:pt>
                <c:pt idx="1539">
                  <c:v>6</c:v>
                </c:pt>
                <c:pt idx="1540">
                  <c:v>6</c:v>
                </c:pt>
                <c:pt idx="1541">
                  <c:v>6</c:v>
                </c:pt>
                <c:pt idx="1542">
                  <c:v>6</c:v>
                </c:pt>
                <c:pt idx="1543">
                  <c:v>6</c:v>
                </c:pt>
                <c:pt idx="1544">
                  <c:v>6</c:v>
                </c:pt>
                <c:pt idx="1545">
                  <c:v>6</c:v>
                </c:pt>
                <c:pt idx="1546">
                  <c:v>6</c:v>
                </c:pt>
                <c:pt idx="1547">
                  <c:v>6</c:v>
                </c:pt>
                <c:pt idx="1548">
                  <c:v>6</c:v>
                </c:pt>
                <c:pt idx="1549">
                  <c:v>6</c:v>
                </c:pt>
                <c:pt idx="1550">
                  <c:v>6</c:v>
                </c:pt>
                <c:pt idx="1551">
                  <c:v>6</c:v>
                </c:pt>
                <c:pt idx="1552">
                  <c:v>6</c:v>
                </c:pt>
                <c:pt idx="1553">
                  <c:v>6</c:v>
                </c:pt>
                <c:pt idx="1554">
                  <c:v>6</c:v>
                </c:pt>
                <c:pt idx="1555">
                  <c:v>6</c:v>
                </c:pt>
                <c:pt idx="1556">
                  <c:v>6</c:v>
                </c:pt>
                <c:pt idx="1557">
                  <c:v>6</c:v>
                </c:pt>
                <c:pt idx="1558">
                  <c:v>6</c:v>
                </c:pt>
                <c:pt idx="1559">
                  <c:v>6</c:v>
                </c:pt>
                <c:pt idx="1560">
                  <c:v>6</c:v>
                </c:pt>
                <c:pt idx="1561">
                  <c:v>6</c:v>
                </c:pt>
                <c:pt idx="1562">
                  <c:v>6</c:v>
                </c:pt>
                <c:pt idx="1563">
                  <c:v>6</c:v>
                </c:pt>
                <c:pt idx="1564">
                  <c:v>6</c:v>
                </c:pt>
                <c:pt idx="1565">
                  <c:v>6</c:v>
                </c:pt>
                <c:pt idx="1566">
                  <c:v>6</c:v>
                </c:pt>
                <c:pt idx="1567">
                  <c:v>6</c:v>
                </c:pt>
                <c:pt idx="1568">
                  <c:v>6</c:v>
                </c:pt>
                <c:pt idx="1569">
                  <c:v>6</c:v>
                </c:pt>
                <c:pt idx="1570">
                  <c:v>6</c:v>
                </c:pt>
                <c:pt idx="1571">
                  <c:v>6</c:v>
                </c:pt>
                <c:pt idx="1572">
                  <c:v>6</c:v>
                </c:pt>
                <c:pt idx="1573">
                  <c:v>6</c:v>
                </c:pt>
                <c:pt idx="1574">
                  <c:v>6</c:v>
                </c:pt>
                <c:pt idx="1575">
                  <c:v>6</c:v>
                </c:pt>
                <c:pt idx="1576">
                  <c:v>6</c:v>
                </c:pt>
                <c:pt idx="1577">
                  <c:v>6</c:v>
                </c:pt>
                <c:pt idx="1578">
                  <c:v>6</c:v>
                </c:pt>
                <c:pt idx="1579">
                  <c:v>6</c:v>
                </c:pt>
                <c:pt idx="1580">
                  <c:v>6</c:v>
                </c:pt>
                <c:pt idx="1581">
                  <c:v>6</c:v>
                </c:pt>
                <c:pt idx="1582">
                  <c:v>6</c:v>
                </c:pt>
                <c:pt idx="1583">
                  <c:v>6</c:v>
                </c:pt>
                <c:pt idx="1584">
                  <c:v>6</c:v>
                </c:pt>
                <c:pt idx="1585">
                  <c:v>6</c:v>
                </c:pt>
                <c:pt idx="1586">
                  <c:v>6</c:v>
                </c:pt>
                <c:pt idx="1587">
                  <c:v>6</c:v>
                </c:pt>
                <c:pt idx="1588">
                  <c:v>6</c:v>
                </c:pt>
                <c:pt idx="1589">
                  <c:v>6</c:v>
                </c:pt>
                <c:pt idx="1590">
                  <c:v>6</c:v>
                </c:pt>
                <c:pt idx="1591">
                  <c:v>6</c:v>
                </c:pt>
                <c:pt idx="1592">
                  <c:v>6</c:v>
                </c:pt>
                <c:pt idx="1593">
                  <c:v>6</c:v>
                </c:pt>
                <c:pt idx="1594">
                  <c:v>6</c:v>
                </c:pt>
                <c:pt idx="1595">
                  <c:v>6</c:v>
                </c:pt>
                <c:pt idx="1596">
                  <c:v>6</c:v>
                </c:pt>
                <c:pt idx="1597">
                  <c:v>6</c:v>
                </c:pt>
                <c:pt idx="1598">
                  <c:v>6</c:v>
                </c:pt>
                <c:pt idx="1599">
                  <c:v>6</c:v>
                </c:pt>
                <c:pt idx="1600">
                  <c:v>6</c:v>
                </c:pt>
                <c:pt idx="1601">
                  <c:v>6</c:v>
                </c:pt>
                <c:pt idx="1602">
                  <c:v>6</c:v>
                </c:pt>
                <c:pt idx="1603">
                  <c:v>6</c:v>
                </c:pt>
                <c:pt idx="1604">
                  <c:v>6</c:v>
                </c:pt>
                <c:pt idx="1605">
                  <c:v>6</c:v>
                </c:pt>
                <c:pt idx="1606">
                  <c:v>6</c:v>
                </c:pt>
                <c:pt idx="1607">
                  <c:v>6</c:v>
                </c:pt>
                <c:pt idx="1608">
                  <c:v>6</c:v>
                </c:pt>
                <c:pt idx="1609">
                  <c:v>6</c:v>
                </c:pt>
                <c:pt idx="1610">
                  <c:v>6</c:v>
                </c:pt>
                <c:pt idx="1611">
                  <c:v>6</c:v>
                </c:pt>
                <c:pt idx="1612">
                  <c:v>6</c:v>
                </c:pt>
                <c:pt idx="1613">
                  <c:v>6</c:v>
                </c:pt>
                <c:pt idx="1614">
                  <c:v>6</c:v>
                </c:pt>
                <c:pt idx="1615">
                  <c:v>6</c:v>
                </c:pt>
                <c:pt idx="1616">
                  <c:v>6</c:v>
                </c:pt>
                <c:pt idx="1617">
                  <c:v>6</c:v>
                </c:pt>
                <c:pt idx="1618">
                  <c:v>6</c:v>
                </c:pt>
                <c:pt idx="1619">
                  <c:v>6</c:v>
                </c:pt>
                <c:pt idx="1620">
                  <c:v>6</c:v>
                </c:pt>
                <c:pt idx="1621">
                  <c:v>6</c:v>
                </c:pt>
                <c:pt idx="1622">
                  <c:v>6</c:v>
                </c:pt>
                <c:pt idx="1623">
                  <c:v>6</c:v>
                </c:pt>
                <c:pt idx="1624">
                  <c:v>6</c:v>
                </c:pt>
                <c:pt idx="1625">
                  <c:v>6</c:v>
                </c:pt>
                <c:pt idx="1626">
                  <c:v>6</c:v>
                </c:pt>
                <c:pt idx="1627">
                  <c:v>6</c:v>
                </c:pt>
                <c:pt idx="1628">
                  <c:v>6</c:v>
                </c:pt>
                <c:pt idx="1629">
                  <c:v>6</c:v>
                </c:pt>
                <c:pt idx="1630">
                  <c:v>6</c:v>
                </c:pt>
                <c:pt idx="1631">
                  <c:v>6</c:v>
                </c:pt>
                <c:pt idx="1632">
                  <c:v>6</c:v>
                </c:pt>
                <c:pt idx="1633">
                  <c:v>6</c:v>
                </c:pt>
                <c:pt idx="1634">
                  <c:v>6</c:v>
                </c:pt>
                <c:pt idx="1635">
                  <c:v>6</c:v>
                </c:pt>
                <c:pt idx="1636">
                  <c:v>6</c:v>
                </c:pt>
                <c:pt idx="1637">
                  <c:v>6</c:v>
                </c:pt>
                <c:pt idx="1638">
                  <c:v>6</c:v>
                </c:pt>
                <c:pt idx="1639">
                  <c:v>6</c:v>
                </c:pt>
                <c:pt idx="1640">
                  <c:v>6</c:v>
                </c:pt>
                <c:pt idx="1641">
                  <c:v>6</c:v>
                </c:pt>
                <c:pt idx="1642">
                  <c:v>6</c:v>
                </c:pt>
                <c:pt idx="1643">
                  <c:v>6</c:v>
                </c:pt>
                <c:pt idx="1644">
                  <c:v>6</c:v>
                </c:pt>
                <c:pt idx="1645">
                  <c:v>6</c:v>
                </c:pt>
                <c:pt idx="1646">
                  <c:v>6</c:v>
                </c:pt>
                <c:pt idx="1647">
                  <c:v>6</c:v>
                </c:pt>
                <c:pt idx="1648">
                  <c:v>6</c:v>
                </c:pt>
                <c:pt idx="1649">
                  <c:v>5</c:v>
                </c:pt>
                <c:pt idx="1650">
                  <c:v>5</c:v>
                </c:pt>
                <c:pt idx="1651">
                  <c:v>5</c:v>
                </c:pt>
                <c:pt idx="1652">
                  <c:v>5</c:v>
                </c:pt>
                <c:pt idx="1653">
                  <c:v>5</c:v>
                </c:pt>
                <c:pt idx="1654">
                  <c:v>5</c:v>
                </c:pt>
                <c:pt idx="1655">
                  <c:v>5</c:v>
                </c:pt>
                <c:pt idx="1656">
                  <c:v>5</c:v>
                </c:pt>
                <c:pt idx="1657">
                  <c:v>5</c:v>
                </c:pt>
                <c:pt idx="1658">
                  <c:v>5</c:v>
                </c:pt>
                <c:pt idx="1659">
                  <c:v>5</c:v>
                </c:pt>
                <c:pt idx="1660">
                  <c:v>5</c:v>
                </c:pt>
                <c:pt idx="1661">
                  <c:v>5</c:v>
                </c:pt>
                <c:pt idx="1662">
                  <c:v>5</c:v>
                </c:pt>
                <c:pt idx="1663">
                  <c:v>5</c:v>
                </c:pt>
                <c:pt idx="1664">
                  <c:v>5</c:v>
                </c:pt>
                <c:pt idx="1665">
                  <c:v>5</c:v>
                </c:pt>
                <c:pt idx="1666">
                  <c:v>5</c:v>
                </c:pt>
                <c:pt idx="1667">
                  <c:v>5</c:v>
                </c:pt>
                <c:pt idx="1668">
                  <c:v>5</c:v>
                </c:pt>
                <c:pt idx="1669">
                  <c:v>5</c:v>
                </c:pt>
                <c:pt idx="1670">
                  <c:v>5</c:v>
                </c:pt>
                <c:pt idx="1671">
                  <c:v>5</c:v>
                </c:pt>
                <c:pt idx="1672">
                  <c:v>5</c:v>
                </c:pt>
                <c:pt idx="1673">
                  <c:v>5</c:v>
                </c:pt>
                <c:pt idx="1674">
                  <c:v>5</c:v>
                </c:pt>
                <c:pt idx="1675">
                  <c:v>5</c:v>
                </c:pt>
                <c:pt idx="1676">
                  <c:v>5</c:v>
                </c:pt>
                <c:pt idx="1677">
                  <c:v>5</c:v>
                </c:pt>
                <c:pt idx="1678">
                  <c:v>5</c:v>
                </c:pt>
                <c:pt idx="1679">
                  <c:v>5</c:v>
                </c:pt>
                <c:pt idx="1680">
                  <c:v>5</c:v>
                </c:pt>
                <c:pt idx="1681">
                  <c:v>5</c:v>
                </c:pt>
                <c:pt idx="1682">
                  <c:v>5</c:v>
                </c:pt>
                <c:pt idx="1683">
                  <c:v>5</c:v>
                </c:pt>
                <c:pt idx="1684">
                  <c:v>5</c:v>
                </c:pt>
                <c:pt idx="1685">
                  <c:v>5</c:v>
                </c:pt>
                <c:pt idx="1686">
                  <c:v>5</c:v>
                </c:pt>
                <c:pt idx="1687">
                  <c:v>5</c:v>
                </c:pt>
                <c:pt idx="1688">
                  <c:v>6</c:v>
                </c:pt>
                <c:pt idx="1689">
                  <c:v>6</c:v>
                </c:pt>
                <c:pt idx="1690">
                  <c:v>6</c:v>
                </c:pt>
                <c:pt idx="1691">
                  <c:v>6</c:v>
                </c:pt>
                <c:pt idx="1692">
                  <c:v>6</c:v>
                </c:pt>
                <c:pt idx="1693">
                  <c:v>6</c:v>
                </c:pt>
                <c:pt idx="1694">
                  <c:v>6</c:v>
                </c:pt>
                <c:pt idx="1695">
                  <c:v>6</c:v>
                </c:pt>
                <c:pt idx="1696">
                  <c:v>6</c:v>
                </c:pt>
                <c:pt idx="1697">
                  <c:v>6</c:v>
                </c:pt>
                <c:pt idx="1698">
                  <c:v>6</c:v>
                </c:pt>
                <c:pt idx="1699">
                  <c:v>6</c:v>
                </c:pt>
                <c:pt idx="1700">
                  <c:v>6</c:v>
                </c:pt>
                <c:pt idx="1701">
                  <c:v>6</c:v>
                </c:pt>
                <c:pt idx="1702">
                  <c:v>6</c:v>
                </c:pt>
                <c:pt idx="1703">
                  <c:v>6</c:v>
                </c:pt>
                <c:pt idx="1704">
                  <c:v>6</c:v>
                </c:pt>
                <c:pt idx="1705">
                  <c:v>6</c:v>
                </c:pt>
                <c:pt idx="1706">
                  <c:v>6</c:v>
                </c:pt>
                <c:pt idx="1707">
                  <c:v>6</c:v>
                </c:pt>
                <c:pt idx="1708">
                  <c:v>6</c:v>
                </c:pt>
                <c:pt idx="1709">
                  <c:v>6</c:v>
                </c:pt>
                <c:pt idx="1710">
                  <c:v>6</c:v>
                </c:pt>
                <c:pt idx="1711">
                  <c:v>6</c:v>
                </c:pt>
                <c:pt idx="1712">
                  <c:v>6</c:v>
                </c:pt>
                <c:pt idx="1713">
                  <c:v>6</c:v>
                </c:pt>
                <c:pt idx="1714">
                  <c:v>6</c:v>
                </c:pt>
                <c:pt idx="1715">
                  <c:v>6</c:v>
                </c:pt>
                <c:pt idx="1716">
                  <c:v>6</c:v>
                </c:pt>
                <c:pt idx="1717">
                  <c:v>6</c:v>
                </c:pt>
                <c:pt idx="1718">
                  <c:v>6</c:v>
                </c:pt>
                <c:pt idx="1719">
                  <c:v>6</c:v>
                </c:pt>
                <c:pt idx="1720">
                  <c:v>6</c:v>
                </c:pt>
                <c:pt idx="1721">
                  <c:v>6</c:v>
                </c:pt>
                <c:pt idx="1722">
                  <c:v>6</c:v>
                </c:pt>
                <c:pt idx="1723">
                  <c:v>4</c:v>
                </c:pt>
                <c:pt idx="1724">
                  <c:v>4</c:v>
                </c:pt>
                <c:pt idx="1725">
                  <c:v>4</c:v>
                </c:pt>
                <c:pt idx="1726">
                  <c:v>4</c:v>
                </c:pt>
                <c:pt idx="1727">
                  <c:v>4</c:v>
                </c:pt>
                <c:pt idx="1728">
                  <c:v>4</c:v>
                </c:pt>
                <c:pt idx="1729">
                  <c:v>4</c:v>
                </c:pt>
                <c:pt idx="1730">
                  <c:v>4</c:v>
                </c:pt>
                <c:pt idx="1731">
                  <c:v>4</c:v>
                </c:pt>
                <c:pt idx="1732">
                  <c:v>4</c:v>
                </c:pt>
                <c:pt idx="1733">
                  <c:v>4</c:v>
                </c:pt>
                <c:pt idx="1734">
                  <c:v>4</c:v>
                </c:pt>
                <c:pt idx="1735">
                  <c:v>4</c:v>
                </c:pt>
                <c:pt idx="1736">
                  <c:v>4</c:v>
                </c:pt>
                <c:pt idx="1737">
                  <c:v>4</c:v>
                </c:pt>
                <c:pt idx="1738">
                  <c:v>4</c:v>
                </c:pt>
                <c:pt idx="1739">
                  <c:v>4</c:v>
                </c:pt>
                <c:pt idx="1740">
                  <c:v>4</c:v>
                </c:pt>
                <c:pt idx="1741">
                  <c:v>4</c:v>
                </c:pt>
                <c:pt idx="1742">
                  <c:v>4</c:v>
                </c:pt>
                <c:pt idx="1743">
                  <c:v>4</c:v>
                </c:pt>
                <c:pt idx="1744">
                  <c:v>4</c:v>
                </c:pt>
                <c:pt idx="1745">
                  <c:v>4</c:v>
                </c:pt>
                <c:pt idx="1746">
                  <c:v>4</c:v>
                </c:pt>
                <c:pt idx="1747">
                  <c:v>4</c:v>
                </c:pt>
                <c:pt idx="1748">
                  <c:v>4</c:v>
                </c:pt>
                <c:pt idx="1749">
                  <c:v>4</c:v>
                </c:pt>
                <c:pt idx="1750">
                  <c:v>4</c:v>
                </c:pt>
                <c:pt idx="1751">
                  <c:v>4</c:v>
                </c:pt>
                <c:pt idx="1752">
                  <c:v>4</c:v>
                </c:pt>
                <c:pt idx="1753">
                  <c:v>4</c:v>
                </c:pt>
                <c:pt idx="1754">
                  <c:v>4</c:v>
                </c:pt>
                <c:pt idx="1755">
                  <c:v>4</c:v>
                </c:pt>
                <c:pt idx="1756">
                  <c:v>4</c:v>
                </c:pt>
                <c:pt idx="1757">
                  <c:v>4</c:v>
                </c:pt>
                <c:pt idx="1758">
                  <c:v>4</c:v>
                </c:pt>
                <c:pt idx="1759">
                  <c:v>5</c:v>
                </c:pt>
                <c:pt idx="1760">
                  <c:v>5</c:v>
                </c:pt>
                <c:pt idx="1761">
                  <c:v>5</c:v>
                </c:pt>
                <c:pt idx="1762">
                  <c:v>5</c:v>
                </c:pt>
                <c:pt idx="1763">
                  <c:v>5</c:v>
                </c:pt>
                <c:pt idx="1764">
                  <c:v>5</c:v>
                </c:pt>
                <c:pt idx="1765">
                  <c:v>5</c:v>
                </c:pt>
                <c:pt idx="1766">
                  <c:v>5</c:v>
                </c:pt>
                <c:pt idx="1767">
                  <c:v>5</c:v>
                </c:pt>
                <c:pt idx="1768">
                  <c:v>5</c:v>
                </c:pt>
                <c:pt idx="1769">
                  <c:v>5</c:v>
                </c:pt>
                <c:pt idx="1770">
                  <c:v>5</c:v>
                </c:pt>
                <c:pt idx="1771">
                  <c:v>5</c:v>
                </c:pt>
                <c:pt idx="1772">
                  <c:v>5</c:v>
                </c:pt>
                <c:pt idx="1773">
                  <c:v>5</c:v>
                </c:pt>
                <c:pt idx="1774">
                  <c:v>5</c:v>
                </c:pt>
                <c:pt idx="1775">
                  <c:v>5</c:v>
                </c:pt>
                <c:pt idx="1776">
                  <c:v>5</c:v>
                </c:pt>
                <c:pt idx="1777">
                  <c:v>5</c:v>
                </c:pt>
                <c:pt idx="1778">
                  <c:v>5</c:v>
                </c:pt>
                <c:pt idx="1779">
                  <c:v>5</c:v>
                </c:pt>
                <c:pt idx="1780">
                  <c:v>5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</c:numCache>
            </c:numRef>
          </c:yVal>
          <c:smooth val="1"/>
        </c:ser>
        <c:axId val="69923200"/>
        <c:axId val="69912832"/>
      </c:scatterChart>
      <c:valAx>
        <c:axId val="69896448"/>
        <c:scaling>
          <c:orientation val="minMax"/>
          <c:max val="18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secs</a:t>
                </a:r>
              </a:p>
            </c:rich>
          </c:tx>
          <c:layout/>
        </c:title>
        <c:numFmt formatCode="General" sourceLinked="1"/>
        <c:tickLblPos val="nextTo"/>
        <c:crossAx val="69910912"/>
        <c:crosses val="autoZero"/>
        <c:crossBetween val="midCat"/>
      </c:valAx>
      <c:valAx>
        <c:axId val="69910912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Vehicle Speed in km/h</a:t>
                </a:r>
              </a:p>
            </c:rich>
          </c:tx>
          <c:layout/>
        </c:title>
        <c:numFmt formatCode="0.00" sourceLinked="1"/>
        <c:tickLblPos val="nextTo"/>
        <c:crossAx val="69896448"/>
        <c:crosses val="autoZero"/>
        <c:crossBetween val="midCat"/>
      </c:valAx>
      <c:valAx>
        <c:axId val="69912832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Gear</a:t>
                </a:r>
              </a:p>
            </c:rich>
          </c:tx>
          <c:layout/>
        </c:title>
        <c:numFmt formatCode="General" sourceLinked="1"/>
        <c:tickLblPos val="nextTo"/>
        <c:crossAx val="69923200"/>
        <c:crosses val="max"/>
        <c:crossBetween val="midCat"/>
      </c:valAx>
      <c:valAx>
        <c:axId val="69923200"/>
        <c:scaling>
          <c:orientation val="minMax"/>
        </c:scaling>
        <c:delete val="1"/>
        <c:axPos val="b"/>
        <c:numFmt formatCode="General" sourceLinked="1"/>
        <c:tickLblPos val="none"/>
        <c:crossAx val="699128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2169520185130012"/>
          <c:y val="0.21215628547421228"/>
          <c:w val="0.22339246490367112"/>
          <c:h val="0.13875271240671036"/>
        </c:manualLayout>
      </c:layout>
    </c:legend>
    <c:plotVisOnly val="1"/>
  </c:chart>
  <c:txPr>
    <a:bodyPr/>
    <a:lstStyle/>
    <a:p>
      <a:pPr>
        <a:defRPr sz="1400"/>
      </a:pPr>
      <a:endParaRPr lang="ja-JP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autoTitleDeleted val="1"/>
    <c:plotArea>
      <c:layout>
        <c:manualLayout>
          <c:layoutTarget val="inner"/>
          <c:xMode val="edge"/>
          <c:yMode val="edge"/>
          <c:x val="0.14959940042012881"/>
          <c:y val="8.2661027168901197E-2"/>
          <c:w val="0.79598886389619505"/>
          <c:h val="0.7398416890926609"/>
        </c:manualLayout>
      </c:layout>
      <c:scatterChart>
        <c:scatterStyle val="smoothMarker"/>
        <c:ser>
          <c:idx val="0"/>
          <c:order val="0"/>
          <c:tx>
            <c:strRef>
              <c:f>'GIO PASSENGER BSIII (D+6)_553 _'!$C$4:$C$5</c:f>
              <c:strCache>
                <c:ptCount val="1"/>
                <c:pt idx="0">
                  <c:v>Vehicle Actual Speed km/hr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strRef>
              <c:f>'GIO PASSENGER BSIII (D+6)_553 _'!$A$8:$A$597</c:f>
              <c:strCache>
                <c:ptCount val="5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_x001f_</c:v>
                </c:pt>
              </c:strCache>
            </c:strRef>
          </c:xVal>
          <c:yVal>
            <c:numRef>
              <c:f>'GIO PASSENGER BSIII (D+6)_553 _'!$C$8:$C$596</c:f>
              <c:numCache>
                <c:formatCode>0.00</c:formatCode>
                <c:ptCount val="5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1.9000000000000001</c:v>
                </c:pt>
                <c:pt idx="12">
                  <c:v>6.2</c:v>
                </c:pt>
                <c:pt idx="13">
                  <c:v>8.0636150000000004</c:v>
                </c:pt>
                <c:pt idx="14">
                  <c:v>8.6465420000000002</c:v>
                </c:pt>
                <c:pt idx="15">
                  <c:v>8.2570239999999995</c:v>
                </c:pt>
                <c:pt idx="16">
                  <c:v>7.6500779999999855</c:v>
                </c:pt>
                <c:pt idx="17">
                  <c:v>8.8080100000000012</c:v>
                </c:pt>
                <c:pt idx="18">
                  <c:v>8.812201</c:v>
                </c:pt>
                <c:pt idx="19">
                  <c:v>7.7077049999999945</c:v>
                </c:pt>
                <c:pt idx="20">
                  <c:v>6.0470600000000001</c:v>
                </c:pt>
                <c:pt idx="21">
                  <c:v>8.6425810000000016</c:v>
                </c:pt>
                <c:pt idx="22">
                  <c:v>9.0876719999999995</c:v>
                </c:pt>
                <c:pt idx="23">
                  <c:v>8.6170390000000001</c:v>
                </c:pt>
                <c:pt idx="24">
                  <c:v>8.0370259999999991</c:v>
                </c:pt>
                <c:pt idx="25">
                  <c:v>11.047872999999999</c:v>
                </c:pt>
                <c:pt idx="26">
                  <c:v>12.758471999999999</c:v>
                </c:pt>
                <c:pt idx="27">
                  <c:v>13.753983</c:v>
                </c:pt>
                <c:pt idx="28">
                  <c:v>15.663654000000006</c:v>
                </c:pt>
                <c:pt idx="29">
                  <c:v>17.477615</c:v>
                </c:pt>
                <c:pt idx="30">
                  <c:v>18.200001</c:v>
                </c:pt>
                <c:pt idx="31">
                  <c:v>18.750712999999919</c:v>
                </c:pt>
                <c:pt idx="32">
                  <c:v>20.635056000000031</c:v>
                </c:pt>
                <c:pt idx="33">
                  <c:v>22.287242999999911</c:v>
                </c:pt>
                <c:pt idx="34">
                  <c:v>23.856777000000001</c:v>
                </c:pt>
                <c:pt idx="35">
                  <c:v>25.434989999999999</c:v>
                </c:pt>
                <c:pt idx="36">
                  <c:v>26.987808000000001</c:v>
                </c:pt>
                <c:pt idx="37">
                  <c:v>28.224207</c:v>
                </c:pt>
                <c:pt idx="38">
                  <c:v>29.273126999999931</c:v>
                </c:pt>
                <c:pt idx="39">
                  <c:v>28.950068000000005</c:v>
                </c:pt>
                <c:pt idx="40">
                  <c:v>30.378</c:v>
                </c:pt>
                <c:pt idx="41">
                  <c:v>31.5</c:v>
                </c:pt>
                <c:pt idx="42">
                  <c:v>32.298004000000013</c:v>
                </c:pt>
                <c:pt idx="43">
                  <c:v>33.342342000000002</c:v>
                </c:pt>
                <c:pt idx="44">
                  <c:v>34.306652</c:v>
                </c:pt>
                <c:pt idx="45">
                  <c:v>35.133205000000011</c:v>
                </c:pt>
                <c:pt idx="46">
                  <c:v>35.952995000000001</c:v>
                </c:pt>
                <c:pt idx="47">
                  <c:v>36.704628</c:v>
                </c:pt>
                <c:pt idx="48">
                  <c:v>37.533550000000012</c:v>
                </c:pt>
                <c:pt idx="49">
                  <c:v>38.228226000000063</c:v>
                </c:pt>
                <c:pt idx="50">
                  <c:v>37.285248000000003</c:v>
                </c:pt>
                <c:pt idx="51">
                  <c:v>35.127750000000013</c:v>
                </c:pt>
                <c:pt idx="52">
                  <c:v>31.927154999999999</c:v>
                </c:pt>
                <c:pt idx="53">
                  <c:v>29.336068999999998</c:v>
                </c:pt>
                <c:pt idx="54">
                  <c:v>26.315760000000001</c:v>
                </c:pt>
                <c:pt idx="55">
                  <c:v>23.531675000000035</c:v>
                </c:pt>
                <c:pt idx="56">
                  <c:v>21.728366999999931</c:v>
                </c:pt>
                <c:pt idx="57">
                  <c:v>20.550383</c:v>
                </c:pt>
                <c:pt idx="58">
                  <c:v>19.749013999999939</c:v>
                </c:pt>
                <c:pt idx="59">
                  <c:v>18.531834000000035</c:v>
                </c:pt>
                <c:pt idx="60">
                  <c:v>17.588540999999886</c:v>
                </c:pt>
                <c:pt idx="61">
                  <c:v>19.556350999999999</c:v>
                </c:pt>
                <c:pt idx="62">
                  <c:v>21.155934999999999</c:v>
                </c:pt>
                <c:pt idx="63">
                  <c:v>22.453622999999908</c:v>
                </c:pt>
                <c:pt idx="64">
                  <c:v>23.751677999999988</c:v>
                </c:pt>
                <c:pt idx="65">
                  <c:v>25.490222999999908</c:v>
                </c:pt>
                <c:pt idx="66">
                  <c:v>27.068440999999904</c:v>
                </c:pt>
                <c:pt idx="67">
                  <c:v>28.287655000000001</c:v>
                </c:pt>
                <c:pt idx="68">
                  <c:v>29.269534999999923</c:v>
                </c:pt>
                <c:pt idx="69">
                  <c:v>28.446135999999989</c:v>
                </c:pt>
                <c:pt idx="70">
                  <c:v>29.548252000000002</c:v>
                </c:pt>
                <c:pt idx="71">
                  <c:v>30.626548999999986</c:v>
                </c:pt>
                <c:pt idx="72">
                  <c:v>31.896260999999999</c:v>
                </c:pt>
                <c:pt idx="73">
                  <c:v>32.836433</c:v>
                </c:pt>
                <c:pt idx="74">
                  <c:v>33.801246999999996</c:v>
                </c:pt>
                <c:pt idx="75">
                  <c:v>34.663048000000003</c:v>
                </c:pt>
                <c:pt idx="76">
                  <c:v>35.513843999999999</c:v>
                </c:pt>
                <c:pt idx="77">
                  <c:v>35.795021000000013</c:v>
                </c:pt>
                <c:pt idx="78">
                  <c:v>34.000938000000012</c:v>
                </c:pt>
                <c:pt idx="79">
                  <c:v>34.329975000000012</c:v>
                </c:pt>
                <c:pt idx="80">
                  <c:v>34.464100000000002</c:v>
                </c:pt>
                <c:pt idx="81">
                  <c:v>34.610843999999993</c:v>
                </c:pt>
                <c:pt idx="82">
                  <c:v>34.798187000000013</c:v>
                </c:pt>
                <c:pt idx="83">
                  <c:v>34.799408000000113</c:v>
                </c:pt>
                <c:pt idx="84">
                  <c:v>32.859443999999975</c:v>
                </c:pt>
                <c:pt idx="85">
                  <c:v>29.825522999999915</c:v>
                </c:pt>
                <c:pt idx="86">
                  <c:v>22.980727999999885</c:v>
                </c:pt>
                <c:pt idx="87">
                  <c:v>18.863723999999923</c:v>
                </c:pt>
                <c:pt idx="88">
                  <c:v>14.966384000000026</c:v>
                </c:pt>
                <c:pt idx="89">
                  <c:v>11.987002</c:v>
                </c:pt>
                <c:pt idx="90">
                  <c:v>8.7825540000000046</c:v>
                </c:pt>
                <c:pt idx="91">
                  <c:v>5.7998719999999997</c:v>
                </c:pt>
                <c:pt idx="92">
                  <c:v>4.0326560000000002</c:v>
                </c:pt>
                <c:pt idx="93">
                  <c:v>3.3143119999999997</c:v>
                </c:pt>
                <c:pt idx="94">
                  <c:v>2.7614290000000001</c:v>
                </c:pt>
                <c:pt idx="95">
                  <c:v>2.2374070000000001</c:v>
                </c:pt>
                <c:pt idx="96">
                  <c:v>1.712253</c:v>
                </c:pt>
                <c:pt idx="97">
                  <c:v>0.6075659999999995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2.7624000000000006E-2</c:v>
                </c:pt>
                <c:pt idx="135">
                  <c:v>0</c:v>
                </c:pt>
                <c:pt idx="136">
                  <c:v>8.2860000000000003E-2</c:v>
                </c:pt>
                <c:pt idx="137">
                  <c:v>1.6296219999999961</c:v>
                </c:pt>
                <c:pt idx="138">
                  <c:v>4.2523030000000004</c:v>
                </c:pt>
                <c:pt idx="139">
                  <c:v>4.2541239999999965</c:v>
                </c:pt>
                <c:pt idx="140">
                  <c:v>5.2475819999999853</c:v>
                </c:pt>
                <c:pt idx="141">
                  <c:v>5.7444620000000004</c:v>
                </c:pt>
                <c:pt idx="142">
                  <c:v>6.7365880000000002</c:v>
                </c:pt>
                <c:pt idx="143">
                  <c:v>8.0923040000000004</c:v>
                </c:pt>
                <c:pt idx="144">
                  <c:v>8.0636350000000068</c:v>
                </c:pt>
                <c:pt idx="145">
                  <c:v>8.5325160000000047</c:v>
                </c:pt>
                <c:pt idx="146">
                  <c:v>9.00183</c:v>
                </c:pt>
                <c:pt idx="147">
                  <c:v>9.5004580000000001</c:v>
                </c:pt>
                <c:pt idx="148">
                  <c:v>9.4434250000000013</c:v>
                </c:pt>
                <c:pt idx="149">
                  <c:v>8.7565790000000003</c:v>
                </c:pt>
                <c:pt idx="150">
                  <c:v>11.209073</c:v>
                </c:pt>
                <c:pt idx="151">
                  <c:v>14.444623999999999</c:v>
                </c:pt>
                <c:pt idx="152">
                  <c:v>16.678072</c:v>
                </c:pt>
                <c:pt idx="153">
                  <c:v>17.620431999999987</c:v>
                </c:pt>
                <c:pt idx="154">
                  <c:v>18.613197000000035</c:v>
                </c:pt>
                <c:pt idx="155">
                  <c:v>20.743368</c:v>
                </c:pt>
                <c:pt idx="156">
                  <c:v>22.504069999999999</c:v>
                </c:pt>
                <c:pt idx="157">
                  <c:v>21.016631999999987</c:v>
                </c:pt>
                <c:pt idx="158">
                  <c:v>22.117939000000035</c:v>
                </c:pt>
                <c:pt idx="159">
                  <c:v>23.922658999999989</c:v>
                </c:pt>
                <c:pt idx="160">
                  <c:v>25.516307999999999</c:v>
                </c:pt>
                <c:pt idx="161">
                  <c:v>27.038924999999999</c:v>
                </c:pt>
                <c:pt idx="162">
                  <c:v>28.502442999999893</c:v>
                </c:pt>
                <c:pt idx="163">
                  <c:v>29.969306999999915</c:v>
                </c:pt>
                <c:pt idx="164">
                  <c:v>29.224186</c:v>
                </c:pt>
                <c:pt idx="165">
                  <c:v>30.877414999999999</c:v>
                </c:pt>
                <c:pt idx="166">
                  <c:v>32.007846999999998</c:v>
                </c:pt>
                <c:pt idx="167">
                  <c:v>33.119400000000006</c:v>
                </c:pt>
                <c:pt idx="168">
                  <c:v>34.16255600000013</c:v>
                </c:pt>
                <c:pt idx="169">
                  <c:v>35.10277200000013</c:v>
                </c:pt>
                <c:pt idx="170">
                  <c:v>34.395290000000003</c:v>
                </c:pt>
                <c:pt idx="171">
                  <c:v>32.558796000000001</c:v>
                </c:pt>
                <c:pt idx="172">
                  <c:v>30.822408999999986</c:v>
                </c:pt>
                <c:pt idx="173">
                  <c:v>27.647442000000002</c:v>
                </c:pt>
                <c:pt idx="174">
                  <c:v>26.099620999999942</c:v>
                </c:pt>
                <c:pt idx="175">
                  <c:v>25.573136999999942</c:v>
                </c:pt>
                <c:pt idx="176">
                  <c:v>26.845928000000001</c:v>
                </c:pt>
                <c:pt idx="177">
                  <c:v>27.974537000000002</c:v>
                </c:pt>
                <c:pt idx="178">
                  <c:v>29.218331999999986</c:v>
                </c:pt>
                <c:pt idx="179">
                  <c:v>30.463061999999987</c:v>
                </c:pt>
                <c:pt idx="180">
                  <c:v>29.662872</c:v>
                </c:pt>
                <c:pt idx="181">
                  <c:v>27.925036999999897</c:v>
                </c:pt>
                <c:pt idx="182">
                  <c:v>25.932869</c:v>
                </c:pt>
                <c:pt idx="183">
                  <c:v>23.777987000000035</c:v>
                </c:pt>
                <c:pt idx="184">
                  <c:v>19.971781</c:v>
                </c:pt>
                <c:pt idx="185">
                  <c:v>15.634031999999999</c:v>
                </c:pt>
                <c:pt idx="186">
                  <c:v>12.180371999999998</c:v>
                </c:pt>
                <c:pt idx="187">
                  <c:v>8.3133370000000006</c:v>
                </c:pt>
                <c:pt idx="188">
                  <c:v>7.3994070000000001</c:v>
                </c:pt>
                <c:pt idx="189">
                  <c:v>6.2421579999999945</c:v>
                </c:pt>
                <c:pt idx="190">
                  <c:v>6.8219249999999834</c:v>
                </c:pt>
                <c:pt idx="191">
                  <c:v>5.689997</c:v>
                </c:pt>
                <c:pt idx="192">
                  <c:v>6.8797040000000003</c:v>
                </c:pt>
                <c:pt idx="193">
                  <c:v>5.4129699999999996</c:v>
                </c:pt>
                <c:pt idx="194">
                  <c:v>5.5510139999999986</c:v>
                </c:pt>
                <c:pt idx="195">
                  <c:v>5.6355439999999986</c:v>
                </c:pt>
                <c:pt idx="196">
                  <c:v>5.6336820000000003</c:v>
                </c:pt>
                <c:pt idx="197">
                  <c:v>5.2750159999999955</c:v>
                </c:pt>
                <c:pt idx="198">
                  <c:v>5.2188400000000001</c:v>
                </c:pt>
                <c:pt idx="199">
                  <c:v>5.30375</c:v>
                </c:pt>
                <c:pt idx="200">
                  <c:v>5.3025279999999855</c:v>
                </c:pt>
                <c:pt idx="201">
                  <c:v>6.4079430000000004</c:v>
                </c:pt>
                <c:pt idx="202">
                  <c:v>6.9591500000000002</c:v>
                </c:pt>
                <c:pt idx="203">
                  <c:v>8.6729060000000047</c:v>
                </c:pt>
                <c:pt idx="204">
                  <c:v>9.6110480000000003</c:v>
                </c:pt>
                <c:pt idx="205">
                  <c:v>10.110044</c:v>
                </c:pt>
                <c:pt idx="206">
                  <c:v>11.850595000000032</c:v>
                </c:pt>
                <c:pt idx="207">
                  <c:v>14.636416000000002</c:v>
                </c:pt>
                <c:pt idx="208">
                  <c:v>15.881755</c:v>
                </c:pt>
                <c:pt idx="209">
                  <c:v>18.726941999999987</c:v>
                </c:pt>
                <c:pt idx="210">
                  <c:v>20.906215999999986</c:v>
                </c:pt>
                <c:pt idx="211">
                  <c:v>22.923075000000001</c:v>
                </c:pt>
                <c:pt idx="212">
                  <c:v>25.069507999999939</c:v>
                </c:pt>
                <c:pt idx="213">
                  <c:v>27.090432999999916</c:v>
                </c:pt>
                <c:pt idx="214">
                  <c:v>28.726340999999923</c:v>
                </c:pt>
                <c:pt idx="215">
                  <c:v>28.667508999999999</c:v>
                </c:pt>
                <c:pt idx="216">
                  <c:v>30.319732999999989</c:v>
                </c:pt>
                <c:pt idx="217">
                  <c:v>31.490222999999908</c:v>
                </c:pt>
                <c:pt idx="218">
                  <c:v>32.697529000000003</c:v>
                </c:pt>
                <c:pt idx="219">
                  <c:v>33.779804000000006</c:v>
                </c:pt>
                <c:pt idx="220">
                  <c:v>34.969147</c:v>
                </c:pt>
                <c:pt idx="221">
                  <c:v>36.125549000000063</c:v>
                </c:pt>
                <c:pt idx="222">
                  <c:v>37.167904</c:v>
                </c:pt>
                <c:pt idx="223">
                  <c:v>38.259392000000013</c:v>
                </c:pt>
                <c:pt idx="224">
                  <c:v>39.272339000000137</c:v>
                </c:pt>
                <c:pt idx="225">
                  <c:v>40.240265000000001</c:v>
                </c:pt>
                <c:pt idx="226">
                  <c:v>41.250278000000002</c:v>
                </c:pt>
                <c:pt idx="227">
                  <c:v>42.198757000000114</c:v>
                </c:pt>
                <c:pt idx="228">
                  <c:v>43.001480000000001</c:v>
                </c:pt>
                <c:pt idx="229">
                  <c:v>43.830132000000013</c:v>
                </c:pt>
                <c:pt idx="230">
                  <c:v>44.512455000000003</c:v>
                </c:pt>
                <c:pt idx="231">
                  <c:v>45.180035000000011</c:v>
                </c:pt>
                <c:pt idx="232">
                  <c:v>45.899433000000002</c:v>
                </c:pt>
                <c:pt idx="233">
                  <c:v>46.515621000000003</c:v>
                </c:pt>
                <c:pt idx="234">
                  <c:v>47.12212800000016</c:v>
                </c:pt>
                <c:pt idx="235">
                  <c:v>46.038784</c:v>
                </c:pt>
                <c:pt idx="236">
                  <c:v>45.207195000000013</c:v>
                </c:pt>
                <c:pt idx="237">
                  <c:v>45.111980000000003</c:v>
                </c:pt>
                <c:pt idx="238">
                  <c:v>44.159672</c:v>
                </c:pt>
                <c:pt idx="239">
                  <c:v>42.309013</c:v>
                </c:pt>
                <c:pt idx="240">
                  <c:v>40.366535000000013</c:v>
                </c:pt>
                <c:pt idx="241">
                  <c:v>39.993103000000012</c:v>
                </c:pt>
                <c:pt idx="242">
                  <c:v>40.076061000000003</c:v>
                </c:pt>
                <c:pt idx="243">
                  <c:v>39.878231</c:v>
                </c:pt>
                <c:pt idx="244">
                  <c:v>39.708652000000114</c:v>
                </c:pt>
                <c:pt idx="245">
                  <c:v>39.665539000000145</c:v>
                </c:pt>
                <c:pt idx="246">
                  <c:v>39.658886000000003</c:v>
                </c:pt>
                <c:pt idx="247">
                  <c:v>39.661781000000005</c:v>
                </c:pt>
                <c:pt idx="248">
                  <c:v>39.693260000000002</c:v>
                </c:pt>
                <c:pt idx="249">
                  <c:v>39.692070000000122</c:v>
                </c:pt>
                <c:pt idx="250">
                  <c:v>39.711239000000006</c:v>
                </c:pt>
                <c:pt idx="251">
                  <c:v>39.847819999999999</c:v>
                </c:pt>
                <c:pt idx="252">
                  <c:v>40.180904000000005</c:v>
                </c:pt>
                <c:pt idx="253">
                  <c:v>40.492584000000001</c:v>
                </c:pt>
                <c:pt idx="254">
                  <c:v>40.107697000000002</c:v>
                </c:pt>
                <c:pt idx="255">
                  <c:v>39.242657000000001</c:v>
                </c:pt>
                <c:pt idx="256">
                  <c:v>38.238251000000012</c:v>
                </c:pt>
                <c:pt idx="257">
                  <c:v>37.509033000000002</c:v>
                </c:pt>
                <c:pt idx="258">
                  <c:v>36.898605000000003</c:v>
                </c:pt>
                <c:pt idx="259">
                  <c:v>35.354167999999994</c:v>
                </c:pt>
                <c:pt idx="260">
                  <c:v>33.583939000000001</c:v>
                </c:pt>
                <c:pt idx="261">
                  <c:v>32.914504999999998</c:v>
                </c:pt>
                <c:pt idx="262">
                  <c:v>33.973911000000001</c:v>
                </c:pt>
                <c:pt idx="263">
                  <c:v>35.051307999999999</c:v>
                </c:pt>
                <c:pt idx="264">
                  <c:v>36.043236</c:v>
                </c:pt>
                <c:pt idx="265">
                  <c:v>37.117786000000002</c:v>
                </c:pt>
                <c:pt idx="266">
                  <c:v>38.027256000000001</c:v>
                </c:pt>
                <c:pt idx="267">
                  <c:v>38.890266000000004</c:v>
                </c:pt>
                <c:pt idx="268">
                  <c:v>39.829876000000006</c:v>
                </c:pt>
                <c:pt idx="269">
                  <c:v>40.706013000000013</c:v>
                </c:pt>
                <c:pt idx="270">
                  <c:v>41.5075</c:v>
                </c:pt>
                <c:pt idx="271">
                  <c:v>42.377506000000004</c:v>
                </c:pt>
                <c:pt idx="272">
                  <c:v>43.166431000000003</c:v>
                </c:pt>
                <c:pt idx="273">
                  <c:v>43.889656000000002</c:v>
                </c:pt>
                <c:pt idx="274">
                  <c:v>44.56935500000013</c:v>
                </c:pt>
                <c:pt idx="275">
                  <c:v>44.432728000000012</c:v>
                </c:pt>
                <c:pt idx="276">
                  <c:v>44.442295000000001</c:v>
                </c:pt>
                <c:pt idx="277">
                  <c:v>45.099216000000013</c:v>
                </c:pt>
                <c:pt idx="278">
                  <c:v>45.509377000000001</c:v>
                </c:pt>
                <c:pt idx="279">
                  <c:v>45.648594000000003</c:v>
                </c:pt>
                <c:pt idx="280">
                  <c:v>45.710003</c:v>
                </c:pt>
                <c:pt idx="281">
                  <c:v>45.821056000000006</c:v>
                </c:pt>
                <c:pt idx="282">
                  <c:v>46.263897</c:v>
                </c:pt>
                <c:pt idx="283">
                  <c:v>46.953814999999999</c:v>
                </c:pt>
                <c:pt idx="284">
                  <c:v>47.756702000000011</c:v>
                </c:pt>
                <c:pt idx="285">
                  <c:v>48.471087999999995</c:v>
                </c:pt>
                <c:pt idx="286">
                  <c:v>49.093292000000012</c:v>
                </c:pt>
                <c:pt idx="287">
                  <c:v>49.773163000000011</c:v>
                </c:pt>
                <c:pt idx="288">
                  <c:v>50.296955000000168</c:v>
                </c:pt>
                <c:pt idx="289">
                  <c:v>49.637664999999998</c:v>
                </c:pt>
                <c:pt idx="290">
                  <c:v>48.273887999999999</c:v>
                </c:pt>
                <c:pt idx="291">
                  <c:v>46.921494000000003</c:v>
                </c:pt>
                <c:pt idx="292">
                  <c:v>46.620625000000011</c:v>
                </c:pt>
                <c:pt idx="293">
                  <c:v>46.931247999999997</c:v>
                </c:pt>
                <c:pt idx="294">
                  <c:v>47.161076000000001</c:v>
                </c:pt>
                <c:pt idx="295">
                  <c:v>47.241427999999999</c:v>
                </c:pt>
                <c:pt idx="296">
                  <c:v>47.248169000000011</c:v>
                </c:pt>
                <c:pt idx="297">
                  <c:v>47.231079000000001</c:v>
                </c:pt>
                <c:pt idx="298">
                  <c:v>47.224339000000114</c:v>
                </c:pt>
                <c:pt idx="299">
                  <c:v>47.228596000000159</c:v>
                </c:pt>
                <c:pt idx="300">
                  <c:v>46.612572000000114</c:v>
                </c:pt>
                <c:pt idx="301">
                  <c:v>44.799351000000129</c:v>
                </c:pt>
                <c:pt idx="302">
                  <c:v>43.965691</c:v>
                </c:pt>
                <c:pt idx="303">
                  <c:v>43.755665</c:v>
                </c:pt>
                <c:pt idx="304">
                  <c:v>43.478390000000012</c:v>
                </c:pt>
                <c:pt idx="305">
                  <c:v>42.504353000000002</c:v>
                </c:pt>
                <c:pt idx="306">
                  <c:v>40.819233000000004</c:v>
                </c:pt>
                <c:pt idx="307">
                  <c:v>39.991398000000011</c:v>
                </c:pt>
                <c:pt idx="308">
                  <c:v>40.065529000000012</c:v>
                </c:pt>
                <c:pt idx="309">
                  <c:v>40.045834000000006</c:v>
                </c:pt>
                <c:pt idx="310">
                  <c:v>39.237450000000003</c:v>
                </c:pt>
                <c:pt idx="311">
                  <c:v>37.644687999999995</c:v>
                </c:pt>
                <c:pt idx="312">
                  <c:v>35.872311000000003</c:v>
                </c:pt>
                <c:pt idx="313">
                  <c:v>34.161442000000001</c:v>
                </c:pt>
                <c:pt idx="314">
                  <c:v>32.670650000000002</c:v>
                </c:pt>
                <c:pt idx="315">
                  <c:v>31.068097999999942</c:v>
                </c:pt>
                <c:pt idx="316">
                  <c:v>29.632581999999999</c:v>
                </c:pt>
                <c:pt idx="317">
                  <c:v>28.201602999999931</c:v>
                </c:pt>
                <c:pt idx="318">
                  <c:v>26.657801000000099</c:v>
                </c:pt>
                <c:pt idx="319">
                  <c:v>25.129180999999999</c:v>
                </c:pt>
                <c:pt idx="320">
                  <c:v>23.776618999999986</c:v>
                </c:pt>
                <c:pt idx="321">
                  <c:v>23.091557999999999</c:v>
                </c:pt>
                <c:pt idx="322">
                  <c:v>24.220945</c:v>
                </c:pt>
                <c:pt idx="323">
                  <c:v>24.057648</c:v>
                </c:pt>
                <c:pt idx="324">
                  <c:v>24.133139</c:v>
                </c:pt>
                <c:pt idx="325">
                  <c:v>24.135795999999999</c:v>
                </c:pt>
                <c:pt idx="326">
                  <c:v>22.539862000000031</c:v>
                </c:pt>
                <c:pt idx="327">
                  <c:v>20.631851000000125</c:v>
                </c:pt>
                <c:pt idx="328">
                  <c:v>19.247595</c:v>
                </c:pt>
                <c:pt idx="329">
                  <c:v>16.625216999999989</c:v>
                </c:pt>
                <c:pt idx="330">
                  <c:v>16.433299999999942</c:v>
                </c:pt>
                <c:pt idx="331">
                  <c:v>15.883028000000001</c:v>
                </c:pt>
                <c:pt idx="332">
                  <c:v>16.848471</c:v>
                </c:pt>
                <c:pt idx="333">
                  <c:v>16.044104000000001</c:v>
                </c:pt>
                <c:pt idx="334">
                  <c:v>15.192499000000026</c:v>
                </c:pt>
                <c:pt idx="335">
                  <c:v>14.804707000000002</c:v>
                </c:pt>
                <c:pt idx="336">
                  <c:v>14.802779000000006</c:v>
                </c:pt>
                <c:pt idx="337">
                  <c:v>16.376505000000005</c:v>
                </c:pt>
                <c:pt idx="338">
                  <c:v>18.721457999999988</c:v>
                </c:pt>
                <c:pt idx="339">
                  <c:v>20.769897</c:v>
                </c:pt>
                <c:pt idx="340">
                  <c:v>22.867837999999999</c:v>
                </c:pt>
                <c:pt idx="341">
                  <c:v>24.908277999999989</c:v>
                </c:pt>
                <c:pt idx="342">
                  <c:v>25.212225</c:v>
                </c:pt>
                <c:pt idx="343">
                  <c:v>24.224523999999938</c:v>
                </c:pt>
                <c:pt idx="344">
                  <c:v>24.969443999999886</c:v>
                </c:pt>
                <c:pt idx="345">
                  <c:v>25.543025999999987</c:v>
                </c:pt>
                <c:pt idx="346">
                  <c:v>26.295123999999923</c:v>
                </c:pt>
                <c:pt idx="347">
                  <c:v>27.334931999999998</c:v>
                </c:pt>
                <c:pt idx="348">
                  <c:v>27.894762</c:v>
                </c:pt>
                <c:pt idx="349">
                  <c:v>28.028644999999916</c:v>
                </c:pt>
                <c:pt idx="350">
                  <c:v>27.974186</c:v>
                </c:pt>
                <c:pt idx="351">
                  <c:v>27.920842999999923</c:v>
                </c:pt>
                <c:pt idx="352">
                  <c:v>27.895251999999999</c:v>
                </c:pt>
                <c:pt idx="353">
                  <c:v>27.867912</c:v>
                </c:pt>
                <c:pt idx="354">
                  <c:v>27.900001999999986</c:v>
                </c:pt>
                <c:pt idx="355">
                  <c:v>27.894134999999999</c:v>
                </c:pt>
                <c:pt idx="356">
                  <c:v>27.812952000000031</c:v>
                </c:pt>
                <c:pt idx="357">
                  <c:v>27.184438999999987</c:v>
                </c:pt>
                <c:pt idx="358">
                  <c:v>25.271061000000035</c:v>
                </c:pt>
                <c:pt idx="359">
                  <c:v>23.556581000000001</c:v>
                </c:pt>
                <c:pt idx="360">
                  <c:v>21.784402999999919</c:v>
                </c:pt>
                <c:pt idx="361">
                  <c:v>20.961397000000002</c:v>
                </c:pt>
                <c:pt idx="362">
                  <c:v>21.182441999999927</c:v>
                </c:pt>
                <c:pt idx="363">
                  <c:v>21.040194</c:v>
                </c:pt>
                <c:pt idx="364">
                  <c:v>21.043091</c:v>
                </c:pt>
                <c:pt idx="365">
                  <c:v>21.157737999999988</c:v>
                </c:pt>
                <c:pt idx="366">
                  <c:v>22.564488999999988</c:v>
                </c:pt>
                <c:pt idx="367">
                  <c:v>24.001925000000035</c:v>
                </c:pt>
                <c:pt idx="368">
                  <c:v>24.636756999999999</c:v>
                </c:pt>
                <c:pt idx="369">
                  <c:v>23.448934999999931</c:v>
                </c:pt>
                <c:pt idx="370">
                  <c:v>22.840733999999923</c:v>
                </c:pt>
                <c:pt idx="371">
                  <c:v>21.047094000000001</c:v>
                </c:pt>
                <c:pt idx="372">
                  <c:v>18.863676000000002</c:v>
                </c:pt>
                <c:pt idx="373">
                  <c:v>16.571021999999999</c:v>
                </c:pt>
                <c:pt idx="374">
                  <c:v>13.529851000000001</c:v>
                </c:pt>
                <c:pt idx="375">
                  <c:v>11.403418</c:v>
                </c:pt>
                <c:pt idx="376">
                  <c:v>10.191536000000006</c:v>
                </c:pt>
                <c:pt idx="377">
                  <c:v>8.9529910000000008</c:v>
                </c:pt>
                <c:pt idx="378">
                  <c:v>7.70512</c:v>
                </c:pt>
                <c:pt idx="379">
                  <c:v>7.0152760000000001</c:v>
                </c:pt>
                <c:pt idx="380">
                  <c:v>6.3248119999999739</c:v>
                </c:pt>
                <c:pt idx="381">
                  <c:v>3.8670849999999999</c:v>
                </c:pt>
                <c:pt idx="382">
                  <c:v>1.6573639999999998</c:v>
                </c:pt>
                <c:pt idx="383">
                  <c:v>0.80090499999999998</c:v>
                </c:pt>
                <c:pt idx="384">
                  <c:v>5.5164000000000012E-2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0.38663000000000008</c:v>
                </c:pt>
                <c:pt idx="391">
                  <c:v>2.1868499999999931</c:v>
                </c:pt>
                <c:pt idx="392">
                  <c:v>6.0777299999999999</c:v>
                </c:pt>
                <c:pt idx="393">
                  <c:v>8.6991990000000001</c:v>
                </c:pt>
                <c:pt idx="394">
                  <c:v>11.238818999999998</c:v>
                </c:pt>
                <c:pt idx="395">
                  <c:v>11.184487000000004</c:v>
                </c:pt>
                <c:pt idx="396">
                  <c:v>12.762211000000001</c:v>
                </c:pt>
                <c:pt idx="397">
                  <c:v>14.369994000000032</c:v>
                </c:pt>
                <c:pt idx="398">
                  <c:v>15.299313</c:v>
                </c:pt>
                <c:pt idx="399">
                  <c:v>17.539991000000065</c:v>
                </c:pt>
                <c:pt idx="400">
                  <c:v>19.883532999999904</c:v>
                </c:pt>
                <c:pt idx="401">
                  <c:v>21.872107</c:v>
                </c:pt>
                <c:pt idx="402">
                  <c:v>22.566466999999989</c:v>
                </c:pt>
                <c:pt idx="403">
                  <c:v>20.76605</c:v>
                </c:pt>
                <c:pt idx="404">
                  <c:v>19.197313000000001</c:v>
                </c:pt>
                <c:pt idx="405">
                  <c:v>17.448115999999938</c:v>
                </c:pt>
                <c:pt idx="406">
                  <c:v>15.964577</c:v>
                </c:pt>
                <c:pt idx="407">
                  <c:v>14.528098999999999</c:v>
                </c:pt>
                <c:pt idx="408">
                  <c:v>13.175017</c:v>
                </c:pt>
                <c:pt idx="409">
                  <c:v>14.193994</c:v>
                </c:pt>
                <c:pt idx="410">
                  <c:v>13.838985000000001</c:v>
                </c:pt>
                <c:pt idx="411">
                  <c:v>14.913285</c:v>
                </c:pt>
                <c:pt idx="412">
                  <c:v>15.274182</c:v>
                </c:pt>
                <c:pt idx="413">
                  <c:v>15.690808000000001</c:v>
                </c:pt>
                <c:pt idx="414">
                  <c:v>17.838608000000001</c:v>
                </c:pt>
                <c:pt idx="415">
                  <c:v>18.749165000000001</c:v>
                </c:pt>
                <c:pt idx="416">
                  <c:v>17.377089000000005</c:v>
                </c:pt>
                <c:pt idx="417">
                  <c:v>17.424398</c:v>
                </c:pt>
                <c:pt idx="418">
                  <c:v>17.480063999999931</c:v>
                </c:pt>
                <c:pt idx="419">
                  <c:v>17.288146999999874</c:v>
                </c:pt>
                <c:pt idx="420">
                  <c:v>16.874908000000076</c:v>
                </c:pt>
                <c:pt idx="421">
                  <c:v>16.601299000000001</c:v>
                </c:pt>
                <c:pt idx="422">
                  <c:v>17.041601</c:v>
                </c:pt>
                <c:pt idx="423">
                  <c:v>19.21921</c:v>
                </c:pt>
                <c:pt idx="424">
                  <c:v>21.821463000000001</c:v>
                </c:pt>
                <c:pt idx="425">
                  <c:v>23.83531</c:v>
                </c:pt>
                <c:pt idx="426">
                  <c:v>26.014616</c:v>
                </c:pt>
                <c:pt idx="427">
                  <c:v>27.233893999999999</c:v>
                </c:pt>
                <c:pt idx="428">
                  <c:v>26.5</c:v>
                </c:pt>
                <c:pt idx="429">
                  <c:v>28.4</c:v>
                </c:pt>
                <c:pt idx="430">
                  <c:v>29.700001</c:v>
                </c:pt>
                <c:pt idx="431">
                  <c:v>31</c:v>
                </c:pt>
                <c:pt idx="432">
                  <c:v>31.655169000000001</c:v>
                </c:pt>
                <c:pt idx="433">
                  <c:v>30.158504000000001</c:v>
                </c:pt>
                <c:pt idx="434">
                  <c:v>28.278449999999886</c:v>
                </c:pt>
                <c:pt idx="435">
                  <c:v>25.935921</c:v>
                </c:pt>
                <c:pt idx="436">
                  <c:v>22.231784999999999</c:v>
                </c:pt>
                <c:pt idx="437">
                  <c:v>18.611146999999999</c:v>
                </c:pt>
                <c:pt idx="438">
                  <c:v>14.213313999999999</c:v>
                </c:pt>
                <c:pt idx="439">
                  <c:v>10.440213999999999</c:v>
                </c:pt>
                <c:pt idx="440">
                  <c:v>6.6007569999999856</c:v>
                </c:pt>
                <c:pt idx="441">
                  <c:v>3.4803500000000001</c:v>
                </c:pt>
                <c:pt idx="442">
                  <c:v>0.13809299999999999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2.7619000000000091E-2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0.52479399999999998</c:v>
                </c:pt>
                <c:pt idx="511">
                  <c:v>2.3200589999999921</c:v>
                </c:pt>
                <c:pt idx="512">
                  <c:v>5.2743820000000001</c:v>
                </c:pt>
                <c:pt idx="513">
                  <c:v>5.1088099999999965</c:v>
                </c:pt>
                <c:pt idx="514">
                  <c:v>5.0002890000000004</c:v>
                </c:pt>
                <c:pt idx="515">
                  <c:v>4.7223859999999833</c:v>
                </c:pt>
                <c:pt idx="516">
                  <c:v>4.4460680000000172</c:v>
                </c:pt>
                <c:pt idx="517">
                  <c:v>4.3359539999999965</c:v>
                </c:pt>
                <c:pt idx="518">
                  <c:v>5.5233139999999965</c:v>
                </c:pt>
                <c:pt idx="519">
                  <c:v>6.1306180000000001</c:v>
                </c:pt>
                <c:pt idx="520">
                  <c:v>7.5954889999999855</c:v>
                </c:pt>
                <c:pt idx="521">
                  <c:v>9.113766</c:v>
                </c:pt>
                <c:pt idx="522">
                  <c:v>9.3356630000000003</c:v>
                </c:pt>
                <c:pt idx="523">
                  <c:v>8.7275580000000001</c:v>
                </c:pt>
                <c:pt idx="524">
                  <c:v>7.9262930000000171</c:v>
                </c:pt>
                <c:pt idx="525">
                  <c:v>4.3092530000000124</c:v>
                </c:pt>
                <c:pt idx="526">
                  <c:v>0.138076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0.110482</c:v>
                </c:pt>
                <c:pt idx="532">
                  <c:v>2.5135549999999998</c:v>
                </c:pt>
                <c:pt idx="533">
                  <c:v>4.8355389999999945</c:v>
                </c:pt>
                <c:pt idx="534">
                  <c:v>5.6062339999999997</c:v>
                </c:pt>
                <c:pt idx="535">
                  <c:v>8.2577890000000007</c:v>
                </c:pt>
                <c:pt idx="536">
                  <c:v>9.0057310000000008</c:v>
                </c:pt>
                <c:pt idx="537">
                  <c:v>8.561223</c:v>
                </c:pt>
                <c:pt idx="538">
                  <c:v>11.432689000000032</c:v>
                </c:pt>
                <c:pt idx="539">
                  <c:v>13.344383000000001</c:v>
                </c:pt>
                <c:pt idx="540">
                  <c:v>14.471265000000001</c:v>
                </c:pt>
                <c:pt idx="541">
                  <c:v>16.820765999999999</c:v>
                </c:pt>
                <c:pt idx="542">
                  <c:v>18.917562</c:v>
                </c:pt>
                <c:pt idx="543">
                  <c:v>20.987018999999989</c:v>
                </c:pt>
                <c:pt idx="544">
                  <c:v>19.751635</c:v>
                </c:pt>
                <c:pt idx="545">
                  <c:v>17.923828</c:v>
                </c:pt>
                <c:pt idx="546">
                  <c:v>15.410896000000006</c:v>
                </c:pt>
                <c:pt idx="547">
                  <c:v>12.977872</c:v>
                </c:pt>
                <c:pt idx="548">
                  <c:v>11.847984</c:v>
                </c:pt>
                <c:pt idx="549">
                  <c:v>10.853938000000024</c:v>
                </c:pt>
                <c:pt idx="550">
                  <c:v>10.166182000000004</c:v>
                </c:pt>
                <c:pt idx="551">
                  <c:v>9.4711560000000006</c:v>
                </c:pt>
                <c:pt idx="552">
                  <c:v>8.7552420000000026</c:v>
                </c:pt>
                <c:pt idx="553">
                  <c:v>8.2559080000000016</c:v>
                </c:pt>
                <c:pt idx="554">
                  <c:v>6.6549939999999834</c:v>
                </c:pt>
                <c:pt idx="555">
                  <c:v>5.7175459999999845</c:v>
                </c:pt>
                <c:pt idx="556">
                  <c:v>5.2477660000000004</c:v>
                </c:pt>
                <c:pt idx="557">
                  <c:v>4.8600299999999965</c:v>
                </c:pt>
                <c:pt idx="558">
                  <c:v>4.3644889999999767</c:v>
                </c:pt>
                <c:pt idx="559">
                  <c:v>4.0322519999999997</c:v>
                </c:pt>
                <c:pt idx="560">
                  <c:v>3.5358239999999967</c:v>
                </c:pt>
                <c:pt idx="561">
                  <c:v>2.7067559999999977</c:v>
                </c:pt>
                <c:pt idx="562">
                  <c:v>1.2703339999999999</c:v>
                </c:pt>
                <c:pt idx="563">
                  <c:v>0.91152900000000003</c:v>
                </c:pt>
                <c:pt idx="564">
                  <c:v>0.58010299999999737</c:v>
                </c:pt>
                <c:pt idx="565">
                  <c:v>2.7611000000000108E-2</c:v>
                </c:pt>
                <c:pt idx="566">
                  <c:v>2.7620000000000002E-2</c:v>
                </c:pt>
                <c:pt idx="567">
                  <c:v>0</c:v>
                </c:pt>
                <c:pt idx="568">
                  <c:v>0.41424300000000003</c:v>
                </c:pt>
                <c:pt idx="569">
                  <c:v>0.552342</c:v>
                </c:pt>
                <c:pt idx="570">
                  <c:v>0.24857000000000001</c:v>
                </c:pt>
                <c:pt idx="571">
                  <c:v>2.7613000000000096E-2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'GIO PASSENGER BSIII (D+6)_553 _'!$B$4:$B$5</c:f>
              <c:strCache>
                <c:ptCount val="1"/>
                <c:pt idx="0">
                  <c:v>Dyno Set Speed  km/hr</c:v>
                </c:pt>
              </c:strCache>
            </c:strRef>
          </c:tx>
          <c:spPr>
            <a:ln w="12700">
              <a:solidFill>
                <a:srgbClr val="7030A0"/>
              </a:solidFill>
            </a:ln>
          </c:spPr>
          <c:marker>
            <c:symbol val="none"/>
          </c:marker>
          <c:xVal>
            <c:strRef>
              <c:f>'GIO PASSENGER BSIII (D+6)_553 _'!$A$8:$A$597</c:f>
              <c:strCache>
                <c:ptCount val="5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_x001f_</c:v>
                </c:pt>
              </c:strCache>
            </c:strRef>
          </c:xVal>
          <c:yVal>
            <c:numRef>
              <c:f>'GIO PASSENGER BSIII (D+6)_553 _'!$B$8:$B$596</c:f>
              <c:numCache>
                <c:formatCode>0.00</c:formatCode>
                <c:ptCount val="5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0.17</c:v>
                </c:pt>
                <c:pt idx="11">
                  <c:v>1.4749999999999956</c:v>
                </c:pt>
                <c:pt idx="12">
                  <c:v>4.8449999999999855</c:v>
                </c:pt>
                <c:pt idx="13">
                  <c:v>9</c:v>
                </c:pt>
                <c:pt idx="14">
                  <c:v>11.74</c:v>
                </c:pt>
                <c:pt idx="15">
                  <c:v>12.47</c:v>
                </c:pt>
                <c:pt idx="16">
                  <c:v>11.509999000000002</c:v>
                </c:pt>
                <c:pt idx="17">
                  <c:v>9.3600000000000048</c:v>
                </c:pt>
                <c:pt idx="18">
                  <c:v>7.5549999999999855</c:v>
                </c:pt>
                <c:pt idx="19">
                  <c:v>6.96</c:v>
                </c:pt>
                <c:pt idx="20">
                  <c:v>7.54</c:v>
                </c:pt>
                <c:pt idx="21">
                  <c:v>9.5400000000000009</c:v>
                </c:pt>
                <c:pt idx="22">
                  <c:v>11.89</c:v>
                </c:pt>
                <c:pt idx="23">
                  <c:v>12.639999</c:v>
                </c:pt>
                <c:pt idx="24">
                  <c:v>12.360001</c:v>
                </c:pt>
                <c:pt idx="25">
                  <c:v>11.705</c:v>
                </c:pt>
                <c:pt idx="26">
                  <c:v>11.515000000000002</c:v>
                </c:pt>
                <c:pt idx="27">
                  <c:v>12.780001</c:v>
                </c:pt>
                <c:pt idx="28">
                  <c:v>16.139999000000035</c:v>
                </c:pt>
                <c:pt idx="29">
                  <c:v>21.220001</c:v>
                </c:pt>
                <c:pt idx="30">
                  <c:v>25.57</c:v>
                </c:pt>
                <c:pt idx="31">
                  <c:v>28.125</c:v>
                </c:pt>
                <c:pt idx="32">
                  <c:v>29.01</c:v>
                </c:pt>
                <c:pt idx="33">
                  <c:v>28.59</c:v>
                </c:pt>
                <c:pt idx="34">
                  <c:v>27.539999000000005</c:v>
                </c:pt>
                <c:pt idx="35">
                  <c:v>26.74</c:v>
                </c:pt>
                <c:pt idx="36">
                  <c:v>26.779999</c:v>
                </c:pt>
                <c:pt idx="37">
                  <c:v>28.24</c:v>
                </c:pt>
                <c:pt idx="38">
                  <c:v>31.204999999999988</c:v>
                </c:pt>
                <c:pt idx="39">
                  <c:v>35.100002000000003</c:v>
                </c:pt>
                <c:pt idx="40">
                  <c:v>38.590000000000003</c:v>
                </c:pt>
                <c:pt idx="41">
                  <c:v>40.860001000000004</c:v>
                </c:pt>
                <c:pt idx="42">
                  <c:v>42.259998000000003</c:v>
                </c:pt>
                <c:pt idx="43">
                  <c:v>43.220001000000003</c:v>
                </c:pt>
                <c:pt idx="44">
                  <c:v>43.84</c:v>
                </c:pt>
                <c:pt idx="45">
                  <c:v>44.325001</c:v>
                </c:pt>
                <c:pt idx="46">
                  <c:v>44.485001000000004</c:v>
                </c:pt>
                <c:pt idx="47">
                  <c:v>44.260002000000114</c:v>
                </c:pt>
                <c:pt idx="48">
                  <c:v>42.924999</c:v>
                </c:pt>
                <c:pt idx="49">
                  <c:v>40.460003</c:v>
                </c:pt>
                <c:pt idx="50">
                  <c:v>37.290001000000011</c:v>
                </c:pt>
                <c:pt idx="51">
                  <c:v>34.840000000000003</c:v>
                </c:pt>
                <c:pt idx="52">
                  <c:v>32.645000000000003</c:v>
                </c:pt>
                <c:pt idx="53">
                  <c:v>29.494999</c:v>
                </c:pt>
                <c:pt idx="54">
                  <c:v>25.684999000000001</c:v>
                </c:pt>
                <c:pt idx="55">
                  <c:v>22.635000000000005</c:v>
                </c:pt>
                <c:pt idx="56">
                  <c:v>21.16</c:v>
                </c:pt>
                <c:pt idx="57">
                  <c:v>20.449998999999988</c:v>
                </c:pt>
                <c:pt idx="58">
                  <c:v>19.59</c:v>
                </c:pt>
                <c:pt idx="59">
                  <c:v>18.565000999999931</c:v>
                </c:pt>
                <c:pt idx="60">
                  <c:v>17.889999</c:v>
                </c:pt>
                <c:pt idx="61">
                  <c:v>17.799999</c:v>
                </c:pt>
                <c:pt idx="62">
                  <c:v>18.309999000000001</c:v>
                </c:pt>
                <c:pt idx="63">
                  <c:v>20.109998999999998</c:v>
                </c:pt>
                <c:pt idx="64">
                  <c:v>22.620000999999988</c:v>
                </c:pt>
                <c:pt idx="65">
                  <c:v>26.17</c:v>
                </c:pt>
                <c:pt idx="66">
                  <c:v>29.305</c:v>
                </c:pt>
                <c:pt idx="67">
                  <c:v>32.18</c:v>
                </c:pt>
                <c:pt idx="68">
                  <c:v>34.130001</c:v>
                </c:pt>
                <c:pt idx="69">
                  <c:v>35.279999000000011</c:v>
                </c:pt>
                <c:pt idx="70">
                  <c:v>36.220001000000003</c:v>
                </c:pt>
                <c:pt idx="71">
                  <c:v>37.200001</c:v>
                </c:pt>
                <c:pt idx="72">
                  <c:v>38.389999000000003</c:v>
                </c:pt>
                <c:pt idx="73">
                  <c:v>39.259998000000003</c:v>
                </c:pt>
                <c:pt idx="74">
                  <c:v>39.470001000000003</c:v>
                </c:pt>
                <c:pt idx="75">
                  <c:v>39.075001</c:v>
                </c:pt>
                <c:pt idx="76">
                  <c:v>37.724998000000063</c:v>
                </c:pt>
                <c:pt idx="77">
                  <c:v>35.739998000000114</c:v>
                </c:pt>
                <c:pt idx="78">
                  <c:v>34.18</c:v>
                </c:pt>
                <c:pt idx="79">
                  <c:v>33.730000000000011</c:v>
                </c:pt>
                <c:pt idx="80">
                  <c:v>33.870003000000004</c:v>
                </c:pt>
                <c:pt idx="81">
                  <c:v>34.239998000000114</c:v>
                </c:pt>
                <c:pt idx="82">
                  <c:v>34.555</c:v>
                </c:pt>
                <c:pt idx="83">
                  <c:v>34.279999000000011</c:v>
                </c:pt>
                <c:pt idx="84">
                  <c:v>32.360001000000004</c:v>
                </c:pt>
                <c:pt idx="85">
                  <c:v>28.219999000000001</c:v>
                </c:pt>
                <c:pt idx="86">
                  <c:v>22.454999999999988</c:v>
                </c:pt>
                <c:pt idx="87">
                  <c:v>17.23</c:v>
                </c:pt>
                <c:pt idx="88">
                  <c:v>14.62</c:v>
                </c:pt>
                <c:pt idx="89">
                  <c:v>12.33</c:v>
                </c:pt>
                <c:pt idx="90">
                  <c:v>9.68</c:v>
                </c:pt>
                <c:pt idx="91">
                  <c:v>6.46</c:v>
                </c:pt>
                <c:pt idx="92">
                  <c:v>4.04</c:v>
                </c:pt>
                <c:pt idx="93">
                  <c:v>3.0049999999999999</c:v>
                </c:pt>
                <c:pt idx="94">
                  <c:v>2.9849999999999999</c:v>
                </c:pt>
                <c:pt idx="95">
                  <c:v>2.8299999999999987</c:v>
                </c:pt>
                <c:pt idx="96">
                  <c:v>2.2050000000000001</c:v>
                </c:pt>
                <c:pt idx="97">
                  <c:v>0.42000000000000032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9.0000000000000024E-2</c:v>
                </c:pt>
                <c:pt idx="137">
                  <c:v>0.86500000000000177</c:v>
                </c:pt>
                <c:pt idx="138">
                  <c:v>2.2749999999999999</c:v>
                </c:pt>
                <c:pt idx="139">
                  <c:v>3.69</c:v>
                </c:pt>
                <c:pt idx="140">
                  <c:v>5.0049999999999955</c:v>
                </c:pt>
                <c:pt idx="141">
                  <c:v>6.4</c:v>
                </c:pt>
                <c:pt idx="142">
                  <c:v>7.78</c:v>
                </c:pt>
                <c:pt idx="143">
                  <c:v>8.26</c:v>
                </c:pt>
                <c:pt idx="144">
                  <c:v>8.3849990000000005</c:v>
                </c:pt>
                <c:pt idx="145">
                  <c:v>8.4850000000000048</c:v>
                </c:pt>
                <c:pt idx="146">
                  <c:v>8.7550000000000008</c:v>
                </c:pt>
                <c:pt idx="147">
                  <c:v>9.7349999999999994</c:v>
                </c:pt>
                <c:pt idx="148">
                  <c:v>11.5</c:v>
                </c:pt>
                <c:pt idx="149">
                  <c:v>13.7</c:v>
                </c:pt>
                <c:pt idx="150">
                  <c:v>15.16</c:v>
                </c:pt>
                <c:pt idx="151">
                  <c:v>16.66</c:v>
                </c:pt>
                <c:pt idx="152">
                  <c:v>19.280000999999931</c:v>
                </c:pt>
                <c:pt idx="153">
                  <c:v>21.91</c:v>
                </c:pt>
                <c:pt idx="154">
                  <c:v>23.18</c:v>
                </c:pt>
                <c:pt idx="155">
                  <c:v>23.24</c:v>
                </c:pt>
                <c:pt idx="156">
                  <c:v>22.75</c:v>
                </c:pt>
                <c:pt idx="157">
                  <c:v>22.25</c:v>
                </c:pt>
                <c:pt idx="158">
                  <c:v>22.284999999999989</c:v>
                </c:pt>
                <c:pt idx="159">
                  <c:v>23.234998999999998</c:v>
                </c:pt>
                <c:pt idx="160">
                  <c:v>25.184999000000001</c:v>
                </c:pt>
                <c:pt idx="161">
                  <c:v>27.18</c:v>
                </c:pt>
                <c:pt idx="162">
                  <c:v>29.120000999999988</c:v>
                </c:pt>
                <c:pt idx="163">
                  <c:v>30.940000999999931</c:v>
                </c:pt>
                <c:pt idx="164">
                  <c:v>31.999998000000001</c:v>
                </c:pt>
                <c:pt idx="165">
                  <c:v>33.090000000000003</c:v>
                </c:pt>
                <c:pt idx="166">
                  <c:v>34.900002000000001</c:v>
                </c:pt>
                <c:pt idx="167">
                  <c:v>36.900002000000001</c:v>
                </c:pt>
                <c:pt idx="168">
                  <c:v>37.840000000000003</c:v>
                </c:pt>
                <c:pt idx="169">
                  <c:v>37.520000000000003</c:v>
                </c:pt>
                <c:pt idx="170">
                  <c:v>35.559998</c:v>
                </c:pt>
                <c:pt idx="171">
                  <c:v>31.41</c:v>
                </c:pt>
                <c:pt idx="172">
                  <c:v>27.49</c:v>
                </c:pt>
                <c:pt idx="173">
                  <c:v>25.57</c:v>
                </c:pt>
                <c:pt idx="174">
                  <c:v>25.130001000000057</c:v>
                </c:pt>
                <c:pt idx="175">
                  <c:v>25.74</c:v>
                </c:pt>
                <c:pt idx="176">
                  <c:v>27.419999999999987</c:v>
                </c:pt>
                <c:pt idx="177">
                  <c:v>28.919999999999987</c:v>
                </c:pt>
                <c:pt idx="178">
                  <c:v>29.560001</c:v>
                </c:pt>
                <c:pt idx="179">
                  <c:v>29.51</c:v>
                </c:pt>
                <c:pt idx="180">
                  <c:v>29.245000999999924</c:v>
                </c:pt>
                <c:pt idx="181">
                  <c:v>28.35</c:v>
                </c:pt>
                <c:pt idx="182">
                  <c:v>26.52</c:v>
                </c:pt>
                <c:pt idx="183">
                  <c:v>23.300001000000005</c:v>
                </c:pt>
                <c:pt idx="184">
                  <c:v>19</c:v>
                </c:pt>
                <c:pt idx="185">
                  <c:v>14.23</c:v>
                </c:pt>
                <c:pt idx="186">
                  <c:v>10.74</c:v>
                </c:pt>
                <c:pt idx="187">
                  <c:v>8.2750000000000004</c:v>
                </c:pt>
                <c:pt idx="188">
                  <c:v>6.54</c:v>
                </c:pt>
                <c:pt idx="189">
                  <c:v>5.8199999999999985</c:v>
                </c:pt>
                <c:pt idx="190">
                  <c:v>5.7</c:v>
                </c:pt>
                <c:pt idx="191">
                  <c:v>5.94</c:v>
                </c:pt>
                <c:pt idx="192">
                  <c:v>6.09</c:v>
                </c:pt>
                <c:pt idx="193">
                  <c:v>6.1</c:v>
                </c:pt>
                <c:pt idx="194">
                  <c:v>5.8449999999999855</c:v>
                </c:pt>
                <c:pt idx="195">
                  <c:v>5.2050000000000001</c:v>
                </c:pt>
                <c:pt idx="196">
                  <c:v>4.335</c:v>
                </c:pt>
                <c:pt idx="197">
                  <c:v>3.96</c:v>
                </c:pt>
                <c:pt idx="198">
                  <c:v>3.98</c:v>
                </c:pt>
                <c:pt idx="199">
                  <c:v>4.3599999999999985</c:v>
                </c:pt>
                <c:pt idx="200">
                  <c:v>4.8499999999999996</c:v>
                </c:pt>
                <c:pt idx="201">
                  <c:v>5.58</c:v>
                </c:pt>
                <c:pt idx="202">
                  <c:v>6.89</c:v>
                </c:pt>
                <c:pt idx="203">
                  <c:v>8.6300000000000008</c:v>
                </c:pt>
                <c:pt idx="204">
                  <c:v>10.26</c:v>
                </c:pt>
                <c:pt idx="205">
                  <c:v>12.04</c:v>
                </c:pt>
                <c:pt idx="206">
                  <c:v>14.65</c:v>
                </c:pt>
                <c:pt idx="207">
                  <c:v>17.280000999999931</c:v>
                </c:pt>
                <c:pt idx="208">
                  <c:v>20.165001</c:v>
                </c:pt>
                <c:pt idx="209">
                  <c:v>22.894999000000031</c:v>
                </c:pt>
                <c:pt idx="210">
                  <c:v>25.255001</c:v>
                </c:pt>
                <c:pt idx="211">
                  <c:v>27.039999000000005</c:v>
                </c:pt>
                <c:pt idx="212">
                  <c:v>28.360001</c:v>
                </c:pt>
                <c:pt idx="213">
                  <c:v>29.59</c:v>
                </c:pt>
                <c:pt idx="214">
                  <c:v>31.139999000000035</c:v>
                </c:pt>
                <c:pt idx="215">
                  <c:v>33.254997000000003</c:v>
                </c:pt>
                <c:pt idx="216">
                  <c:v>35.810000999999993</c:v>
                </c:pt>
                <c:pt idx="217">
                  <c:v>38.239998000000114</c:v>
                </c:pt>
                <c:pt idx="218">
                  <c:v>40.199997000000003</c:v>
                </c:pt>
                <c:pt idx="219">
                  <c:v>41.799999000000113</c:v>
                </c:pt>
                <c:pt idx="220">
                  <c:v>43.09</c:v>
                </c:pt>
                <c:pt idx="221">
                  <c:v>43.880000999999993</c:v>
                </c:pt>
                <c:pt idx="222">
                  <c:v>44.68</c:v>
                </c:pt>
                <c:pt idx="223">
                  <c:v>45.395000000000003</c:v>
                </c:pt>
                <c:pt idx="224">
                  <c:v>46.18</c:v>
                </c:pt>
                <c:pt idx="225">
                  <c:v>47.099998000000063</c:v>
                </c:pt>
                <c:pt idx="226">
                  <c:v>48.18</c:v>
                </c:pt>
                <c:pt idx="227">
                  <c:v>49.389999000000003</c:v>
                </c:pt>
                <c:pt idx="228">
                  <c:v>50.18</c:v>
                </c:pt>
                <c:pt idx="229">
                  <c:v>50.724998000000063</c:v>
                </c:pt>
                <c:pt idx="230">
                  <c:v>50.885002</c:v>
                </c:pt>
                <c:pt idx="231">
                  <c:v>50.730000000000011</c:v>
                </c:pt>
                <c:pt idx="232">
                  <c:v>49.98</c:v>
                </c:pt>
                <c:pt idx="233">
                  <c:v>48.759998000000003</c:v>
                </c:pt>
                <c:pt idx="234">
                  <c:v>47.330002</c:v>
                </c:pt>
                <c:pt idx="235">
                  <c:v>46.52</c:v>
                </c:pt>
                <c:pt idx="236">
                  <c:v>46.060001</c:v>
                </c:pt>
                <c:pt idx="237">
                  <c:v>45.575001</c:v>
                </c:pt>
                <c:pt idx="238">
                  <c:v>44.565002000000113</c:v>
                </c:pt>
                <c:pt idx="239">
                  <c:v>43.040001000000004</c:v>
                </c:pt>
                <c:pt idx="240">
                  <c:v>41.260002000000114</c:v>
                </c:pt>
                <c:pt idx="241">
                  <c:v>39.639999000000003</c:v>
                </c:pt>
                <c:pt idx="242">
                  <c:v>39.049999</c:v>
                </c:pt>
                <c:pt idx="243">
                  <c:v>38.915001000000004</c:v>
                </c:pt>
                <c:pt idx="244">
                  <c:v>39.07</c:v>
                </c:pt>
                <c:pt idx="245">
                  <c:v>39.419998</c:v>
                </c:pt>
                <c:pt idx="246">
                  <c:v>39.739998000000114</c:v>
                </c:pt>
                <c:pt idx="247">
                  <c:v>39.880000999999993</c:v>
                </c:pt>
                <c:pt idx="248">
                  <c:v>39.900002000000001</c:v>
                </c:pt>
                <c:pt idx="249">
                  <c:v>39.900002000000001</c:v>
                </c:pt>
                <c:pt idx="250">
                  <c:v>39.985001000000004</c:v>
                </c:pt>
                <c:pt idx="251">
                  <c:v>40.170002000000011</c:v>
                </c:pt>
                <c:pt idx="252">
                  <c:v>40.455002</c:v>
                </c:pt>
                <c:pt idx="253">
                  <c:v>40.660000000000011</c:v>
                </c:pt>
                <c:pt idx="254">
                  <c:v>40.380000999999993</c:v>
                </c:pt>
                <c:pt idx="255">
                  <c:v>39.399998000000011</c:v>
                </c:pt>
                <c:pt idx="256">
                  <c:v>38.279999000000011</c:v>
                </c:pt>
                <c:pt idx="257">
                  <c:v>37.334999000000003</c:v>
                </c:pt>
                <c:pt idx="258">
                  <c:v>36.605000000000011</c:v>
                </c:pt>
                <c:pt idx="259">
                  <c:v>35.565002000000113</c:v>
                </c:pt>
                <c:pt idx="260">
                  <c:v>34.600002000000003</c:v>
                </c:pt>
                <c:pt idx="261">
                  <c:v>34.080002</c:v>
                </c:pt>
                <c:pt idx="262">
                  <c:v>34.18</c:v>
                </c:pt>
                <c:pt idx="263">
                  <c:v>34.830002</c:v>
                </c:pt>
                <c:pt idx="264">
                  <c:v>35.919998</c:v>
                </c:pt>
                <c:pt idx="265">
                  <c:v>37.035000000000011</c:v>
                </c:pt>
                <c:pt idx="266">
                  <c:v>38.049999</c:v>
                </c:pt>
                <c:pt idx="267">
                  <c:v>39</c:v>
                </c:pt>
                <c:pt idx="268">
                  <c:v>40.079998000000003</c:v>
                </c:pt>
                <c:pt idx="269">
                  <c:v>41.380000999999993</c:v>
                </c:pt>
                <c:pt idx="270">
                  <c:v>42.489998</c:v>
                </c:pt>
                <c:pt idx="271">
                  <c:v>43.195000000000114</c:v>
                </c:pt>
                <c:pt idx="272">
                  <c:v>43.639999000000003</c:v>
                </c:pt>
                <c:pt idx="273">
                  <c:v>43.779999000000011</c:v>
                </c:pt>
                <c:pt idx="274">
                  <c:v>43.959999000000003</c:v>
                </c:pt>
                <c:pt idx="275">
                  <c:v>44.32</c:v>
                </c:pt>
                <c:pt idx="276">
                  <c:v>44.800003000000004</c:v>
                </c:pt>
                <c:pt idx="277">
                  <c:v>45.439999</c:v>
                </c:pt>
                <c:pt idx="278">
                  <c:v>45.84</c:v>
                </c:pt>
                <c:pt idx="279">
                  <c:v>46.155003000000001</c:v>
                </c:pt>
                <c:pt idx="280">
                  <c:v>46.200001</c:v>
                </c:pt>
                <c:pt idx="281">
                  <c:v>46.279999000000011</c:v>
                </c:pt>
                <c:pt idx="282">
                  <c:v>46.539997</c:v>
                </c:pt>
                <c:pt idx="283">
                  <c:v>47.160000000000011</c:v>
                </c:pt>
                <c:pt idx="284">
                  <c:v>48.200001</c:v>
                </c:pt>
                <c:pt idx="285">
                  <c:v>49.32</c:v>
                </c:pt>
                <c:pt idx="286">
                  <c:v>50.349997999999999</c:v>
                </c:pt>
                <c:pt idx="287">
                  <c:v>50.82</c:v>
                </c:pt>
                <c:pt idx="288">
                  <c:v>50.814998999999993</c:v>
                </c:pt>
                <c:pt idx="289">
                  <c:v>50.399998000000011</c:v>
                </c:pt>
                <c:pt idx="290">
                  <c:v>49.420002000000011</c:v>
                </c:pt>
                <c:pt idx="291">
                  <c:v>48.209999000000003</c:v>
                </c:pt>
                <c:pt idx="292">
                  <c:v>47.419998</c:v>
                </c:pt>
                <c:pt idx="293">
                  <c:v>46.875</c:v>
                </c:pt>
                <c:pt idx="294">
                  <c:v>46.715000000000003</c:v>
                </c:pt>
                <c:pt idx="295">
                  <c:v>46.779999000000011</c:v>
                </c:pt>
                <c:pt idx="296">
                  <c:v>47.039997</c:v>
                </c:pt>
                <c:pt idx="297">
                  <c:v>47.259998000000003</c:v>
                </c:pt>
                <c:pt idx="298">
                  <c:v>47.299999000000113</c:v>
                </c:pt>
                <c:pt idx="299">
                  <c:v>47.129997000000003</c:v>
                </c:pt>
                <c:pt idx="300">
                  <c:v>46.674999</c:v>
                </c:pt>
                <c:pt idx="301">
                  <c:v>45.959999000000003</c:v>
                </c:pt>
                <c:pt idx="302">
                  <c:v>44.950000999999993</c:v>
                </c:pt>
                <c:pt idx="303">
                  <c:v>43.599998000000063</c:v>
                </c:pt>
                <c:pt idx="304">
                  <c:v>42.099998000000063</c:v>
                </c:pt>
                <c:pt idx="305">
                  <c:v>40.899998000000011</c:v>
                </c:pt>
                <c:pt idx="306">
                  <c:v>40.375</c:v>
                </c:pt>
                <c:pt idx="307">
                  <c:v>40.129997000000003</c:v>
                </c:pt>
                <c:pt idx="308">
                  <c:v>39.760002000000114</c:v>
                </c:pt>
                <c:pt idx="309">
                  <c:v>39.275002000000114</c:v>
                </c:pt>
                <c:pt idx="310">
                  <c:v>38.639999000000003</c:v>
                </c:pt>
                <c:pt idx="311">
                  <c:v>37.620003000000011</c:v>
                </c:pt>
                <c:pt idx="312">
                  <c:v>36.209999000000003</c:v>
                </c:pt>
                <c:pt idx="313">
                  <c:v>34.639999000000003</c:v>
                </c:pt>
                <c:pt idx="314">
                  <c:v>33.209999000000003</c:v>
                </c:pt>
                <c:pt idx="315">
                  <c:v>31.895</c:v>
                </c:pt>
                <c:pt idx="316">
                  <c:v>30.259999999999987</c:v>
                </c:pt>
                <c:pt idx="317">
                  <c:v>28.379999000000005</c:v>
                </c:pt>
                <c:pt idx="318">
                  <c:v>26.479999999999986</c:v>
                </c:pt>
                <c:pt idx="319">
                  <c:v>24.825001</c:v>
                </c:pt>
                <c:pt idx="320">
                  <c:v>24.004999000000005</c:v>
                </c:pt>
                <c:pt idx="321">
                  <c:v>23.9</c:v>
                </c:pt>
                <c:pt idx="322">
                  <c:v>24.24</c:v>
                </c:pt>
                <c:pt idx="323">
                  <c:v>24.620000999999988</c:v>
                </c:pt>
                <c:pt idx="324">
                  <c:v>24.860001</c:v>
                </c:pt>
                <c:pt idx="325">
                  <c:v>24.66</c:v>
                </c:pt>
                <c:pt idx="326">
                  <c:v>23.43</c:v>
                </c:pt>
                <c:pt idx="327">
                  <c:v>20.919999999999987</c:v>
                </c:pt>
                <c:pt idx="328">
                  <c:v>17.950001</c:v>
                </c:pt>
                <c:pt idx="329">
                  <c:v>16.139999000000035</c:v>
                </c:pt>
                <c:pt idx="330">
                  <c:v>15.74</c:v>
                </c:pt>
                <c:pt idx="331">
                  <c:v>15.860000000000024</c:v>
                </c:pt>
                <c:pt idx="332">
                  <c:v>16.059999000000001</c:v>
                </c:pt>
                <c:pt idx="333">
                  <c:v>16.010000000000005</c:v>
                </c:pt>
                <c:pt idx="334">
                  <c:v>15.575000000000006</c:v>
                </c:pt>
                <c:pt idx="335">
                  <c:v>14.905000000000006</c:v>
                </c:pt>
                <c:pt idx="336">
                  <c:v>14.545</c:v>
                </c:pt>
                <c:pt idx="337">
                  <c:v>15.219999</c:v>
                </c:pt>
                <c:pt idx="338">
                  <c:v>17.32</c:v>
                </c:pt>
                <c:pt idx="339">
                  <c:v>20.440000999999931</c:v>
                </c:pt>
                <c:pt idx="340">
                  <c:v>23.650000000000031</c:v>
                </c:pt>
                <c:pt idx="341">
                  <c:v>25.715</c:v>
                </c:pt>
                <c:pt idx="342">
                  <c:v>26.51</c:v>
                </c:pt>
                <c:pt idx="343">
                  <c:v>26.514999000000035</c:v>
                </c:pt>
                <c:pt idx="344">
                  <c:v>26.419999999999987</c:v>
                </c:pt>
                <c:pt idx="345">
                  <c:v>26.559999000000001</c:v>
                </c:pt>
                <c:pt idx="346">
                  <c:v>27</c:v>
                </c:pt>
                <c:pt idx="347">
                  <c:v>27.640001000000005</c:v>
                </c:pt>
                <c:pt idx="348">
                  <c:v>28.060001</c:v>
                </c:pt>
                <c:pt idx="349">
                  <c:v>28.185001</c:v>
                </c:pt>
                <c:pt idx="350">
                  <c:v>28.114999999999998</c:v>
                </c:pt>
                <c:pt idx="351">
                  <c:v>28.014999000000035</c:v>
                </c:pt>
                <c:pt idx="352">
                  <c:v>27.919999999999987</c:v>
                </c:pt>
                <c:pt idx="353">
                  <c:v>27.9</c:v>
                </c:pt>
                <c:pt idx="354">
                  <c:v>28.08</c:v>
                </c:pt>
                <c:pt idx="355">
                  <c:v>28.185001</c:v>
                </c:pt>
                <c:pt idx="356">
                  <c:v>28.030000999999999</c:v>
                </c:pt>
                <c:pt idx="357">
                  <c:v>27.065000999999931</c:v>
                </c:pt>
                <c:pt idx="358">
                  <c:v>25.284999999999989</c:v>
                </c:pt>
                <c:pt idx="359">
                  <c:v>23.560001</c:v>
                </c:pt>
                <c:pt idx="360">
                  <c:v>22.16</c:v>
                </c:pt>
                <c:pt idx="361">
                  <c:v>21.18</c:v>
                </c:pt>
                <c:pt idx="362">
                  <c:v>20.759999999999987</c:v>
                </c:pt>
                <c:pt idx="363">
                  <c:v>20.700001</c:v>
                </c:pt>
                <c:pt idx="364">
                  <c:v>20.784999999999989</c:v>
                </c:pt>
                <c:pt idx="365">
                  <c:v>21.140001000000005</c:v>
                </c:pt>
                <c:pt idx="366">
                  <c:v>21.919999999999987</c:v>
                </c:pt>
                <c:pt idx="367">
                  <c:v>23.219999000000001</c:v>
                </c:pt>
                <c:pt idx="368">
                  <c:v>24.219999000000001</c:v>
                </c:pt>
                <c:pt idx="369">
                  <c:v>24.469998999999987</c:v>
                </c:pt>
                <c:pt idx="370">
                  <c:v>23.904999</c:v>
                </c:pt>
                <c:pt idx="371">
                  <c:v>21.674999000000035</c:v>
                </c:pt>
                <c:pt idx="372">
                  <c:v>18.239999999999988</c:v>
                </c:pt>
                <c:pt idx="373">
                  <c:v>15.059999000000024</c:v>
                </c:pt>
                <c:pt idx="374">
                  <c:v>12.4</c:v>
                </c:pt>
                <c:pt idx="375">
                  <c:v>10.370000000000006</c:v>
                </c:pt>
                <c:pt idx="376">
                  <c:v>9.0949989999999996</c:v>
                </c:pt>
                <c:pt idx="377">
                  <c:v>8.1349999999999998</c:v>
                </c:pt>
                <c:pt idx="378">
                  <c:v>7.3199999999999985</c:v>
                </c:pt>
                <c:pt idx="379">
                  <c:v>6.2649999999999855</c:v>
                </c:pt>
                <c:pt idx="380">
                  <c:v>5.14</c:v>
                </c:pt>
                <c:pt idx="381">
                  <c:v>3.94</c:v>
                </c:pt>
                <c:pt idx="382">
                  <c:v>2.44</c:v>
                </c:pt>
                <c:pt idx="383">
                  <c:v>1.1100000000000001</c:v>
                </c:pt>
                <c:pt idx="384">
                  <c:v>0.13500000000000001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0.45</c:v>
                </c:pt>
                <c:pt idx="391">
                  <c:v>1.86</c:v>
                </c:pt>
                <c:pt idx="392">
                  <c:v>4.3949999999999845</c:v>
                </c:pt>
                <c:pt idx="393">
                  <c:v>7.7750000000000004</c:v>
                </c:pt>
                <c:pt idx="394">
                  <c:v>11.5</c:v>
                </c:pt>
                <c:pt idx="395">
                  <c:v>15.740000999999999</c:v>
                </c:pt>
                <c:pt idx="396">
                  <c:v>20.469998999999987</c:v>
                </c:pt>
                <c:pt idx="397">
                  <c:v>23.870000999999988</c:v>
                </c:pt>
                <c:pt idx="398">
                  <c:v>25.390001000000005</c:v>
                </c:pt>
                <c:pt idx="399">
                  <c:v>25.685001</c:v>
                </c:pt>
                <c:pt idx="400">
                  <c:v>25.02</c:v>
                </c:pt>
                <c:pt idx="401">
                  <c:v>23.619999000000035</c:v>
                </c:pt>
                <c:pt idx="402">
                  <c:v>21.940000999999931</c:v>
                </c:pt>
                <c:pt idx="403">
                  <c:v>20.34</c:v>
                </c:pt>
                <c:pt idx="404">
                  <c:v>18.925001000000002</c:v>
                </c:pt>
                <c:pt idx="405">
                  <c:v>17.255001</c:v>
                </c:pt>
                <c:pt idx="406">
                  <c:v>15.555000000000026</c:v>
                </c:pt>
                <c:pt idx="407">
                  <c:v>14.42</c:v>
                </c:pt>
                <c:pt idx="408">
                  <c:v>13.96</c:v>
                </c:pt>
                <c:pt idx="409">
                  <c:v>13.98</c:v>
                </c:pt>
                <c:pt idx="410">
                  <c:v>14.18</c:v>
                </c:pt>
                <c:pt idx="411">
                  <c:v>14.47</c:v>
                </c:pt>
                <c:pt idx="412">
                  <c:v>14.84</c:v>
                </c:pt>
                <c:pt idx="413">
                  <c:v>15.665000000000004</c:v>
                </c:pt>
                <c:pt idx="414">
                  <c:v>17.079999999999988</c:v>
                </c:pt>
                <c:pt idx="415">
                  <c:v>18.440000999999931</c:v>
                </c:pt>
                <c:pt idx="416">
                  <c:v>19.02</c:v>
                </c:pt>
                <c:pt idx="417">
                  <c:v>18.829999999999988</c:v>
                </c:pt>
                <c:pt idx="418">
                  <c:v>17.810001000000035</c:v>
                </c:pt>
                <c:pt idx="419">
                  <c:v>16.765001000000002</c:v>
                </c:pt>
                <c:pt idx="420">
                  <c:v>16.260000000000002</c:v>
                </c:pt>
                <c:pt idx="421">
                  <c:v>16.360001</c:v>
                </c:pt>
                <c:pt idx="422">
                  <c:v>17.040001</c:v>
                </c:pt>
                <c:pt idx="423">
                  <c:v>18.720001</c:v>
                </c:pt>
                <c:pt idx="424">
                  <c:v>22.25</c:v>
                </c:pt>
                <c:pt idx="425">
                  <c:v>26.919999999999987</c:v>
                </c:pt>
                <c:pt idx="426">
                  <c:v>30.970001</c:v>
                </c:pt>
                <c:pt idx="427">
                  <c:v>33.130001</c:v>
                </c:pt>
                <c:pt idx="428">
                  <c:v>33.480000000000004</c:v>
                </c:pt>
                <c:pt idx="429">
                  <c:v>32.939999</c:v>
                </c:pt>
                <c:pt idx="430">
                  <c:v>31.99</c:v>
                </c:pt>
                <c:pt idx="431">
                  <c:v>31.359998999999998</c:v>
                </c:pt>
                <c:pt idx="432">
                  <c:v>31.120000999999988</c:v>
                </c:pt>
                <c:pt idx="433">
                  <c:v>30.675001000000005</c:v>
                </c:pt>
                <c:pt idx="434">
                  <c:v>29.41</c:v>
                </c:pt>
                <c:pt idx="435">
                  <c:v>27.200001</c:v>
                </c:pt>
                <c:pt idx="436">
                  <c:v>23.74</c:v>
                </c:pt>
                <c:pt idx="437">
                  <c:v>19.16</c:v>
                </c:pt>
                <c:pt idx="438">
                  <c:v>13.34</c:v>
                </c:pt>
                <c:pt idx="439">
                  <c:v>8.2100000000000009</c:v>
                </c:pt>
                <c:pt idx="440">
                  <c:v>4.3849999999999945</c:v>
                </c:pt>
                <c:pt idx="441">
                  <c:v>1.675</c:v>
                </c:pt>
                <c:pt idx="442">
                  <c:v>0.42000000000000032</c:v>
                </c:pt>
                <c:pt idx="443">
                  <c:v>4.0000000000000022E-2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0.255</c:v>
                </c:pt>
                <c:pt idx="511">
                  <c:v>1.6600000000000001</c:v>
                </c:pt>
                <c:pt idx="512">
                  <c:v>3.9</c:v>
                </c:pt>
                <c:pt idx="513">
                  <c:v>5.3599999999999985</c:v>
                </c:pt>
                <c:pt idx="514">
                  <c:v>5.3599999999999985</c:v>
                </c:pt>
                <c:pt idx="515">
                  <c:v>4.58</c:v>
                </c:pt>
                <c:pt idx="516">
                  <c:v>3.5</c:v>
                </c:pt>
                <c:pt idx="517">
                  <c:v>3.06</c:v>
                </c:pt>
                <c:pt idx="518">
                  <c:v>3.9349999999999987</c:v>
                </c:pt>
                <c:pt idx="519">
                  <c:v>6.5</c:v>
                </c:pt>
                <c:pt idx="520">
                  <c:v>9.34</c:v>
                </c:pt>
                <c:pt idx="521">
                  <c:v>10.62</c:v>
                </c:pt>
                <c:pt idx="522">
                  <c:v>10.425000000000002</c:v>
                </c:pt>
                <c:pt idx="523">
                  <c:v>9.0400000000000009</c:v>
                </c:pt>
                <c:pt idx="524">
                  <c:v>6.8599999999999985</c:v>
                </c:pt>
                <c:pt idx="525">
                  <c:v>4.1199999999999966</c:v>
                </c:pt>
                <c:pt idx="526">
                  <c:v>1.7449999999999963</c:v>
                </c:pt>
                <c:pt idx="527">
                  <c:v>0.46500000000000002</c:v>
                </c:pt>
                <c:pt idx="528">
                  <c:v>6.0000000000000032E-2</c:v>
                </c:pt>
                <c:pt idx="529">
                  <c:v>0</c:v>
                </c:pt>
                <c:pt idx="530">
                  <c:v>0</c:v>
                </c:pt>
                <c:pt idx="531">
                  <c:v>0.17</c:v>
                </c:pt>
                <c:pt idx="532">
                  <c:v>1.05</c:v>
                </c:pt>
                <c:pt idx="533">
                  <c:v>2.645</c:v>
                </c:pt>
                <c:pt idx="534">
                  <c:v>4.8549999999999853</c:v>
                </c:pt>
                <c:pt idx="535">
                  <c:v>7.9</c:v>
                </c:pt>
                <c:pt idx="536">
                  <c:v>12.04</c:v>
                </c:pt>
                <c:pt idx="537">
                  <c:v>18.219999000000001</c:v>
                </c:pt>
                <c:pt idx="538">
                  <c:v>22.454999999999988</c:v>
                </c:pt>
                <c:pt idx="539">
                  <c:v>24.290001</c:v>
                </c:pt>
                <c:pt idx="540">
                  <c:v>24.585000999999924</c:v>
                </c:pt>
                <c:pt idx="541">
                  <c:v>24.359998999999998</c:v>
                </c:pt>
                <c:pt idx="542">
                  <c:v>23.67</c:v>
                </c:pt>
                <c:pt idx="543">
                  <c:v>22.559999000000001</c:v>
                </c:pt>
                <c:pt idx="544">
                  <c:v>20.32</c:v>
                </c:pt>
                <c:pt idx="545">
                  <c:v>17.579999999999988</c:v>
                </c:pt>
                <c:pt idx="546">
                  <c:v>14.75</c:v>
                </c:pt>
                <c:pt idx="547">
                  <c:v>12.09</c:v>
                </c:pt>
                <c:pt idx="548">
                  <c:v>10.5</c:v>
                </c:pt>
                <c:pt idx="549">
                  <c:v>9.9600000000000026</c:v>
                </c:pt>
                <c:pt idx="550">
                  <c:v>10.139999</c:v>
                </c:pt>
                <c:pt idx="551">
                  <c:v>10.56</c:v>
                </c:pt>
                <c:pt idx="552">
                  <c:v>11.2</c:v>
                </c:pt>
                <c:pt idx="553">
                  <c:v>11.71</c:v>
                </c:pt>
                <c:pt idx="554">
                  <c:v>13.16</c:v>
                </c:pt>
                <c:pt idx="555">
                  <c:v>15.16</c:v>
                </c:pt>
                <c:pt idx="556">
                  <c:v>16.480000999999923</c:v>
                </c:pt>
                <c:pt idx="557">
                  <c:v>16.620000999999988</c:v>
                </c:pt>
                <c:pt idx="558">
                  <c:v>15.25</c:v>
                </c:pt>
                <c:pt idx="559">
                  <c:v>11.1</c:v>
                </c:pt>
                <c:pt idx="560">
                  <c:v>6.68</c:v>
                </c:pt>
                <c:pt idx="561">
                  <c:v>2.9249999999999998</c:v>
                </c:pt>
                <c:pt idx="562">
                  <c:v>1.52</c:v>
                </c:pt>
                <c:pt idx="563">
                  <c:v>1.22</c:v>
                </c:pt>
                <c:pt idx="564">
                  <c:v>1.1200000000000001</c:v>
                </c:pt>
                <c:pt idx="565">
                  <c:v>0.11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</c:numCache>
            </c:numRef>
          </c:yVal>
          <c:smooth val="1"/>
        </c:ser>
        <c:axId val="69474560"/>
        <c:axId val="69480832"/>
      </c:scatterChart>
      <c:valAx>
        <c:axId val="69474560"/>
        <c:scaling>
          <c:orientation val="minMax"/>
          <c:max val="600"/>
        </c:scaling>
        <c:axPos val="b"/>
        <c:title>
          <c:tx>
            <c:rich>
              <a:bodyPr/>
              <a:lstStyle/>
              <a:p>
                <a:pPr>
                  <a:defRPr sz="1400">
                    <a:solidFill>
                      <a:srgbClr val="00B0F0"/>
                    </a:solidFill>
                  </a:defRPr>
                </a:pPr>
                <a:r>
                  <a:rPr lang="en-US" sz="1400">
                    <a:solidFill>
                      <a:srgbClr val="00B0F0"/>
                    </a:solidFill>
                  </a:rPr>
                  <a:t>Time</a:t>
                </a:r>
                <a:r>
                  <a:rPr lang="en-US" sz="1400" baseline="0">
                    <a:solidFill>
                      <a:srgbClr val="00B0F0"/>
                    </a:solidFill>
                  </a:rPr>
                  <a:t> in sec</a:t>
                </a:r>
                <a:endParaRPr lang="en-US" sz="1400">
                  <a:solidFill>
                    <a:srgbClr val="00B0F0"/>
                  </a:solidFill>
                </a:endParaRP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ja-JP"/>
          </a:p>
        </c:txPr>
        <c:crossAx val="69480832"/>
        <c:crosses val="autoZero"/>
        <c:crossBetween val="midCat"/>
      </c:valAx>
      <c:valAx>
        <c:axId val="69480832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 sz="1400">
                    <a:solidFill>
                      <a:srgbClr val="00B0F0"/>
                    </a:solidFill>
                  </a:defRPr>
                </a:pPr>
                <a:r>
                  <a:rPr lang="en-US" sz="1400">
                    <a:solidFill>
                      <a:srgbClr val="00B0F0"/>
                    </a:solidFill>
                  </a:rPr>
                  <a:t>Vehicle Speed in km/hr</a:t>
                </a:r>
              </a:p>
            </c:rich>
          </c:tx>
          <c:layout/>
        </c:title>
        <c:numFmt formatCode="0.00" sourceLinked="1"/>
        <c:tickLblPos val="nextTo"/>
        <c:txPr>
          <a:bodyPr/>
          <a:lstStyle/>
          <a:p>
            <a:pPr>
              <a:defRPr sz="1600"/>
            </a:pPr>
            <a:endParaRPr lang="ja-JP"/>
          </a:p>
        </c:txPr>
        <c:crossAx val="6947456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8602380879166405"/>
          <c:y val="7.5590218944150994E-2"/>
          <c:w val="0.33179005617160184"/>
          <c:h val="0.13873168543805442"/>
        </c:manualLayout>
      </c:layout>
      <c:txPr>
        <a:bodyPr/>
        <a:lstStyle/>
        <a:p>
          <a:pPr>
            <a:defRPr sz="1600">
              <a:solidFill>
                <a:srgbClr val="00B0F0"/>
              </a:solidFill>
            </a:defRPr>
          </a:pPr>
          <a:endParaRPr lang="ja-JP"/>
        </a:p>
      </c:txPr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autoTitleDeleted val="1"/>
    <c:plotArea>
      <c:layout>
        <c:manualLayout>
          <c:layoutTarget val="inner"/>
          <c:xMode val="edge"/>
          <c:yMode val="edge"/>
          <c:x val="0.13373517531852358"/>
          <c:y val="8.4913266544886568E-2"/>
          <c:w val="0.76836933547023445"/>
          <c:h val="0.79359188750456133"/>
        </c:manualLayout>
      </c:layout>
      <c:scatterChart>
        <c:scatterStyle val="smoothMarker"/>
        <c:ser>
          <c:idx val="0"/>
          <c:order val="0"/>
          <c:tx>
            <c:strRef>
              <c:f>'GIO PASSENGER BSIII (D+6)_553 _'!$C$4:$C$5</c:f>
              <c:strCache>
                <c:ptCount val="1"/>
                <c:pt idx="0">
                  <c:v>Vehicle Actual Speed km/hr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xVal>
            <c:strRef>
              <c:f>'GIO PASSENGER BSIII (D+6)_553 _'!$A$8:$A$597</c:f>
              <c:strCache>
                <c:ptCount val="5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_x001f_</c:v>
                </c:pt>
              </c:strCache>
            </c:strRef>
          </c:xVal>
          <c:yVal>
            <c:numRef>
              <c:f>'GIO PASSENGER BSIII (D+6)_553 _'!$C$8:$C$596</c:f>
              <c:numCache>
                <c:formatCode>0.00</c:formatCode>
                <c:ptCount val="5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1.9000000000000001</c:v>
                </c:pt>
                <c:pt idx="12">
                  <c:v>6.2</c:v>
                </c:pt>
                <c:pt idx="13">
                  <c:v>8.0636150000000004</c:v>
                </c:pt>
                <c:pt idx="14">
                  <c:v>8.6465420000000002</c:v>
                </c:pt>
                <c:pt idx="15">
                  <c:v>8.2570239999999995</c:v>
                </c:pt>
                <c:pt idx="16">
                  <c:v>7.6500779999999935</c:v>
                </c:pt>
                <c:pt idx="17">
                  <c:v>8.8080100000000012</c:v>
                </c:pt>
                <c:pt idx="18">
                  <c:v>8.812201</c:v>
                </c:pt>
                <c:pt idx="19">
                  <c:v>7.7077049999999945</c:v>
                </c:pt>
                <c:pt idx="20">
                  <c:v>6.0470600000000001</c:v>
                </c:pt>
                <c:pt idx="21">
                  <c:v>8.6425810000000016</c:v>
                </c:pt>
                <c:pt idx="22">
                  <c:v>9.0876719999999995</c:v>
                </c:pt>
                <c:pt idx="23">
                  <c:v>8.6170390000000001</c:v>
                </c:pt>
                <c:pt idx="24">
                  <c:v>8.0370259999999991</c:v>
                </c:pt>
                <c:pt idx="25">
                  <c:v>11.047872999999999</c:v>
                </c:pt>
                <c:pt idx="26">
                  <c:v>12.758471999999999</c:v>
                </c:pt>
                <c:pt idx="27">
                  <c:v>13.753983</c:v>
                </c:pt>
                <c:pt idx="28">
                  <c:v>15.663654000000006</c:v>
                </c:pt>
                <c:pt idx="29">
                  <c:v>17.477615</c:v>
                </c:pt>
                <c:pt idx="30">
                  <c:v>18.200001</c:v>
                </c:pt>
                <c:pt idx="31">
                  <c:v>18.750712999999969</c:v>
                </c:pt>
                <c:pt idx="32">
                  <c:v>20.635056000000024</c:v>
                </c:pt>
                <c:pt idx="33">
                  <c:v>22.287242999999968</c:v>
                </c:pt>
                <c:pt idx="34">
                  <c:v>23.856777000000001</c:v>
                </c:pt>
                <c:pt idx="35">
                  <c:v>25.434989999999999</c:v>
                </c:pt>
                <c:pt idx="36">
                  <c:v>26.987808000000001</c:v>
                </c:pt>
                <c:pt idx="37">
                  <c:v>28.224207</c:v>
                </c:pt>
                <c:pt idx="38">
                  <c:v>29.27312699999997</c:v>
                </c:pt>
                <c:pt idx="39">
                  <c:v>28.950068000000005</c:v>
                </c:pt>
                <c:pt idx="40">
                  <c:v>30.378</c:v>
                </c:pt>
                <c:pt idx="41">
                  <c:v>31.5</c:v>
                </c:pt>
                <c:pt idx="42">
                  <c:v>32.298004000000013</c:v>
                </c:pt>
                <c:pt idx="43">
                  <c:v>33.342342000000002</c:v>
                </c:pt>
                <c:pt idx="44">
                  <c:v>34.306652</c:v>
                </c:pt>
                <c:pt idx="45">
                  <c:v>35.133205000000011</c:v>
                </c:pt>
                <c:pt idx="46">
                  <c:v>35.952995000000001</c:v>
                </c:pt>
                <c:pt idx="47">
                  <c:v>36.704628</c:v>
                </c:pt>
                <c:pt idx="48">
                  <c:v>37.533550000000012</c:v>
                </c:pt>
                <c:pt idx="49">
                  <c:v>38.228226000000056</c:v>
                </c:pt>
                <c:pt idx="50">
                  <c:v>37.285248000000003</c:v>
                </c:pt>
                <c:pt idx="51">
                  <c:v>35.127750000000013</c:v>
                </c:pt>
                <c:pt idx="52">
                  <c:v>31.927154999999999</c:v>
                </c:pt>
                <c:pt idx="53">
                  <c:v>29.336068999999998</c:v>
                </c:pt>
                <c:pt idx="54">
                  <c:v>26.315760000000001</c:v>
                </c:pt>
                <c:pt idx="55">
                  <c:v>23.531675000000025</c:v>
                </c:pt>
                <c:pt idx="56">
                  <c:v>21.72836699999997</c:v>
                </c:pt>
                <c:pt idx="57">
                  <c:v>20.550383</c:v>
                </c:pt>
                <c:pt idx="58">
                  <c:v>19.749013999999971</c:v>
                </c:pt>
                <c:pt idx="59">
                  <c:v>18.531834000000025</c:v>
                </c:pt>
                <c:pt idx="60">
                  <c:v>17.58854099999995</c:v>
                </c:pt>
                <c:pt idx="61">
                  <c:v>19.556350999999999</c:v>
                </c:pt>
                <c:pt idx="62">
                  <c:v>21.155934999999999</c:v>
                </c:pt>
                <c:pt idx="63">
                  <c:v>22.453622999999961</c:v>
                </c:pt>
                <c:pt idx="64">
                  <c:v>23.751677999999988</c:v>
                </c:pt>
                <c:pt idx="65">
                  <c:v>25.490222999999961</c:v>
                </c:pt>
                <c:pt idx="66">
                  <c:v>27.068440999999968</c:v>
                </c:pt>
                <c:pt idx="67">
                  <c:v>28.287655000000001</c:v>
                </c:pt>
                <c:pt idx="68">
                  <c:v>29.269534999999969</c:v>
                </c:pt>
                <c:pt idx="69">
                  <c:v>28.446135999999989</c:v>
                </c:pt>
                <c:pt idx="70">
                  <c:v>29.548252000000002</c:v>
                </c:pt>
                <c:pt idx="71">
                  <c:v>30.626548999999986</c:v>
                </c:pt>
                <c:pt idx="72">
                  <c:v>31.896260999999999</c:v>
                </c:pt>
                <c:pt idx="73">
                  <c:v>32.836433</c:v>
                </c:pt>
                <c:pt idx="74">
                  <c:v>33.801246999999996</c:v>
                </c:pt>
                <c:pt idx="75">
                  <c:v>34.663048000000003</c:v>
                </c:pt>
                <c:pt idx="76">
                  <c:v>35.513843999999999</c:v>
                </c:pt>
                <c:pt idx="77">
                  <c:v>35.795021000000013</c:v>
                </c:pt>
                <c:pt idx="78">
                  <c:v>34.000938000000012</c:v>
                </c:pt>
                <c:pt idx="79">
                  <c:v>34.329975000000012</c:v>
                </c:pt>
                <c:pt idx="80">
                  <c:v>34.464100000000002</c:v>
                </c:pt>
                <c:pt idx="81">
                  <c:v>34.610843999999993</c:v>
                </c:pt>
                <c:pt idx="82">
                  <c:v>34.798187000000013</c:v>
                </c:pt>
                <c:pt idx="83">
                  <c:v>34.799408000000049</c:v>
                </c:pt>
                <c:pt idx="84">
                  <c:v>32.859443999999975</c:v>
                </c:pt>
                <c:pt idx="85">
                  <c:v>29.825522999999968</c:v>
                </c:pt>
                <c:pt idx="86">
                  <c:v>22.980727999999949</c:v>
                </c:pt>
                <c:pt idx="87">
                  <c:v>18.863723999999969</c:v>
                </c:pt>
                <c:pt idx="88">
                  <c:v>14.966384000000012</c:v>
                </c:pt>
                <c:pt idx="89">
                  <c:v>11.987002</c:v>
                </c:pt>
                <c:pt idx="90">
                  <c:v>8.7825540000000046</c:v>
                </c:pt>
                <c:pt idx="91">
                  <c:v>5.7998719999999997</c:v>
                </c:pt>
                <c:pt idx="92">
                  <c:v>4.0326560000000002</c:v>
                </c:pt>
                <c:pt idx="93">
                  <c:v>3.3143119999999997</c:v>
                </c:pt>
                <c:pt idx="94">
                  <c:v>2.7614290000000001</c:v>
                </c:pt>
                <c:pt idx="95">
                  <c:v>2.2374070000000001</c:v>
                </c:pt>
                <c:pt idx="96">
                  <c:v>1.712253</c:v>
                </c:pt>
                <c:pt idx="97">
                  <c:v>0.6075659999999995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2.7624000000000006E-2</c:v>
                </c:pt>
                <c:pt idx="135">
                  <c:v>0</c:v>
                </c:pt>
                <c:pt idx="136">
                  <c:v>8.2860000000000003E-2</c:v>
                </c:pt>
                <c:pt idx="137">
                  <c:v>1.6296219999999983</c:v>
                </c:pt>
                <c:pt idx="138">
                  <c:v>4.2523030000000004</c:v>
                </c:pt>
                <c:pt idx="139">
                  <c:v>4.2541239999999965</c:v>
                </c:pt>
                <c:pt idx="140">
                  <c:v>5.2475819999999942</c:v>
                </c:pt>
                <c:pt idx="141">
                  <c:v>5.7444620000000004</c:v>
                </c:pt>
                <c:pt idx="142">
                  <c:v>6.7365880000000002</c:v>
                </c:pt>
                <c:pt idx="143">
                  <c:v>8.0923040000000004</c:v>
                </c:pt>
                <c:pt idx="144">
                  <c:v>8.0636350000000068</c:v>
                </c:pt>
                <c:pt idx="145">
                  <c:v>8.5325160000000047</c:v>
                </c:pt>
                <c:pt idx="146">
                  <c:v>9.00183</c:v>
                </c:pt>
                <c:pt idx="147">
                  <c:v>9.5004580000000001</c:v>
                </c:pt>
                <c:pt idx="148">
                  <c:v>9.4434250000000013</c:v>
                </c:pt>
                <c:pt idx="149">
                  <c:v>8.7565790000000003</c:v>
                </c:pt>
                <c:pt idx="150">
                  <c:v>11.209072999999998</c:v>
                </c:pt>
                <c:pt idx="151">
                  <c:v>14.444623999999999</c:v>
                </c:pt>
                <c:pt idx="152">
                  <c:v>16.678072</c:v>
                </c:pt>
                <c:pt idx="153">
                  <c:v>17.620431999999987</c:v>
                </c:pt>
                <c:pt idx="154">
                  <c:v>18.613197000000024</c:v>
                </c:pt>
                <c:pt idx="155">
                  <c:v>20.743368</c:v>
                </c:pt>
                <c:pt idx="156">
                  <c:v>22.504069999999999</c:v>
                </c:pt>
                <c:pt idx="157">
                  <c:v>21.016631999999987</c:v>
                </c:pt>
                <c:pt idx="158">
                  <c:v>22.117939000000025</c:v>
                </c:pt>
                <c:pt idx="159">
                  <c:v>23.922658999999989</c:v>
                </c:pt>
                <c:pt idx="160">
                  <c:v>25.516307999999999</c:v>
                </c:pt>
                <c:pt idx="161">
                  <c:v>27.038924999999999</c:v>
                </c:pt>
                <c:pt idx="162">
                  <c:v>28.502442999999957</c:v>
                </c:pt>
                <c:pt idx="163">
                  <c:v>29.969306999999969</c:v>
                </c:pt>
                <c:pt idx="164">
                  <c:v>29.224186</c:v>
                </c:pt>
                <c:pt idx="165">
                  <c:v>30.877414999999999</c:v>
                </c:pt>
                <c:pt idx="166">
                  <c:v>32.007846999999998</c:v>
                </c:pt>
                <c:pt idx="167">
                  <c:v>33.119400000000006</c:v>
                </c:pt>
                <c:pt idx="168">
                  <c:v>34.162556000000059</c:v>
                </c:pt>
                <c:pt idx="169">
                  <c:v>35.102772000000058</c:v>
                </c:pt>
                <c:pt idx="170">
                  <c:v>34.395290000000003</c:v>
                </c:pt>
                <c:pt idx="171">
                  <c:v>32.558796000000001</c:v>
                </c:pt>
                <c:pt idx="172">
                  <c:v>30.822408999999986</c:v>
                </c:pt>
                <c:pt idx="173">
                  <c:v>27.647442000000002</c:v>
                </c:pt>
                <c:pt idx="174">
                  <c:v>26.099620999999974</c:v>
                </c:pt>
                <c:pt idx="175">
                  <c:v>25.573136999999974</c:v>
                </c:pt>
                <c:pt idx="176">
                  <c:v>26.845928000000001</c:v>
                </c:pt>
                <c:pt idx="177">
                  <c:v>27.974537000000002</c:v>
                </c:pt>
                <c:pt idx="178">
                  <c:v>29.218331999999986</c:v>
                </c:pt>
                <c:pt idx="179">
                  <c:v>30.463061999999987</c:v>
                </c:pt>
                <c:pt idx="180">
                  <c:v>29.662872</c:v>
                </c:pt>
                <c:pt idx="181">
                  <c:v>27.925036999999957</c:v>
                </c:pt>
                <c:pt idx="182">
                  <c:v>25.932869</c:v>
                </c:pt>
                <c:pt idx="183">
                  <c:v>23.777987000000024</c:v>
                </c:pt>
                <c:pt idx="184">
                  <c:v>19.971781</c:v>
                </c:pt>
                <c:pt idx="185">
                  <c:v>15.634031999999999</c:v>
                </c:pt>
                <c:pt idx="186">
                  <c:v>12.180371999999998</c:v>
                </c:pt>
                <c:pt idx="187">
                  <c:v>8.3133370000000006</c:v>
                </c:pt>
                <c:pt idx="188">
                  <c:v>7.3994070000000001</c:v>
                </c:pt>
                <c:pt idx="189">
                  <c:v>6.2421579999999945</c:v>
                </c:pt>
                <c:pt idx="190">
                  <c:v>6.8219249999999931</c:v>
                </c:pt>
                <c:pt idx="191">
                  <c:v>5.689997</c:v>
                </c:pt>
                <c:pt idx="192">
                  <c:v>6.8797040000000003</c:v>
                </c:pt>
                <c:pt idx="193">
                  <c:v>5.4129699999999996</c:v>
                </c:pt>
                <c:pt idx="194">
                  <c:v>5.5510139999999986</c:v>
                </c:pt>
                <c:pt idx="195">
                  <c:v>5.6355439999999986</c:v>
                </c:pt>
                <c:pt idx="196">
                  <c:v>5.6336820000000003</c:v>
                </c:pt>
                <c:pt idx="197">
                  <c:v>5.2750159999999955</c:v>
                </c:pt>
                <c:pt idx="198">
                  <c:v>5.2188400000000001</c:v>
                </c:pt>
                <c:pt idx="199">
                  <c:v>5.30375</c:v>
                </c:pt>
                <c:pt idx="200">
                  <c:v>5.3025279999999935</c:v>
                </c:pt>
                <c:pt idx="201">
                  <c:v>6.4079430000000004</c:v>
                </c:pt>
                <c:pt idx="202">
                  <c:v>6.9591500000000002</c:v>
                </c:pt>
                <c:pt idx="203">
                  <c:v>8.6729060000000047</c:v>
                </c:pt>
                <c:pt idx="204">
                  <c:v>9.6110479999999985</c:v>
                </c:pt>
                <c:pt idx="205">
                  <c:v>10.110044</c:v>
                </c:pt>
                <c:pt idx="206">
                  <c:v>11.850595000000014</c:v>
                </c:pt>
                <c:pt idx="207">
                  <c:v>14.636416000000002</c:v>
                </c:pt>
                <c:pt idx="208">
                  <c:v>15.881755</c:v>
                </c:pt>
                <c:pt idx="209">
                  <c:v>18.726941999999987</c:v>
                </c:pt>
                <c:pt idx="210">
                  <c:v>20.906215999999986</c:v>
                </c:pt>
                <c:pt idx="211">
                  <c:v>22.923075000000001</c:v>
                </c:pt>
                <c:pt idx="212">
                  <c:v>25.069507999999971</c:v>
                </c:pt>
                <c:pt idx="213">
                  <c:v>27.090432999999969</c:v>
                </c:pt>
                <c:pt idx="214">
                  <c:v>28.726340999999969</c:v>
                </c:pt>
                <c:pt idx="215">
                  <c:v>28.667508999999999</c:v>
                </c:pt>
                <c:pt idx="216">
                  <c:v>30.319732999999989</c:v>
                </c:pt>
                <c:pt idx="217">
                  <c:v>31.490222999999961</c:v>
                </c:pt>
                <c:pt idx="218">
                  <c:v>32.697529000000003</c:v>
                </c:pt>
                <c:pt idx="219">
                  <c:v>33.779804000000006</c:v>
                </c:pt>
                <c:pt idx="220">
                  <c:v>34.969147</c:v>
                </c:pt>
                <c:pt idx="221">
                  <c:v>36.125549000000056</c:v>
                </c:pt>
                <c:pt idx="222">
                  <c:v>37.167904</c:v>
                </c:pt>
                <c:pt idx="223">
                  <c:v>38.259392000000013</c:v>
                </c:pt>
                <c:pt idx="224">
                  <c:v>39.272339000000066</c:v>
                </c:pt>
                <c:pt idx="225">
                  <c:v>40.240265000000001</c:v>
                </c:pt>
                <c:pt idx="226">
                  <c:v>41.250278000000002</c:v>
                </c:pt>
                <c:pt idx="227">
                  <c:v>42.19875700000005</c:v>
                </c:pt>
                <c:pt idx="228">
                  <c:v>43.001479999999994</c:v>
                </c:pt>
                <c:pt idx="229">
                  <c:v>43.830132000000013</c:v>
                </c:pt>
                <c:pt idx="230">
                  <c:v>44.512455000000003</c:v>
                </c:pt>
                <c:pt idx="231">
                  <c:v>45.180035000000011</c:v>
                </c:pt>
                <c:pt idx="232">
                  <c:v>45.899433000000002</c:v>
                </c:pt>
                <c:pt idx="233">
                  <c:v>46.515620999999996</c:v>
                </c:pt>
                <c:pt idx="234">
                  <c:v>47.122128000000068</c:v>
                </c:pt>
                <c:pt idx="235">
                  <c:v>46.038784</c:v>
                </c:pt>
                <c:pt idx="236">
                  <c:v>45.207195000000013</c:v>
                </c:pt>
                <c:pt idx="237">
                  <c:v>45.111979999999996</c:v>
                </c:pt>
                <c:pt idx="238">
                  <c:v>44.159672</c:v>
                </c:pt>
                <c:pt idx="239">
                  <c:v>42.309013</c:v>
                </c:pt>
                <c:pt idx="240">
                  <c:v>40.366535000000013</c:v>
                </c:pt>
                <c:pt idx="241">
                  <c:v>39.993103000000012</c:v>
                </c:pt>
                <c:pt idx="242">
                  <c:v>40.076060999999996</c:v>
                </c:pt>
                <c:pt idx="243">
                  <c:v>39.878231</c:v>
                </c:pt>
                <c:pt idx="244">
                  <c:v>39.70865200000005</c:v>
                </c:pt>
                <c:pt idx="245">
                  <c:v>39.665539000000066</c:v>
                </c:pt>
                <c:pt idx="246">
                  <c:v>39.658885999999995</c:v>
                </c:pt>
                <c:pt idx="247">
                  <c:v>39.661781000000005</c:v>
                </c:pt>
                <c:pt idx="248">
                  <c:v>39.693260000000002</c:v>
                </c:pt>
                <c:pt idx="249">
                  <c:v>39.692070000000058</c:v>
                </c:pt>
                <c:pt idx="250">
                  <c:v>39.711239000000006</c:v>
                </c:pt>
                <c:pt idx="251">
                  <c:v>39.847819999999999</c:v>
                </c:pt>
                <c:pt idx="252">
                  <c:v>40.180904000000005</c:v>
                </c:pt>
                <c:pt idx="253">
                  <c:v>40.492584000000001</c:v>
                </c:pt>
                <c:pt idx="254">
                  <c:v>40.107696999999995</c:v>
                </c:pt>
                <c:pt idx="255">
                  <c:v>39.242657000000001</c:v>
                </c:pt>
                <c:pt idx="256">
                  <c:v>38.238251000000012</c:v>
                </c:pt>
                <c:pt idx="257">
                  <c:v>37.509033000000002</c:v>
                </c:pt>
                <c:pt idx="258">
                  <c:v>36.898605000000003</c:v>
                </c:pt>
                <c:pt idx="259">
                  <c:v>35.354167999999994</c:v>
                </c:pt>
                <c:pt idx="260">
                  <c:v>33.583939000000001</c:v>
                </c:pt>
                <c:pt idx="261">
                  <c:v>32.914504999999998</c:v>
                </c:pt>
                <c:pt idx="262">
                  <c:v>33.973911000000001</c:v>
                </c:pt>
                <c:pt idx="263">
                  <c:v>35.051307999999999</c:v>
                </c:pt>
                <c:pt idx="264">
                  <c:v>36.043236</c:v>
                </c:pt>
                <c:pt idx="265">
                  <c:v>37.117785999999995</c:v>
                </c:pt>
                <c:pt idx="266">
                  <c:v>38.027256000000001</c:v>
                </c:pt>
                <c:pt idx="267">
                  <c:v>38.890266000000004</c:v>
                </c:pt>
                <c:pt idx="268">
                  <c:v>39.829876000000006</c:v>
                </c:pt>
                <c:pt idx="269">
                  <c:v>40.706013000000013</c:v>
                </c:pt>
                <c:pt idx="270">
                  <c:v>41.5075</c:v>
                </c:pt>
                <c:pt idx="271">
                  <c:v>42.377506000000004</c:v>
                </c:pt>
                <c:pt idx="272">
                  <c:v>43.166431000000003</c:v>
                </c:pt>
                <c:pt idx="273">
                  <c:v>43.889655999999995</c:v>
                </c:pt>
                <c:pt idx="274">
                  <c:v>44.569355000000058</c:v>
                </c:pt>
                <c:pt idx="275">
                  <c:v>44.432728000000012</c:v>
                </c:pt>
                <c:pt idx="276">
                  <c:v>44.442295000000001</c:v>
                </c:pt>
                <c:pt idx="277">
                  <c:v>45.099216000000013</c:v>
                </c:pt>
                <c:pt idx="278">
                  <c:v>45.509377000000001</c:v>
                </c:pt>
                <c:pt idx="279">
                  <c:v>45.648594000000003</c:v>
                </c:pt>
                <c:pt idx="280">
                  <c:v>45.710003</c:v>
                </c:pt>
                <c:pt idx="281">
                  <c:v>45.821056000000006</c:v>
                </c:pt>
                <c:pt idx="282">
                  <c:v>46.263897</c:v>
                </c:pt>
                <c:pt idx="283">
                  <c:v>46.953814999999999</c:v>
                </c:pt>
                <c:pt idx="284">
                  <c:v>47.756702000000011</c:v>
                </c:pt>
                <c:pt idx="285">
                  <c:v>48.471087999999995</c:v>
                </c:pt>
                <c:pt idx="286">
                  <c:v>49.093292000000012</c:v>
                </c:pt>
                <c:pt idx="287">
                  <c:v>49.773163000000011</c:v>
                </c:pt>
                <c:pt idx="288">
                  <c:v>50.296955000000075</c:v>
                </c:pt>
                <c:pt idx="289">
                  <c:v>49.637664999999998</c:v>
                </c:pt>
                <c:pt idx="290">
                  <c:v>48.273887999999999</c:v>
                </c:pt>
                <c:pt idx="291">
                  <c:v>46.921493999999996</c:v>
                </c:pt>
                <c:pt idx="292">
                  <c:v>46.620625000000011</c:v>
                </c:pt>
                <c:pt idx="293">
                  <c:v>46.931247999999997</c:v>
                </c:pt>
                <c:pt idx="294">
                  <c:v>47.161076000000001</c:v>
                </c:pt>
                <c:pt idx="295">
                  <c:v>47.241427999999999</c:v>
                </c:pt>
                <c:pt idx="296">
                  <c:v>47.248169000000011</c:v>
                </c:pt>
                <c:pt idx="297">
                  <c:v>47.231079000000001</c:v>
                </c:pt>
                <c:pt idx="298">
                  <c:v>47.22433900000005</c:v>
                </c:pt>
                <c:pt idx="299">
                  <c:v>47.228596000000067</c:v>
                </c:pt>
                <c:pt idx="300">
                  <c:v>46.61257200000005</c:v>
                </c:pt>
                <c:pt idx="301">
                  <c:v>44.799351000000058</c:v>
                </c:pt>
                <c:pt idx="302">
                  <c:v>43.965691</c:v>
                </c:pt>
                <c:pt idx="303">
                  <c:v>43.755665</c:v>
                </c:pt>
                <c:pt idx="304">
                  <c:v>43.478390000000012</c:v>
                </c:pt>
                <c:pt idx="305">
                  <c:v>42.504353000000002</c:v>
                </c:pt>
                <c:pt idx="306">
                  <c:v>40.819233000000004</c:v>
                </c:pt>
                <c:pt idx="307">
                  <c:v>39.991398000000011</c:v>
                </c:pt>
                <c:pt idx="308">
                  <c:v>40.065529000000012</c:v>
                </c:pt>
                <c:pt idx="309">
                  <c:v>40.045834000000006</c:v>
                </c:pt>
                <c:pt idx="310">
                  <c:v>39.237450000000003</c:v>
                </c:pt>
                <c:pt idx="311">
                  <c:v>37.644687999999995</c:v>
                </c:pt>
                <c:pt idx="312">
                  <c:v>35.872311000000003</c:v>
                </c:pt>
                <c:pt idx="313">
                  <c:v>34.161442000000001</c:v>
                </c:pt>
                <c:pt idx="314">
                  <c:v>32.670650000000002</c:v>
                </c:pt>
                <c:pt idx="315">
                  <c:v>31.068097999999974</c:v>
                </c:pt>
                <c:pt idx="316">
                  <c:v>29.632581999999999</c:v>
                </c:pt>
                <c:pt idx="317">
                  <c:v>28.20160299999997</c:v>
                </c:pt>
                <c:pt idx="318">
                  <c:v>26.657801000000038</c:v>
                </c:pt>
                <c:pt idx="319">
                  <c:v>25.129180999999999</c:v>
                </c:pt>
                <c:pt idx="320">
                  <c:v>23.776618999999986</c:v>
                </c:pt>
                <c:pt idx="321">
                  <c:v>23.091557999999999</c:v>
                </c:pt>
                <c:pt idx="322">
                  <c:v>24.220945</c:v>
                </c:pt>
                <c:pt idx="323">
                  <c:v>24.057648</c:v>
                </c:pt>
                <c:pt idx="324">
                  <c:v>24.133139</c:v>
                </c:pt>
                <c:pt idx="325">
                  <c:v>24.135795999999999</c:v>
                </c:pt>
                <c:pt idx="326">
                  <c:v>22.539862000000024</c:v>
                </c:pt>
                <c:pt idx="327">
                  <c:v>20.631851000000054</c:v>
                </c:pt>
                <c:pt idx="328">
                  <c:v>19.247595</c:v>
                </c:pt>
                <c:pt idx="329">
                  <c:v>16.625216999999989</c:v>
                </c:pt>
                <c:pt idx="330">
                  <c:v>16.433299999999974</c:v>
                </c:pt>
                <c:pt idx="331">
                  <c:v>15.883028000000001</c:v>
                </c:pt>
                <c:pt idx="332">
                  <c:v>16.848471</c:v>
                </c:pt>
                <c:pt idx="333">
                  <c:v>16.044104000000001</c:v>
                </c:pt>
                <c:pt idx="334">
                  <c:v>15.192499000000012</c:v>
                </c:pt>
                <c:pt idx="335">
                  <c:v>14.804707000000002</c:v>
                </c:pt>
                <c:pt idx="336">
                  <c:v>14.802779000000006</c:v>
                </c:pt>
                <c:pt idx="337">
                  <c:v>16.376505000000005</c:v>
                </c:pt>
                <c:pt idx="338">
                  <c:v>18.721457999999988</c:v>
                </c:pt>
                <c:pt idx="339">
                  <c:v>20.769897</c:v>
                </c:pt>
                <c:pt idx="340">
                  <c:v>22.867837999999999</c:v>
                </c:pt>
                <c:pt idx="341">
                  <c:v>24.908277999999989</c:v>
                </c:pt>
                <c:pt idx="342">
                  <c:v>25.212225</c:v>
                </c:pt>
                <c:pt idx="343">
                  <c:v>24.22452399999997</c:v>
                </c:pt>
                <c:pt idx="344">
                  <c:v>24.96944399999995</c:v>
                </c:pt>
                <c:pt idx="345">
                  <c:v>25.543025999999987</c:v>
                </c:pt>
                <c:pt idx="346">
                  <c:v>26.295123999999969</c:v>
                </c:pt>
                <c:pt idx="347">
                  <c:v>27.334931999999998</c:v>
                </c:pt>
                <c:pt idx="348">
                  <c:v>27.894762</c:v>
                </c:pt>
                <c:pt idx="349">
                  <c:v>28.028644999999969</c:v>
                </c:pt>
                <c:pt idx="350">
                  <c:v>27.974186</c:v>
                </c:pt>
                <c:pt idx="351">
                  <c:v>27.920842999999969</c:v>
                </c:pt>
                <c:pt idx="352">
                  <c:v>27.895251999999999</c:v>
                </c:pt>
                <c:pt idx="353">
                  <c:v>27.867912</c:v>
                </c:pt>
                <c:pt idx="354">
                  <c:v>27.900001999999986</c:v>
                </c:pt>
                <c:pt idx="355">
                  <c:v>27.894134999999999</c:v>
                </c:pt>
                <c:pt idx="356">
                  <c:v>27.812952000000024</c:v>
                </c:pt>
                <c:pt idx="357">
                  <c:v>27.184438999999987</c:v>
                </c:pt>
                <c:pt idx="358">
                  <c:v>25.271061000000024</c:v>
                </c:pt>
                <c:pt idx="359">
                  <c:v>23.556581000000001</c:v>
                </c:pt>
                <c:pt idx="360">
                  <c:v>21.784402999999969</c:v>
                </c:pt>
                <c:pt idx="361">
                  <c:v>20.961397000000002</c:v>
                </c:pt>
                <c:pt idx="362">
                  <c:v>21.18244199999997</c:v>
                </c:pt>
                <c:pt idx="363">
                  <c:v>21.040194</c:v>
                </c:pt>
                <c:pt idx="364">
                  <c:v>21.043091</c:v>
                </c:pt>
                <c:pt idx="365">
                  <c:v>21.157737999999988</c:v>
                </c:pt>
                <c:pt idx="366">
                  <c:v>22.564488999999988</c:v>
                </c:pt>
                <c:pt idx="367">
                  <c:v>24.001925000000025</c:v>
                </c:pt>
                <c:pt idx="368">
                  <c:v>24.636756999999999</c:v>
                </c:pt>
                <c:pt idx="369">
                  <c:v>23.44893499999997</c:v>
                </c:pt>
                <c:pt idx="370">
                  <c:v>22.840733999999969</c:v>
                </c:pt>
                <c:pt idx="371">
                  <c:v>21.047094000000001</c:v>
                </c:pt>
                <c:pt idx="372">
                  <c:v>18.863676000000002</c:v>
                </c:pt>
                <c:pt idx="373">
                  <c:v>16.571021999999999</c:v>
                </c:pt>
                <c:pt idx="374">
                  <c:v>13.529851000000001</c:v>
                </c:pt>
                <c:pt idx="375">
                  <c:v>11.403418</c:v>
                </c:pt>
                <c:pt idx="376">
                  <c:v>10.191536000000006</c:v>
                </c:pt>
                <c:pt idx="377">
                  <c:v>8.9529910000000008</c:v>
                </c:pt>
                <c:pt idx="378">
                  <c:v>7.70512</c:v>
                </c:pt>
                <c:pt idx="379">
                  <c:v>7.0152760000000001</c:v>
                </c:pt>
                <c:pt idx="380">
                  <c:v>6.3248119999999872</c:v>
                </c:pt>
                <c:pt idx="381">
                  <c:v>3.8670849999999999</c:v>
                </c:pt>
                <c:pt idx="382">
                  <c:v>1.6573639999999998</c:v>
                </c:pt>
                <c:pt idx="383">
                  <c:v>0.80090499999999998</c:v>
                </c:pt>
                <c:pt idx="384">
                  <c:v>5.5164000000000012E-2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0.38663000000000008</c:v>
                </c:pt>
                <c:pt idx="391">
                  <c:v>2.1868499999999971</c:v>
                </c:pt>
                <c:pt idx="392">
                  <c:v>6.0777299999999999</c:v>
                </c:pt>
                <c:pt idx="393">
                  <c:v>8.6991990000000001</c:v>
                </c:pt>
                <c:pt idx="394">
                  <c:v>11.238818999999998</c:v>
                </c:pt>
                <c:pt idx="395">
                  <c:v>11.184487000000004</c:v>
                </c:pt>
                <c:pt idx="396">
                  <c:v>12.762211000000001</c:v>
                </c:pt>
                <c:pt idx="397">
                  <c:v>14.369994000000014</c:v>
                </c:pt>
                <c:pt idx="398">
                  <c:v>15.299312999999998</c:v>
                </c:pt>
                <c:pt idx="399">
                  <c:v>17.539991000000029</c:v>
                </c:pt>
                <c:pt idx="400">
                  <c:v>19.883532999999968</c:v>
                </c:pt>
                <c:pt idx="401">
                  <c:v>21.872107</c:v>
                </c:pt>
                <c:pt idx="402">
                  <c:v>22.566466999999989</c:v>
                </c:pt>
                <c:pt idx="403">
                  <c:v>20.76605</c:v>
                </c:pt>
                <c:pt idx="404">
                  <c:v>19.197313000000001</c:v>
                </c:pt>
                <c:pt idx="405">
                  <c:v>17.44811599999997</c:v>
                </c:pt>
                <c:pt idx="406">
                  <c:v>15.964577</c:v>
                </c:pt>
                <c:pt idx="407">
                  <c:v>14.528098999999999</c:v>
                </c:pt>
                <c:pt idx="408">
                  <c:v>13.175017</c:v>
                </c:pt>
                <c:pt idx="409">
                  <c:v>14.193994</c:v>
                </c:pt>
                <c:pt idx="410">
                  <c:v>13.838985000000001</c:v>
                </c:pt>
                <c:pt idx="411">
                  <c:v>14.913285</c:v>
                </c:pt>
                <c:pt idx="412">
                  <c:v>15.274182</c:v>
                </c:pt>
                <c:pt idx="413">
                  <c:v>15.690808000000001</c:v>
                </c:pt>
                <c:pt idx="414">
                  <c:v>17.838608000000001</c:v>
                </c:pt>
                <c:pt idx="415">
                  <c:v>18.749165000000001</c:v>
                </c:pt>
                <c:pt idx="416">
                  <c:v>17.377089000000005</c:v>
                </c:pt>
                <c:pt idx="417">
                  <c:v>17.424398</c:v>
                </c:pt>
                <c:pt idx="418">
                  <c:v>17.48006399999997</c:v>
                </c:pt>
                <c:pt idx="419">
                  <c:v>17.288146999999945</c:v>
                </c:pt>
                <c:pt idx="420">
                  <c:v>16.874908000000037</c:v>
                </c:pt>
                <c:pt idx="421">
                  <c:v>16.601299000000001</c:v>
                </c:pt>
                <c:pt idx="422">
                  <c:v>17.041601</c:v>
                </c:pt>
                <c:pt idx="423">
                  <c:v>19.21921</c:v>
                </c:pt>
                <c:pt idx="424">
                  <c:v>21.821463000000001</c:v>
                </c:pt>
                <c:pt idx="425">
                  <c:v>23.83531</c:v>
                </c:pt>
                <c:pt idx="426">
                  <c:v>26.014616</c:v>
                </c:pt>
                <c:pt idx="427">
                  <c:v>27.233893999999999</c:v>
                </c:pt>
                <c:pt idx="428">
                  <c:v>26.5</c:v>
                </c:pt>
                <c:pt idx="429">
                  <c:v>28.4</c:v>
                </c:pt>
                <c:pt idx="430">
                  <c:v>29.700001</c:v>
                </c:pt>
                <c:pt idx="431">
                  <c:v>31</c:v>
                </c:pt>
                <c:pt idx="432">
                  <c:v>31.655169000000001</c:v>
                </c:pt>
                <c:pt idx="433">
                  <c:v>30.158504000000001</c:v>
                </c:pt>
                <c:pt idx="434">
                  <c:v>28.27844999999995</c:v>
                </c:pt>
                <c:pt idx="435">
                  <c:v>25.935921</c:v>
                </c:pt>
                <c:pt idx="436">
                  <c:v>22.231784999999999</c:v>
                </c:pt>
                <c:pt idx="437">
                  <c:v>18.611146999999999</c:v>
                </c:pt>
                <c:pt idx="438">
                  <c:v>14.213313999999999</c:v>
                </c:pt>
                <c:pt idx="439">
                  <c:v>10.440213999999999</c:v>
                </c:pt>
                <c:pt idx="440">
                  <c:v>6.6007569999999935</c:v>
                </c:pt>
                <c:pt idx="441">
                  <c:v>3.4803500000000001</c:v>
                </c:pt>
                <c:pt idx="442">
                  <c:v>0.13809299999999999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2.7619000000000036E-2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0.52479399999999998</c:v>
                </c:pt>
                <c:pt idx="511">
                  <c:v>2.3200589999999965</c:v>
                </c:pt>
                <c:pt idx="512">
                  <c:v>5.2743820000000001</c:v>
                </c:pt>
                <c:pt idx="513">
                  <c:v>5.1088099999999965</c:v>
                </c:pt>
                <c:pt idx="514">
                  <c:v>5.0002890000000004</c:v>
                </c:pt>
                <c:pt idx="515">
                  <c:v>4.7223859999999931</c:v>
                </c:pt>
                <c:pt idx="516">
                  <c:v>4.4460680000000083</c:v>
                </c:pt>
                <c:pt idx="517">
                  <c:v>4.3359539999999965</c:v>
                </c:pt>
                <c:pt idx="518">
                  <c:v>5.5233139999999965</c:v>
                </c:pt>
                <c:pt idx="519">
                  <c:v>6.1306180000000001</c:v>
                </c:pt>
                <c:pt idx="520">
                  <c:v>7.5954889999999935</c:v>
                </c:pt>
                <c:pt idx="521">
                  <c:v>9.113766</c:v>
                </c:pt>
                <c:pt idx="522">
                  <c:v>9.3356630000000003</c:v>
                </c:pt>
                <c:pt idx="523">
                  <c:v>8.7275579999999984</c:v>
                </c:pt>
                <c:pt idx="524">
                  <c:v>7.9262930000000082</c:v>
                </c:pt>
                <c:pt idx="525">
                  <c:v>4.3092530000000062</c:v>
                </c:pt>
                <c:pt idx="526">
                  <c:v>0.138076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0.110482</c:v>
                </c:pt>
                <c:pt idx="532">
                  <c:v>2.5135549999999998</c:v>
                </c:pt>
                <c:pt idx="533">
                  <c:v>4.8355389999999945</c:v>
                </c:pt>
                <c:pt idx="534">
                  <c:v>5.6062339999999997</c:v>
                </c:pt>
                <c:pt idx="535">
                  <c:v>8.2577890000000007</c:v>
                </c:pt>
                <c:pt idx="536">
                  <c:v>9.0057310000000008</c:v>
                </c:pt>
                <c:pt idx="537">
                  <c:v>8.5612229999999983</c:v>
                </c:pt>
                <c:pt idx="538">
                  <c:v>11.432689000000014</c:v>
                </c:pt>
                <c:pt idx="539">
                  <c:v>13.344383000000001</c:v>
                </c:pt>
                <c:pt idx="540">
                  <c:v>14.471265000000001</c:v>
                </c:pt>
                <c:pt idx="541">
                  <c:v>16.820765999999999</c:v>
                </c:pt>
                <c:pt idx="542">
                  <c:v>18.917562</c:v>
                </c:pt>
                <c:pt idx="543">
                  <c:v>20.987018999999989</c:v>
                </c:pt>
                <c:pt idx="544">
                  <c:v>19.751635</c:v>
                </c:pt>
                <c:pt idx="545">
                  <c:v>17.923828</c:v>
                </c:pt>
                <c:pt idx="546">
                  <c:v>15.410896000000006</c:v>
                </c:pt>
                <c:pt idx="547">
                  <c:v>12.977872</c:v>
                </c:pt>
                <c:pt idx="548">
                  <c:v>11.847984</c:v>
                </c:pt>
                <c:pt idx="549">
                  <c:v>10.853938000000014</c:v>
                </c:pt>
                <c:pt idx="550">
                  <c:v>10.166182000000004</c:v>
                </c:pt>
                <c:pt idx="551">
                  <c:v>9.4711560000000006</c:v>
                </c:pt>
                <c:pt idx="552">
                  <c:v>8.7552420000000026</c:v>
                </c:pt>
                <c:pt idx="553">
                  <c:v>8.2559080000000016</c:v>
                </c:pt>
                <c:pt idx="554">
                  <c:v>6.6549939999999932</c:v>
                </c:pt>
                <c:pt idx="555">
                  <c:v>5.7175459999999934</c:v>
                </c:pt>
                <c:pt idx="556">
                  <c:v>5.2477660000000004</c:v>
                </c:pt>
                <c:pt idx="557">
                  <c:v>4.8600299999999965</c:v>
                </c:pt>
                <c:pt idx="558">
                  <c:v>4.3644889999999883</c:v>
                </c:pt>
                <c:pt idx="559">
                  <c:v>4.0322519999999997</c:v>
                </c:pt>
                <c:pt idx="560">
                  <c:v>3.5358239999999967</c:v>
                </c:pt>
                <c:pt idx="561">
                  <c:v>2.7067559999999977</c:v>
                </c:pt>
                <c:pt idx="562">
                  <c:v>1.2703339999999999</c:v>
                </c:pt>
                <c:pt idx="563">
                  <c:v>0.91152900000000003</c:v>
                </c:pt>
                <c:pt idx="564">
                  <c:v>0.58010299999999893</c:v>
                </c:pt>
                <c:pt idx="565">
                  <c:v>2.7611000000000052E-2</c:v>
                </c:pt>
                <c:pt idx="566">
                  <c:v>2.7620000000000002E-2</c:v>
                </c:pt>
                <c:pt idx="567">
                  <c:v>0</c:v>
                </c:pt>
                <c:pt idx="568">
                  <c:v>0.41424300000000003</c:v>
                </c:pt>
                <c:pt idx="569">
                  <c:v>0.552342</c:v>
                </c:pt>
                <c:pt idx="570">
                  <c:v>0.24857000000000001</c:v>
                </c:pt>
                <c:pt idx="571">
                  <c:v>2.7613000000000033E-2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'GIO PASSENGER BSIII (D+6)_553 _'!$B$4:$B$5</c:f>
              <c:strCache>
                <c:ptCount val="1"/>
                <c:pt idx="0">
                  <c:v>Dyno Set Speed  km/hr</c:v>
                </c:pt>
              </c:strCache>
            </c:strRef>
          </c:tx>
          <c:spPr>
            <a:ln w="12700">
              <a:solidFill>
                <a:srgbClr val="7030A0"/>
              </a:solidFill>
            </a:ln>
          </c:spPr>
          <c:marker>
            <c:symbol val="none"/>
          </c:marker>
          <c:xVal>
            <c:strRef>
              <c:f>'GIO PASSENGER BSIII (D+6)_553 _'!$A$8:$A$597</c:f>
              <c:strCache>
                <c:ptCount val="59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  <c:pt idx="589">
                  <c:v>_x001f_</c:v>
                </c:pt>
              </c:strCache>
            </c:strRef>
          </c:xVal>
          <c:yVal>
            <c:numRef>
              <c:f>'GIO PASSENGER BSIII (D+6)_553 _'!$B$8:$B$596</c:f>
              <c:numCache>
                <c:formatCode>0.00</c:formatCode>
                <c:ptCount val="5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0.17</c:v>
                </c:pt>
                <c:pt idx="11">
                  <c:v>1.4749999999999985</c:v>
                </c:pt>
                <c:pt idx="12">
                  <c:v>4.8449999999999935</c:v>
                </c:pt>
                <c:pt idx="13">
                  <c:v>9</c:v>
                </c:pt>
                <c:pt idx="14">
                  <c:v>11.739999999999998</c:v>
                </c:pt>
                <c:pt idx="15">
                  <c:v>12.47</c:v>
                </c:pt>
                <c:pt idx="16">
                  <c:v>11.509999000000002</c:v>
                </c:pt>
                <c:pt idx="17">
                  <c:v>9.3600000000000048</c:v>
                </c:pt>
                <c:pt idx="18">
                  <c:v>7.5549999999999935</c:v>
                </c:pt>
                <c:pt idx="19">
                  <c:v>6.96</c:v>
                </c:pt>
                <c:pt idx="20">
                  <c:v>7.54</c:v>
                </c:pt>
                <c:pt idx="21">
                  <c:v>9.5400000000000009</c:v>
                </c:pt>
                <c:pt idx="22">
                  <c:v>11.89</c:v>
                </c:pt>
                <c:pt idx="23">
                  <c:v>12.639999</c:v>
                </c:pt>
                <c:pt idx="24">
                  <c:v>12.360001</c:v>
                </c:pt>
                <c:pt idx="25">
                  <c:v>11.705</c:v>
                </c:pt>
                <c:pt idx="26">
                  <c:v>11.515000000000002</c:v>
                </c:pt>
                <c:pt idx="27">
                  <c:v>12.780000999999999</c:v>
                </c:pt>
                <c:pt idx="28">
                  <c:v>16.139999000000024</c:v>
                </c:pt>
                <c:pt idx="29">
                  <c:v>21.220001</c:v>
                </c:pt>
                <c:pt idx="30">
                  <c:v>25.57</c:v>
                </c:pt>
                <c:pt idx="31">
                  <c:v>28.125</c:v>
                </c:pt>
                <c:pt idx="32">
                  <c:v>29.01</c:v>
                </c:pt>
                <c:pt idx="33">
                  <c:v>28.59</c:v>
                </c:pt>
                <c:pt idx="34">
                  <c:v>27.539999000000005</c:v>
                </c:pt>
                <c:pt idx="35">
                  <c:v>26.74</c:v>
                </c:pt>
                <c:pt idx="36">
                  <c:v>26.779999</c:v>
                </c:pt>
                <c:pt idx="37">
                  <c:v>28.24</c:v>
                </c:pt>
                <c:pt idx="38">
                  <c:v>31.204999999999988</c:v>
                </c:pt>
                <c:pt idx="39">
                  <c:v>35.100002000000003</c:v>
                </c:pt>
                <c:pt idx="40">
                  <c:v>38.590000000000003</c:v>
                </c:pt>
                <c:pt idx="41">
                  <c:v>40.860001000000004</c:v>
                </c:pt>
                <c:pt idx="42">
                  <c:v>42.259998000000003</c:v>
                </c:pt>
                <c:pt idx="43">
                  <c:v>43.220001000000003</c:v>
                </c:pt>
                <c:pt idx="44">
                  <c:v>43.839999999999996</c:v>
                </c:pt>
                <c:pt idx="45">
                  <c:v>44.325001</c:v>
                </c:pt>
                <c:pt idx="46">
                  <c:v>44.485001000000004</c:v>
                </c:pt>
                <c:pt idx="47">
                  <c:v>44.26000200000005</c:v>
                </c:pt>
                <c:pt idx="48">
                  <c:v>42.924999</c:v>
                </c:pt>
                <c:pt idx="49">
                  <c:v>40.460003</c:v>
                </c:pt>
                <c:pt idx="50">
                  <c:v>37.290001000000011</c:v>
                </c:pt>
                <c:pt idx="51">
                  <c:v>34.839999999999996</c:v>
                </c:pt>
                <c:pt idx="52">
                  <c:v>32.645000000000003</c:v>
                </c:pt>
                <c:pt idx="53">
                  <c:v>29.494999</c:v>
                </c:pt>
                <c:pt idx="54">
                  <c:v>25.684999000000001</c:v>
                </c:pt>
                <c:pt idx="55">
                  <c:v>22.635000000000005</c:v>
                </c:pt>
                <c:pt idx="56">
                  <c:v>21.16</c:v>
                </c:pt>
                <c:pt idx="57">
                  <c:v>20.449998999999988</c:v>
                </c:pt>
                <c:pt idx="58">
                  <c:v>19.59</c:v>
                </c:pt>
                <c:pt idx="59">
                  <c:v>18.56500099999997</c:v>
                </c:pt>
                <c:pt idx="60">
                  <c:v>17.889999</c:v>
                </c:pt>
                <c:pt idx="61">
                  <c:v>17.799999</c:v>
                </c:pt>
                <c:pt idx="62">
                  <c:v>18.309999000000001</c:v>
                </c:pt>
                <c:pt idx="63">
                  <c:v>20.109998999999998</c:v>
                </c:pt>
                <c:pt idx="64">
                  <c:v>22.620000999999988</c:v>
                </c:pt>
                <c:pt idx="65">
                  <c:v>26.17</c:v>
                </c:pt>
                <c:pt idx="66">
                  <c:v>29.305</c:v>
                </c:pt>
                <c:pt idx="67">
                  <c:v>32.18</c:v>
                </c:pt>
                <c:pt idx="68">
                  <c:v>34.130001</c:v>
                </c:pt>
                <c:pt idx="69">
                  <c:v>35.279999000000011</c:v>
                </c:pt>
                <c:pt idx="70">
                  <c:v>36.220001000000003</c:v>
                </c:pt>
                <c:pt idx="71">
                  <c:v>37.200001</c:v>
                </c:pt>
                <c:pt idx="72">
                  <c:v>38.389998999999996</c:v>
                </c:pt>
                <c:pt idx="73">
                  <c:v>39.259998000000003</c:v>
                </c:pt>
                <c:pt idx="74">
                  <c:v>39.470000999999996</c:v>
                </c:pt>
                <c:pt idx="75">
                  <c:v>39.075001</c:v>
                </c:pt>
                <c:pt idx="76">
                  <c:v>37.724998000000049</c:v>
                </c:pt>
                <c:pt idx="77">
                  <c:v>35.73999800000005</c:v>
                </c:pt>
                <c:pt idx="78">
                  <c:v>34.18</c:v>
                </c:pt>
                <c:pt idx="79">
                  <c:v>33.730000000000011</c:v>
                </c:pt>
                <c:pt idx="80">
                  <c:v>33.870003000000004</c:v>
                </c:pt>
                <c:pt idx="81">
                  <c:v>34.23999800000005</c:v>
                </c:pt>
                <c:pt idx="82">
                  <c:v>34.555</c:v>
                </c:pt>
                <c:pt idx="83">
                  <c:v>34.279999000000011</c:v>
                </c:pt>
                <c:pt idx="84">
                  <c:v>32.360001000000004</c:v>
                </c:pt>
                <c:pt idx="85">
                  <c:v>28.219999000000001</c:v>
                </c:pt>
                <c:pt idx="86">
                  <c:v>22.454999999999988</c:v>
                </c:pt>
                <c:pt idx="87">
                  <c:v>17.23</c:v>
                </c:pt>
                <c:pt idx="88">
                  <c:v>14.62</c:v>
                </c:pt>
                <c:pt idx="89">
                  <c:v>12.33</c:v>
                </c:pt>
                <c:pt idx="90">
                  <c:v>9.68</c:v>
                </c:pt>
                <c:pt idx="91">
                  <c:v>6.46</c:v>
                </c:pt>
                <c:pt idx="92">
                  <c:v>4.04</c:v>
                </c:pt>
                <c:pt idx="93">
                  <c:v>3.0049999999999999</c:v>
                </c:pt>
                <c:pt idx="94">
                  <c:v>2.9849999999999999</c:v>
                </c:pt>
                <c:pt idx="95">
                  <c:v>2.8299999999999987</c:v>
                </c:pt>
                <c:pt idx="96">
                  <c:v>2.2050000000000001</c:v>
                </c:pt>
                <c:pt idx="97">
                  <c:v>0.42000000000000032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9.0000000000000024E-2</c:v>
                </c:pt>
                <c:pt idx="137">
                  <c:v>0.86500000000000077</c:v>
                </c:pt>
                <c:pt idx="138">
                  <c:v>2.2749999999999999</c:v>
                </c:pt>
                <c:pt idx="139">
                  <c:v>3.69</c:v>
                </c:pt>
                <c:pt idx="140">
                  <c:v>5.0049999999999955</c:v>
                </c:pt>
                <c:pt idx="141">
                  <c:v>6.4</c:v>
                </c:pt>
                <c:pt idx="142">
                  <c:v>7.78</c:v>
                </c:pt>
                <c:pt idx="143">
                  <c:v>8.26</c:v>
                </c:pt>
                <c:pt idx="144">
                  <c:v>8.3849990000000005</c:v>
                </c:pt>
                <c:pt idx="145">
                  <c:v>8.4850000000000048</c:v>
                </c:pt>
                <c:pt idx="146">
                  <c:v>8.7550000000000008</c:v>
                </c:pt>
                <c:pt idx="147">
                  <c:v>9.7349999999999994</c:v>
                </c:pt>
                <c:pt idx="148">
                  <c:v>11.5</c:v>
                </c:pt>
                <c:pt idx="149">
                  <c:v>13.7</c:v>
                </c:pt>
                <c:pt idx="150">
                  <c:v>15.16</c:v>
                </c:pt>
                <c:pt idx="151">
                  <c:v>16.66</c:v>
                </c:pt>
                <c:pt idx="152">
                  <c:v>19.28000099999997</c:v>
                </c:pt>
                <c:pt idx="153">
                  <c:v>21.91</c:v>
                </c:pt>
                <c:pt idx="154">
                  <c:v>23.18</c:v>
                </c:pt>
                <c:pt idx="155">
                  <c:v>23.24</c:v>
                </c:pt>
                <c:pt idx="156">
                  <c:v>22.75</c:v>
                </c:pt>
                <c:pt idx="157">
                  <c:v>22.25</c:v>
                </c:pt>
                <c:pt idx="158">
                  <c:v>22.284999999999989</c:v>
                </c:pt>
                <c:pt idx="159">
                  <c:v>23.234998999999998</c:v>
                </c:pt>
                <c:pt idx="160">
                  <c:v>25.184999000000001</c:v>
                </c:pt>
                <c:pt idx="161">
                  <c:v>27.18</c:v>
                </c:pt>
                <c:pt idx="162">
                  <c:v>29.120000999999988</c:v>
                </c:pt>
                <c:pt idx="163">
                  <c:v>30.94000099999997</c:v>
                </c:pt>
                <c:pt idx="164">
                  <c:v>31.999998000000001</c:v>
                </c:pt>
                <c:pt idx="165">
                  <c:v>33.090000000000003</c:v>
                </c:pt>
                <c:pt idx="166">
                  <c:v>34.900002000000001</c:v>
                </c:pt>
                <c:pt idx="167">
                  <c:v>36.900002000000001</c:v>
                </c:pt>
                <c:pt idx="168">
                  <c:v>37.839999999999996</c:v>
                </c:pt>
                <c:pt idx="169">
                  <c:v>37.520000000000003</c:v>
                </c:pt>
                <c:pt idx="170">
                  <c:v>35.559998</c:v>
                </c:pt>
                <c:pt idx="171">
                  <c:v>31.41</c:v>
                </c:pt>
                <c:pt idx="172">
                  <c:v>27.49</c:v>
                </c:pt>
                <c:pt idx="173">
                  <c:v>25.57</c:v>
                </c:pt>
                <c:pt idx="174">
                  <c:v>25.130001000000025</c:v>
                </c:pt>
                <c:pt idx="175">
                  <c:v>25.74</c:v>
                </c:pt>
                <c:pt idx="176">
                  <c:v>27.419999999999987</c:v>
                </c:pt>
                <c:pt idx="177">
                  <c:v>28.919999999999987</c:v>
                </c:pt>
                <c:pt idx="178">
                  <c:v>29.560001</c:v>
                </c:pt>
                <c:pt idx="179">
                  <c:v>29.51</c:v>
                </c:pt>
                <c:pt idx="180">
                  <c:v>29.245000999999966</c:v>
                </c:pt>
                <c:pt idx="181">
                  <c:v>28.35</c:v>
                </c:pt>
                <c:pt idx="182">
                  <c:v>26.52</c:v>
                </c:pt>
                <c:pt idx="183">
                  <c:v>23.300001000000005</c:v>
                </c:pt>
                <c:pt idx="184">
                  <c:v>19</c:v>
                </c:pt>
                <c:pt idx="185">
                  <c:v>14.229999999999999</c:v>
                </c:pt>
                <c:pt idx="186">
                  <c:v>10.739999999999998</c:v>
                </c:pt>
                <c:pt idx="187">
                  <c:v>8.2750000000000004</c:v>
                </c:pt>
                <c:pt idx="188">
                  <c:v>6.54</c:v>
                </c:pt>
                <c:pt idx="189">
                  <c:v>5.8199999999999985</c:v>
                </c:pt>
                <c:pt idx="190">
                  <c:v>5.7</c:v>
                </c:pt>
                <c:pt idx="191">
                  <c:v>5.94</c:v>
                </c:pt>
                <c:pt idx="192">
                  <c:v>6.09</c:v>
                </c:pt>
                <c:pt idx="193">
                  <c:v>6.1</c:v>
                </c:pt>
                <c:pt idx="194">
                  <c:v>5.8449999999999935</c:v>
                </c:pt>
                <c:pt idx="195">
                  <c:v>5.2050000000000001</c:v>
                </c:pt>
                <c:pt idx="196">
                  <c:v>4.335</c:v>
                </c:pt>
                <c:pt idx="197">
                  <c:v>3.96</c:v>
                </c:pt>
                <c:pt idx="198">
                  <c:v>3.98</c:v>
                </c:pt>
                <c:pt idx="199">
                  <c:v>4.3599999999999985</c:v>
                </c:pt>
                <c:pt idx="200">
                  <c:v>4.8499999999999996</c:v>
                </c:pt>
                <c:pt idx="201">
                  <c:v>5.58</c:v>
                </c:pt>
                <c:pt idx="202">
                  <c:v>6.89</c:v>
                </c:pt>
                <c:pt idx="203">
                  <c:v>8.629999999999999</c:v>
                </c:pt>
                <c:pt idx="204">
                  <c:v>10.26</c:v>
                </c:pt>
                <c:pt idx="205">
                  <c:v>12.04</c:v>
                </c:pt>
                <c:pt idx="206">
                  <c:v>14.65</c:v>
                </c:pt>
                <c:pt idx="207">
                  <c:v>17.28000099999997</c:v>
                </c:pt>
                <c:pt idx="208">
                  <c:v>20.165001</c:v>
                </c:pt>
                <c:pt idx="209">
                  <c:v>22.894999000000023</c:v>
                </c:pt>
                <c:pt idx="210">
                  <c:v>25.255001</c:v>
                </c:pt>
                <c:pt idx="211">
                  <c:v>27.039999000000005</c:v>
                </c:pt>
                <c:pt idx="212">
                  <c:v>28.360001</c:v>
                </c:pt>
                <c:pt idx="213">
                  <c:v>29.59</c:v>
                </c:pt>
                <c:pt idx="214">
                  <c:v>31.139999000000024</c:v>
                </c:pt>
                <c:pt idx="215">
                  <c:v>33.254996999999996</c:v>
                </c:pt>
                <c:pt idx="216">
                  <c:v>35.810000999999993</c:v>
                </c:pt>
                <c:pt idx="217">
                  <c:v>38.23999800000005</c:v>
                </c:pt>
                <c:pt idx="218">
                  <c:v>40.199997000000003</c:v>
                </c:pt>
                <c:pt idx="219">
                  <c:v>41.799999000000049</c:v>
                </c:pt>
                <c:pt idx="220">
                  <c:v>43.09</c:v>
                </c:pt>
                <c:pt idx="221">
                  <c:v>43.880000999999993</c:v>
                </c:pt>
                <c:pt idx="222">
                  <c:v>44.68</c:v>
                </c:pt>
                <c:pt idx="223">
                  <c:v>45.395000000000003</c:v>
                </c:pt>
                <c:pt idx="224">
                  <c:v>46.18</c:v>
                </c:pt>
                <c:pt idx="225">
                  <c:v>47.099998000000049</c:v>
                </c:pt>
                <c:pt idx="226">
                  <c:v>48.18</c:v>
                </c:pt>
                <c:pt idx="227">
                  <c:v>49.389998999999996</c:v>
                </c:pt>
                <c:pt idx="228">
                  <c:v>50.18</c:v>
                </c:pt>
                <c:pt idx="229">
                  <c:v>50.724998000000049</c:v>
                </c:pt>
                <c:pt idx="230">
                  <c:v>50.885002</c:v>
                </c:pt>
                <c:pt idx="231">
                  <c:v>50.730000000000011</c:v>
                </c:pt>
                <c:pt idx="232">
                  <c:v>49.98</c:v>
                </c:pt>
                <c:pt idx="233">
                  <c:v>48.759998000000003</c:v>
                </c:pt>
                <c:pt idx="234">
                  <c:v>47.330002</c:v>
                </c:pt>
                <c:pt idx="235">
                  <c:v>46.52</c:v>
                </c:pt>
                <c:pt idx="236">
                  <c:v>46.060001</c:v>
                </c:pt>
                <c:pt idx="237">
                  <c:v>45.575001</c:v>
                </c:pt>
                <c:pt idx="238">
                  <c:v>44.56500200000005</c:v>
                </c:pt>
                <c:pt idx="239">
                  <c:v>43.040001000000004</c:v>
                </c:pt>
                <c:pt idx="240">
                  <c:v>41.26000200000005</c:v>
                </c:pt>
                <c:pt idx="241">
                  <c:v>39.639999000000003</c:v>
                </c:pt>
                <c:pt idx="242">
                  <c:v>39.049999</c:v>
                </c:pt>
                <c:pt idx="243">
                  <c:v>38.915001000000004</c:v>
                </c:pt>
                <c:pt idx="244">
                  <c:v>39.07</c:v>
                </c:pt>
                <c:pt idx="245">
                  <c:v>39.419998</c:v>
                </c:pt>
                <c:pt idx="246">
                  <c:v>39.73999800000005</c:v>
                </c:pt>
                <c:pt idx="247">
                  <c:v>39.880000999999993</c:v>
                </c:pt>
                <c:pt idx="248">
                  <c:v>39.900002000000001</c:v>
                </c:pt>
                <c:pt idx="249">
                  <c:v>39.900002000000001</c:v>
                </c:pt>
                <c:pt idx="250">
                  <c:v>39.985001000000004</c:v>
                </c:pt>
                <c:pt idx="251">
                  <c:v>40.170002000000011</c:v>
                </c:pt>
                <c:pt idx="252">
                  <c:v>40.455002</c:v>
                </c:pt>
                <c:pt idx="253">
                  <c:v>40.660000000000011</c:v>
                </c:pt>
                <c:pt idx="254">
                  <c:v>40.380000999999993</c:v>
                </c:pt>
                <c:pt idx="255">
                  <c:v>39.399998000000011</c:v>
                </c:pt>
                <c:pt idx="256">
                  <c:v>38.279999000000011</c:v>
                </c:pt>
                <c:pt idx="257">
                  <c:v>37.334998999999996</c:v>
                </c:pt>
                <c:pt idx="258">
                  <c:v>36.605000000000011</c:v>
                </c:pt>
                <c:pt idx="259">
                  <c:v>35.56500200000005</c:v>
                </c:pt>
                <c:pt idx="260">
                  <c:v>34.600002000000003</c:v>
                </c:pt>
                <c:pt idx="261">
                  <c:v>34.080002</c:v>
                </c:pt>
                <c:pt idx="262">
                  <c:v>34.18</c:v>
                </c:pt>
                <c:pt idx="263">
                  <c:v>34.830002</c:v>
                </c:pt>
                <c:pt idx="264">
                  <c:v>35.919998</c:v>
                </c:pt>
                <c:pt idx="265">
                  <c:v>37.035000000000011</c:v>
                </c:pt>
                <c:pt idx="266">
                  <c:v>38.049999</c:v>
                </c:pt>
                <c:pt idx="267">
                  <c:v>39</c:v>
                </c:pt>
                <c:pt idx="268">
                  <c:v>40.079998000000003</c:v>
                </c:pt>
                <c:pt idx="269">
                  <c:v>41.380000999999993</c:v>
                </c:pt>
                <c:pt idx="270">
                  <c:v>42.489998</c:v>
                </c:pt>
                <c:pt idx="271">
                  <c:v>43.19500000000005</c:v>
                </c:pt>
                <c:pt idx="272">
                  <c:v>43.639999000000003</c:v>
                </c:pt>
                <c:pt idx="273">
                  <c:v>43.779999000000011</c:v>
                </c:pt>
                <c:pt idx="274">
                  <c:v>43.959998999999996</c:v>
                </c:pt>
                <c:pt idx="275">
                  <c:v>44.32</c:v>
                </c:pt>
                <c:pt idx="276">
                  <c:v>44.800003000000004</c:v>
                </c:pt>
                <c:pt idx="277">
                  <c:v>45.439999</c:v>
                </c:pt>
                <c:pt idx="278">
                  <c:v>45.839999999999996</c:v>
                </c:pt>
                <c:pt idx="279">
                  <c:v>46.155003000000001</c:v>
                </c:pt>
                <c:pt idx="280">
                  <c:v>46.200001</c:v>
                </c:pt>
                <c:pt idx="281">
                  <c:v>46.279999000000011</c:v>
                </c:pt>
                <c:pt idx="282">
                  <c:v>46.539997</c:v>
                </c:pt>
                <c:pt idx="283">
                  <c:v>47.160000000000011</c:v>
                </c:pt>
                <c:pt idx="284">
                  <c:v>48.200001</c:v>
                </c:pt>
                <c:pt idx="285">
                  <c:v>49.32</c:v>
                </c:pt>
                <c:pt idx="286">
                  <c:v>50.349997999999999</c:v>
                </c:pt>
                <c:pt idx="287">
                  <c:v>50.82</c:v>
                </c:pt>
                <c:pt idx="288">
                  <c:v>50.814998999999993</c:v>
                </c:pt>
                <c:pt idx="289">
                  <c:v>50.399998000000011</c:v>
                </c:pt>
                <c:pt idx="290">
                  <c:v>49.420002000000011</c:v>
                </c:pt>
                <c:pt idx="291">
                  <c:v>48.209999000000003</c:v>
                </c:pt>
                <c:pt idx="292">
                  <c:v>47.419998</c:v>
                </c:pt>
                <c:pt idx="293">
                  <c:v>46.875</c:v>
                </c:pt>
                <c:pt idx="294">
                  <c:v>46.715000000000003</c:v>
                </c:pt>
                <c:pt idx="295">
                  <c:v>46.779999000000011</c:v>
                </c:pt>
                <c:pt idx="296">
                  <c:v>47.039997</c:v>
                </c:pt>
                <c:pt idx="297">
                  <c:v>47.259998000000003</c:v>
                </c:pt>
                <c:pt idx="298">
                  <c:v>47.299999000000049</c:v>
                </c:pt>
                <c:pt idx="299">
                  <c:v>47.129997000000003</c:v>
                </c:pt>
                <c:pt idx="300">
                  <c:v>46.674999</c:v>
                </c:pt>
                <c:pt idx="301">
                  <c:v>45.959998999999996</c:v>
                </c:pt>
                <c:pt idx="302">
                  <c:v>44.950000999999993</c:v>
                </c:pt>
                <c:pt idx="303">
                  <c:v>43.599998000000049</c:v>
                </c:pt>
                <c:pt idx="304">
                  <c:v>42.099998000000049</c:v>
                </c:pt>
                <c:pt idx="305">
                  <c:v>40.899998000000011</c:v>
                </c:pt>
                <c:pt idx="306">
                  <c:v>40.375</c:v>
                </c:pt>
                <c:pt idx="307">
                  <c:v>40.129997000000003</c:v>
                </c:pt>
                <c:pt idx="308">
                  <c:v>39.76000200000005</c:v>
                </c:pt>
                <c:pt idx="309">
                  <c:v>39.27500200000005</c:v>
                </c:pt>
                <c:pt idx="310">
                  <c:v>38.639999000000003</c:v>
                </c:pt>
                <c:pt idx="311">
                  <c:v>37.620003000000011</c:v>
                </c:pt>
                <c:pt idx="312">
                  <c:v>36.209999000000003</c:v>
                </c:pt>
                <c:pt idx="313">
                  <c:v>34.639999000000003</c:v>
                </c:pt>
                <c:pt idx="314">
                  <c:v>33.209999000000003</c:v>
                </c:pt>
                <c:pt idx="315">
                  <c:v>31.895</c:v>
                </c:pt>
                <c:pt idx="316">
                  <c:v>30.259999999999987</c:v>
                </c:pt>
                <c:pt idx="317">
                  <c:v>28.379999000000005</c:v>
                </c:pt>
                <c:pt idx="318">
                  <c:v>26.479999999999986</c:v>
                </c:pt>
                <c:pt idx="319">
                  <c:v>24.825001</c:v>
                </c:pt>
                <c:pt idx="320">
                  <c:v>24.004999000000005</c:v>
                </c:pt>
                <c:pt idx="321">
                  <c:v>23.9</c:v>
                </c:pt>
                <c:pt idx="322">
                  <c:v>24.24</c:v>
                </c:pt>
                <c:pt idx="323">
                  <c:v>24.620000999999988</c:v>
                </c:pt>
                <c:pt idx="324">
                  <c:v>24.860001</c:v>
                </c:pt>
                <c:pt idx="325">
                  <c:v>24.66</c:v>
                </c:pt>
                <c:pt idx="326">
                  <c:v>23.43</c:v>
                </c:pt>
                <c:pt idx="327">
                  <c:v>20.919999999999987</c:v>
                </c:pt>
                <c:pt idx="328">
                  <c:v>17.950001</c:v>
                </c:pt>
                <c:pt idx="329">
                  <c:v>16.139999000000024</c:v>
                </c:pt>
                <c:pt idx="330">
                  <c:v>15.739999999999998</c:v>
                </c:pt>
                <c:pt idx="331">
                  <c:v>15.860000000000012</c:v>
                </c:pt>
                <c:pt idx="332">
                  <c:v>16.059999000000001</c:v>
                </c:pt>
                <c:pt idx="333">
                  <c:v>16.010000000000005</c:v>
                </c:pt>
                <c:pt idx="334">
                  <c:v>15.575000000000006</c:v>
                </c:pt>
                <c:pt idx="335">
                  <c:v>14.905000000000006</c:v>
                </c:pt>
                <c:pt idx="336">
                  <c:v>14.545</c:v>
                </c:pt>
                <c:pt idx="337">
                  <c:v>15.219999</c:v>
                </c:pt>
                <c:pt idx="338">
                  <c:v>17.32</c:v>
                </c:pt>
                <c:pt idx="339">
                  <c:v>20.44000099999997</c:v>
                </c:pt>
                <c:pt idx="340">
                  <c:v>23.650000000000023</c:v>
                </c:pt>
                <c:pt idx="341">
                  <c:v>25.715</c:v>
                </c:pt>
                <c:pt idx="342">
                  <c:v>26.51</c:v>
                </c:pt>
                <c:pt idx="343">
                  <c:v>26.514999000000024</c:v>
                </c:pt>
                <c:pt idx="344">
                  <c:v>26.419999999999987</c:v>
                </c:pt>
                <c:pt idx="345">
                  <c:v>26.559999000000001</c:v>
                </c:pt>
                <c:pt idx="346">
                  <c:v>27</c:v>
                </c:pt>
                <c:pt idx="347">
                  <c:v>27.640001000000005</c:v>
                </c:pt>
                <c:pt idx="348">
                  <c:v>28.060001</c:v>
                </c:pt>
                <c:pt idx="349">
                  <c:v>28.185001</c:v>
                </c:pt>
                <c:pt idx="350">
                  <c:v>28.114999999999998</c:v>
                </c:pt>
                <c:pt idx="351">
                  <c:v>28.014999000000024</c:v>
                </c:pt>
                <c:pt idx="352">
                  <c:v>27.919999999999987</c:v>
                </c:pt>
                <c:pt idx="353">
                  <c:v>27.9</c:v>
                </c:pt>
                <c:pt idx="354">
                  <c:v>28.08</c:v>
                </c:pt>
                <c:pt idx="355">
                  <c:v>28.185001</c:v>
                </c:pt>
                <c:pt idx="356">
                  <c:v>28.030000999999999</c:v>
                </c:pt>
                <c:pt idx="357">
                  <c:v>27.06500099999997</c:v>
                </c:pt>
                <c:pt idx="358">
                  <c:v>25.284999999999989</c:v>
                </c:pt>
                <c:pt idx="359">
                  <c:v>23.560001</c:v>
                </c:pt>
                <c:pt idx="360">
                  <c:v>22.16</c:v>
                </c:pt>
                <c:pt idx="361">
                  <c:v>21.18</c:v>
                </c:pt>
                <c:pt idx="362">
                  <c:v>20.759999999999987</c:v>
                </c:pt>
                <c:pt idx="363">
                  <c:v>20.700001</c:v>
                </c:pt>
                <c:pt idx="364">
                  <c:v>20.784999999999989</c:v>
                </c:pt>
                <c:pt idx="365">
                  <c:v>21.140001000000005</c:v>
                </c:pt>
                <c:pt idx="366">
                  <c:v>21.919999999999987</c:v>
                </c:pt>
                <c:pt idx="367">
                  <c:v>23.219999000000001</c:v>
                </c:pt>
                <c:pt idx="368">
                  <c:v>24.219999000000001</c:v>
                </c:pt>
                <c:pt idx="369">
                  <c:v>24.469998999999987</c:v>
                </c:pt>
                <c:pt idx="370">
                  <c:v>23.904999</c:v>
                </c:pt>
                <c:pt idx="371">
                  <c:v>21.674999000000025</c:v>
                </c:pt>
                <c:pt idx="372">
                  <c:v>18.239999999999988</c:v>
                </c:pt>
                <c:pt idx="373">
                  <c:v>15.059999000000012</c:v>
                </c:pt>
                <c:pt idx="374">
                  <c:v>12.4</c:v>
                </c:pt>
                <c:pt idx="375">
                  <c:v>10.370000000000006</c:v>
                </c:pt>
                <c:pt idx="376">
                  <c:v>9.0949989999999996</c:v>
                </c:pt>
                <c:pt idx="377">
                  <c:v>8.1349999999999998</c:v>
                </c:pt>
                <c:pt idx="378">
                  <c:v>7.3199999999999985</c:v>
                </c:pt>
                <c:pt idx="379">
                  <c:v>6.2649999999999935</c:v>
                </c:pt>
                <c:pt idx="380">
                  <c:v>5.14</c:v>
                </c:pt>
                <c:pt idx="381">
                  <c:v>3.94</c:v>
                </c:pt>
                <c:pt idx="382">
                  <c:v>2.44</c:v>
                </c:pt>
                <c:pt idx="383">
                  <c:v>1.1100000000000001</c:v>
                </c:pt>
                <c:pt idx="384">
                  <c:v>0.13500000000000001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0.45</c:v>
                </c:pt>
                <c:pt idx="391">
                  <c:v>1.86</c:v>
                </c:pt>
                <c:pt idx="392">
                  <c:v>4.3949999999999934</c:v>
                </c:pt>
                <c:pt idx="393">
                  <c:v>7.7750000000000004</c:v>
                </c:pt>
                <c:pt idx="394">
                  <c:v>11.5</c:v>
                </c:pt>
                <c:pt idx="395">
                  <c:v>15.740000999999999</c:v>
                </c:pt>
                <c:pt idx="396">
                  <c:v>20.469998999999987</c:v>
                </c:pt>
                <c:pt idx="397">
                  <c:v>23.870000999999988</c:v>
                </c:pt>
                <c:pt idx="398">
                  <c:v>25.390001000000005</c:v>
                </c:pt>
                <c:pt idx="399">
                  <c:v>25.685001</c:v>
                </c:pt>
                <c:pt idx="400">
                  <c:v>25.02</c:v>
                </c:pt>
                <c:pt idx="401">
                  <c:v>23.619999000000025</c:v>
                </c:pt>
                <c:pt idx="402">
                  <c:v>21.94000099999997</c:v>
                </c:pt>
                <c:pt idx="403">
                  <c:v>20.34</c:v>
                </c:pt>
                <c:pt idx="404">
                  <c:v>18.925001000000002</c:v>
                </c:pt>
                <c:pt idx="405">
                  <c:v>17.255001</c:v>
                </c:pt>
                <c:pt idx="406">
                  <c:v>15.555000000000012</c:v>
                </c:pt>
                <c:pt idx="407">
                  <c:v>14.42</c:v>
                </c:pt>
                <c:pt idx="408">
                  <c:v>13.96</c:v>
                </c:pt>
                <c:pt idx="409">
                  <c:v>13.98</c:v>
                </c:pt>
                <c:pt idx="410">
                  <c:v>14.18</c:v>
                </c:pt>
                <c:pt idx="411">
                  <c:v>14.47</c:v>
                </c:pt>
                <c:pt idx="412">
                  <c:v>14.84</c:v>
                </c:pt>
                <c:pt idx="413">
                  <c:v>15.665000000000004</c:v>
                </c:pt>
                <c:pt idx="414">
                  <c:v>17.079999999999988</c:v>
                </c:pt>
                <c:pt idx="415">
                  <c:v>18.44000099999997</c:v>
                </c:pt>
                <c:pt idx="416">
                  <c:v>19.02</c:v>
                </c:pt>
                <c:pt idx="417">
                  <c:v>18.829999999999988</c:v>
                </c:pt>
                <c:pt idx="418">
                  <c:v>17.810001000000025</c:v>
                </c:pt>
                <c:pt idx="419">
                  <c:v>16.765001000000002</c:v>
                </c:pt>
                <c:pt idx="420">
                  <c:v>16.260000000000002</c:v>
                </c:pt>
                <c:pt idx="421">
                  <c:v>16.360001</c:v>
                </c:pt>
                <c:pt idx="422">
                  <c:v>17.040001</c:v>
                </c:pt>
                <c:pt idx="423">
                  <c:v>18.720001</c:v>
                </c:pt>
                <c:pt idx="424">
                  <c:v>22.25</c:v>
                </c:pt>
                <c:pt idx="425">
                  <c:v>26.919999999999987</c:v>
                </c:pt>
                <c:pt idx="426">
                  <c:v>30.970001</c:v>
                </c:pt>
                <c:pt idx="427">
                  <c:v>33.130001</c:v>
                </c:pt>
                <c:pt idx="428">
                  <c:v>33.480000000000004</c:v>
                </c:pt>
                <c:pt idx="429">
                  <c:v>32.939999</c:v>
                </c:pt>
                <c:pt idx="430">
                  <c:v>31.99</c:v>
                </c:pt>
                <c:pt idx="431">
                  <c:v>31.359998999999998</c:v>
                </c:pt>
                <c:pt idx="432">
                  <c:v>31.120000999999988</c:v>
                </c:pt>
                <c:pt idx="433">
                  <c:v>30.675001000000005</c:v>
                </c:pt>
                <c:pt idx="434">
                  <c:v>29.41</c:v>
                </c:pt>
                <c:pt idx="435">
                  <c:v>27.200001</c:v>
                </c:pt>
                <c:pt idx="436">
                  <c:v>23.74</c:v>
                </c:pt>
                <c:pt idx="437">
                  <c:v>19.16</c:v>
                </c:pt>
                <c:pt idx="438">
                  <c:v>13.34</c:v>
                </c:pt>
                <c:pt idx="439">
                  <c:v>8.2100000000000009</c:v>
                </c:pt>
                <c:pt idx="440">
                  <c:v>4.3849999999999945</c:v>
                </c:pt>
                <c:pt idx="441">
                  <c:v>1.675</c:v>
                </c:pt>
                <c:pt idx="442">
                  <c:v>0.42000000000000032</c:v>
                </c:pt>
                <c:pt idx="443">
                  <c:v>4.0000000000000022E-2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0.255</c:v>
                </c:pt>
                <c:pt idx="511">
                  <c:v>1.6600000000000001</c:v>
                </c:pt>
                <c:pt idx="512">
                  <c:v>3.9</c:v>
                </c:pt>
                <c:pt idx="513">
                  <c:v>5.3599999999999985</c:v>
                </c:pt>
                <c:pt idx="514">
                  <c:v>5.3599999999999985</c:v>
                </c:pt>
                <c:pt idx="515">
                  <c:v>4.58</c:v>
                </c:pt>
                <c:pt idx="516">
                  <c:v>3.5</c:v>
                </c:pt>
                <c:pt idx="517">
                  <c:v>3.06</c:v>
                </c:pt>
                <c:pt idx="518">
                  <c:v>3.9349999999999987</c:v>
                </c:pt>
                <c:pt idx="519">
                  <c:v>6.5</c:v>
                </c:pt>
                <c:pt idx="520">
                  <c:v>9.34</c:v>
                </c:pt>
                <c:pt idx="521">
                  <c:v>10.62</c:v>
                </c:pt>
                <c:pt idx="522">
                  <c:v>10.425000000000002</c:v>
                </c:pt>
                <c:pt idx="523">
                  <c:v>9.0400000000000009</c:v>
                </c:pt>
                <c:pt idx="524">
                  <c:v>6.8599999999999985</c:v>
                </c:pt>
                <c:pt idx="525">
                  <c:v>4.1199999999999966</c:v>
                </c:pt>
                <c:pt idx="526">
                  <c:v>1.7449999999999986</c:v>
                </c:pt>
                <c:pt idx="527">
                  <c:v>0.46500000000000002</c:v>
                </c:pt>
                <c:pt idx="528">
                  <c:v>6.0000000000000032E-2</c:v>
                </c:pt>
                <c:pt idx="529">
                  <c:v>0</c:v>
                </c:pt>
                <c:pt idx="530">
                  <c:v>0</c:v>
                </c:pt>
                <c:pt idx="531">
                  <c:v>0.17</c:v>
                </c:pt>
                <c:pt idx="532">
                  <c:v>1.05</c:v>
                </c:pt>
                <c:pt idx="533">
                  <c:v>2.645</c:v>
                </c:pt>
                <c:pt idx="534">
                  <c:v>4.8549999999999942</c:v>
                </c:pt>
                <c:pt idx="535">
                  <c:v>7.9</c:v>
                </c:pt>
                <c:pt idx="536">
                  <c:v>12.04</c:v>
                </c:pt>
                <c:pt idx="537">
                  <c:v>18.219999000000001</c:v>
                </c:pt>
                <c:pt idx="538">
                  <c:v>22.454999999999988</c:v>
                </c:pt>
                <c:pt idx="539">
                  <c:v>24.290001</c:v>
                </c:pt>
                <c:pt idx="540">
                  <c:v>24.585000999999966</c:v>
                </c:pt>
                <c:pt idx="541">
                  <c:v>24.359998999999998</c:v>
                </c:pt>
                <c:pt idx="542">
                  <c:v>23.67</c:v>
                </c:pt>
                <c:pt idx="543">
                  <c:v>22.559999000000001</c:v>
                </c:pt>
                <c:pt idx="544">
                  <c:v>20.32</c:v>
                </c:pt>
                <c:pt idx="545">
                  <c:v>17.579999999999988</c:v>
                </c:pt>
                <c:pt idx="546">
                  <c:v>14.75</c:v>
                </c:pt>
                <c:pt idx="547">
                  <c:v>12.09</c:v>
                </c:pt>
                <c:pt idx="548">
                  <c:v>10.5</c:v>
                </c:pt>
                <c:pt idx="549">
                  <c:v>9.9600000000000026</c:v>
                </c:pt>
                <c:pt idx="550">
                  <c:v>10.139999</c:v>
                </c:pt>
                <c:pt idx="551">
                  <c:v>10.56</c:v>
                </c:pt>
                <c:pt idx="552">
                  <c:v>11.2</c:v>
                </c:pt>
                <c:pt idx="553">
                  <c:v>11.709999999999999</c:v>
                </c:pt>
                <c:pt idx="554">
                  <c:v>13.16</c:v>
                </c:pt>
                <c:pt idx="555">
                  <c:v>15.16</c:v>
                </c:pt>
                <c:pt idx="556">
                  <c:v>16.480000999999969</c:v>
                </c:pt>
                <c:pt idx="557">
                  <c:v>16.620000999999988</c:v>
                </c:pt>
                <c:pt idx="558">
                  <c:v>15.25</c:v>
                </c:pt>
                <c:pt idx="559">
                  <c:v>11.1</c:v>
                </c:pt>
                <c:pt idx="560">
                  <c:v>6.68</c:v>
                </c:pt>
                <c:pt idx="561">
                  <c:v>2.9249999999999998</c:v>
                </c:pt>
                <c:pt idx="562">
                  <c:v>1.52</c:v>
                </c:pt>
                <c:pt idx="563">
                  <c:v>1.22</c:v>
                </c:pt>
                <c:pt idx="564">
                  <c:v>1.1200000000000001</c:v>
                </c:pt>
                <c:pt idx="565">
                  <c:v>0.11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</c:numCache>
            </c:numRef>
          </c:yVal>
          <c:smooth val="1"/>
        </c:ser>
        <c:axId val="69544576"/>
        <c:axId val="69571328"/>
      </c:scatterChart>
      <c:scatterChart>
        <c:scatterStyle val="smoothMarker"/>
        <c:ser>
          <c:idx val="2"/>
          <c:order val="2"/>
          <c:tx>
            <c:strRef>
              <c:f>'GIO PASSENGER BSIII (D+6)_553 _'!$D$4</c:f>
              <c:strCache>
                <c:ptCount val="1"/>
                <c:pt idx="0">
                  <c:v>Japan Low Phase Gear</c:v>
                </c:pt>
              </c:strCache>
            </c:strRef>
          </c:tx>
          <c:marker>
            <c:symbol val="none"/>
          </c:marker>
          <c:xVal>
            <c:numRef>
              <c:f>'GIO PASSENGER BSIII (D+6)_553 _'!$A$8:$A$596</c:f>
              <c:numCache>
                <c:formatCode>General</c:formatCode>
                <c:ptCount val="58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</c:numCache>
            </c:numRef>
          </c:xVal>
          <c:yVal>
            <c:numRef>
              <c:f>'GIO PASSENGER BSIII (D+6)_553 _'!$D$8:$D$596</c:f>
              <c:numCache>
                <c:formatCode>General</c:formatCode>
                <c:ptCount val="5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3</c:v>
                </c:pt>
                <c:pt idx="60">
                  <c:v>3</c:v>
                </c:pt>
                <c:pt idx="61">
                  <c:v>3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3</c:v>
                </c:pt>
                <c:pt idx="86">
                  <c:v>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1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2</c:v>
                </c:pt>
                <c:pt idx="167">
                  <c:v>2</c:v>
                </c:pt>
                <c:pt idx="168">
                  <c:v>2</c:v>
                </c:pt>
                <c:pt idx="169">
                  <c:v>2</c:v>
                </c:pt>
                <c:pt idx="170">
                  <c:v>2</c:v>
                </c:pt>
                <c:pt idx="171">
                  <c:v>2</c:v>
                </c:pt>
                <c:pt idx="172">
                  <c:v>2</c:v>
                </c:pt>
                <c:pt idx="173">
                  <c:v>2</c:v>
                </c:pt>
                <c:pt idx="174">
                  <c:v>2</c:v>
                </c:pt>
                <c:pt idx="175">
                  <c:v>2</c:v>
                </c:pt>
                <c:pt idx="176">
                  <c:v>2</c:v>
                </c:pt>
                <c:pt idx="177">
                  <c:v>2</c:v>
                </c:pt>
                <c:pt idx="178">
                  <c:v>2</c:v>
                </c:pt>
                <c:pt idx="179">
                  <c:v>2</c:v>
                </c:pt>
                <c:pt idx="180">
                  <c:v>2</c:v>
                </c:pt>
                <c:pt idx="181">
                  <c:v>2</c:v>
                </c:pt>
                <c:pt idx="182">
                  <c:v>2</c:v>
                </c:pt>
                <c:pt idx="183">
                  <c:v>2</c:v>
                </c:pt>
                <c:pt idx="184">
                  <c:v>2</c:v>
                </c:pt>
                <c:pt idx="185">
                  <c:v>2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2</c:v>
                </c:pt>
                <c:pt idx="217">
                  <c:v>2</c:v>
                </c:pt>
                <c:pt idx="218">
                  <c:v>2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3</c:v>
                </c:pt>
                <c:pt idx="231">
                  <c:v>3</c:v>
                </c:pt>
                <c:pt idx="232">
                  <c:v>3</c:v>
                </c:pt>
                <c:pt idx="233">
                  <c:v>3</c:v>
                </c:pt>
                <c:pt idx="234">
                  <c:v>3</c:v>
                </c:pt>
                <c:pt idx="235">
                  <c:v>3</c:v>
                </c:pt>
                <c:pt idx="236">
                  <c:v>3</c:v>
                </c:pt>
                <c:pt idx="237">
                  <c:v>3</c:v>
                </c:pt>
                <c:pt idx="238">
                  <c:v>3</c:v>
                </c:pt>
                <c:pt idx="239">
                  <c:v>3</c:v>
                </c:pt>
                <c:pt idx="240">
                  <c:v>3</c:v>
                </c:pt>
                <c:pt idx="241">
                  <c:v>3</c:v>
                </c:pt>
                <c:pt idx="242">
                  <c:v>3</c:v>
                </c:pt>
                <c:pt idx="243">
                  <c:v>3</c:v>
                </c:pt>
                <c:pt idx="244">
                  <c:v>3</c:v>
                </c:pt>
                <c:pt idx="245">
                  <c:v>3</c:v>
                </c:pt>
                <c:pt idx="246">
                  <c:v>3</c:v>
                </c:pt>
                <c:pt idx="247">
                  <c:v>3</c:v>
                </c:pt>
                <c:pt idx="248">
                  <c:v>3</c:v>
                </c:pt>
                <c:pt idx="249">
                  <c:v>3</c:v>
                </c:pt>
                <c:pt idx="250">
                  <c:v>3</c:v>
                </c:pt>
                <c:pt idx="251">
                  <c:v>3</c:v>
                </c:pt>
                <c:pt idx="252">
                  <c:v>3</c:v>
                </c:pt>
                <c:pt idx="253">
                  <c:v>3</c:v>
                </c:pt>
                <c:pt idx="254">
                  <c:v>3</c:v>
                </c:pt>
                <c:pt idx="255">
                  <c:v>3</c:v>
                </c:pt>
                <c:pt idx="256">
                  <c:v>3</c:v>
                </c:pt>
                <c:pt idx="257">
                  <c:v>3</c:v>
                </c:pt>
                <c:pt idx="258">
                  <c:v>3</c:v>
                </c:pt>
                <c:pt idx="259">
                  <c:v>3</c:v>
                </c:pt>
                <c:pt idx="260">
                  <c:v>3</c:v>
                </c:pt>
                <c:pt idx="261">
                  <c:v>3</c:v>
                </c:pt>
                <c:pt idx="262">
                  <c:v>3</c:v>
                </c:pt>
                <c:pt idx="263">
                  <c:v>3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3</c:v>
                </c:pt>
                <c:pt idx="274">
                  <c:v>3</c:v>
                </c:pt>
                <c:pt idx="275">
                  <c:v>3</c:v>
                </c:pt>
                <c:pt idx="276">
                  <c:v>3</c:v>
                </c:pt>
                <c:pt idx="277">
                  <c:v>3</c:v>
                </c:pt>
                <c:pt idx="278">
                  <c:v>3</c:v>
                </c:pt>
                <c:pt idx="279">
                  <c:v>3</c:v>
                </c:pt>
                <c:pt idx="280">
                  <c:v>3</c:v>
                </c:pt>
                <c:pt idx="281">
                  <c:v>3</c:v>
                </c:pt>
                <c:pt idx="282">
                  <c:v>3</c:v>
                </c:pt>
                <c:pt idx="283">
                  <c:v>3</c:v>
                </c:pt>
                <c:pt idx="284">
                  <c:v>3</c:v>
                </c:pt>
                <c:pt idx="285">
                  <c:v>3</c:v>
                </c:pt>
                <c:pt idx="286">
                  <c:v>3</c:v>
                </c:pt>
                <c:pt idx="287">
                  <c:v>3</c:v>
                </c:pt>
                <c:pt idx="288">
                  <c:v>3</c:v>
                </c:pt>
                <c:pt idx="289">
                  <c:v>3</c:v>
                </c:pt>
                <c:pt idx="290">
                  <c:v>3</c:v>
                </c:pt>
                <c:pt idx="291">
                  <c:v>3</c:v>
                </c:pt>
                <c:pt idx="292">
                  <c:v>3</c:v>
                </c:pt>
                <c:pt idx="293">
                  <c:v>3</c:v>
                </c:pt>
                <c:pt idx="294">
                  <c:v>3</c:v>
                </c:pt>
                <c:pt idx="295">
                  <c:v>3</c:v>
                </c:pt>
                <c:pt idx="296">
                  <c:v>3</c:v>
                </c:pt>
                <c:pt idx="297">
                  <c:v>3</c:v>
                </c:pt>
                <c:pt idx="298">
                  <c:v>3</c:v>
                </c:pt>
                <c:pt idx="299">
                  <c:v>3</c:v>
                </c:pt>
                <c:pt idx="300">
                  <c:v>3</c:v>
                </c:pt>
                <c:pt idx="301">
                  <c:v>3</c:v>
                </c:pt>
                <c:pt idx="302">
                  <c:v>3</c:v>
                </c:pt>
                <c:pt idx="303">
                  <c:v>3</c:v>
                </c:pt>
                <c:pt idx="304">
                  <c:v>3</c:v>
                </c:pt>
                <c:pt idx="305">
                  <c:v>3</c:v>
                </c:pt>
                <c:pt idx="306">
                  <c:v>3</c:v>
                </c:pt>
                <c:pt idx="307">
                  <c:v>3</c:v>
                </c:pt>
                <c:pt idx="308">
                  <c:v>3</c:v>
                </c:pt>
                <c:pt idx="309">
                  <c:v>3</c:v>
                </c:pt>
                <c:pt idx="310">
                  <c:v>3</c:v>
                </c:pt>
                <c:pt idx="311">
                  <c:v>3</c:v>
                </c:pt>
                <c:pt idx="312">
                  <c:v>3</c:v>
                </c:pt>
                <c:pt idx="313">
                  <c:v>3</c:v>
                </c:pt>
                <c:pt idx="314">
                  <c:v>3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2</c:v>
                </c:pt>
                <c:pt idx="323">
                  <c:v>2</c:v>
                </c:pt>
                <c:pt idx="324">
                  <c:v>2</c:v>
                </c:pt>
                <c:pt idx="325">
                  <c:v>2</c:v>
                </c:pt>
                <c:pt idx="326">
                  <c:v>2</c:v>
                </c:pt>
                <c:pt idx="327">
                  <c:v>2</c:v>
                </c:pt>
                <c:pt idx="328">
                  <c:v>2</c:v>
                </c:pt>
                <c:pt idx="329">
                  <c:v>2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2</c:v>
                </c:pt>
                <c:pt idx="335">
                  <c:v>2</c:v>
                </c:pt>
                <c:pt idx="336">
                  <c:v>2</c:v>
                </c:pt>
                <c:pt idx="337">
                  <c:v>2</c:v>
                </c:pt>
                <c:pt idx="338">
                  <c:v>2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2</c:v>
                </c:pt>
                <c:pt idx="344">
                  <c:v>2</c:v>
                </c:pt>
                <c:pt idx="345">
                  <c:v>2</c:v>
                </c:pt>
                <c:pt idx="346">
                  <c:v>2</c:v>
                </c:pt>
                <c:pt idx="347">
                  <c:v>2</c:v>
                </c:pt>
                <c:pt idx="348">
                  <c:v>2</c:v>
                </c:pt>
                <c:pt idx="349">
                  <c:v>2</c:v>
                </c:pt>
                <c:pt idx="350">
                  <c:v>2</c:v>
                </c:pt>
                <c:pt idx="351">
                  <c:v>2</c:v>
                </c:pt>
                <c:pt idx="352">
                  <c:v>2</c:v>
                </c:pt>
                <c:pt idx="353">
                  <c:v>2</c:v>
                </c:pt>
                <c:pt idx="354">
                  <c:v>2</c:v>
                </c:pt>
                <c:pt idx="355">
                  <c:v>2</c:v>
                </c:pt>
                <c:pt idx="356">
                  <c:v>2</c:v>
                </c:pt>
                <c:pt idx="357">
                  <c:v>2</c:v>
                </c:pt>
                <c:pt idx="358">
                  <c:v>2</c:v>
                </c:pt>
                <c:pt idx="359">
                  <c:v>2</c:v>
                </c:pt>
                <c:pt idx="360">
                  <c:v>2</c:v>
                </c:pt>
                <c:pt idx="361">
                  <c:v>2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2</c:v>
                </c:pt>
                <c:pt idx="372">
                  <c:v>2</c:v>
                </c:pt>
                <c:pt idx="373">
                  <c:v>2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1</c:v>
                </c:pt>
                <c:pt idx="388">
                  <c:v>1</c:v>
                </c:pt>
                <c:pt idx="389">
                  <c:v>1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1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2</c:v>
                </c:pt>
                <c:pt idx="402">
                  <c:v>2</c:v>
                </c:pt>
                <c:pt idx="403">
                  <c:v>2</c:v>
                </c:pt>
                <c:pt idx="404">
                  <c:v>2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2</c:v>
                </c:pt>
                <c:pt idx="426">
                  <c:v>2</c:v>
                </c:pt>
                <c:pt idx="427">
                  <c:v>2</c:v>
                </c:pt>
                <c:pt idx="428">
                  <c:v>2</c:v>
                </c:pt>
                <c:pt idx="429">
                  <c:v>2</c:v>
                </c:pt>
                <c:pt idx="430">
                  <c:v>2</c:v>
                </c:pt>
                <c:pt idx="431">
                  <c:v>2</c:v>
                </c:pt>
                <c:pt idx="432">
                  <c:v>2</c:v>
                </c:pt>
                <c:pt idx="433">
                  <c:v>2</c:v>
                </c:pt>
                <c:pt idx="434">
                  <c:v>2</c:v>
                </c:pt>
                <c:pt idx="435">
                  <c:v>2</c:v>
                </c:pt>
                <c:pt idx="436">
                  <c:v>2</c:v>
                </c:pt>
                <c:pt idx="437">
                  <c:v>2</c:v>
                </c:pt>
                <c:pt idx="438">
                  <c:v>2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1</c:v>
                </c:pt>
                <c:pt idx="507">
                  <c:v>1</c:v>
                </c:pt>
                <c:pt idx="508">
                  <c:v>1</c:v>
                </c:pt>
                <c:pt idx="509">
                  <c:v>1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1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1</c:v>
                </c:pt>
                <c:pt idx="539">
                  <c:v>1</c:v>
                </c:pt>
                <c:pt idx="540">
                  <c:v>2</c:v>
                </c:pt>
                <c:pt idx="541">
                  <c:v>2</c:v>
                </c:pt>
                <c:pt idx="542">
                  <c:v>2</c:v>
                </c:pt>
                <c:pt idx="543">
                  <c:v>2</c:v>
                </c:pt>
                <c:pt idx="544">
                  <c:v>2</c:v>
                </c:pt>
                <c:pt idx="545">
                  <c:v>2</c:v>
                </c:pt>
                <c:pt idx="546">
                  <c:v>2</c:v>
                </c:pt>
                <c:pt idx="547">
                  <c:v>2</c:v>
                </c:pt>
                <c:pt idx="548">
                  <c:v>2</c:v>
                </c:pt>
                <c:pt idx="549">
                  <c:v>2</c:v>
                </c:pt>
                <c:pt idx="550">
                  <c:v>2</c:v>
                </c:pt>
                <c:pt idx="551">
                  <c:v>2</c:v>
                </c:pt>
                <c:pt idx="552">
                  <c:v>2</c:v>
                </c:pt>
                <c:pt idx="553">
                  <c:v>2</c:v>
                </c:pt>
                <c:pt idx="554">
                  <c:v>2</c:v>
                </c:pt>
                <c:pt idx="555">
                  <c:v>2</c:v>
                </c:pt>
                <c:pt idx="556">
                  <c:v>2</c:v>
                </c:pt>
                <c:pt idx="557">
                  <c:v>2</c:v>
                </c:pt>
                <c:pt idx="558">
                  <c:v>2</c:v>
                </c:pt>
                <c:pt idx="559">
                  <c:v>2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'GIO PASSENGER BSIII (D+6)_553 _'!$E$4</c:f>
              <c:strCache>
                <c:ptCount val="1"/>
                <c:pt idx="0">
                  <c:v>Steven Low Phase Gear</c:v>
                </c:pt>
              </c:strCache>
            </c:strRef>
          </c:tx>
          <c:marker>
            <c:symbol val="none"/>
          </c:marker>
          <c:xVal>
            <c:numRef>
              <c:f>'GIO PASSENGER BSIII (D+6)_553 _'!$A$8:$A$596</c:f>
              <c:numCache>
                <c:formatCode>General</c:formatCode>
                <c:ptCount val="58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  <c:pt idx="150">
                  <c:v>151</c:v>
                </c:pt>
                <c:pt idx="151">
                  <c:v>152</c:v>
                </c:pt>
                <c:pt idx="152">
                  <c:v>153</c:v>
                </c:pt>
                <c:pt idx="153">
                  <c:v>154</c:v>
                </c:pt>
                <c:pt idx="154">
                  <c:v>155</c:v>
                </c:pt>
                <c:pt idx="155">
                  <c:v>156</c:v>
                </c:pt>
                <c:pt idx="156">
                  <c:v>157</c:v>
                </c:pt>
                <c:pt idx="157">
                  <c:v>158</c:v>
                </c:pt>
                <c:pt idx="158">
                  <c:v>159</c:v>
                </c:pt>
                <c:pt idx="159">
                  <c:v>160</c:v>
                </c:pt>
                <c:pt idx="160">
                  <c:v>161</c:v>
                </c:pt>
                <c:pt idx="161">
                  <c:v>162</c:v>
                </c:pt>
                <c:pt idx="162">
                  <c:v>163</c:v>
                </c:pt>
                <c:pt idx="163">
                  <c:v>164</c:v>
                </c:pt>
                <c:pt idx="164">
                  <c:v>165</c:v>
                </c:pt>
                <c:pt idx="165">
                  <c:v>166</c:v>
                </c:pt>
                <c:pt idx="166">
                  <c:v>167</c:v>
                </c:pt>
                <c:pt idx="167">
                  <c:v>168</c:v>
                </c:pt>
                <c:pt idx="168">
                  <c:v>169</c:v>
                </c:pt>
                <c:pt idx="169">
                  <c:v>170</c:v>
                </c:pt>
                <c:pt idx="170">
                  <c:v>171</c:v>
                </c:pt>
                <c:pt idx="171">
                  <c:v>172</c:v>
                </c:pt>
                <c:pt idx="172">
                  <c:v>173</c:v>
                </c:pt>
                <c:pt idx="173">
                  <c:v>174</c:v>
                </c:pt>
                <c:pt idx="174">
                  <c:v>175</c:v>
                </c:pt>
                <c:pt idx="175">
                  <c:v>176</c:v>
                </c:pt>
                <c:pt idx="176">
                  <c:v>177</c:v>
                </c:pt>
                <c:pt idx="177">
                  <c:v>178</c:v>
                </c:pt>
                <c:pt idx="178">
                  <c:v>179</c:v>
                </c:pt>
                <c:pt idx="179">
                  <c:v>180</c:v>
                </c:pt>
                <c:pt idx="180">
                  <c:v>181</c:v>
                </c:pt>
                <c:pt idx="181">
                  <c:v>182</c:v>
                </c:pt>
                <c:pt idx="182">
                  <c:v>183</c:v>
                </c:pt>
                <c:pt idx="183">
                  <c:v>184</c:v>
                </c:pt>
                <c:pt idx="184">
                  <c:v>185</c:v>
                </c:pt>
                <c:pt idx="185">
                  <c:v>186</c:v>
                </c:pt>
                <c:pt idx="186">
                  <c:v>187</c:v>
                </c:pt>
                <c:pt idx="187">
                  <c:v>188</c:v>
                </c:pt>
                <c:pt idx="188">
                  <c:v>189</c:v>
                </c:pt>
                <c:pt idx="189">
                  <c:v>190</c:v>
                </c:pt>
                <c:pt idx="190">
                  <c:v>191</c:v>
                </c:pt>
                <c:pt idx="191">
                  <c:v>192</c:v>
                </c:pt>
                <c:pt idx="192">
                  <c:v>193</c:v>
                </c:pt>
                <c:pt idx="193">
                  <c:v>194</c:v>
                </c:pt>
                <c:pt idx="194">
                  <c:v>195</c:v>
                </c:pt>
                <c:pt idx="195">
                  <c:v>196</c:v>
                </c:pt>
                <c:pt idx="196">
                  <c:v>197</c:v>
                </c:pt>
                <c:pt idx="197">
                  <c:v>198</c:v>
                </c:pt>
                <c:pt idx="198">
                  <c:v>199</c:v>
                </c:pt>
                <c:pt idx="199">
                  <c:v>200</c:v>
                </c:pt>
                <c:pt idx="200">
                  <c:v>201</c:v>
                </c:pt>
                <c:pt idx="201">
                  <c:v>202</c:v>
                </c:pt>
                <c:pt idx="202">
                  <c:v>203</c:v>
                </c:pt>
                <c:pt idx="203">
                  <c:v>204</c:v>
                </c:pt>
                <c:pt idx="204">
                  <c:v>205</c:v>
                </c:pt>
                <c:pt idx="205">
                  <c:v>206</c:v>
                </c:pt>
                <c:pt idx="206">
                  <c:v>207</c:v>
                </c:pt>
                <c:pt idx="207">
                  <c:v>208</c:v>
                </c:pt>
                <c:pt idx="208">
                  <c:v>209</c:v>
                </c:pt>
                <c:pt idx="209">
                  <c:v>210</c:v>
                </c:pt>
                <c:pt idx="210">
                  <c:v>211</c:v>
                </c:pt>
                <c:pt idx="211">
                  <c:v>212</c:v>
                </c:pt>
                <c:pt idx="212">
                  <c:v>213</c:v>
                </c:pt>
                <c:pt idx="213">
                  <c:v>214</c:v>
                </c:pt>
                <c:pt idx="214">
                  <c:v>215</c:v>
                </c:pt>
                <c:pt idx="215">
                  <c:v>216</c:v>
                </c:pt>
                <c:pt idx="216">
                  <c:v>217</c:v>
                </c:pt>
                <c:pt idx="217">
                  <c:v>218</c:v>
                </c:pt>
                <c:pt idx="218">
                  <c:v>219</c:v>
                </c:pt>
                <c:pt idx="219">
                  <c:v>220</c:v>
                </c:pt>
                <c:pt idx="220">
                  <c:v>221</c:v>
                </c:pt>
                <c:pt idx="221">
                  <c:v>222</c:v>
                </c:pt>
                <c:pt idx="222">
                  <c:v>223</c:v>
                </c:pt>
                <c:pt idx="223">
                  <c:v>224</c:v>
                </c:pt>
                <c:pt idx="224">
                  <c:v>225</c:v>
                </c:pt>
                <c:pt idx="225">
                  <c:v>226</c:v>
                </c:pt>
                <c:pt idx="226">
                  <c:v>227</c:v>
                </c:pt>
                <c:pt idx="227">
                  <c:v>228</c:v>
                </c:pt>
                <c:pt idx="228">
                  <c:v>229</c:v>
                </c:pt>
                <c:pt idx="229">
                  <c:v>230</c:v>
                </c:pt>
                <c:pt idx="230">
                  <c:v>231</c:v>
                </c:pt>
                <c:pt idx="231">
                  <c:v>232</c:v>
                </c:pt>
                <c:pt idx="232">
                  <c:v>233</c:v>
                </c:pt>
                <c:pt idx="233">
                  <c:v>234</c:v>
                </c:pt>
                <c:pt idx="234">
                  <c:v>235</c:v>
                </c:pt>
                <c:pt idx="235">
                  <c:v>236</c:v>
                </c:pt>
                <c:pt idx="236">
                  <c:v>237</c:v>
                </c:pt>
                <c:pt idx="237">
                  <c:v>238</c:v>
                </c:pt>
                <c:pt idx="238">
                  <c:v>239</c:v>
                </c:pt>
                <c:pt idx="239">
                  <c:v>240</c:v>
                </c:pt>
                <c:pt idx="240">
                  <c:v>241</c:v>
                </c:pt>
                <c:pt idx="241">
                  <c:v>242</c:v>
                </c:pt>
                <c:pt idx="242">
                  <c:v>243</c:v>
                </c:pt>
                <c:pt idx="243">
                  <c:v>244</c:v>
                </c:pt>
                <c:pt idx="244">
                  <c:v>245</c:v>
                </c:pt>
                <c:pt idx="245">
                  <c:v>246</c:v>
                </c:pt>
                <c:pt idx="246">
                  <c:v>247</c:v>
                </c:pt>
                <c:pt idx="247">
                  <c:v>248</c:v>
                </c:pt>
                <c:pt idx="248">
                  <c:v>249</c:v>
                </c:pt>
                <c:pt idx="249">
                  <c:v>250</c:v>
                </c:pt>
                <c:pt idx="250">
                  <c:v>251</c:v>
                </c:pt>
                <c:pt idx="251">
                  <c:v>252</c:v>
                </c:pt>
                <c:pt idx="252">
                  <c:v>253</c:v>
                </c:pt>
                <c:pt idx="253">
                  <c:v>254</c:v>
                </c:pt>
                <c:pt idx="254">
                  <c:v>255</c:v>
                </c:pt>
                <c:pt idx="255">
                  <c:v>256</c:v>
                </c:pt>
                <c:pt idx="256">
                  <c:v>257</c:v>
                </c:pt>
                <c:pt idx="257">
                  <c:v>258</c:v>
                </c:pt>
                <c:pt idx="258">
                  <c:v>259</c:v>
                </c:pt>
                <c:pt idx="259">
                  <c:v>260</c:v>
                </c:pt>
                <c:pt idx="260">
                  <c:v>261</c:v>
                </c:pt>
                <c:pt idx="261">
                  <c:v>262</c:v>
                </c:pt>
                <c:pt idx="262">
                  <c:v>263</c:v>
                </c:pt>
                <c:pt idx="263">
                  <c:v>264</c:v>
                </c:pt>
                <c:pt idx="264">
                  <c:v>265</c:v>
                </c:pt>
                <c:pt idx="265">
                  <c:v>266</c:v>
                </c:pt>
                <c:pt idx="266">
                  <c:v>267</c:v>
                </c:pt>
                <c:pt idx="267">
                  <c:v>268</c:v>
                </c:pt>
                <c:pt idx="268">
                  <c:v>269</c:v>
                </c:pt>
                <c:pt idx="269">
                  <c:v>270</c:v>
                </c:pt>
                <c:pt idx="270">
                  <c:v>271</c:v>
                </c:pt>
                <c:pt idx="271">
                  <c:v>272</c:v>
                </c:pt>
                <c:pt idx="272">
                  <c:v>273</c:v>
                </c:pt>
                <c:pt idx="273">
                  <c:v>274</c:v>
                </c:pt>
                <c:pt idx="274">
                  <c:v>275</c:v>
                </c:pt>
                <c:pt idx="275">
                  <c:v>276</c:v>
                </c:pt>
                <c:pt idx="276">
                  <c:v>277</c:v>
                </c:pt>
                <c:pt idx="277">
                  <c:v>278</c:v>
                </c:pt>
                <c:pt idx="278">
                  <c:v>279</c:v>
                </c:pt>
                <c:pt idx="279">
                  <c:v>280</c:v>
                </c:pt>
                <c:pt idx="280">
                  <c:v>281</c:v>
                </c:pt>
                <c:pt idx="281">
                  <c:v>282</c:v>
                </c:pt>
                <c:pt idx="282">
                  <c:v>283</c:v>
                </c:pt>
                <c:pt idx="283">
                  <c:v>284</c:v>
                </c:pt>
                <c:pt idx="284">
                  <c:v>285</c:v>
                </c:pt>
                <c:pt idx="285">
                  <c:v>286</c:v>
                </c:pt>
                <c:pt idx="286">
                  <c:v>287</c:v>
                </c:pt>
                <c:pt idx="287">
                  <c:v>288</c:v>
                </c:pt>
                <c:pt idx="288">
                  <c:v>289</c:v>
                </c:pt>
                <c:pt idx="289">
                  <c:v>290</c:v>
                </c:pt>
                <c:pt idx="290">
                  <c:v>291</c:v>
                </c:pt>
                <c:pt idx="291">
                  <c:v>292</c:v>
                </c:pt>
                <c:pt idx="292">
                  <c:v>293</c:v>
                </c:pt>
                <c:pt idx="293">
                  <c:v>294</c:v>
                </c:pt>
                <c:pt idx="294">
                  <c:v>295</c:v>
                </c:pt>
                <c:pt idx="295">
                  <c:v>296</c:v>
                </c:pt>
                <c:pt idx="296">
                  <c:v>297</c:v>
                </c:pt>
                <c:pt idx="297">
                  <c:v>298</c:v>
                </c:pt>
                <c:pt idx="298">
                  <c:v>299</c:v>
                </c:pt>
                <c:pt idx="299">
                  <c:v>300</c:v>
                </c:pt>
                <c:pt idx="300">
                  <c:v>301</c:v>
                </c:pt>
                <c:pt idx="301">
                  <c:v>302</c:v>
                </c:pt>
                <c:pt idx="302">
                  <c:v>303</c:v>
                </c:pt>
                <c:pt idx="303">
                  <c:v>304</c:v>
                </c:pt>
                <c:pt idx="304">
                  <c:v>305</c:v>
                </c:pt>
                <c:pt idx="305">
                  <c:v>306</c:v>
                </c:pt>
                <c:pt idx="306">
                  <c:v>307</c:v>
                </c:pt>
                <c:pt idx="307">
                  <c:v>308</c:v>
                </c:pt>
                <c:pt idx="308">
                  <c:v>309</c:v>
                </c:pt>
                <c:pt idx="309">
                  <c:v>310</c:v>
                </c:pt>
                <c:pt idx="310">
                  <c:v>311</c:v>
                </c:pt>
                <c:pt idx="311">
                  <c:v>312</c:v>
                </c:pt>
                <c:pt idx="312">
                  <c:v>313</c:v>
                </c:pt>
                <c:pt idx="313">
                  <c:v>314</c:v>
                </c:pt>
                <c:pt idx="314">
                  <c:v>315</c:v>
                </c:pt>
                <c:pt idx="315">
                  <c:v>316</c:v>
                </c:pt>
                <c:pt idx="316">
                  <c:v>317</c:v>
                </c:pt>
                <c:pt idx="317">
                  <c:v>318</c:v>
                </c:pt>
                <c:pt idx="318">
                  <c:v>319</c:v>
                </c:pt>
                <c:pt idx="319">
                  <c:v>320</c:v>
                </c:pt>
                <c:pt idx="320">
                  <c:v>321</c:v>
                </c:pt>
                <c:pt idx="321">
                  <c:v>322</c:v>
                </c:pt>
                <c:pt idx="322">
                  <c:v>323</c:v>
                </c:pt>
                <c:pt idx="323">
                  <c:v>324</c:v>
                </c:pt>
                <c:pt idx="324">
                  <c:v>325</c:v>
                </c:pt>
                <c:pt idx="325">
                  <c:v>326</c:v>
                </c:pt>
                <c:pt idx="326">
                  <c:v>327</c:v>
                </c:pt>
                <c:pt idx="327">
                  <c:v>328</c:v>
                </c:pt>
                <c:pt idx="328">
                  <c:v>329</c:v>
                </c:pt>
                <c:pt idx="329">
                  <c:v>330</c:v>
                </c:pt>
                <c:pt idx="330">
                  <c:v>331</c:v>
                </c:pt>
                <c:pt idx="331">
                  <c:v>332</c:v>
                </c:pt>
                <c:pt idx="332">
                  <c:v>333</c:v>
                </c:pt>
                <c:pt idx="333">
                  <c:v>334</c:v>
                </c:pt>
                <c:pt idx="334">
                  <c:v>335</c:v>
                </c:pt>
                <c:pt idx="335">
                  <c:v>336</c:v>
                </c:pt>
                <c:pt idx="336">
                  <c:v>337</c:v>
                </c:pt>
                <c:pt idx="337">
                  <c:v>338</c:v>
                </c:pt>
                <c:pt idx="338">
                  <c:v>339</c:v>
                </c:pt>
                <c:pt idx="339">
                  <c:v>340</c:v>
                </c:pt>
                <c:pt idx="340">
                  <c:v>341</c:v>
                </c:pt>
                <c:pt idx="341">
                  <c:v>342</c:v>
                </c:pt>
                <c:pt idx="342">
                  <c:v>343</c:v>
                </c:pt>
                <c:pt idx="343">
                  <c:v>344</c:v>
                </c:pt>
                <c:pt idx="344">
                  <c:v>345</c:v>
                </c:pt>
                <c:pt idx="345">
                  <c:v>346</c:v>
                </c:pt>
                <c:pt idx="346">
                  <c:v>347</c:v>
                </c:pt>
                <c:pt idx="347">
                  <c:v>348</c:v>
                </c:pt>
                <c:pt idx="348">
                  <c:v>349</c:v>
                </c:pt>
                <c:pt idx="349">
                  <c:v>350</c:v>
                </c:pt>
                <c:pt idx="350">
                  <c:v>351</c:v>
                </c:pt>
                <c:pt idx="351">
                  <c:v>352</c:v>
                </c:pt>
                <c:pt idx="352">
                  <c:v>353</c:v>
                </c:pt>
                <c:pt idx="353">
                  <c:v>354</c:v>
                </c:pt>
                <c:pt idx="354">
                  <c:v>355</c:v>
                </c:pt>
                <c:pt idx="355">
                  <c:v>356</c:v>
                </c:pt>
                <c:pt idx="356">
                  <c:v>357</c:v>
                </c:pt>
                <c:pt idx="357">
                  <c:v>358</c:v>
                </c:pt>
                <c:pt idx="358">
                  <c:v>359</c:v>
                </c:pt>
                <c:pt idx="359">
                  <c:v>360</c:v>
                </c:pt>
                <c:pt idx="360">
                  <c:v>361</c:v>
                </c:pt>
                <c:pt idx="361">
                  <c:v>362</c:v>
                </c:pt>
                <c:pt idx="362">
                  <c:v>363</c:v>
                </c:pt>
                <c:pt idx="363">
                  <c:v>364</c:v>
                </c:pt>
                <c:pt idx="364">
                  <c:v>365</c:v>
                </c:pt>
                <c:pt idx="365">
                  <c:v>366</c:v>
                </c:pt>
                <c:pt idx="366">
                  <c:v>367</c:v>
                </c:pt>
                <c:pt idx="367">
                  <c:v>368</c:v>
                </c:pt>
                <c:pt idx="368">
                  <c:v>369</c:v>
                </c:pt>
                <c:pt idx="369">
                  <c:v>370</c:v>
                </c:pt>
                <c:pt idx="370">
                  <c:v>371</c:v>
                </c:pt>
                <c:pt idx="371">
                  <c:v>372</c:v>
                </c:pt>
                <c:pt idx="372">
                  <c:v>373</c:v>
                </c:pt>
                <c:pt idx="373">
                  <c:v>374</c:v>
                </c:pt>
                <c:pt idx="374">
                  <c:v>375</c:v>
                </c:pt>
                <c:pt idx="375">
                  <c:v>376</c:v>
                </c:pt>
                <c:pt idx="376">
                  <c:v>377</c:v>
                </c:pt>
                <c:pt idx="377">
                  <c:v>378</c:v>
                </c:pt>
                <c:pt idx="378">
                  <c:v>379</c:v>
                </c:pt>
                <c:pt idx="379">
                  <c:v>380</c:v>
                </c:pt>
                <c:pt idx="380">
                  <c:v>381</c:v>
                </c:pt>
                <c:pt idx="381">
                  <c:v>382</c:v>
                </c:pt>
                <c:pt idx="382">
                  <c:v>383</c:v>
                </c:pt>
                <c:pt idx="383">
                  <c:v>384</c:v>
                </c:pt>
                <c:pt idx="384">
                  <c:v>385</c:v>
                </c:pt>
                <c:pt idx="385">
                  <c:v>386</c:v>
                </c:pt>
                <c:pt idx="386">
                  <c:v>387</c:v>
                </c:pt>
                <c:pt idx="387">
                  <c:v>388</c:v>
                </c:pt>
                <c:pt idx="388">
                  <c:v>389</c:v>
                </c:pt>
                <c:pt idx="389">
                  <c:v>390</c:v>
                </c:pt>
                <c:pt idx="390">
                  <c:v>391</c:v>
                </c:pt>
                <c:pt idx="391">
                  <c:v>392</c:v>
                </c:pt>
                <c:pt idx="392">
                  <c:v>393</c:v>
                </c:pt>
                <c:pt idx="393">
                  <c:v>394</c:v>
                </c:pt>
                <c:pt idx="394">
                  <c:v>395</c:v>
                </c:pt>
                <c:pt idx="395">
                  <c:v>396</c:v>
                </c:pt>
                <c:pt idx="396">
                  <c:v>397</c:v>
                </c:pt>
                <c:pt idx="397">
                  <c:v>398</c:v>
                </c:pt>
                <c:pt idx="398">
                  <c:v>399</c:v>
                </c:pt>
                <c:pt idx="399">
                  <c:v>400</c:v>
                </c:pt>
                <c:pt idx="400">
                  <c:v>401</c:v>
                </c:pt>
                <c:pt idx="401">
                  <c:v>402</c:v>
                </c:pt>
                <c:pt idx="402">
                  <c:v>403</c:v>
                </c:pt>
                <c:pt idx="403">
                  <c:v>404</c:v>
                </c:pt>
                <c:pt idx="404">
                  <c:v>405</c:v>
                </c:pt>
                <c:pt idx="405">
                  <c:v>406</c:v>
                </c:pt>
                <c:pt idx="406">
                  <c:v>407</c:v>
                </c:pt>
                <c:pt idx="407">
                  <c:v>408</c:v>
                </c:pt>
                <c:pt idx="408">
                  <c:v>409</c:v>
                </c:pt>
                <c:pt idx="409">
                  <c:v>410</c:v>
                </c:pt>
                <c:pt idx="410">
                  <c:v>411</c:v>
                </c:pt>
                <c:pt idx="411">
                  <c:v>412</c:v>
                </c:pt>
                <c:pt idx="412">
                  <c:v>413</c:v>
                </c:pt>
                <c:pt idx="413">
                  <c:v>414</c:v>
                </c:pt>
                <c:pt idx="414">
                  <c:v>415</c:v>
                </c:pt>
                <c:pt idx="415">
                  <c:v>416</c:v>
                </c:pt>
                <c:pt idx="416">
                  <c:v>417</c:v>
                </c:pt>
                <c:pt idx="417">
                  <c:v>418</c:v>
                </c:pt>
                <c:pt idx="418">
                  <c:v>419</c:v>
                </c:pt>
                <c:pt idx="419">
                  <c:v>420</c:v>
                </c:pt>
                <c:pt idx="420">
                  <c:v>421</c:v>
                </c:pt>
                <c:pt idx="421">
                  <c:v>422</c:v>
                </c:pt>
                <c:pt idx="422">
                  <c:v>423</c:v>
                </c:pt>
                <c:pt idx="423">
                  <c:v>424</c:v>
                </c:pt>
                <c:pt idx="424">
                  <c:v>425</c:v>
                </c:pt>
                <c:pt idx="425">
                  <c:v>426</c:v>
                </c:pt>
                <c:pt idx="426">
                  <c:v>427</c:v>
                </c:pt>
                <c:pt idx="427">
                  <c:v>428</c:v>
                </c:pt>
                <c:pt idx="428">
                  <c:v>429</c:v>
                </c:pt>
                <c:pt idx="429">
                  <c:v>430</c:v>
                </c:pt>
                <c:pt idx="430">
                  <c:v>431</c:v>
                </c:pt>
                <c:pt idx="431">
                  <c:v>432</c:v>
                </c:pt>
                <c:pt idx="432">
                  <c:v>433</c:v>
                </c:pt>
                <c:pt idx="433">
                  <c:v>434</c:v>
                </c:pt>
                <c:pt idx="434">
                  <c:v>435</c:v>
                </c:pt>
                <c:pt idx="435">
                  <c:v>436</c:v>
                </c:pt>
                <c:pt idx="436">
                  <c:v>437</c:v>
                </c:pt>
                <c:pt idx="437">
                  <c:v>438</c:v>
                </c:pt>
                <c:pt idx="438">
                  <c:v>439</c:v>
                </c:pt>
                <c:pt idx="439">
                  <c:v>440</c:v>
                </c:pt>
                <c:pt idx="440">
                  <c:v>441</c:v>
                </c:pt>
                <c:pt idx="441">
                  <c:v>442</c:v>
                </c:pt>
                <c:pt idx="442">
                  <c:v>443</c:v>
                </c:pt>
                <c:pt idx="443">
                  <c:v>444</c:v>
                </c:pt>
                <c:pt idx="444">
                  <c:v>445</c:v>
                </c:pt>
                <c:pt idx="445">
                  <c:v>446</c:v>
                </c:pt>
                <c:pt idx="446">
                  <c:v>447</c:v>
                </c:pt>
                <c:pt idx="447">
                  <c:v>448</c:v>
                </c:pt>
                <c:pt idx="448">
                  <c:v>449</c:v>
                </c:pt>
                <c:pt idx="449">
                  <c:v>450</c:v>
                </c:pt>
                <c:pt idx="450">
                  <c:v>451</c:v>
                </c:pt>
                <c:pt idx="451">
                  <c:v>452</c:v>
                </c:pt>
                <c:pt idx="452">
                  <c:v>453</c:v>
                </c:pt>
                <c:pt idx="453">
                  <c:v>454</c:v>
                </c:pt>
                <c:pt idx="454">
                  <c:v>455</c:v>
                </c:pt>
                <c:pt idx="455">
                  <c:v>456</c:v>
                </c:pt>
                <c:pt idx="456">
                  <c:v>457</c:v>
                </c:pt>
                <c:pt idx="457">
                  <c:v>458</c:v>
                </c:pt>
                <c:pt idx="458">
                  <c:v>459</c:v>
                </c:pt>
                <c:pt idx="459">
                  <c:v>460</c:v>
                </c:pt>
                <c:pt idx="460">
                  <c:v>461</c:v>
                </c:pt>
                <c:pt idx="461">
                  <c:v>462</c:v>
                </c:pt>
                <c:pt idx="462">
                  <c:v>463</c:v>
                </c:pt>
                <c:pt idx="463">
                  <c:v>464</c:v>
                </c:pt>
                <c:pt idx="464">
                  <c:v>465</c:v>
                </c:pt>
                <c:pt idx="465">
                  <c:v>466</c:v>
                </c:pt>
                <c:pt idx="466">
                  <c:v>467</c:v>
                </c:pt>
                <c:pt idx="467">
                  <c:v>468</c:v>
                </c:pt>
                <c:pt idx="468">
                  <c:v>469</c:v>
                </c:pt>
                <c:pt idx="469">
                  <c:v>470</c:v>
                </c:pt>
                <c:pt idx="470">
                  <c:v>471</c:v>
                </c:pt>
                <c:pt idx="471">
                  <c:v>472</c:v>
                </c:pt>
                <c:pt idx="472">
                  <c:v>473</c:v>
                </c:pt>
                <c:pt idx="473">
                  <c:v>474</c:v>
                </c:pt>
                <c:pt idx="474">
                  <c:v>475</c:v>
                </c:pt>
                <c:pt idx="475">
                  <c:v>476</c:v>
                </c:pt>
                <c:pt idx="476">
                  <c:v>477</c:v>
                </c:pt>
                <c:pt idx="477">
                  <c:v>478</c:v>
                </c:pt>
                <c:pt idx="478">
                  <c:v>479</c:v>
                </c:pt>
                <c:pt idx="479">
                  <c:v>480</c:v>
                </c:pt>
                <c:pt idx="480">
                  <c:v>481</c:v>
                </c:pt>
                <c:pt idx="481">
                  <c:v>482</c:v>
                </c:pt>
                <c:pt idx="482">
                  <c:v>483</c:v>
                </c:pt>
                <c:pt idx="483">
                  <c:v>484</c:v>
                </c:pt>
                <c:pt idx="484">
                  <c:v>485</c:v>
                </c:pt>
                <c:pt idx="485">
                  <c:v>486</c:v>
                </c:pt>
                <c:pt idx="486">
                  <c:v>487</c:v>
                </c:pt>
                <c:pt idx="487">
                  <c:v>488</c:v>
                </c:pt>
                <c:pt idx="488">
                  <c:v>489</c:v>
                </c:pt>
                <c:pt idx="489">
                  <c:v>490</c:v>
                </c:pt>
                <c:pt idx="490">
                  <c:v>491</c:v>
                </c:pt>
                <c:pt idx="491">
                  <c:v>492</c:v>
                </c:pt>
                <c:pt idx="492">
                  <c:v>493</c:v>
                </c:pt>
                <c:pt idx="493">
                  <c:v>494</c:v>
                </c:pt>
                <c:pt idx="494">
                  <c:v>495</c:v>
                </c:pt>
                <c:pt idx="495">
                  <c:v>496</c:v>
                </c:pt>
                <c:pt idx="496">
                  <c:v>497</c:v>
                </c:pt>
                <c:pt idx="497">
                  <c:v>498</c:v>
                </c:pt>
                <c:pt idx="498">
                  <c:v>499</c:v>
                </c:pt>
                <c:pt idx="499">
                  <c:v>500</c:v>
                </c:pt>
                <c:pt idx="500">
                  <c:v>501</c:v>
                </c:pt>
                <c:pt idx="501">
                  <c:v>502</c:v>
                </c:pt>
                <c:pt idx="502">
                  <c:v>503</c:v>
                </c:pt>
                <c:pt idx="503">
                  <c:v>504</c:v>
                </c:pt>
                <c:pt idx="504">
                  <c:v>505</c:v>
                </c:pt>
                <c:pt idx="505">
                  <c:v>506</c:v>
                </c:pt>
                <c:pt idx="506">
                  <c:v>507</c:v>
                </c:pt>
                <c:pt idx="507">
                  <c:v>508</c:v>
                </c:pt>
                <c:pt idx="508">
                  <c:v>509</c:v>
                </c:pt>
                <c:pt idx="509">
                  <c:v>510</c:v>
                </c:pt>
                <c:pt idx="510">
                  <c:v>511</c:v>
                </c:pt>
                <c:pt idx="511">
                  <c:v>512</c:v>
                </c:pt>
                <c:pt idx="512">
                  <c:v>513</c:v>
                </c:pt>
                <c:pt idx="513">
                  <c:v>514</c:v>
                </c:pt>
                <c:pt idx="514">
                  <c:v>515</c:v>
                </c:pt>
                <c:pt idx="515">
                  <c:v>516</c:v>
                </c:pt>
                <c:pt idx="516">
                  <c:v>517</c:v>
                </c:pt>
                <c:pt idx="517">
                  <c:v>518</c:v>
                </c:pt>
                <c:pt idx="518">
                  <c:v>519</c:v>
                </c:pt>
                <c:pt idx="519">
                  <c:v>520</c:v>
                </c:pt>
                <c:pt idx="520">
                  <c:v>521</c:v>
                </c:pt>
                <c:pt idx="521">
                  <c:v>522</c:v>
                </c:pt>
                <c:pt idx="522">
                  <c:v>523</c:v>
                </c:pt>
                <c:pt idx="523">
                  <c:v>524</c:v>
                </c:pt>
                <c:pt idx="524">
                  <c:v>525</c:v>
                </c:pt>
                <c:pt idx="525">
                  <c:v>526</c:v>
                </c:pt>
                <c:pt idx="526">
                  <c:v>527</c:v>
                </c:pt>
                <c:pt idx="527">
                  <c:v>528</c:v>
                </c:pt>
                <c:pt idx="528">
                  <c:v>529</c:v>
                </c:pt>
                <c:pt idx="529">
                  <c:v>530</c:v>
                </c:pt>
                <c:pt idx="530">
                  <c:v>531</c:v>
                </c:pt>
                <c:pt idx="531">
                  <c:v>532</c:v>
                </c:pt>
                <c:pt idx="532">
                  <c:v>533</c:v>
                </c:pt>
                <c:pt idx="533">
                  <c:v>534</c:v>
                </c:pt>
                <c:pt idx="534">
                  <c:v>535</c:v>
                </c:pt>
                <c:pt idx="535">
                  <c:v>536</c:v>
                </c:pt>
                <c:pt idx="536">
                  <c:v>537</c:v>
                </c:pt>
                <c:pt idx="537">
                  <c:v>538</c:v>
                </c:pt>
                <c:pt idx="538">
                  <c:v>539</c:v>
                </c:pt>
                <c:pt idx="539">
                  <c:v>540</c:v>
                </c:pt>
                <c:pt idx="540">
                  <c:v>541</c:v>
                </c:pt>
                <c:pt idx="541">
                  <c:v>542</c:v>
                </c:pt>
                <c:pt idx="542">
                  <c:v>543</c:v>
                </c:pt>
                <c:pt idx="543">
                  <c:v>544</c:v>
                </c:pt>
                <c:pt idx="544">
                  <c:v>545</c:v>
                </c:pt>
                <c:pt idx="545">
                  <c:v>546</c:v>
                </c:pt>
                <c:pt idx="546">
                  <c:v>547</c:v>
                </c:pt>
                <c:pt idx="547">
                  <c:v>548</c:v>
                </c:pt>
                <c:pt idx="548">
                  <c:v>549</c:v>
                </c:pt>
                <c:pt idx="549">
                  <c:v>550</c:v>
                </c:pt>
                <c:pt idx="550">
                  <c:v>551</c:v>
                </c:pt>
                <c:pt idx="551">
                  <c:v>552</c:v>
                </c:pt>
                <c:pt idx="552">
                  <c:v>553</c:v>
                </c:pt>
                <c:pt idx="553">
                  <c:v>554</c:v>
                </c:pt>
                <c:pt idx="554">
                  <c:v>555</c:v>
                </c:pt>
                <c:pt idx="555">
                  <c:v>556</c:v>
                </c:pt>
                <c:pt idx="556">
                  <c:v>557</c:v>
                </c:pt>
                <c:pt idx="557">
                  <c:v>558</c:v>
                </c:pt>
                <c:pt idx="558">
                  <c:v>559</c:v>
                </c:pt>
                <c:pt idx="559">
                  <c:v>560</c:v>
                </c:pt>
                <c:pt idx="560">
                  <c:v>561</c:v>
                </c:pt>
                <c:pt idx="561">
                  <c:v>562</c:v>
                </c:pt>
                <c:pt idx="562">
                  <c:v>563</c:v>
                </c:pt>
                <c:pt idx="563">
                  <c:v>564</c:v>
                </c:pt>
                <c:pt idx="564">
                  <c:v>565</c:v>
                </c:pt>
                <c:pt idx="565">
                  <c:v>566</c:v>
                </c:pt>
                <c:pt idx="566">
                  <c:v>567</c:v>
                </c:pt>
                <c:pt idx="567">
                  <c:v>568</c:v>
                </c:pt>
                <c:pt idx="568">
                  <c:v>569</c:v>
                </c:pt>
                <c:pt idx="569">
                  <c:v>570</c:v>
                </c:pt>
                <c:pt idx="570">
                  <c:v>571</c:v>
                </c:pt>
                <c:pt idx="571">
                  <c:v>572</c:v>
                </c:pt>
                <c:pt idx="572">
                  <c:v>573</c:v>
                </c:pt>
                <c:pt idx="573">
                  <c:v>574</c:v>
                </c:pt>
                <c:pt idx="574">
                  <c:v>575</c:v>
                </c:pt>
                <c:pt idx="575">
                  <c:v>576</c:v>
                </c:pt>
                <c:pt idx="576">
                  <c:v>577</c:v>
                </c:pt>
                <c:pt idx="577">
                  <c:v>578</c:v>
                </c:pt>
                <c:pt idx="578">
                  <c:v>579</c:v>
                </c:pt>
                <c:pt idx="579">
                  <c:v>580</c:v>
                </c:pt>
                <c:pt idx="580">
                  <c:v>581</c:v>
                </c:pt>
                <c:pt idx="581">
                  <c:v>582</c:v>
                </c:pt>
                <c:pt idx="582">
                  <c:v>583</c:v>
                </c:pt>
                <c:pt idx="583">
                  <c:v>584</c:v>
                </c:pt>
                <c:pt idx="584">
                  <c:v>585</c:v>
                </c:pt>
                <c:pt idx="585">
                  <c:v>586</c:v>
                </c:pt>
                <c:pt idx="586">
                  <c:v>587</c:v>
                </c:pt>
                <c:pt idx="587">
                  <c:v>588</c:v>
                </c:pt>
                <c:pt idx="588">
                  <c:v>589</c:v>
                </c:pt>
              </c:numCache>
            </c:numRef>
          </c:xVal>
          <c:yVal>
            <c:numRef>
              <c:f>'GIO PASSENGER BSIII (D+6)_553 _'!$E$8:$E$596</c:f>
              <c:numCache>
                <c:formatCode>0_ </c:formatCode>
                <c:ptCount val="58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2</c:v>
                </c:pt>
                <c:pt idx="34">
                  <c:v>2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3</c:v>
                </c:pt>
                <c:pt idx="41">
                  <c:v>3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3</c:v>
                </c:pt>
                <c:pt idx="49">
                  <c:v>3</c:v>
                </c:pt>
                <c:pt idx="50">
                  <c:v>3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3</c:v>
                </c:pt>
                <c:pt idx="55">
                  <c:v>3</c:v>
                </c:pt>
                <c:pt idx="56">
                  <c:v>3</c:v>
                </c:pt>
                <c:pt idx="57">
                  <c:v>2</c:v>
                </c:pt>
                <c:pt idx="58">
                  <c:v>2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  <c:pt idx="62">
                  <c:v>2</c:v>
                </c:pt>
                <c:pt idx="63">
                  <c:v>2</c:v>
                </c:pt>
                <c:pt idx="64">
                  <c:v>2</c:v>
                </c:pt>
                <c:pt idx="65">
                  <c:v>2</c:v>
                </c:pt>
                <c:pt idx="66">
                  <c:v>2</c:v>
                </c:pt>
                <c:pt idx="67">
                  <c:v>2</c:v>
                </c:pt>
                <c:pt idx="68">
                  <c:v>2</c:v>
                </c:pt>
                <c:pt idx="69">
                  <c:v>3</c:v>
                </c:pt>
                <c:pt idx="70">
                  <c:v>3</c:v>
                </c:pt>
                <c:pt idx="71">
                  <c:v>3</c:v>
                </c:pt>
                <c:pt idx="72">
                  <c:v>3</c:v>
                </c:pt>
                <c:pt idx="73">
                  <c:v>3</c:v>
                </c:pt>
                <c:pt idx="74">
                  <c:v>3</c:v>
                </c:pt>
                <c:pt idx="75">
                  <c:v>3</c:v>
                </c:pt>
                <c:pt idx="76">
                  <c:v>3</c:v>
                </c:pt>
                <c:pt idx="77">
                  <c:v>3</c:v>
                </c:pt>
                <c:pt idx="78">
                  <c:v>3</c:v>
                </c:pt>
                <c:pt idx="79">
                  <c:v>3</c:v>
                </c:pt>
                <c:pt idx="80">
                  <c:v>3</c:v>
                </c:pt>
                <c:pt idx="81">
                  <c:v>3</c:v>
                </c:pt>
                <c:pt idx="82">
                  <c:v>3</c:v>
                </c:pt>
                <c:pt idx="83">
                  <c:v>3</c:v>
                </c:pt>
                <c:pt idx="84">
                  <c:v>3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  <c:pt idx="150">
                  <c:v>1</c:v>
                </c:pt>
                <c:pt idx="151">
                  <c:v>1</c:v>
                </c:pt>
                <c:pt idx="152">
                  <c:v>1</c:v>
                </c:pt>
                <c:pt idx="153">
                  <c:v>2</c:v>
                </c:pt>
                <c:pt idx="154">
                  <c:v>2</c:v>
                </c:pt>
                <c:pt idx="155">
                  <c:v>2</c:v>
                </c:pt>
                <c:pt idx="156">
                  <c:v>2</c:v>
                </c:pt>
                <c:pt idx="157">
                  <c:v>2</c:v>
                </c:pt>
                <c:pt idx="158">
                  <c:v>2</c:v>
                </c:pt>
                <c:pt idx="159">
                  <c:v>2</c:v>
                </c:pt>
                <c:pt idx="160">
                  <c:v>2</c:v>
                </c:pt>
                <c:pt idx="161">
                  <c:v>2</c:v>
                </c:pt>
                <c:pt idx="162">
                  <c:v>2</c:v>
                </c:pt>
                <c:pt idx="163">
                  <c:v>2</c:v>
                </c:pt>
                <c:pt idx="164">
                  <c:v>2</c:v>
                </c:pt>
                <c:pt idx="165">
                  <c:v>2</c:v>
                </c:pt>
                <c:pt idx="166">
                  <c:v>3</c:v>
                </c:pt>
                <c:pt idx="167">
                  <c:v>3</c:v>
                </c:pt>
                <c:pt idx="168">
                  <c:v>3</c:v>
                </c:pt>
                <c:pt idx="169">
                  <c:v>3</c:v>
                </c:pt>
                <c:pt idx="170">
                  <c:v>3</c:v>
                </c:pt>
                <c:pt idx="171">
                  <c:v>3</c:v>
                </c:pt>
                <c:pt idx="172">
                  <c:v>3</c:v>
                </c:pt>
                <c:pt idx="173">
                  <c:v>3</c:v>
                </c:pt>
                <c:pt idx="174">
                  <c:v>3</c:v>
                </c:pt>
                <c:pt idx="175">
                  <c:v>3</c:v>
                </c:pt>
                <c:pt idx="176">
                  <c:v>3</c:v>
                </c:pt>
                <c:pt idx="177">
                  <c:v>3</c:v>
                </c:pt>
                <c:pt idx="178">
                  <c:v>3</c:v>
                </c:pt>
                <c:pt idx="179">
                  <c:v>3</c:v>
                </c:pt>
                <c:pt idx="180">
                  <c:v>3</c:v>
                </c:pt>
                <c:pt idx="181">
                  <c:v>3</c:v>
                </c:pt>
                <c:pt idx="182">
                  <c:v>3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2</c:v>
                </c:pt>
                <c:pt idx="210">
                  <c:v>2</c:v>
                </c:pt>
                <c:pt idx="211">
                  <c:v>2</c:v>
                </c:pt>
                <c:pt idx="212">
                  <c:v>2</c:v>
                </c:pt>
                <c:pt idx="213">
                  <c:v>2</c:v>
                </c:pt>
                <c:pt idx="214">
                  <c:v>2</c:v>
                </c:pt>
                <c:pt idx="215">
                  <c:v>2</c:v>
                </c:pt>
                <c:pt idx="216">
                  <c:v>3</c:v>
                </c:pt>
                <c:pt idx="217">
                  <c:v>3</c:v>
                </c:pt>
                <c:pt idx="218">
                  <c:v>3</c:v>
                </c:pt>
                <c:pt idx="219">
                  <c:v>3</c:v>
                </c:pt>
                <c:pt idx="220">
                  <c:v>3</c:v>
                </c:pt>
                <c:pt idx="221">
                  <c:v>3</c:v>
                </c:pt>
                <c:pt idx="222">
                  <c:v>3</c:v>
                </c:pt>
                <c:pt idx="223">
                  <c:v>3</c:v>
                </c:pt>
                <c:pt idx="224">
                  <c:v>3</c:v>
                </c:pt>
                <c:pt idx="225">
                  <c:v>3</c:v>
                </c:pt>
                <c:pt idx="226">
                  <c:v>3</c:v>
                </c:pt>
                <c:pt idx="227">
                  <c:v>3</c:v>
                </c:pt>
                <c:pt idx="228">
                  <c:v>3</c:v>
                </c:pt>
                <c:pt idx="229">
                  <c:v>3</c:v>
                </c:pt>
                <c:pt idx="230">
                  <c:v>4</c:v>
                </c:pt>
                <c:pt idx="231">
                  <c:v>4</c:v>
                </c:pt>
                <c:pt idx="232">
                  <c:v>4</c:v>
                </c:pt>
                <c:pt idx="233">
                  <c:v>4</c:v>
                </c:pt>
                <c:pt idx="234">
                  <c:v>4</c:v>
                </c:pt>
                <c:pt idx="235">
                  <c:v>4</c:v>
                </c:pt>
                <c:pt idx="236">
                  <c:v>4</c:v>
                </c:pt>
                <c:pt idx="237">
                  <c:v>4</c:v>
                </c:pt>
                <c:pt idx="238">
                  <c:v>4</c:v>
                </c:pt>
                <c:pt idx="239">
                  <c:v>4</c:v>
                </c:pt>
                <c:pt idx="240">
                  <c:v>4</c:v>
                </c:pt>
                <c:pt idx="241">
                  <c:v>4</c:v>
                </c:pt>
                <c:pt idx="242">
                  <c:v>4</c:v>
                </c:pt>
                <c:pt idx="243">
                  <c:v>4</c:v>
                </c:pt>
                <c:pt idx="244">
                  <c:v>4</c:v>
                </c:pt>
                <c:pt idx="245">
                  <c:v>4</c:v>
                </c:pt>
                <c:pt idx="246">
                  <c:v>4</c:v>
                </c:pt>
                <c:pt idx="247">
                  <c:v>4</c:v>
                </c:pt>
                <c:pt idx="248">
                  <c:v>4</c:v>
                </c:pt>
                <c:pt idx="249">
                  <c:v>4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4</c:v>
                </c:pt>
                <c:pt idx="255">
                  <c:v>4</c:v>
                </c:pt>
                <c:pt idx="256">
                  <c:v>4</c:v>
                </c:pt>
                <c:pt idx="257">
                  <c:v>4</c:v>
                </c:pt>
                <c:pt idx="258">
                  <c:v>4</c:v>
                </c:pt>
                <c:pt idx="259">
                  <c:v>4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3</c:v>
                </c:pt>
                <c:pt idx="265">
                  <c:v>3</c:v>
                </c:pt>
                <c:pt idx="266">
                  <c:v>3</c:v>
                </c:pt>
                <c:pt idx="267">
                  <c:v>3</c:v>
                </c:pt>
                <c:pt idx="268">
                  <c:v>3</c:v>
                </c:pt>
                <c:pt idx="269">
                  <c:v>3</c:v>
                </c:pt>
                <c:pt idx="270">
                  <c:v>3</c:v>
                </c:pt>
                <c:pt idx="271">
                  <c:v>3</c:v>
                </c:pt>
                <c:pt idx="272">
                  <c:v>3</c:v>
                </c:pt>
                <c:pt idx="273">
                  <c:v>4</c:v>
                </c:pt>
                <c:pt idx="274">
                  <c:v>4</c:v>
                </c:pt>
                <c:pt idx="275">
                  <c:v>4</c:v>
                </c:pt>
                <c:pt idx="276">
                  <c:v>4</c:v>
                </c:pt>
                <c:pt idx="277">
                  <c:v>4</c:v>
                </c:pt>
                <c:pt idx="278">
                  <c:v>4</c:v>
                </c:pt>
                <c:pt idx="279">
                  <c:v>4</c:v>
                </c:pt>
                <c:pt idx="280">
                  <c:v>4</c:v>
                </c:pt>
                <c:pt idx="281">
                  <c:v>4</c:v>
                </c:pt>
                <c:pt idx="282">
                  <c:v>4</c:v>
                </c:pt>
                <c:pt idx="283">
                  <c:v>4</c:v>
                </c:pt>
                <c:pt idx="284">
                  <c:v>4</c:v>
                </c:pt>
                <c:pt idx="285">
                  <c:v>4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4</c:v>
                </c:pt>
                <c:pt idx="290">
                  <c:v>4</c:v>
                </c:pt>
                <c:pt idx="291">
                  <c:v>4</c:v>
                </c:pt>
                <c:pt idx="292">
                  <c:v>4</c:v>
                </c:pt>
                <c:pt idx="293">
                  <c:v>4</c:v>
                </c:pt>
                <c:pt idx="294">
                  <c:v>4</c:v>
                </c:pt>
                <c:pt idx="295">
                  <c:v>4</c:v>
                </c:pt>
                <c:pt idx="296">
                  <c:v>4</c:v>
                </c:pt>
                <c:pt idx="297">
                  <c:v>4</c:v>
                </c:pt>
                <c:pt idx="298">
                  <c:v>4</c:v>
                </c:pt>
                <c:pt idx="299">
                  <c:v>4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4</c:v>
                </c:pt>
                <c:pt idx="312">
                  <c:v>4</c:v>
                </c:pt>
                <c:pt idx="313">
                  <c:v>4</c:v>
                </c:pt>
                <c:pt idx="314">
                  <c:v>4</c:v>
                </c:pt>
                <c:pt idx="315">
                  <c:v>3</c:v>
                </c:pt>
                <c:pt idx="316">
                  <c:v>3</c:v>
                </c:pt>
                <c:pt idx="317">
                  <c:v>3</c:v>
                </c:pt>
                <c:pt idx="318">
                  <c:v>3</c:v>
                </c:pt>
                <c:pt idx="319">
                  <c:v>3</c:v>
                </c:pt>
                <c:pt idx="320">
                  <c:v>3</c:v>
                </c:pt>
                <c:pt idx="321">
                  <c:v>3</c:v>
                </c:pt>
                <c:pt idx="322">
                  <c:v>3</c:v>
                </c:pt>
                <c:pt idx="323">
                  <c:v>3</c:v>
                </c:pt>
                <c:pt idx="324">
                  <c:v>3</c:v>
                </c:pt>
                <c:pt idx="325">
                  <c:v>3</c:v>
                </c:pt>
                <c:pt idx="326">
                  <c:v>3</c:v>
                </c:pt>
                <c:pt idx="327">
                  <c:v>3</c:v>
                </c:pt>
                <c:pt idx="328">
                  <c:v>2</c:v>
                </c:pt>
                <c:pt idx="329">
                  <c:v>2</c:v>
                </c:pt>
                <c:pt idx="330">
                  <c:v>2</c:v>
                </c:pt>
                <c:pt idx="331">
                  <c:v>2</c:v>
                </c:pt>
                <c:pt idx="332">
                  <c:v>2</c:v>
                </c:pt>
                <c:pt idx="333">
                  <c:v>2</c:v>
                </c:pt>
                <c:pt idx="334">
                  <c:v>2</c:v>
                </c:pt>
                <c:pt idx="335">
                  <c:v>2</c:v>
                </c:pt>
                <c:pt idx="336">
                  <c:v>2</c:v>
                </c:pt>
                <c:pt idx="337">
                  <c:v>2</c:v>
                </c:pt>
                <c:pt idx="338">
                  <c:v>2</c:v>
                </c:pt>
                <c:pt idx="339">
                  <c:v>2</c:v>
                </c:pt>
                <c:pt idx="340">
                  <c:v>2</c:v>
                </c:pt>
                <c:pt idx="341">
                  <c:v>2</c:v>
                </c:pt>
                <c:pt idx="342">
                  <c:v>2</c:v>
                </c:pt>
                <c:pt idx="343">
                  <c:v>3</c:v>
                </c:pt>
                <c:pt idx="344">
                  <c:v>3</c:v>
                </c:pt>
                <c:pt idx="345">
                  <c:v>3</c:v>
                </c:pt>
                <c:pt idx="346">
                  <c:v>3</c:v>
                </c:pt>
                <c:pt idx="347">
                  <c:v>3</c:v>
                </c:pt>
                <c:pt idx="348">
                  <c:v>3</c:v>
                </c:pt>
                <c:pt idx="349">
                  <c:v>3</c:v>
                </c:pt>
                <c:pt idx="350">
                  <c:v>3</c:v>
                </c:pt>
                <c:pt idx="351">
                  <c:v>3</c:v>
                </c:pt>
                <c:pt idx="352">
                  <c:v>3</c:v>
                </c:pt>
                <c:pt idx="353">
                  <c:v>3</c:v>
                </c:pt>
                <c:pt idx="354">
                  <c:v>3</c:v>
                </c:pt>
                <c:pt idx="355">
                  <c:v>3</c:v>
                </c:pt>
                <c:pt idx="356">
                  <c:v>3</c:v>
                </c:pt>
                <c:pt idx="357">
                  <c:v>3</c:v>
                </c:pt>
                <c:pt idx="358">
                  <c:v>3</c:v>
                </c:pt>
                <c:pt idx="359">
                  <c:v>3</c:v>
                </c:pt>
                <c:pt idx="360">
                  <c:v>3</c:v>
                </c:pt>
                <c:pt idx="361">
                  <c:v>3</c:v>
                </c:pt>
                <c:pt idx="362">
                  <c:v>2</c:v>
                </c:pt>
                <c:pt idx="363">
                  <c:v>2</c:v>
                </c:pt>
                <c:pt idx="364">
                  <c:v>2</c:v>
                </c:pt>
                <c:pt idx="365">
                  <c:v>2</c:v>
                </c:pt>
                <c:pt idx="366">
                  <c:v>2</c:v>
                </c:pt>
                <c:pt idx="367">
                  <c:v>2</c:v>
                </c:pt>
                <c:pt idx="368">
                  <c:v>2</c:v>
                </c:pt>
                <c:pt idx="369">
                  <c:v>2</c:v>
                </c:pt>
                <c:pt idx="370">
                  <c:v>2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1</c:v>
                </c:pt>
                <c:pt idx="391">
                  <c:v>1</c:v>
                </c:pt>
                <c:pt idx="392">
                  <c:v>1</c:v>
                </c:pt>
                <c:pt idx="393">
                  <c:v>1</c:v>
                </c:pt>
                <c:pt idx="394">
                  <c:v>1</c:v>
                </c:pt>
                <c:pt idx="395">
                  <c:v>1</c:v>
                </c:pt>
                <c:pt idx="396">
                  <c:v>1</c:v>
                </c:pt>
                <c:pt idx="397">
                  <c:v>2</c:v>
                </c:pt>
                <c:pt idx="398">
                  <c:v>2</c:v>
                </c:pt>
                <c:pt idx="399">
                  <c:v>2</c:v>
                </c:pt>
                <c:pt idx="400">
                  <c:v>2</c:v>
                </c:pt>
                <c:pt idx="401">
                  <c:v>2</c:v>
                </c:pt>
                <c:pt idx="402">
                  <c:v>2</c:v>
                </c:pt>
                <c:pt idx="403">
                  <c:v>2</c:v>
                </c:pt>
                <c:pt idx="404">
                  <c:v>2</c:v>
                </c:pt>
                <c:pt idx="405">
                  <c:v>2</c:v>
                </c:pt>
                <c:pt idx="406">
                  <c:v>2</c:v>
                </c:pt>
                <c:pt idx="407">
                  <c:v>2</c:v>
                </c:pt>
                <c:pt idx="408">
                  <c:v>2</c:v>
                </c:pt>
                <c:pt idx="409">
                  <c:v>2</c:v>
                </c:pt>
                <c:pt idx="410">
                  <c:v>2</c:v>
                </c:pt>
                <c:pt idx="411">
                  <c:v>2</c:v>
                </c:pt>
                <c:pt idx="412">
                  <c:v>2</c:v>
                </c:pt>
                <c:pt idx="413">
                  <c:v>2</c:v>
                </c:pt>
                <c:pt idx="414">
                  <c:v>2</c:v>
                </c:pt>
                <c:pt idx="415">
                  <c:v>2</c:v>
                </c:pt>
                <c:pt idx="416">
                  <c:v>2</c:v>
                </c:pt>
                <c:pt idx="417">
                  <c:v>2</c:v>
                </c:pt>
                <c:pt idx="418">
                  <c:v>2</c:v>
                </c:pt>
                <c:pt idx="419">
                  <c:v>2</c:v>
                </c:pt>
                <c:pt idx="420">
                  <c:v>2</c:v>
                </c:pt>
                <c:pt idx="421">
                  <c:v>2</c:v>
                </c:pt>
                <c:pt idx="422">
                  <c:v>2</c:v>
                </c:pt>
                <c:pt idx="423">
                  <c:v>2</c:v>
                </c:pt>
                <c:pt idx="424">
                  <c:v>2</c:v>
                </c:pt>
                <c:pt idx="425">
                  <c:v>2</c:v>
                </c:pt>
                <c:pt idx="426">
                  <c:v>2</c:v>
                </c:pt>
                <c:pt idx="427">
                  <c:v>2</c:v>
                </c:pt>
                <c:pt idx="428">
                  <c:v>3</c:v>
                </c:pt>
                <c:pt idx="429">
                  <c:v>3</c:v>
                </c:pt>
                <c:pt idx="430">
                  <c:v>3</c:v>
                </c:pt>
                <c:pt idx="431">
                  <c:v>3</c:v>
                </c:pt>
                <c:pt idx="432">
                  <c:v>3</c:v>
                </c:pt>
                <c:pt idx="433">
                  <c:v>3</c:v>
                </c:pt>
                <c:pt idx="434">
                  <c:v>3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1</c:v>
                </c:pt>
                <c:pt idx="511">
                  <c:v>1</c:v>
                </c:pt>
                <c:pt idx="512">
                  <c:v>1</c:v>
                </c:pt>
                <c:pt idx="513">
                  <c:v>1</c:v>
                </c:pt>
                <c:pt idx="514">
                  <c:v>1</c:v>
                </c:pt>
                <c:pt idx="515">
                  <c:v>1</c:v>
                </c:pt>
                <c:pt idx="516">
                  <c:v>1</c:v>
                </c:pt>
                <c:pt idx="517">
                  <c:v>1</c:v>
                </c:pt>
                <c:pt idx="518">
                  <c:v>1</c:v>
                </c:pt>
                <c:pt idx="519">
                  <c:v>1</c:v>
                </c:pt>
                <c:pt idx="520">
                  <c:v>1</c:v>
                </c:pt>
                <c:pt idx="521">
                  <c:v>1</c:v>
                </c:pt>
                <c:pt idx="522">
                  <c:v>1</c:v>
                </c:pt>
                <c:pt idx="523">
                  <c:v>1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1</c:v>
                </c:pt>
                <c:pt idx="532">
                  <c:v>1</c:v>
                </c:pt>
                <c:pt idx="533">
                  <c:v>1</c:v>
                </c:pt>
                <c:pt idx="534">
                  <c:v>1</c:v>
                </c:pt>
                <c:pt idx="535">
                  <c:v>1</c:v>
                </c:pt>
                <c:pt idx="536">
                  <c:v>1</c:v>
                </c:pt>
                <c:pt idx="537">
                  <c:v>1</c:v>
                </c:pt>
                <c:pt idx="538">
                  <c:v>2</c:v>
                </c:pt>
                <c:pt idx="539">
                  <c:v>2</c:v>
                </c:pt>
                <c:pt idx="540">
                  <c:v>2</c:v>
                </c:pt>
                <c:pt idx="541">
                  <c:v>2</c:v>
                </c:pt>
                <c:pt idx="542">
                  <c:v>2</c:v>
                </c:pt>
                <c:pt idx="543">
                  <c:v>2</c:v>
                </c:pt>
                <c:pt idx="544">
                  <c:v>2</c:v>
                </c:pt>
                <c:pt idx="545">
                  <c:v>2</c:v>
                </c:pt>
                <c:pt idx="546">
                  <c:v>2</c:v>
                </c:pt>
                <c:pt idx="547">
                  <c:v>2</c:v>
                </c:pt>
                <c:pt idx="548">
                  <c:v>1</c:v>
                </c:pt>
                <c:pt idx="549">
                  <c:v>1</c:v>
                </c:pt>
                <c:pt idx="550">
                  <c:v>1</c:v>
                </c:pt>
                <c:pt idx="551">
                  <c:v>1</c:v>
                </c:pt>
                <c:pt idx="552">
                  <c:v>1</c:v>
                </c:pt>
                <c:pt idx="553">
                  <c:v>1</c:v>
                </c:pt>
                <c:pt idx="554">
                  <c:v>1</c:v>
                </c:pt>
                <c:pt idx="555">
                  <c:v>1</c:v>
                </c:pt>
                <c:pt idx="556">
                  <c:v>1</c:v>
                </c:pt>
                <c:pt idx="557">
                  <c:v>1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</c:numCache>
            </c:numRef>
          </c:yVal>
          <c:smooth val="1"/>
        </c:ser>
        <c:axId val="69579520"/>
        <c:axId val="69573248"/>
      </c:scatterChart>
      <c:valAx>
        <c:axId val="69544576"/>
        <c:scaling>
          <c:orientation val="minMax"/>
          <c:max val="6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in sec</a:t>
                </a:r>
              </a:p>
            </c:rich>
          </c:tx>
          <c:layout/>
        </c:title>
        <c:numFmt formatCode="General" sourceLinked="1"/>
        <c:tickLblPos val="nextTo"/>
        <c:crossAx val="69571328"/>
        <c:crosses val="autoZero"/>
        <c:crossBetween val="midCat"/>
      </c:valAx>
      <c:valAx>
        <c:axId val="69571328"/>
        <c:scaling>
          <c:orientation val="minMax"/>
          <c:min val="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Vehicle Speed in km/hr</a:t>
                </a:r>
              </a:p>
            </c:rich>
          </c:tx>
          <c:layout/>
        </c:title>
        <c:numFmt formatCode="0.00" sourceLinked="1"/>
        <c:tickLblPos val="nextTo"/>
        <c:crossAx val="69544576"/>
        <c:crosses val="autoZero"/>
        <c:crossBetween val="midCat"/>
      </c:valAx>
      <c:valAx>
        <c:axId val="69573248"/>
        <c:scaling>
          <c:orientation val="minMax"/>
          <c:max val="5"/>
          <c:min val="0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Gear</a:t>
                </a:r>
              </a:p>
            </c:rich>
          </c:tx>
          <c:layout/>
        </c:title>
        <c:numFmt formatCode="General" sourceLinked="1"/>
        <c:tickLblPos val="nextTo"/>
        <c:crossAx val="69579520"/>
        <c:crosses val="max"/>
        <c:crossBetween val="midCat"/>
        <c:majorUnit val="1"/>
        <c:minorUnit val="0.1"/>
      </c:valAx>
      <c:valAx>
        <c:axId val="69579520"/>
        <c:scaling>
          <c:orientation val="minMax"/>
        </c:scaling>
        <c:delete val="1"/>
        <c:axPos val="b"/>
        <c:numFmt formatCode="General" sourceLinked="1"/>
        <c:tickLblPos val="none"/>
        <c:crossAx val="695732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6609146706562663"/>
          <c:y val="0.12546509750681073"/>
          <c:w val="0.30596500984373382"/>
          <c:h val="0.20450307183635191"/>
        </c:manualLayout>
      </c:layout>
    </c:legend>
    <c:plotVisOnly val="1"/>
  </c:chart>
  <c:txPr>
    <a:bodyPr/>
    <a:lstStyle/>
    <a:p>
      <a:pPr>
        <a:defRPr sz="1600"/>
      </a:pPr>
      <a:endParaRPr lang="ja-JP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0.59167</cdr:x>
      <cdr:y>0.46914</cdr:y>
    </cdr:from>
    <cdr:to>
      <cdr:x>0.71667</cdr:x>
      <cdr:y>0.65432</cdr:y>
    </cdr:to>
    <cdr:sp macro="" textlink="">
      <cdr:nvSpPr>
        <cdr:cNvPr id="2" name="Oval 1"/>
        <cdr:cNvSpPr/>
      </cdr:nvSpPr>
      <cdr:spPr bwMode="auto">
        <a:xfrm xmlns:a="http://schemas.openxmlformats.org/drawingml/2006/main">
          <a:off x="5410200" y="2895600"/>
          <a:ext cx="1143000" cy="1143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ysClr val="windowText" lastClr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100822" tIns="49526" rIns="100822" bIns="49526" numCol="1" rtlCol="0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marL="0" marR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800" b="0" i="0" u="none" strike="noStrike" cap="none" normalizeH="0" baseline="0" dirty="0" smtClean="0">
            <a:ln>
              <a:noFill/>
            </a:ln>
            <a:solidFill>
              <a:sysClr val="windowText" lastClr="000000"/>
            </a:solidFill>
            <a:effectLst/>
            <a:latin typeface="Arial" charset="0"/>
            <a:cs typeface="Arial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0.1662</cdr:x>
      <cdr:y>0.52422</cdr:y>
    </cdr:from>
    <cdr:to>
      <cdr:x>0.29796</cdr:x>
      <cdr:y>0.70584</cdr:y>
    </cdr:to>
    <cdr:sp macro="" textlink="">
      <cdr:nvSpPr>
        <cdr:cNvPr id="2" name="Oval 1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41677" y="3299052"/>
          <a:ext cx="1143000" cy="1143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 algn="ctr">
          <a:solidFill>
            <a:sysClr val="windowText" lastClr="000000"/>
          </a:solidFill>
          <a:round/>
          <a:headEnd/>
          <a:tailEnd/>
        </a:ln>
      </cdr:spPr>
      <cdr:txBody>
        <a:bodyPr xmlns:a="http://schemas.openxmlformats.org/drawingml/2006/main" lIns="100822" tIns="49526" rIns="100822" bIns="49526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9pPr>
        </a:lstStyle>
        <a:p xmlns:a="http://schemas.openxmlformats.org/drawingml/2006/main">
          <a:endParaRPr lang="en-US">
            <a:solidFill>
              <a:srgbClr val="000000"/>
            </a:solidFill>
          </a:endParaRPr>
        </a:p>
      </cdr:txBody>
    </cdr:sp>
  </cdr:relSizeAnchor>
  <cdr:relSizeAnchor xmlns:cdr="http://schemas.openxmlformats.org/drawingml/2006/chartDrawing">
    <cdr:from>
      <cdr:x>0.57027</cdr:x>
      <cdr:y>0.47578</cdr:y>
    </cdr:from>
    <cdr:to>
      <cdr:x>0.70204</cdr:x>
      <cdr:y>0.65741</cdr:y>
    </cdr:to>
    <cdr:sp macro="" textlink="">
      <cdr:nvSpPr>
        <cdr:cNvPr id="3" name="Oval 2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46877" y="2994252"/>
          <a:ext cx="1143000" cy="1143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 algn="ctr">
          <a:solidFill>
            <a:sysClr val="windowText" lastClr="000000"/>
          </a:solidFill>
          <a:round/>
          <a:headEnd/>
          <a:tailEnd/>
        </a:ln>
      </cdr:spPr>
      <cdr:txBody>
        <a:bodyPr xmlns:a="http://schemas.openxmlformats.org/drawingml/2006/main" lIns="100822" tIns="49526" rIns="100822" bIns="49526"/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9pPr>
        </a:lstStyle>
        <a:p xmlns:a="http://schemas.openxmlformats.org/drawingml/2006/main">
          <a:endParaRPr lang="en-US">
            <a:solidFill>
              <a:srgbClr val="000000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0.38634</cdr:x>
      <cdr:y>0.18987</cdr:y>
    </cdr:from>
    <cdr:to>
      <cdr:x>0.51749</cdr:x>
      <cdr:y>0.37975</cdr:y>
    </cdr:to>
    <cdr:sp macro="" textlink="">
      <cdr:nvSpPr>
        <cdr:cNvPr id="2" name="Oval 1"/>
        <cdr:cNvSpPr/>
      </cdr:nvSpPr>
      <cdr:spPr bwMode="auto">
        <a:xfrm xmlns:a="http://schemas.openxmlformats.org/drawingml/2006/main">
          <a:off x="3367118" y="1143000"/>
          <a:ext cx="1143000" cy="11430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ysClr val="windowText" lastClr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100822" tIns="49526" rIns="100822" bIns="49526" numCol="1" rtlCol="0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marL="0" marR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1800" b="0" i="0" u="none" strike="noStrike" cap="none" normalizeH="0" baseline="0" dirty="0" smtClean="0">
            <a:ln>
              <a:noFill/>
            </a:ln>
            <a:solidFill>
              <a:sysClr val="windowText" lastClr="000000"/>
            </a:solidFill>
            <a:effectLst/>
            <a:latin typeface="Arial" charset="0"/>
            <a:cs typeface="Arial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0.14159</cdr:x>
      <cdr:y>0.07978</cdr:y>
    </cdr:from>
    <cdr:to>
      <cdr:x>0.53982</cdr:x>
      <cdr:y>0.17261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1219200" y="502104"/>
          <a:ext cx="3429000" cy="584200"/>
        </a:xfrm>
        <a:prstGeom xmlns:a="http://schemas.openxmlformats.org/drawingml/2006/main" prst="rect">
          <a:avLst/>
        </a:prstGeom>
        <a:solidFill xmlns:a="http://schemas.openxmlformats.org/drawingml/2006/main">
          <a:srgbClr val="EEECE1">
            <a:lumMod val="25000"/>
          </a:srgbClr>
        </a:solidFill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cs typeface="Arial" pitchFamily="34" charset="0"/>
            </a:defRPr>
          </a:lvl9pPr>
        </a:lstStyle>
        <a:p xmlns:a="http://schemas.openxmlformats.org/drawingml/2006/main">
          <a:pPr fontAlgn="auto">
            <a:spcBef>
              <a:spcPts val="0"/>
            </a:spcBef>
            <a:spcAft>
              <a:spcPts val="0"/>
            </a:spcAft>
            <a:defRPr/>
          </a:pPr>
          <a:r>
            <a:rPr lang="en-US" sz="1600" dirty="0">
              <a:solidFill>
                <a:srgbClr val="FFFF00"/>
              </a:solidFill>
              <a:latin typeface="Calibri"/>
            </a:rPr>
            <a:t>Based on Steven Gear Shift Calculation sheet only LOW phase is applicable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B5DFB-1D06-4020-A228-A73DA992A6F7}" type="datetimeFigureOut">
              <a:rPr lang="en-US" smtClean="0"/>
              <a:pPr/>
              <a:t>10/14/2011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94559-5C28-45CC-991F-E8F9908092F5}" type="slidenum">
              <a:rPr lang="en-US" smtClean="0"/>
              <a:pPr/>
              <a:t>&lt;#&gt;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E189-EE3E-4459-B2AD-CD98ADC62D00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5FFC5-5A40-486C-A2FB-EADCCEB2D4F2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AA97E-0C4C-4058-BC7F-ECA9CC5164E2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69E5-C492-46EA-A9FB-4269E67E6D5D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CCD6F-2A6D-48EE-9470-798446B55039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84DE2-458B-44FC-982E-8DE2C26ABC13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2C307-1F2B-403E-99BC-AAFB1568066C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9B008-933E-429D-BCC4-2C9C80C6F2F9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5E774-8791-40F0-9851-94FE3350CCEF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70613-9EAF-4694-BDFC-EB673688A79A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F389A-D811-433B-80DA-2C4BE055EAEC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821A4-EA27-4DE2-B873-D2A71F3A946C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21514-E6D4-4975-A3D1-46B95DA12C9F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9EAE5-7C94-4B38-ADA7-BD2A093B9F40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A2425-68B2-426D-A406-8C06D913BCA9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9A6D2-908F-4D16-BB78-9778F9C9E73F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9D1D-1DF9-4CCD-B844-BBAEE149CBDE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595BC-83B7-4635-A700-D07F3938AC1C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DAB6E-42B8-4822-9674-B0DBAA2FCEA7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6B8B8-722C-411B-8AFA-FC6F94F763E1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E4EF6-3E69-4C3F-8A4B-87E905CDDED8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9F2F6-C046-4975-9452-559C79219034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ABCC44-C060-45A5-BCC5-BA67C7F9EDC8}" type="datetimeFigureOut">
              <a:rPr lang="en-US"/>
              <a:pPr>
                <a:defRPr/>
              </a:pPr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C02F32-49D0-4782-B8EC-9FAF5C3F4931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686800" cy="3352800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Arial" pitchFamily="34" charset="0"/>
                <a:cs typeface="Arial" pitchFamily="34" charset="0"/>
              </a:rPr>
              <a:t>WLTP-DHC Validation Phase I</a:t>
            </a:r>
            <a:br>
              <a:rPr lang="en-US" b="1" smtClean="0">
                <a:latin typeface="Arial" pitchFamily="34" charset="0"/>
                <a:cs typeface="Arial" pitchFamily="34" charset="0"/>
              </a:rPr>
            </a:br>
            <a:r>
              <a:rPr lang="en-US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b="1" smtClean="0">
                <a:latin typeface="Arial" pitchFamily="34" charset="0"/>
                <a:cs typeface="Arial" pitchFamily="34" charset="0"/>
              </a:rPr>
            </a:br>
            <a:r>
              <a:rPr lang="en-US" sz="3200" b="1" smtClean="0">
                <a:latin typeface="Arial" pitchFamily="34" charset="0"/>
                <a:cs typeface="Arial" pitchFamily="34" charset="0"/>
              </a:rPr>
              <a:t>Results and Recommendations by India 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/>
            </a:r>
            <a:br>
              <a:rPr lang="en-US" b="1" smtClean="0">
                <a:latin typeface="Arial" pitchFamily="34" charset="0"/>
                <a:cs typeface="Arial" pitchFamily="34" charset="0"/>
              </a:rPr>
            </a:br>
            <a:endParaRPr lang="en-US" b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1066800" y="4495800"/>
            <a:ext cx="7086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/>
              <a:t>DHC Subgroup 10</a:t>
            </a:r>
            <a:r>
              <a:rPr lang="en-GB" sz="2400" baseline="30000"/>
              <a:t>th</a:t>
            </a:r>
            <a:r>
              <a:rPr lang="en-GB" sz="2400"/>
              <a:t> Meeting - VTF Meeting</a:t>
            </a:r>
          </a:p>
          <a:p>
            <a:pPr algn="ctr"/>
            <a:r>
              <a:rPr lang="en-GB" sz="2400"/>
              <a:t>11 – 13</a:t>
            </a:r>
            <a:r>
              <a:rPr lang="en-GB" sz="2400" baseline="30000"/>
              <a:t>th</a:t>
            </a:r>
            <a:r>
              <a:rPr lang="en-GB" sz="2400"/>
              <a:t> Oct 2011, Brussels </a:t>
            </a:r>
            <a:endParaRPr lang="en-US" sz="240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588125" y="0"/>
            <a:ext cx="25558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1200" kern="12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  <a:cs typeface="+mn-cs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WLTP-DHC-10-13</a:t>
            </a:r>
            <a:endParaRPr lang="en-US" altLang="ja-JP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3200" b="1" smtClean="0"/>
              <a:t>Steven Gear Shifting_GIO_Cold Start</a:t>
            </a:r>
            <a:br>
              <a:rPr lang="en-US" sz="3200" b="1" smtClean="0"/>
            </a:br>
            <a:endParaRPr lang="en-US" sz="3200" b="1" smtClean="0"/>
          </a:p>
        </p:txBody>
      </p:sp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214282" y="838200"/>
          <a:ext cx="8715436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52600" y="914400"/>
            <a:ext cx="3429000" cy="5842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FF00"/>
                </a:solidFill>
                <a:latin typeface="+mn-lt"/>
                <a:cs typeface="+mn-cs"/>
              </a:rPr>
              <a:t>Based on Steven Gear Shift Calculation sheet only LOW phase is applicable </a:t>
            </a:r>
          </a:p>
        </p:txBody>
      </p:sp>
      <p:sp>
        <p:nvSpPr>
          <p:cNvPr id="10245" name="Oval 4"/>
          <p:cNvSpPr>
            <a:spLocks noChangeArrowheads="1"/>
          </p:cNvSpPr>
          <p:nvPr/>
        </p:nvSpPr>
        <p:spPr bwMode="auto">
          <a:xfrm>
            <a:off x="1600200" y="26670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228600" y="564696"/>
          <a:ext cx="8610600" cy="6293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26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pPr eaLnBrk="1" hangingPunct="1"/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3200" b="1" smtClean="0"/>
              <a:t>Steven Gear Shifting_GIO_Cold Start</a:t>
            </a:r>
            <a:br>
              <a:rPr lang="en-US" sz="3200" b="1" smtClean="0"/>
            </a:br>
            <a:endParaRPr lang="en-US" sz="3200" b="1" smtClean="0"/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1219200" y="2438400"/>
            <a:ext cx="1524000" cy="13716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1269" name="Oval 4"/>
          <p:cNvSpPr>
            <a:spLocks noChangeArrowheads="1"/>
          </p:cNvSpPr>
          <p:nvPr/>
        </p:nvSpPr>
        <p:spPr bwMode="auto">
          <a:xfrm>
            <a:off x="3429000" y="1752600"/>
            <a:ext cx="1524000" cy="13716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533400"/>
            <a:ext cx="8647113" cy="623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/>
            <a:r>
              <a:rPr lang="en-US" sz="3200" b="1" smtClean="0"/>
              <a:t/>
            </a:r>
            <a:br>
              <a:rPr lang="en-US" sz="3200" b="1" smtClean="0"/>
            </a:br>
            <a:r>
              <a:rPr lang="en-US" sz="3200" b="1" smtClean="0"/>
              <a:t>Japan Gear Shifting_Ace_Cold Start</a:t>
            </a:r>
            <a:br>
              <a:rPr lang="en-US" sz="3200" b="1" smtClean="0"/>
            </a:br>
            <a:endParaRPr lang="en-US" sz="3200" b="1" smtClean="0"/>
          </a:p>
        </p:txBody>
      </p:sp>
      <p:sp>
        <p:nvSpPr>
          <p:cNvPr id="12292" name="Oval 5"/>
          <p:cNvSpPr>
            <a:spLocks noChangeArrowheads="1"/>
          </p:cNvSpPr>
          <p:nvPr/>
        </p:nvSpPr>
        <p:spPr bwMode="auto">
          <a:xfrm>
            <a:off x="3581400" y="31242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5410200" y="32004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2294" name="Oval 5"/>
          <p:cNvSpPr>
            <a:spLocks noChangeArrowheads="1"/>
          </p:cNvSpPr>
          <p:nvPr/>
        </p:nvSpPr>
        <p:spPr bwMode="auto">
          <a:xfrm>
            <a:off x="1981200" y="46482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381000"/>
            <a:ext cx="8647113" cy="639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sz="3200" b="1" dirty="0"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Steven Gear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Shifting_Ace_Cold</a:t>
            </a:r>
            <a:r>
              <a:rPr lang="en-US" sz="3200" b="1" dirty="0">
                <a:latin typeface="+mj-lt"/>
                <a:ea typeface="+mj-ea"/>
                <a:cs typeface="+mj-cs"/>
              </a:rPr>
              <a:t> Start</a:t>
            </a:r>
            <a:br>
              <a:rPr lang="en-US" sz="3200" b="1" dirty="0">
                <a:latin typeface="+mj-lt"/>
                <a:ea typeface="+mj-ea"/>
                <a:cs typeface="+mj-cs"/>
              </a:rPr>
            </a:br>
            <a:endParaRPr lang="en-US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Oval 5"/>
          <p:cNvSpPr>
            <a:spLocks noChangeArrowheads="1"/>
          </p:cNvSpPr>
          <p:nvPr/>
        </p:nvSpPr>
        <p:spPr bwMode="auto">
          <a:xfrm>
            <a:off x="533400" y="2057400"/>
            <a:ext cx="1905000" cy="19812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685800"/>
            <a:ext cx="8647113" cy="593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sz="3200" b="1" dirty="0"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Japan Gear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Shifting_Nano_Cold</a:t>
            </a:r>
            <a:r>
              <a:rPr lang="en-US" sz="3200" b="1" dirty="0">
                <a:latin typeface="+mj-lt"/>
                <a:ea typeface="+mj-ea"/>
                <a:cs typeface="+mj-cs"/>
              </a:rPr>
              <a:t> Start</a:t>
            </a:r>
            <a:br>
              <a:rPr lang="en-US" sz="3200" b="1" dirty="0">
                <a:latin typeface="+mj-lt"/>
                <a:ea typeface="+mj-ea"/>
                <a:cs typeface="+mj-cs"/>
              </a:rPr>
            </a:br>
            <a:endParaRPr lang="en-US" sz="32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838200"/>
            <a:ext cx="8647113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5334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sz="3200" b="1" dirty="0">
              <a:latin typeface="+mj-lt"/>
              <a:ea typeface="+mj-ea"/>
              <a:cs typeface="+mj-cs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Steven Gear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Shifting_Nano_Cold</a:t>
            </a:r>
            <a:r>
              <a:rPr lang="en-US" sz="3200" b="1" dirty="0">
                <a:latin typeface="+mj-lt"/>
                <a:ea typeface="+mj-ea"/>
                <a:cs typeface="+mj-cs"/>
              </a:rPr>
              <a:t> Start</a:t>
            </a:r>
            <a:br>
              <a:rPr lang="en-US" sz="3200" b="1" dirty="0">
                <a:latin typeface="+mj-lt"/>
                <a:ea typeface="+mj-ea"/>
                <a:cs typeface="+mj-cs"/>
              </a:rPr>
            </a:br>
            <a:endParaRPr lang="en-US" sz="32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/>
            <a:r>
              <a:rPr lang="en-US" sz="3200" b="1" smtClean="0"/>
              <a:t>Japan Gear Shift _ Alto</a:t>
            </a:r>
          </a:p>
        </p:txBody>
      </p:sp>
      <p:pic>
        <p:nvPicPr>
          <p:cNvPr id="16387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822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388" name="Straight Connector 5"/>
          <p:cNvCxnSpPr>
            <a:cxnSpLocks noChangeShapeType="1"/>
          </p:cNvCxnSpPr>
          <p:nvPr/>
        </p:nvCxnSpPr>
        <p:spPr bwMode="auto">
          <a:xfrm rot="10800000">
            <a:off x="990600" y="2547938"/>
            <a:ext cx="268288" cy="1587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389" name="Straight Connector 9"/>
          <p:cNvCxnSpPr>
            <a:cxnSpLocks noChangeShapeType="1"/>
          </p:cNvCxnSpPr>
          <p:nvPr/>
        </p:nvCxnSpPr>
        <p:spPr bwMode="auto">
          <a:xfrm rot="10800000">
            <a:off x="998538" y="2355850"/>
            <a:ext cx="268287" cy="1588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16390" name="Group 9"/>
          <p:cNvGrpSpPr>
            <a:grpSpLocks/>
          </p:cNvGrpSpPr>
          <p:nvPr/>
        </p:nvGrpSpPr>
        <p:grpSpPr bwMode="auto">
          <a:xfrm>
            <a:off x="533400" y="3276600"/>
            <a:ext cx="8305800" cy="2667000"/>
            <a:chOff x="457200" y="3352800"/>
            <a:chExt cx="8153400" cy="2743200"/>
          </a:xfrm>
        </p:grpSpPr>
        <p:pic>
          <p:nvPicPr>
            <p:cNvPr id="16395" name="Picture 9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3352800"/>
              <a:ext cx="8153400" cy="274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6" name="Oval 6"/>
            <p:cNvSpPr>
              <a:spLocks noChangeArrowheads="1"/>
            </p:cNvSpPr>
            <p:nvPr/>
          </p:nvSpPr>
          <p:spPr bwMode="auto">
            <a:xfrm>
              <a:off x="7467600" y="4495800"/>
              <a:ext cx="609600" cy="685800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0822" tIns="49526" rIns="100822" bIns="49526"/>
            <a:lstStyle/>
            <a:p>
              <a:endParaRPr lang="en-US"/>
            </a:p>
          </p:txBody>
        </p:sp>
        <p:sp>
          <p:nvSpPr>
            <p:cNvPr id="16397" name="Oval 7"/>
            <p:cNvSpPr>
              <a:spLocks noChangeArrowheads="1"/>
            </p:cNvSpPr>
            <p:nvPr/>
          </p:nvSpPr>
          <p:spPr bwMode="auto">
            <a:xfrm>
              <a:off x="6172200" y="4876800"/>
              <a:ext cx="381000" cy="457200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0822" tIns="49526" rIns="100822" bIns="49526"/>
            <a:lstStyle/>
            <a:p>
              <a:endParaRPr lang="en-US"/>
            </a:p>
          </p:txBody>
        </p:sp>
        <p:sp>
          <p:nvSpPr>
            <p:cNvPr id="16398" name="Oval 8"/>
            <p:cNvSpPr>
              <a:spLocks noChangeArrowheads="1"/>
            </p:cNvSpPr>
            <p:nvPr/>
          </p:nvSpPr>
          <p:spPr bwMode="auto">
            <a:xfrm>
              <a:off x="4800600" y="5105400"/>
              <a:ext cx="381000" cy="457200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0822" tIns="49526" rIns="100822" bIns="49526"/>
            <a:lstStyle/>
            <a:p>
              <a:endParaRPr lang="en-US"/>
            </a:p>
          </p:txBody>
        </p:sp>
      </p:grpSp>
      <p:sp>
        <p:nvSpPr>
          <p:cNvPr id="16391" name="TextBox 10"/>
          <p:cNvSpPr txBox="1">
            <a:spLocks noChangeArrowheads="1"/>
          </p:cNvSpPr>
          <p:nvPr/>
        </p:nvSpPr>
        <p:spPr bwMode="auto">
          <a:xfrm>
            <a:off x="533400" y="6019800"/>
            <a:ext cx="838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latin typeface="Calibri" pitchFamily="34" charset="0"/>
              </a:rPr>
              <a:t>It is difficult to meet target speed. Error is more than 10km/h in M and H Phases, even after driving vehicle in WOT. </a:t>
            </a:r>
          </a:p>
        </p:txBody>
      </p:sp>
      <p:sp>
        <p:nvSpPr>
          <p:cNvPr id="16392" name="Oval 11"/>
          <p:cNvSpPr>
            <a:spLocks noChangeArrowheads="1"/>
          </p:cNvSpPr>
          <p:nvPr/>
        </p:nvSpPr>
        <p:spPr bwMode="auto">
          <a:xfrm>
            <a:off x="4800600" y="838200"/>
            <a:ext cx="350838" cy="381000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sp>
        <p:nvSpPr>
          <p:cNvPr id="16393" name="Oval 12"/>
          <p:cNvSpPr>
            <a:spLocks noChangeArrowheads="1"/>
          </p:cNvSpPr>
          <p:nvPr/>
        </p:nvSpPr>
        <p:spPr bwMode="auto">
          <a:xfrm>
            <a:off x="6096000" y="762000"/>
            <a:ext cx="350838" cy="381000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sp>
        <p:nvSpPr>
          <p:cNvPr id="16394" name="Oval 13"/>
          <p:cNvSpPr>
            <a:spLocks noChangeArrowheads="1"/>
          </p:cNvSpPr>
          <p:nvPr/>
        </p:nvSpPr>
        <p:spPr bwMode="auto">
          <a:xfrm>
            <a:off x="7315200" y="762000"/>
            <a:ext cx="457200" cy="457200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762000"/>
            <a:ext cx="3505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8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3429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9"/>
          <p:cNvSpPr txBox="1">
            <a:spLocks noChangeArrowheads="1"/>
          </p:cNvSpPr>
          <p:nvPr/>
        </p:nvSpPr>
        <p:spPr bwMode="auto">
          <a:xfrm>
            <a:off x="2057400" y="1143000"/>
            <a:ext cx="390525" cy="230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Calibri" pitchFamily="34" charset="0"/>
              </a:rPr>
              <a:t>UDC</a:t>
            </a:r>
          </a:p>
        </p:txBody>
      </p:sp>
      <p:sp>
        <p:nvSpPr>
          <p:cNvPr id="17413" name="TextBox 12"/>
          <p:cNvSpPr txBox="1">
            <a:spLocks noChangeArrowheads="1"/>
          </p:cNvSpPr>
          <p:nvPr/>
        </p:nvSpPr>
        <p:spPr bwMode="auto">
          <a:xfrm>
            <a:off x="6248400" y="1143000"/>
            <a:ext cx="446088" cy="230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Calibri" pitchFamily="34" charset="0"/>
              </a:rPr>
              <a:t>EUDC</a:t>
            </a:r>
          </a:p>
        </p:txBody>
      </p:sp>
      <p:sp>
        <p:nvSpPr>
          <p:cNvPr id="1741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lang="en-US" sz="2800" b="1" smtClean="0"/>
              <a:t>Effect of Driving Cycle on Engine Operation_Alto</a:t>
            </a:r>
          </a:p>
        </p:txBody>
      </p:sp>
      <p:pic>
        <p:nvPicPr>
          <p:cNvPr id="17415" name="Picture 1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724400"/>
            <a:ext cx="3505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4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24400"/>
            <a:ext cx="3505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5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667000"/>
            <a:ext cx="3429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TextBox 9"/>
          <p:cNvSpPr txBox="1">
            <a:spLocks noChangeArrowheads="1"/>
          </p:cNvSpPr>
          <p:nvPr/>
        </p:nvSpPr>
        <p:spPr bwMode="auto">
          <a:xfrm>
            <a:off x="2133600" y="3122613"/>
            <a:ext cx="396875" cy="23018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Calibri" pitchFamily="34" charset="0"/>
              </a:rPr>
              <a:t>Low</a:t>
            </a:r>
          </a:p>
        </p:txBody>
      </p:sp>
      <p:sp>
        <p:nvSpPr>
          <p:cNvPr id="17419" name="TextBox 9"/>
          <p:cNvSpPr txBox="1">
            <a:spLocks noChangeArrowheads="1"/>
          </p:cNvSpPr>
          <p:nvPr/>
        </p:nvSpPr>
        <p:spPr bwMode="auto">
          <a:xfrm>
            <a:off x="6486525" y="2971800"/>
            <a:ext cx="523875" cy="230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Calibri" pitchFamily="34" charset="0"/>
              </a:rPr>
              <a:t>Middle</a:t>
            </a:r>
          </a:p>
        </p:txBody>
      </p:sp>
      <p:sp>
        <p:nvSpPr>
          <p:cNvPr id="17420" name="TextBox 9"/>
          <p:cNvSpPr txBox="1">
            <a:spLocks noChangeArrowheads="1"/>
          </p:cNvSpPr>
          <p:nvPr/>
        </p:nvSpPr>
        <p:spPr bwMode="auto">
          <a:xfrm>
            <a:off x="2168525" y="4951413"/>
            <a:ext cx="422275" cy="23018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Calibri" pitchFamily="34" charset="0"/>
              </a:rPr>
              <a:t>High</a:t>
            </a:r>
          </a:p>
        </p:txBody>
      </p:sp>
      <p:sp>
        <p:nvSpPr>
          <p:cNvPr id="17421" name="TextBox 9"/>
          <p:cNvSpPr txBox="1">
            <a:spLocks noChangeArrowheads="1"/>
          </p:cNvSpPr>
          <p:nvPr/>
        </p:nvSpPr>
        <p:spPr bwMode="auto">
          <a:xfrm>
            <a:off x="6573838" y="4876800"/>
            <a:ext cx="588962" cy="230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Calibri" pitchFamily="34" charset="0"/>
              </a:rPr>
              <a:t>Ex High</a:t>
            </a:r>
          </a:p>
        </p:txBody>
      </p:sp>
      <p:grpSp>
        <p:nvGrpSpPr>
          <p:cNvPr id="17422" name="Group 19"/>
          <p:cNvGrpSpPr>
            <a:grpSpLocks/>
          </p:cNvGrpSpPr>
          <p:nvPr/>
        </p:nvGrpSpPr>
        <p:grpSpPr bwMode="auto">
          <a:xfrm>
            <a:off x="5410200" y="2743200"/>
            <a:ext cx="3429000" cy="1828800"/>
            <a:chOff x="5486400" y="2743200"/>
            <a:chExt cx="3657600" cy="1828800"/>
          </a:xfrm>
        </p:grpSpPr>
        <p:pic>
          <p:nvPicPr>
            <p:cNvPr id="17432" name="Picture 16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86400" y="2743200"/>
              <a:ext cx="36576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3" name="Oval 16"/>
            <p:cNvSpPr>
              <a:spLocks noChangeArrowheads="1"/>
            </p:cNvSpPr>
            <p:nvPr/>
          </p:nvSpPr>
          <p:spPr bwMode="auto">
            <a:xfrm>
              <a:off x="8153400" y="3505200"/>
              <a:ext cx="609600" cy="685800"/>
            </a:xfrm>
            <a:prstGeom prst="ellipse">
              <a:avLst/>
            </a:prstGeom>
            <a:noFill/>
            <a:ln w="158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00822" tIns="49526" rIns="100822" bIns="49526"/>
            <a:lstStyle/>
            <a:p>
              <a:endParaRPr lang="en-US"/>
            </a:p>
          </p:txBody>
        </p:sp>
      </p:grpSp>
      <p:sp>
        <p:nvSpPr>
          <p:cNvPr id="17423" name="Oval 17"/>
          <p:cNvSpPr>
            <a:spLocks noChangeArrowheads="1"/>
          </p:cNvSpPr>
          <p:nvPr/>
        </p:nvSpPr>
        <p:spPr bwMode="auto">
          <a:xfrm>
            <a:off x="8001000" y="5105400"/>
            <a:ext cx="609600" cy="762000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sp>
        <p:nvSpPr>
          <p:cNvPr id="17424" name="Oval 18"/>
          <p:cNvSpPr>
            <a:spLocks noChangeArrowheads="1"/>
          </p:cNvSpPr>
          <p:nvPr/>
        </p:nvSpPr>
        <p:spPr bwMode="auto">
          <a:xfrm>
            <a:off x="2590800" y="5181600"/>
            <a:ext cx="609600" cy="762000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sp>
        <p:nvSpPr>
          <p:cNvPr id="17425" name="TextBox 9"/>
          <p:cNvSpPr txBox="1">
            <a:spLocks noChangeArrowheads="1"/>
          </p:cNvSpPr>
          <p:nvPr/>
        </p:nvSpPr>
        <p:spPr bwMode="auto">
          <a:xfrm>
            <a:off x="6324600" y="2895600"/>
            <a:ext cx="523875" cy="2301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Calibri" pitchFamily="34" charset="0"/>
              </a:rPr>
              <a:t>Middle</a:t>
            </a:r>
          </a:p>
        </p:txBody>
      </p:sp>
      <p:sp>
        <p:nvSpPr>
          <p:cNvPr id="17426" name="Rectangle 21"/>
          <p:cNvSpPr>
            <a:spLocks noChangeArrowheads="1"/>
          </p:cNvSpPr>
          <p:nvPr/>
        </p:nvSpPr>
        <p:spPr bwMode="auto">
          <a:xfrm>
            <a:off x="3581400" y="4038600"/>
            <a:ext cx="1600200" cy="45720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r>
              <a:rPr lang="en-US" sz="1400"/>
              <a:t>WOT Conditions</a:t>
            </a:r>
          </a:p>
          <a:p>
            <a:endParaRPr lang="en-US" sz="1400"/>
          </a:p>
          <a:p>
            <a:endParaRPr lang="en-US" sz="1400"/>
          </a:p>
        </p:txBody>
      </p:sp>
      <p:cxnSp>
        <p:nvCxnSpPr>
          <p:cNvPr id="17427" name="Straight Arrow Connector 23"/>
          <p:cNvCxnSpPr>
            <a:cxnSpLocks noChangeShapeType="1"/>
            <a:stCxn id="17426" idx="2"/>
          </p:cNvCxnSpPr>
          <p:nvPr/>
        </p:nvCxnSpPr>
        <p:spPr bwMode="auto">
          <a:xfrm rot="5400000">
            <a:off x="3409950" y="4210050"/>
            <a:ext cx="685800" cy="12573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428" name="Straight Arrow Connector 25"/>
          <p:cNvCxnSpPr>
            <a:cxnSpLocks noChangeShapeType="1"/>
            <a:stCxn id="17426" idx="3"/>
            <a:endCxn id="17433" idx="2"/>
          </p:cNvCxnSpPr>
          <p:nvPr/>
        </p:nvCxnSpPr>
        <p:spPr bwMode="auto">
          <a:xfrm flipV="1">
            <a:off x="5181600" y="3848100"/>
            <a:ext cx="2728913" cy="419100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7429" name="Straight Arrow Connector 27"/>
          <p:cNvCxnSpPr>
            <a:cxnSpLocks noChangeShapeType="1"/>
            <a:stCxn id="17426" idx="3"/>
            <a:endCxn id="17423" idx="1"/>
          </p:cNvCxnSpPr>
          <p:nvPr/>
        </p:nvCxnSpPr>
        <p:spPr bwMode="auto">
          <a:xfrm>
            <a:off x="5181600" y="4267200"/>
            <a:ext cx="2908300" cy="949325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7430" name="TextBox 31"/>
          <p:cNvSpPr txBox="1">
            <a:spLocks noChangeArrowheads="1"/>
          </p:cNvSpPr>
          <p:nvPr/>
        </p:nvSpPr>
        <p:spPr bwMode="auto">
          <a:xfrm>
            <a:off x="3505200" y="1295400"/>
            <a:ext cx="1600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alibri" pitchFamily="34" charset="0"/>
              </a:rPr>
              <a:t>RPM / Pedal position Scatter for Alto Petrol</a:t>
            </a:r>
          </a:p>
        </p:txBody>
      </p:sp>
      <p:sp>
        <p:nvSpPr>
          <p:cNvPr id="17431" name="TextBox 32"/>
          <p:cNvSpPr txBox="1">
            <a:spLocks noChangeArrowheads="1"/>
          </p:cNvSpPr>
          <p:nvPr/>
        </p:nvSpPr>
        <p:spPr bwMode="auto">
          <a:xfrm>
            <a:off x="3505200" y="5257800"/>
            <a:ext cx="1905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latin typeface="Calibri" pitchFamily="34" charset="0"/>
              </a:rPr>
              <a:t>Stringency of the new cycle is high on Small Cars esp. in M / H Phases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0" y="914400"/>
            <a:ext cx="8839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Callout 1 (No Border) 5"/>
          <p:cNvSpPr/>
          <p:nvPr/>
        </p:nvSpPr>
        <p:spPr>
          <a:xfrm>
            <a:off x="6934200" y="2962275"/>
            <a:ext cx="1752600" cy="723900"/>
          </a:xfrm>
          <a:prstGeom prst="callout1">
            <a:avLst>
              <a:gd name="adj1" fmla="val 116543"/>
              <a:gd name="adj2" fmla="val 34584"/>
              <a:gd name="adj3" fmla="val 321743"/>
              <a:gd name="adj4" fmla="val 3469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Difficult to follow steep deceleration</a:t>
            </a:r>
          </a:p>
        </p:txBody>
      </p:sp>
      <p:sp>
        <p:nvSpPr>
          <p:cNvPr id="9" name="Line Callout 1 (No Border) 8"/>
          <p:cNvSpPr/>
          <p:nvPr/>
        </p:nvSpPr>
        <p:spPr>
          <a:xfrm>
            <a:off x="3886200" y="5060950"/>
            <a:ext cx="1752600" cy="723900"/>
          </a:xfrm>
          <a:prstGeom prst="callout1">
            <a:avLst>
              <a:gd name="adj1" fmla="val 88020"/>
              <a:gd name="adj2" fmla="val -12541"/>
              <a:gd name="adj3" fmla="val 77261"/>
              <a:gd name="adj4" fmla="val 1450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Difficult to follow steep deceleration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Japan Gear Shift – </a:t>
            </a:r>
            <a:r>
              <a:rPr lang="en-US" sz="3200" b="1" dirty="0" err="1">
                <a:latin typeface="+mj-lt"/>
                <a:ea typeface="+mj-ea"/>
                <a:cs typeface="+mj-cs"/>
              </a:rPr>
              <a:t>Ape_Low</a:t>
            </a:r>
            <a:r>
              <a:rPr lang="en-US" sz="3200" b="1" dirty="0">
                <a:latin typeface="+mj-lt"/>
                <a:ea typeface="+mj-ea"/>
                <a:cs typeface="+mj-cs"/>
              </a:rPr>
              <a:t>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819150"/>
            <a:ext cx="8667750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Callout 1 (No Border) 4"/>
          <p:cNvSpPr/>
          <p:nvPr/>
        </p:nvSpPr>
        <p:spPr>
          <a:xfrm>
            <a:off x="6629400" y="1600200"/>
            <a:ext cx="1752600" cy="723900"/>
          </a:xfrm>
          <a:prstGeom prst="callout1">
            <a:avLst>
              <a:gd name="adj1" fmla="val 47273"/>
              <a:gd name="adj2" fmla="val 1765"/>
              <a:gd name="adj3" fmla="val 34476"/>
              <a:gd name="adj4" fmla="val -6123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Could not attain target speed</a:t>
            </a:r>
          </a:p>
        </p:txBody>
      </p:sp>
      <p:sp>
        <p:nvSpPr>
          <p:cNvPr id="1946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9150"/>
          </a:xfrm>
        </p:spPr>
        <p:txBody>
          <a:bodyPr/>
          <a:lstStyle/>
          <a:p>
            <a:pPr eaLnBrk="1" hangingPunct="1"/>
            <a:r>
              <a:rPr lang="en-US" sz="3200" b="1" smtClean="0"/>
              <a:t>Japan Gear Shift – Ape_Middle Phase</a:t>
            </a:r>
          </a:p>
        </p:txBody>
      </p:sp>
      <p:sp>
        <p:nvSpPr>
          <p:cNvPr id="7" name="Line Callout 1 (No Border) 6"/>
          <p:cNvSpPr/>
          <p:nvPr/>
        </p:nvSpPr>
        <p:spPr>
          <a:xfrm>
            <a:off x="5943600" y="3505200"/>
            <a:ext cx="1752600" cy="1268413"/>
          </a:xfrm>
          <a:prstGeom prst="callout1">
            <a:avLst>
              <a:gd name="adj1" fmla="val 47273"/>
              <a:gd name="adj2" fmla="val 1765"/>
              <a:gd name="adj3" fmla="val -55183"/>
              <a:gd name="adj4" fmla="val -10331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Difficulty in achieving acceleration</a:t>
            </a:r>
          </a:p>
        </p:txBody>
      </p:sp>
      <p:sp>
        <p:nvSpPr>
          <p:cNvPr id="19462" name="Oval 7"/>
          <p:cNvSpPr>
            <a:spLocks noChangeArrowheads="1"/>
          </p:cNvSpPr>
          <p:nvPr/>
        </p:nvSpPr>
        <p:spPr bwMode="auto">
          <a:xfrm>
            <a:off x="4800600" y="13716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/>
            <a:r>
              <a:rPr lang="en-US" sz="2400" b="1" smtClean="0"/>
              <a:t>Test Sequence as per WLTP-DHC-Validation1-01 Overview.ppt</a:t>
            </a:r>
          </a:p>
        </p:txBody>
      </p:sp>
      <p:pic>
        <p:nvPicPr>
          <p:cNvPr id="3075" name="Picture 15"/>
          <p:cNvPicPr>
            <a:picLocks noChangeAspect="1" noChangeArrowheads="1"/>
          </p:cNvPicPr>
          <p:nvPr/>
        </p:nvPicPr>
        <p:blipFill>
          <a:blip r:embed="rId2" cstate="print"/>
          <a:srcRect l="6357" t="19075" r="35432" b="15559"/>
          <a:stretch>
            <a:fillRect/>
          </a:stretch>
        </p:blipFill>
        <p:spPr bwMode="auto">
          <a:xfrm>
            <a:off x="250825" y="685800"/>
            <a:ext cx="8640763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eaLnBrk="1" hangingPunct="1"/>
            <a:r>
              <a:rPr lang="en-US" sz="3200" b="1" smtClean="0"/>
              <a:t>Japan Gear Shift – Ape_High Phase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71550"/>
            <a:ext cx="8839200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Callout 1 (No Border) 4"/>
          <p:cNvSpPr/>
          <p:nvPr/>
        </p:nvSpPr>
        <p:spPr>
          <a:xfrm>
            <a:off x="6629400" y="2133600"/>
            <a:ext cx="1752600" cy="723900"/>
          </a:xfrm>
          <a:prstGeom prst="callout1">
            <a:avLst>
              <a:gd name="adj1" fmla="val 47273"/>
              <a:gd name="adj2" fmla="val 1765"/>
              <a:gd name="adj3" fmla="val 85410"/>
              <a:gd name="adj4" fmla="val -7638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Could not attain target speed</a:t>
            </a:r>
          </a:p>
        </p:txBody>
      </p:sp>
      <p:sp>
        <p:nvSpPr>
          <p:cNvPr id="6" name="Line Callout 1 (No Border) 5"/>
          <p:cNvSpPr/>
          <p:nvPr/>
        </p:nvSpPr>
        <p:spPr>
          <a:xfrm>
            <a:off x="4586288" y="4648200"/>
            <a:ext cx="2043112" cy="723900"/>
          </a:xfrm>
          <a:prstGeom prst="callout1">
            <a:avLst>
              <a:gd name="adj1" fmla="val 47273"/>
              <a:gd name="adj2" fmla="val 1765"/>
              <a:gd name="adj3" fmla="val -99989"/>
              <a:gd name="adj4" fmla="val -4860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Could not attain target acceleration</a:t>
            </a:r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2895600" y="29718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-12700" y="23813"/>
            <a:ext cx="9156700" cy="738187"/>
          </a:xfrm>
        </p:spPr>
        <p:txBody>
          <a:bodyPr/>
          <a:lstStyle/>
          <a:p>
            <a:pPr eaLnBrk="1" hangingPunct="1"/>
            <a:r>
              <a:rPr lang="en-US" sz="3200" b="1" smtClean="0"/>
              <a:t>Steven Gear Shift – Ape_Low Phase</a:t>
            </a:r>
          </a:p>
        </p:txBody>
      </p:sp>
      <p:pic>
        <p:nvPicPr>
          <p:cNvPr id="2150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71550"/>
            <a:ext cx="883920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Callout 1 (No Border) 7"/>
          <p:cNvSpPr/>
          <p:nvPr/>
        </p:nvSpPr>
        <p:spPr>
          <a:xfrm>
            <a:off x="4114800" y="5143500"/>
            <a:ext cx="1752600" cy="723900"/>
          </a:xfrm>
          <a:prstGeom prst="callout1">
            <a:avLst>
              <a:gd name="adj1" fmla="val 88020"/>
              <a:gd name="adj2" fmla="val -12541"/>
              <a:gd name="adj3" fmla="val 77261"/>
              <a:gd name="adj4" fmla="val 1450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Difficult to follow steep deceleration</a:t>
            </a:r>
          </a:p>
        </p:txBody>
      </p:sp>
      <p:sp>
        <p:nvSpPr>
          <p:cNvPr id="9" name="Line Callout 1 (No Border) 8"/>
          <p:cNvSpPr/>
          <p:nvPr/>
        </p:nvSpPr>
        <p:spPr>
          <a:xfrm>
            <a:off x="6934200" y="2962275"/>
            <a:ext cx="1752600" cy="723900"/>
          </a:xfrm>
          <a:prstGeom prst="callout1">
            <a:avLst>
              <a:gd name="adj1" fmla="val 116543"/>
              <a:gd name="adj2" fmla="val 34584"/>
              <a:gd name="adj3" fmla="val 342116"/>
              <a:gd name="adj4" fmla="val 43955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Difficult to follow steep deceleration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-19050" y="0"/>
            <a:ext cx="9163050" cy="762000"/>
          </a:xfrm>
        </p:spPr>
        <p:txBody>
          <a:bodyPr/>
          <a:lstStyle/>
          <a:p>
            <a:pPr eaLnBrk="1" hangingPunct="1"/>
            <a:r>
              <a:rPr lang="en-US" sz="3200" b="1" smtClean="0"/>
              <a:t>Steven Gear Shift – Ape_Middle Phase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" y="914400"/>
            <a:ext cx="8648700" cy="56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Callout 1 (No Border) 5"/>
          <p:cNvSpPr/>
          <p:nvPr/>
        </p:nvSpPr>
        <p:spPr>
          <a:xfrm>
            <a:off x="7356475" y="1466850"/>
            <a:ext cx="1752600" cy="723900"/>
          </a:xfrm>
          <a:prstGeom prst="callout1">
            <a:avLst>
              <a:gd name="adj1" fmla="val 47273"/>
              <a:gd name="adj2" fmla="val 1765"/>
              <a:gd name="adj3" fmla="val 107821"/>
              <a:gd name="adj4" fmla="val -5282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Could not attain target speed</a:t>
            </a:r>
          </a:p>
        </p:txBody>
      </p:sp>
      <p:sp>
        <p:nvSpPr>
          <p:cNvPr id="7" name="Line Callout 1 (No Border) 6"/>
          <p:cNvSpPr/>
          <p:nvPr/>
        </p:nvSpPr>
        <p:spPr>
          <a:xfrm>
            <a:off x="5943600" y="3505200"/>
            <a:ext cx="1752600" cy="1268413"/>
          </a:xfrm>
          <a:prstGeom prst="callout1">
            <a:avLst>
              <a:gd name="adj1" fmla="val 47273"/>
              <a:gd name="adj2" fmla="val 1765"/>
              <a:gd name="adj3" fmla="val -36591"/>
              <a:gd name="adj4" fmla="val -7469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</a:rPr>
              <a:t>Difficulty in achieving acceleration due to frequent gear change </a:t>
            </a:r>
          </a:p>
        </p:txBody>
      </p:sp>
      <p:sp>
        <p:nvSpPr>
          <p:cNvPr id="22534" name="Oval 7"/>
          <p:cNvSpPr>
            <a:spLocks noChangeArrowheads="1"/>
          </p:cNvSpPr>
          <p:nvPr/>
        </p:nvSpPr>
        <p:spPr bwMode="auto">
          <a:xfrm>
            <a:off x="4114800" y="22860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2535" name="Oval 8"/>
          <p:cNvSpPr>
            <a:spLocks noChangeArrowheads="1"/>
          </p:cNvSpPr>
          <p:nvPr/>
        </p:nvSpPr>
        <p:spPr bwMode="auto">
          <a:xfrm>
            <a:off x="5486400" y="17526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438400"/>
            <a:ext cx="8229600" cy="6858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ja-JP" sz="4000" b="1" dirty="0">
                <a:latin typeface="+mj-lt"/>
                <a:cs typeface="+mj-cs"/>
              </a:rPr>
              <a:t>Max Speed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4000" b="1" dirty="0" smtClean="0"/>
              <a:t>Driving Cycle Max Speed (kmph)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0" y="609600"/>
            <a:ext cx="914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400" kern="0" dirty="0">
                <a:latin typeface="+mn-lt"/>
                <a:cs typeface="+mn-cs"/>
              </a:rPr>
              <a:t>WLTP Max Speeds are higher than current</a:t>
            </a:r>
            <a:r>
              <a:rPr lang="en-US" sz="2400" kern="0" dirty="0"/>
              <a:t> </a:t>
            </a:r>
            <a:r>
              <a:rPr lang="en-US" sz="2400" kern="0" dirty="0">
                <a:latin typeface="+mn-lt"/>
              </a:rPr>
              <a:t>MIDC,NEDC</a:t>
            </a:r>
            <a:r>
              <a:rPr lang="en-US" sz="2400" kern="0" dirty="0">
                <a:latin typeface="+mn-lt"/>
                <a:cs typeface="+mn-cs"/>
              </a:rPr>
              <a:t>, FTP &amp; JP.</a:t>
            </a:r>
          </a:p>
          <a:p>
            <a:pPr marL="342900" indent="-342900" algn="just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400" kern="0" dirty="0">
                <a:latin typeface="+mn-lt"/>
                <a:cs typeface="+mn-cs"/>
              </a:rPr>
              <a:t>Higher Max Speed and higher acceleration in WLTP, result in drivability issues in compact vehicles, esp. in which engine will be operating at full load and max engine speed.</a:t>
            </a:r>
          </a:p>
          <a:p>
            <a:pPr marL="342900" indent="-342900" algn="just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defRPr/>
            </a:pPr>
            <a:r>
              <a:rPr lang="en-US" sz="2400" dirty="0">
                <a:latin typeface="+mn-lt"/>
                <a:cs typeface="+mn-cs"/>
              </a:rPr>
              <a:t>.</a:t>
            </a:r>
          </a:p>
          <a:p>
            <a:pPr marL="342900" indent="-342900" algn="just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sz="2400" kern="0" dirty="0">
              <a:latin typeface="+mn-lt"/>
              <a:cs typeface="+mn-cs"/>
            </a:endParaRPr>
          </a:p>
          <a:p>
            <a:pPr marL="342900" indent="-342900" algn="just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sz="2400" kern="0" dirty="0">
              <a:latin typeface="+mn-lt"/>
              <a:cs typeface="+mn-cs"/>
            </a:endParaRPr>
          </a:p>
          <a:p>
            <a:pPr marL="342900" indent="-342900" algn="just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sz="2400" kern="0" dirty="0">
              <a:latin typeface="+mn-lt"/>
              <a:cs typeface="+mn-cs"/>
            </a:endParaRPr>
          </a:p>
          <a:p>
            <a:pPr marL="342900" indent="-342900" algn="just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defRPr/>
            </a:pPr>
            <a:endParaRPr lang="en-US" sz="2400" kern="0" dirty="0">
              <a:latin typeface="+mn-lt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4572000"/>
          <a:ext cx="8534399" cy="1295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47800"/>
                <a:gridCol w="1066800"/>
                <a:gridCol w="990600"/>
                <a:gridCol w="1143000"/>
                <a:gridCol w="1219200"/>
                <a:gridCol w="1518899"/>
                <a:gridCol w="1148100"/>
              </a:tblGrid>
              <a:tr h="92964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Low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Middle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High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Ex-High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Harmonized Cycle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Optional WLTP cycle</a:t>
                      </a:r>
                      <a:endParaRPr lang="en-US" sz="1800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WLTC Ver2.0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50.9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72.5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97.4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132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90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120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57400" y="2286000"/>
          <a:ext cx="4495798" cy="2103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71638"/>
                <a:gridCol w="919160"/>
                <a:gridCol w="990600"/>
                <a:gridCol w="914400"/>
              </a:tblGrid>
              <a:tr h="60960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Part1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Part2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Max. cycle </a:t>
                      </a: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MIDC, India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50.0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90.0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90.0</a:t>
                      </a:r>
                      <a:endParaRPr lang="en-US" sz="1800" b="1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NEDC, Europe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50.0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120.0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120.0</a:t>
                      </a:r>
                      <a:endParaRPr lang="en-US" sz="1800" b="1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US FTP</a:t>
                      </a:r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91.2 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91.2</a:t>
                      </a:r>
                      <a:endParaRPr lang="en-US" sz="1800" b="1" dirty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Japan JC 08</a:t>
                      </a:r>
                      <a:endParaRPr lang="en-US" sz="1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81.6</a:t>
                      </a:r>
                      <a:endParaRPr lang="en-US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81.6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636" name="Oval 7"/>
          <p:cNvSpPr>
            <a:spLocks noChangeArrowheads="1"/>
          </p:cNvSpPr>
          <p:nvPr/>
        </p:nvSpPr>
        <p:spPr bwMode="auto">
          <a:xfrm>
            <a:off x="6172200" y="4419600"/>
            <a:ext cx="1447800" cy="15240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sp>
        <p:nvSpPr>
          <p:cNvPr id="24637" name="Oval 8"/>
          <p:cNvSpPr>
            <a:spLocks noChangeArrowheads="1"/>
          </p:cNvSpPr>
          <p:nvPr/>
        </p:nvSpPr>
        <p:spPr bwMode="auto">
          <a:xfrm>
            <a:off x="7543800" y="4419600"/>
            <a:ext cx="1295400" cy="15240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sp>
        <p:nvSpPr>
          <p:cNvPr id="24638" name="Oval 9"/>
          <p:cNvSpPr>
            <a:spLocks noChangeArrowheads="1"/>
          </p:cNvSpPr>
          <p:nvPr/>
        </p:nvSpPr>
        <p:spPr bwMode="auto">
          <a:xfrm>
            <a:off x="5486400" y="2819400"/>
            <a:ext cx="1143000" cy="16002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sp>
        <p:nvSpPr>
          <p:cNvPr id="24639" name="TextBox 19"/>
          <p:cNvSpPr txBox="1">
            <a:spLocks noChangeArrowheads="1"/>
          </p:cNvSpPr>
          <p:nvPr/>
        </p:nvSpPr>
        <p:spPr bwMode="auto">
          <a:xfrm>
            <a:off x="381000" y="6019800"/>
            <a:ext cx="8458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 i="1">
                <a:latin typeface="Calibri" pitchFamily="34" charset="0"/>
              </a:rPr>
              <a:t>Based on Road Load Data submitted by CPs - </a:t>
            </a:r>
          </a:p>
          <a:p>
            <a:r>
              <a:rPr lang="en-US" sz="2200" b="1" i="1">
                <a:latin typeface="Calibri" pitchFamily="34" charset="0"/>
              </a:rPr>
              <a:t>Rationale of having the proposed Max Speed needs to be discussed.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2400" smtClean="0"/>
              <a:t>WLTP Data: Speed Distribution (H Phase)</a:t>
            </a:r>
          </a:p>
        </p:txBody>
      </p:sp>
      <p:sp>
        <p:nvSpPr>
          <p:cNvPr id="25603" name="Oval 7"/>
          <p:cNvSpPr>
            <a:spLocks noChangeArrowheads="1"/>
          </p:cNvSpPr>
          <p:nvPr/>
        </p:nvSpPr>
        <p:spPr bwMode="auto">
          <a:xfrm>
            <a:off x="6248400" y="1981200"/>
            <a:ext cx="990600" cy="1295400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/>
          </a:p>
        </p:txBody>
      </p:sp>
      <p:pic>
        <p:nvPicPr>
          <p:cNvPr id="25604" name="Picture 3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5938" y="457200"/>
            <a:ext cx="7866062" cy="4953000"/>
          </a:xfrm>
        </p:spPr>
      </p:pic>
      <p:grpSp>
        <p:nvGrpSpPr>
          <p:cNvPr id="25605" name="Group 9"/>
          <p:cNvGrpSpPr>
            <a:grpSpLocks/>
          </p:cNvGrpSpPr>
          <p:nvPr/>
        </p:nvGrpSpPr>
        <p:grpSpPr bwMode="auto">
          <a:xfrm>
            <a:off x="4648200" y="990600"/>
            <a:ext cx="2819400" cy="3352800"/>
            <a:chOff x="4648200" y="990600"/>
            <a:chExt cx="2819400" cy="3352801"/>
          </a:xfrm>
        </p:grpSpPr>
        <p:cxnSp>
          <p:nvCxnSpPr>
            <p:cNvPr id="25609" name="Straight Connector 14"/>
            <p:cNvCxnSpPr>
              <a:cxnSpLocks noChangeShapeType="1"/>
            </p:cNvCxnSpPr>
            <p:nvPr/>
          </p:nvCxnSpPr>
          <p:spPr bwMode="auto">
            <a:xfrm rot="5400000">
              <a:off x="2982913" y="2655888"/>
              <a:ext cx="3352800" cy="22226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5610" name="Straight Connector 16"/>
            <p:cNvCxnSpPr>
              <a:cxnSpLocks noChangeShapeType="1"/>
            </p:cNvCxnSpPr>
            <p:nvPr/>
          </p:nvCxnSpPr>
          <p:spPr bwMode="auto">
            <a:xfrm>
              <a:off x="4648200" y="990600"/>
              <a:ext cx="2819400" cy="1587"/>
            </a:xfrm>
            <a:prstGeom prst="lin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25606" name="TextBox 15"/>
          <p:cNvSpPr txBox="1">
            <a:spLocks noChangeArrowheads="1"/>
          </p:cNvSpPr>
          <p:nvPr/>
        </p:nvSpPr>
        <p:spPr bwMode="auto">
          <a:xfrm>
            <a:off x="76200" y="5410200"/>
            <a:ext cx="8991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000" i="1">
                <a:latin typeface="Calibri" pitchFamily="34" charset="0"/>
              </a:rPr>
              <a:t>Analyzing the unified High Phase distribution, hardly 3% of the Indian driving Data exceeds 90km/h. For other regions this varies from 5% to 10%. There exists a strong rationale of lowering the max speed of the High Phase to 90km/h.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04800" y="0"/>
            <a:ext cx="8229600" cy="5635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ja-JP" sz="3200" b="1" dirty="0">
                <a:latin typeface="+mj-lt"/>
                <a:cs typeface="+mj-cs"/>
              </a:rPr>
              <a:t>WLTP Data: Speed Distribution (High Phase)</a:t>
            </a:r>
          </a:p>
        </p:txBody>
      </p:sp>
      <p:sp>
        <p:nvSpPr>
          <p:cNvPr id="25608" name="TextBox 9"/>
          <p:cNvSpPr txBox="1">
            <a:spLocks noChangeArrowheads="1"/>
          </p:cNvSpPr>
          <p:nvPr/>
        </p:nvSpPr>
        <p:spPr bwMode="auto">
          <a:xfrm>
            <a:off x="5181600" y="6488113"/>
            <a:ext cx="3962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Calibri" pitchFamily="34" charset="0"/>
              </a:rPr>
              <a:t>WLTP – DHC – 09-02 Page 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0"/>
            <a:ext cx="9144000" cy="5635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ja-JP" sz="3200" b="1" dirty="0">
                <a:latin typeface="+mj-lt"/>
                <a:cs typeface="+mj-cs"/>
              </a:rPr>
              <a:t>WLTP Data: Speed Distribution (Extra-High Phase)</a:t>
            </a:r>
          </a:p>
        </p:txBody>
      </p:sp>
      <p:sp>
        <p:nvSpPr>
          <p:cNvPr id="26627" name="TextBox 9"/>
          <p:cNvSpPr txBox="1">
            <a:spLocks noChangeArrowheads="1"/>
          </p:cNvSpPr>
          <p:nvPr/>
        </p:nvSpPr>
        <p:spPr bwMode="auto">
          <a:xfrm>
            <a:off x="5181600" y="6488113"/>
            <a:ext cx="3962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latin typeface="Calibri" pitchFamily="34" charset="0"/>
              </a:rPr>
              <a:t>WLTP – DHC – 09-02 Page 9</a:t>
            </a:r>
          </a:p>
        </p:txBody>
      </p:sp>
      <p:grpSp>
        <p:nvGrpSpPr>
          <p:cNvPr id="26628" name="Group 34"/>
          <p:cNvGrpSpPr>
            <a:grpSpLocks/>
          </p:cNvGrpSpPr>
          <p:nvPr/>
        </p:nvGrpSpPr>
        <p:grpSpPr bwMode="auto">
          <a:xfrm>
            <a:off x="304800" y="533400"/>
            <a:ext cx="8683625" cy="5257800"/>
            <a:chOff x="304800" y="533400"/>
            <a:chExt cx="8683200" cy="5486400"/>
          </a:xfrm>
        </p:grpSpPr>
        <p:pic>
          <p:nvPicPr>
            <p:cNvPr id="2663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533400"/>
              <a:ext cx="8683200" cy="548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4" name="Straight Connector 23"/>
            <p:cNvCxnSpPr/>
            <p:nvPr/>
          </p:nvCxnSpPr>
          <p:spPr>
            <a:xfrm rot="5400000" flipH="1" flipV="1">
              <a:off x="4543150" y="2562226"/>
              <a:ext cx="2743200" cy="5714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943324" y="1217544"/>
              <a:ext cx="2057299" cy="165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629" name="TextBox 15"/>
          <p:cNvSpPr txBox="1">
            <a:spLocks noChangeArrowheads="1"/>
          </p:cNvSpPr>
          <p:nvPr/>
        </p:nvSpPr>
        <p:spPr bwMode="auto">
          <a:xfrm>
            <a:off x="76200" y="5689600"/>
            <a:ext cx="8991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2000" i="1">
                <a:latin typeface="Calibri" pitchFamily="34" charset="0"/>
              </a:rPr>
              <a:t>Analyzing the unified Extra-High Phase distribution, hardly 4% of the Driving Data exceeds 120km/h. There exists a strong rationale of lowering the max speed of the Extra High Phase to 120km/h.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066800"/>
          </a:xfrm>
        </p:spPr>
        <p:txBody>
          <a:bodyPr/>
          <a:lstStyle/>
          <a:p>
            <a:pPr eaLnBrk="1" hangingPunct="1"/>
            <a:r>
              <a:rPr lang="en-US" sz="4000" b="1" smtClean="0"/>
              <a:t>Gear Shift Pattern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altLang="ja-JP" b="1" smtClean="0"/>
              <a:t>Gear Shift Pattern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 bwMode="auto">
          <a:xfrm>
            <a:off x="381000" y="533400"/>
            <a:ext cx="8382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defRPr/>
            </a:pPr>
            <a:endParaRPr lang="en-US" sz="2400" kern="0" dirty="0">
              <a:latin typeface="+mn-lt"/>
              <a:cs typeface="+mn-cs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400" dirty="0">
                <a:latin typeface="+mn-lt"/>
                <a:cs typeface="+mn-cs"/>
              </a:rPr>
              <a:t>3 different Gear Shift Patterns have been suggested: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PC (Fixed Gear Shifts) (Japan)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LDCV (For Commercial Vehicles) (Japan)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Stevens Gear Shift (Vehicle Dependent)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endParaRPr lang="en-US" sz="2400" dirty="0">
              <a:latin typeface="+mn-lt"/>
              <a:cs typeface="+mn-cs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400" dirty="0">
                <a:latin typeface="+mn-lt"/>
                <a:cs typeface="+mn-cs"/>
              </a:rPr>
              <a:t>Observations on Steven’s proposal: Multiplicity of Test Patterns </a:t>
            </a:r>
            <a:r>
              <a:rPr lang="en-US" sz="2400" dirty="0" smtClean="0">
                <a:latin typeface="+mn-lt"/>
                <a:cs typeface="+mn-cs"/>
              </a:rPr>
              <a:t>as </a:t>
            </a:r>
            <a:r>
              <a:rPr lang="en-US" sz="2400" dirty="0">
                <a:latin typeface="+mn-lt"/>
                <a:cs typeface="+mn-cs"/>
              </a:rPr>
              <a:t>it is dependent on vehicle parameters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Power to Weight Ratio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Gear Ratios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dirty="0">
                <a:latin typeface="+mn-lt"/>
                <a:cs typeface="+mn-cs"/>
              </a:rPr>
              <a:t>Idle RPM / Max RPM.</a:t>
            </a:r>
            <a:endParaRPr lang="en-US" sz="2400" kern="0" dirty="0">
              <a:latin typeface="+mn-lt"/>
              <a:cs typeface="+mn-cs"/>
            </a:endParaRP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r>
              <a:rPr lang="en-US" sz="2400" kern="0" dirty="0">
                <a:latin typeface="+mn-lt"/>
                <a:cs typeface="+mn-cs"/>
              </a:rPr>
              <a:t>Calculation restricts the modes in WLTP cycle</a:t>
            </a:r>
          </a:p>
          <a:p>
            <a:pPr marL="800100" lvl="1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/>
            </a:pPr>
            <a:endParaRPr lang="en-US" sz="2400" kern="0" dirty="0">
              <a:latin typeface="+mn-lt"/>
              <a:cs typeface="+mn-cs"/>
            </a:endParaRPr>
          </a:p>
          <a:p>
            <a:pPr marL="342900" indent="-342900" eaLnBrk="0" fontAlgn="auto" hangingPunct="0"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400" kern="0" dirty="0">
                <a:latin typeface="+mn-lt"/>
                <a:cs typeface="+mn-cs"/>
              </a:rPr>
              <a:t>This point needs to be discussed.</a:t>
            </a:r>
            <a:endParaRPr lang="en-US" sz="2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India Views &amp; Recommendations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2712" y="914400"/>
            <a:ext cx="8905566" cy="4495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/>
          </a:extLst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0" y="5486400"/>
            <a:ext cx="89058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*) Recommended</a:t>
            </a:r>
          </a:p>
          <a:p>
            <a:r>
              <a:rPr lang="en-US">
                <a:latin typeface="Calibri" pitchFamily="34" charset="0"/>
              </a:rPr>
              <a:t>     run the current test procedure to confirm the proper vehicle operations</a:t>
            </a:r>
          </a:p>
          <a:p>
            <a:r>
              <a:rPr lang="en-US">
                <a:latin typeface="Calibri" pitchFamily="34" charset="0"/>
              </a:rPr>
              <a:t>**  Can be skipped</a:t>
            </a:r>
          </a:p>
          <a:p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Vehicles &lt; 20 kW - warm up at 50 kmph, 15 min</a:t>
            </a:r>
            <a:endParaRPr lang="en-US" sz="2400">
              <a:latin typeface="Calibri" pitchFamily="34" charset="0"/>
            </a:endParaRPr>
          </a:p>
        </p:txBody>
      </p:sp>
      <p:sp>
        <p:nvSpPr>
          <p:cNvPr id="4100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838200"/>
          </a:xfrm>
        </p:spPr>
        <p:txBody>
          <a:bodyPr/>
          <a:lstStyle/>
          <a:p>
            <a:pPr eaLnBrk="1" hangingPunct="1"/>
            <a:r>
              <a:rPr lang="en-US" sz="3200" b="1" smtClean="0"/>
              <a:t>Test Sequence actually followed for Validation 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3600" b="1">
                <a:latin typeface="Calibri" pitchFamily="34" charset="0"/>
              </a:rPr>
              <a:t>India’s Views and Recommendations</a:t>
            </a:r>
          </a:p>
        </p:txBody>
      </p:sp>
      <p:graphicFrame>
        <p:nvGraphicFramePr>
          <p:cNvPr id="75839" name="Group 63"/>
          <p:cNvGraphicFramePr>
            <a:graphicFrameLocks noGrp="1"/>
          </p:cNvGraphicFramePr>
          <p:nvPr/>
        </p:nvGraphicFramePr>
        <p:xfrm>
          <a:off x="304800" y="954024"/>
          <a:ext cx="8534400" cy="5046472"/>
        </p:xfrm>
        <a:graphic>
          <a:graphicData uri="http://schemas.openxmlformats.org/drawingml/2006/table">
            <a:tbl>
              <a:tblPr/>
              <a:tblGrid>
                <a:gridCol w="1447800"/>
                <a:gridCol w="3733800"/>
                <a:gridCol w="3352800"/>
              </a:tblGrid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Item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Concern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Recommendation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5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Acceleration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Acceleration is Too High in Low Middle and High Phases. Even with WOT condition, not able to meet the drive cycle </a:t>
                      </a:r>
                    </a:p>
                    <a:p>
                      <a:pPr marL="91440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lphaLcPeriod"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L&amp; M Phase for &lt;20kW Engines</a:t>
                      </a:r>
                    </a:p>
                    <a:p>
                      <a:pPr marL="91440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lphaLcPeriod"/>
                        <a:tabLst/>
                      </a:pP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 &amp; </a:t>
                      </a:r>
                      <a:r>
                        <a:rPr kumimoji="0" lang="en-US" altLang="ja-JP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ExH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for &lt;60kW Engines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Abrupt change in Acceleration and Deceleration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Moderate Accelerations for all phases so as not to penalize the small capacity engine vehicles. Accelerations should be around 1.1 </a:t>
                      </a:r>
                      <a:r>
                        <a:rPr kumimoji="0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m/s</a:t>
                      </a:r>
                      <a:r>
                        <a:rPr kumimoji="0" lang="en-US" altLang="ja-JP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  </a:t>
                      </a: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in line with the Road Data  collected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  <a:defRPr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Smoothening of drive cycle is necessary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4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Max Speed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Speed in all phases are high.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Not possible for vehicles to meet the max speed.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Not in line with the Road Data collected.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High Phase should be limited to 90 km/h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For EX H should be limited to 120 km/h as per current NEDC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ja-JP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111" name="Group 95"/>
          <p:cNvGraphicFramePr>
            <a:graphicFrameLocks noGrp="1"/>
          </p:cNvGraphicFramePr>
          <p:nvPr/>
        </p:nvGraphicFramePr>
        <p:xfrm>
          <a:off x="228600" y="889889"/>
          <a:ext cx="8686800" cy="3602863"/>
        </p:xfrm>
        <a:graphic>
          <a:graphicData uri="http://schemas.openxmlformats.org/drawingml/2006/table">
            <a:tbl>
              <a:tblPr/>
              <a:tblGrid>
                <a:gridCol w="1295400"/>
                <a:gridCol w="3505200"/>
                <a:gridCol w="3886200"/>
              </a:tblGrid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Item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Concern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Recommendation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Gear Shifting &amp; Tolerance on Driving Trace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Number of gear shift points throughout WLTP cycle are too high (i.e. for PC =80, LDCV =84) - Driver fatigue.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Harmonisation of gear change points – Comparison of vehicles on same pattern not possible.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To Reduce it similar to NEDC cycle (i.e. ~ 23 for both PC &amp; LDVC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Uniform Gear Shift Pattern to be evolved for PC and LDCV to avoid multiplicity of tests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AutoNum type="arabicPeriod"/>
                        <a:tabLst/>
                      </a:pPr>
                      <a:r>
                        <a:rPr kumimoji="0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Driving trace tolerance of 3 % shall be changed to ±  3 km/h at all speeds considering the dynamic nature of proposed WLTP driving cycle.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12" name="Rectangle 2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3600" b="1">
                <a:latin typeface="Calibri" pitchFamily="34" charset="0"/>
              </a:rPr>
              <a:t>India’s Views and Recommendations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152400" y="4572000"/>
            <a:ext cx="8839200" cy="1371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present Harmonized Driving Cycle is 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Very stringent on Compact Vehicles and &lt;20kW Engine Capacity Vehicles.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result in a shift to vehicles with bigger engines just to meet Driving Cycle, compromising on CO</a:t>
            </a:r>
            <a:r>
              <a:rPr kumimoji="0" lang="en-US" altLang="ja-JP" sz="20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altLang="ja-JP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emissions and Fuel Consumption from Fleet.</a:t>
            </a:r>
            <a:endParaRPr kumimoji="0" lang="ja-JP" altLang="en-US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2" name="Group 2"/>
          <p:cNvGraphicFramePr>
            <a:graphicFrameLocks noGrp="1"/>
          </p:cNvGraphicFramePr>
          <p:nvPr/>
        </p:nvGraphicFramePr>
        <p:xfrm>
          <a:off x="228600" y="1524000"/>
          <a:ext cx="8686800" cy="4267201"/>
        </p:xfrm>
        <a:graphic>
          <a:graphicData uri="http://schemas.openxmlformats.org/drawingml/2006/table">
            <a:tbl>
              <a:tblPr/>
              <a:tblGrid>
                <a:gridCol w="2078892"/>
                <a:gridCol w="816708"/>
                <a:gridCol w="1039446"/>
                <a:gridCol w="965200"/>
                <a:gridCol w="1039446"/>
                <a:gridCol w="1484923"/>
                <a:gridCol w="1262185"/>
              </a:tblGrid>
              <a:tr h="639763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Parameters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India MIDC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Europe NEDC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Japan  JC08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USA   FTP75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India’s Proposal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65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World Harmonized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Optional WLTP Cycle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Time in 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1180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1204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1877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1477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Distance, km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8.2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17.9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Max Speed, km/h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81.6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91.2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No. of Phases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0774" name="Rectangle 2"/>
          <p:cNvSpPr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3200" b="1">
                <a:latin typeface="Calibri" pitchFamily="34" charset="0"/>
              </a:rPr>
              <a:t>India’s Views and Recommendations -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066800"/>
          </a:xfrm>
        </p:spPr>
        <p:txBody>
          <a:bodyPr/>
          <a:lstStyle/>
          <a:p>
            <a:pPr eaLnBrk="1" hangingPunct="1"/>
            <a:r>
              <a:rPr lang="en-US" sz="8000" b="1" smtClean="0"/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457200"/>
          </a:xfrm>
        </p:spPr>
        <p:txBody>
          <a:bodyPr/>
          <a:lstStyle/>
          <a:p>
            <a:pPr eaLnBrk="1" hangingPunct="1"/>
            <a:r>
              <a:rPr lang="en-US" sz="2800" b="1" smtClean="0"/>
              <a:t>Details of Test Vehicles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697404"/>
          <a:ext cx="8915398" cy="608439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523998"/>
                <a:gridCol w="835962"/>
                <a:gridCol w="840438"/>
                <a:gridCol w="838200"/>
                <a:gridCol w="838200"/>
                <a:gridCol w="762000"/>
                <a:gridCol w="838200"/>
                <a:gridCol w="762000"/>
                <a:gridCol w="838200"/>
                <a:gridCol w="838200"/>
              </a:tblGrid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Vehicle  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2721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Vehicle Category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LDCV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LDCV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PC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PC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PC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PC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PC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PC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Model name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Ace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Ape Truck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Gio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Nano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Alto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Wagon R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EECO 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Swift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 20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Manufacturer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TML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Piaggio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M&amp;M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TML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MSIL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MSIL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MSIL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MSIL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HMIL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Vmax</a:t>
                      </a:r>
                      <a:r>
                        <a:rPr lang="en-US" sz="1600" b="1" dirty="0" smtClean="0"/>
                        <a:t>,</a:t>
                      </a:r>
                      <a:r>
                        <a:rPr lang="en-US" sz="1600" b="1" baseline="0" dirty="0" smtClean="0"/>
                        <a:t> km/h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59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145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132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Fuel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Diesel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Diesel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Diesel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Petrol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Petrol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Petrol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Diesel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Petrol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Emission</a:t>
                      </a:r>
                      <a:r>
                        <a:rPr lang="en-US" sz="1600" b="1" baseline="0" dirty="0" smtClean="0"/>
                        <a:t> Norm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BS-III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BS-III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BS-III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BS-IV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1357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Engine cc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702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1034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441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623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796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996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1196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1248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1197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70562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Max. power (kW/@ rpm)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11.57 / 3200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19.5 / 3600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6.8/ 3600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 </a:t>
                      </a:r>
                      <a:r>
                        <a:rPr lang="en-US" sz="1600" baseline="0" dirty="0" smtClean="0"/>
                        <a:t> / 5500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 /</a:t>
                      </a:r>
                      <a:r>
                        <a:rPr lang="en-US" sz="1600" baseline="0" dirty="0" smtClean="0"/>
                        <a:t> 6200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/ 6200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54.43 / 6000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55 / 4000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59 / 5200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/>
                        <a:t>Kerb</a:t>
                      </a:r>
                      <a:r>
                        <a:rPr lang="en-US" sz="1600" b="1" baseline="0" dirty="0" smtClean="0"/>
                        <a:t> wt (kg)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840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850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615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795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870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1080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1033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Transmission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 MT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2132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After treatment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TWC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TWC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TWC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DOC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TWC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381000" y="457200"/>
            <a:ext cx="2300288" cy="2057400"/>
            <a:chOff x="381000" y="304800"/>
            <a:chExt cx="2300630" cy="2057400"/>
          </a:xfrm>
        </p:grpSpPr>
        <p:pic>
          <p:nvPicPr>
            <p:cNvPr id="6172" name="Picture 2" descr="F:\Mayur WLTP\pictures\2011-Maruti-Suzuki-Swift-1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04800"/>
              <a:ext cx="20320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3" name="TextBox 14"/>
            <p:cNvSpPr txBox="1">
              <a:spLocks noChangeArrowheads="1"/>
            </p:cNvSpPr>
            <p:nvPr/>
          </p:nvSpPr>
          <p:spPr bwMode="auto">
            <a:xfrm>
              <a:off x="381000" y="1992868"/>
              <a:ext cx="23006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Maruti Suzuki Swift</a:t>
              </a:r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152400" y="2667000"/>
            <a:ext cx="2979738" cy="2122488"/>
            <a:chOff x="152400" y="2514600"/>
            <a:chExt cx="2980303" cy="2121932"/>
          </a:xfrm>
        </p:grpSpPr>
        <p:pic>
          <p:nvPicPr>
            <p:cNvPr id="6170" name="Picture 11" descr="F:\Mayur WLTP\pictures\untitled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2514600"/>
              <a:ext cx="2175590" cy="158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71" name="TextBox 15"/>
            <p:cNvSpPr txBox="1">
              <a:spLocks noChangeArrowheads="1"/>
            </p:cNvSpPr>
            <p:nvPr/>
          </p:nvSpPr>
          <p:spPr bwMode="auto">
            <a:xfrm>
              <a:off x="152400" y="4267200"/>
              <a:ext cx="29803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Maruti Suzuki EECO CNG</a:t>
              </a:r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228600" y="5181600"/>
            <a:ext cx="2741613" cy="1589088"/>
            <a:chOff x="228600" y="5029200"/>
            <a:chExt cx="2740879" cy="1588532"/>
          </a:xfrm>
        </p:grpSpPr>
        <p:pic>
          <p:nvPicPr>
            <p:cNvPr id="6168" name="Picture 12" descr="F:\Mayur WLTP\pictures\new-maruti-wagon-r-exterior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" y="5029200"/>
              <a:ext cx="2024063" cy="1084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9" name="TextBox 16"/>
            <p:cNvSpPr txBox="1">
              <a:spLocks noChangeArrowheads="1"/>
            </p:cNvSpPr>
            <p:nvPr/>
          </p:nvSpPr>
          <p:spPr bwMode="auto">
            <a:xfrm>
              <a:off x="228600" y="6248400"/>
              <a:ext cx="274087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Maruti Suzuki Wagon R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3224213" y="4733925"/>
            <a:ext cx="2490787" cy="2124075"/>
            <a:chOff x="3224893" y="4581525"/>
            <a:chExt cx="2490107" cy="2124075"/>
          </a:xfrm>
        </p:grpSpPr>
        <p:pic>
          <p:nvPicPr>
            <p:cNvPr id="6166" name="Picture 10" descr="F:\Mayur WLTP\pictures\Nano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224893" y="4581525"/>
              <a:ext cx="2490107" cy="1743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7" name="TextBox 17"/>
            <p:cNvSpPr txBox="1">
              <a:spLocks noChangeArrowheads="1"/>
            </p:cNvSpPr>
            <p:nvPr/>
          </p:nvSpPr>
          <p:spPr bwMode="auto">
            <a:xfrm>
              <a:off x="3855596" y="6336268"/>
              <a:ext cx="13814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TATA Nano</a:t>
              </a:r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3276600" y="2819400"/>
            <a:ext cx="2341563" cy="1981200"/>
            <a:chOff x="3276600" y="2667000"/>
            <a:chExt cx="2341846" cy="1981200"/>
          </a:xfrm>
        </p:grpSpPr>
        <p:pic>
          <p:nvPicPr>
            <p:cNvPr id="6164" name="Picture 9" descr="F:\Mayur WLTP\pictures\maruti-suzuki-alto-bs-4-ecru-beige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276600" y="2667000"/>
              <a:ext cx="2286000" cy="1518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5" name="TextBox 18"/>
            <p:cNvSpPr txBox="1">
              <a:spLocks noChangeArrowheads="1"/>
            </p:cNvSpPr>
            <p:nvPr/>
          </p:nvSpPr>
          <p:spPr bwMode="auto">
            <a:xfrm>
              <a:off x="3429000" y="4278868"/>
              <a:ext cx="21894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Maruti Suzuki Alto</a:t>
              </a:r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3124200" y="381000"/>
            <a:ext cx="2946400" cy="2274888"/>
            <a:chOff x="3124200" y="228600"/>
            <a:chExt cx="2946400" cy="2274332"/>
          </a:xfrm>
        </p:grpSpPr>
        <p:pic>
          <p:nvPicPr>
            <p:cNvPr id="6162" name="Picture 7" descr="F:\Mayur WLTP\pictures\Hyundai_i20_3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24200" y="228600"/>
              <a:ext cx="2946400" cy="1767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3" name="TextBox 19"/>
            <p:cNvSpPr txBox="1">
              <a:spLocks noChangeArrowheads="1"/>
            </p:cNvSpPr>
            <p:nvPr/>
          </p:nvSpPr>
          <p:spPr bwMode="auto">
            <a:xfrm>
              <a:off x="3778652" y="2133600"/>
              <a:ext cx="147989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Hyundai i20</a:t>
              </a:r>
            </a:p>
          </p:txBody>
        </p:sp>
      </p:grp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6705600" y="457200"/>
            <a:ext cx="2055813" cy="2198688"/>
            <a:chOff x="6705600" y="304800"/>
            <a:chExt cx="2055091" cy="2198132"/>
          </a:xfrm>
        </p:grpSpPr>
        <p:pic>
          <p:nvPicPr>
            <p:cNvPr id="6160" name="Picture 8" descr="F:\Mayur WLTP\pictures\Mahindra-Gio-Cab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705600" y="304800"/>
              <a:ext cx="2055091" cy="1695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1" name="TextBox 20"/>
            <p:cNvSpPr txBox="1">
              <a:spLocks noChangeArrowheads="1"/>
            </p:cNvSpPr>
            <p:nvPr/>
          </p:nvSpPr>
          <p:spPr bwMode="auto">
            <a:xfrm>
              <a:off x="6934200" y="2133600"/>
              <a:ext cx="17620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Mahindra </a:t>
              </a:r>
              <a:r>
                <a:rPr lang="en-US" b="1" dirty="0">
                  <a:solidFill>
                    <a:srgbClr val="C00000"/>
                  </a:solidFill>
                </a:rPr>
                <a:t>GIO</a:t>
              </a:r>
            </a:p>
          </p:txBody>
        </p:sp>
      </p:grpSp>
      <p:grpSp>
        <p:nvGrpSpPr>
          <p:cNvPr id="9" name="Group 32"/>
          <p:cNvGrpSpPr>
            <a:grpSpLocks/>
          </p:cNvGrpSpPr>
          <p:nvPr/>
        </p:nvGrpSpPr>
        <p:grpSpPr bwMode="auto">
          <a:xfrm>
            <a:off x="6629400" y="4876800"/>
            <a:ext cx="1995488" cy="1981200"/>
            <a:chOff x="6629400" y="4724400"/>
            <a:chExt cx="1995985" cy="1981200"/>
          </a:xfrm>
        </p:grpSpPr>
        <p:pic>
          <p:nvPicPr>
            <p:cNvPr id="6158" name="Picture 3" descr="F:\Mayur WLTP\pictures\65917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629400" y="4724400"/>
              <a:ext cx="1995985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9" name="TextBox 21"/>
            <p:cNvSpPr txBox="1">
              <a:spLocks noChangeArrowheads="1"/>
            </p:cNvSpPr>
            <p:nvPr/>
          </p:nvSpPr>
          <p:spPr bwMode="auto">
            <a:xfrm>
              <a:off x="7010400" y="6336268"/>
              <a:ext cx="154824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Piaggio APE</a:t>
              </a:r>
            </a:p>
          </p:txBody>
        </p:sp>
      </p:grpSp>
      <p:grpSp>
        <p:nvGrpSpPr>
          <p:cNvPr id="10" name="Group 31"/>
          <p:cNvGrpSpPr>
            <a:grpSpLocks/>
          </p:cNvGrpSpPr>
          <p:nvPr/>
        </p:nvGrpSpPr>
        <p:grpSpPr bwMode="auto">
          <a:xfrm>
            <a:off x="6365875" y="2944813"/>
            <a:ext cx="2473325" cy="1768475"/>
            <a:chOff x="6365483" y="2792369"/>
            <a:chExt cx="2473717" cy="1767963"/>
          </a:xfrm>
        </p:grpSpPr>
        <p:pic>
          <p:nvPicPr>
            <p:cNvPr id="6156" name="Picture 5" descr="F:\Mayur WLTP\pictures\Ace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365483" y="2792369"/>
              <a:ext cx="2473717" cy="1398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7" name="TextBox 22"/>
            <p:cNvSpPr txBox="1">
              <a:spLocks noChangeArrowheads="1"/>
            </p:cNvSpPr>
            <p:nvPr/>
          </p:nvSpPr>
          <p:spPr bwMode="auto">
            <a:xfrm>
              <a:off x="6858000" y="4191000"/>
              <a:ext cx="12831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TATA ACE</a:t>
              </a:r>
            </a:p>
          </p:txBody>
        </p:sp>
      </p:grpSp>
      <p:sp>
        <p:nvSpPr>
          <p:cNvPr id="61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/>
          <a:lstStyle/>
          <a:p>
            <a:pPr eaLnBrk="1" hangingPunct="1"/>
            <a:r>
              <a:rPr lang="en-US" sz="2400" b="1" smtClean="0"/>
              <a:t>Details of Test Vehicles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b="1" smtClean="0"/>
              <a:t>Key Concerns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057400" y="1905000"/>
            <a:ext cx="6400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altLang="ja-JP" sz="2800" b="1" kern="0" dirty="0">
                <a:latin typeface="+mn-lt"/>
                <a:cs typeface="+mn-cs"/>
              </a:rPr>
              <a:t>Drivability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altLang="ja-JP" sz="2800" b="1" kern="0" dirty="0">
              <a:latin typeface="+mn-lt"/>
              <a:cs typeface="+mn-cs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altLang="ja-JP" sz="2800" b="1" kern="0" dirty="0">
                <a:latin typeface="+mn-lt"/>
                <a:cs typeface="+mn-cs"/>
              </a:rPr>
              <a:t>Max Speed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altLang="ja-JP" sz="2800" b="1" kern="0" dirty="0">
              <a:latin typeface="+mn-lt"/>
              <a:cs typeface="+mn-cs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altLang="ja-JP" sz="2800" b="1" kern="0" dirty="0">
                <a:latin typeface="+mn-lt"/>
                <a:cs typeface="+mn-cs"/>
              </a:rPr>
              <a:t>Gear Shift Pattern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altLang="ja-JP" sz="2800" b="1" kern="0" dirty="0">
              <a:latin typeface="+mn-lt"/>
              <a:cs typeface="+mn-cs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r>
              <a:rPr lang="en-US" altLang="ja-JP" sz="2800" b="1" kern="0" dirty="0">
                <a:latin typeface="+mn-lt"/>
              </a:rPr>
              <a:t>Acceleration / Deceleration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altLang="ja-JP" sz="2800" b="1" kern="0" dirty="0">
              <a:latin typeface="+mn-lt"/>
              <a:cs typeface="+mn-cs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q"/>
              <a:defRPr/>
            </a:pPr>
            <a:endParaRPr lang="en-US" altLang="ja-JP" sz="2800" b="1" kern="0" dirty="0">
              <a:latin typeface="+mn-lt"/>
              <a:cs typeface="+mn-cs"/>
            </a:endParaRPr>
          </a:p>
          <a:p>
            <a:pPr marL="609600" indent="-609600" eaLnBrk="0" hangingPunct="0">
              <a:spcBef>
                <a:spcPct val="20000"/>
              </a:spcBef>
              <a:buClr>
                <a:schemeClr val="accent2"/>
              </a:buClr>
              <a:buSzPct val="80000"/>
              <a:defRPr/>
            </a:pPr>
            <a:endParaRPr lang="en-US" altLang="ja-JP" sz="2800" b="1" kern="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066800"/>
          </a:xfrm>
        </p:spPr>
        <p:txBody>
          <a:bodyPr/>
          <a:lstStyle/>
          <a:p>
            <a:pPr eaLnBrk="1" hangingPunct="1"/>
            <a:r>
              <a:rPr lang="en-US" b="1" smtClean="0"/>
              <a:t>Drivability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Japan Gear Shifting: GIO _Cold Start</a:t>
            </a:r>
            <a:br>
              <a:rPr lang="en-US" sz="3600" b="1" dirty="0" smtClean="0"/>
            </a:br>
            <a:endParaRPr lang="en-US" sz="3600" b="1" dirty="0" smtClean="0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0" y="685800"/>
          <a:ext cx="9144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6" name="Oval 5"/>
          <p:cNvSpPr>
            <a:spLocks noChangeArrowheads="1"/>
          </p:cNvSpPr>
          <p:nvPr/>
        </p:nvSpPr>
        <p:spPr bwMode="auto">
          <a:xfrm>
            <a:off x="1752600" y="4114800"/>
            <a:ext cx="1143000" cy="1143000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lIns="100822" tIns="49526" rIns="100822" bIns="49526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234723" y="282348"/>
          <a:ext cx="8674554" cy="6293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itle 3"/>
          <p:cNvSpPr txBox="1">
            <a:spLocks/>
          </p:cNvSpPr>
          <p:nvPr/>
        </p:nvSpPr>
        <p:spPr>
          <a:xfrm>
            <a:off x="457200" y="0"/>
            <a:ext cx="8229600" cy="5334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>
                <a:latin typeface="+mj-lt"/>
                <a:ea typeface="+mj-ea"/>
                <a:cs typeface="+mj-cs"/>
              </a:rPr>
              <a:t>Japan Gear Shifting: GIO _Cold Start</a:t>
            </a:r>
            <a:br>
              <a:rPr lang="en-US" sz="3200" b="1" dirty="0">
                <a:latin typeface="+mj-lt"/>
                <a:ea typeface="+mj-ea"/>
                <a:cs typeface="+mj-cs"/>
              </a:rPr>
            </a:br>
            <a:endParaRPr lang="en-US" sz="32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1186</Words>
  <Application>Microsoft Office PowerPoint</Application>
  <PresentationFormat>画面に合わせる (4:3)</PresentationFormat>
  <Paragraphs>330</Paragraphs>
  <Slides>33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33</vt:i4>
      </vt:variant>
    </vt:vector>
  </HeadingPairs>
  <TitlesOfParts>
    <vt:vector size="34" baseType="lpstr">
      <vt:lpstr>Office Theme</vt:lpstr>
      <vt:lpstr>WLTP-DHC Validation Phase I  Results and Recommendations by India  </vt:lpstr>
      <vt:lpstr>Test Sequence as per WLTP-DHC-Validation1-01 Overview.ppt</vt:lpstr>
      <vt:lpstr>Test Sequence actually followed for Validation I</vt:lpstr>
      <vt:lpstr>Details of Test Vehicles</vt:lpstr>
      <vt:lpstr>Details of Test Vehicles</vt:lpstr>
      <vt:lpstr>Key Concerns</vt:lpstr>
      <vt:lpstr>Drivability</vt:lpstr>
      <vt:lpstr> Japan Gear Shifting: GIO _Cold Start </vt:lpstr>
      <vt:lpstr>スライド 9</vt:lpstr>
      <vt:lpstr> Steven Gear Shifting_GIO_Cold Start </vt:lpstr>
      <vt:lpstr> Steven Gear Shifting_GIO_Cold Start </vt:lpstr>
      <vt:lpstr> Japan Gear Shifting_Ace_Cold Start </vt:lpstr>
      <vt:lpstr>スライド 13</vt:lpstr>
      <vt:lpstr>スライド 14</vt:lpstr>
      <vt:lpstr>スライド 15</vt:lpstr>
      <vt:lpstr>Japan Gear Shift _ Alto</vt:lpstr>
      <vt:lpstr>Effect of Driving Cycle on Engine Operation_Alto</vt:lpstr>
      <vt:lpstr>スライド 18</vt:lpstr>
      <vt:lpstr>Japan Gear Shift – Ape_Middle Phase</vt:lpstr>
      <vt:lpstr>Japan Gear Shift – Ape_High Phase</vt:lpstr>
      <vt:lpstr>Steven Gear Shift – Ape_Low Phase</vt:lpstr>
      <vt:lpstr>Steven Gear Shift – Ape_Middle Phase</vt:lpstr>
      <vt:lpstr>スライド 23</vt:lpstr>
      <vt:lpstr>Driving Cycle Max Speed (kmph)</vt:lpstr>
      <vt:lpstr>WLTP Data: Speed Distribution (H Phase)</vt:lpstr>
      <vt:lpstr>スライド 26</vt:lpstr>
      <vt:lpstr>Gear Shift Pattern</vt:lpstr>
      <vt:lpstr>Gear Shift Pattern</vt:lpstr>
      <vt:lpstr>India Views &amp; Recommendations</vt:lpstr>
      <vt:lpstr>スライド 30</vt:lpstr>
      <vt:lpstr>スライド 31</vt:lpstr>
      <vt:lpstr>スライド 32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 Validation Phase I  Results and Recommendations by India  </dc:title>
  <dc:creator>eng.ecl</dc:creator>
  <cp:lastModifiedBy>ishii</cp:lastModifiedBy>
  <cp:revision>73</cp:revision>
  <dcterms:created xsi:type="dcterms:W3CDTF">2006-08-16T00:00:00Z</dcterms:created>
  <dcterms:modified xsi:type="dcterms:W3CDTF">2011-10-14T09:03:55Z</dcterms:modified>
</cp:coreProperties>
</file>