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12.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theme/themeOverride9.xml" ContentType="application/vnd.openxmlformats-officedocument.themeOverr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handoutMasterIdLst>
    <p:handoutMasterId r:id="rId46"/>
  </p:handoutMasterIdLst>
  <p:sldIdLst>
    <p:sldId id="256" r:id="rId2"/>
    <p:sldId id="434" r:id="rId3"/>
    <p:sldId id="510" r:id="rId4"/>
    <p:sldId id="511" r:id="rId5"/>
    <p:sldId id="551" r:id="rId6"/>
    <p:sldId id="555" r:id="rId7"/>
    <p:sldId id="556" r:id="rId8"/>
    <p:sldId id="553" r:id="rId9"/>
    <p:sldId id="554" r:id="rId10"/>
    <p:sldId id="552" r:id="rId11"/>
    <p:sldId id="559" r:id="rId12"/>
    <p:sldId id="557" r:id="rId13"/>
    <p:sldId id="558" r:id="rId14"/>
    <p:sldId id="560" r:id="rId15"/>
    <p:sldId id="561" r:id="rId16"/>
    <p:sldId id="562" r:id="rId17"/>
    <p:sldId id="563" r:id="rId18"/>
    <p:sldId id="564" r:id="rId19"/>
    <p:sldId id="565" r:id="rId20"/>
    <p:sldId id="566" r:id="rId21"/>
    <p:sldId id="567" r:id="rId22"/>
    <p:sldId id="568" r:id="rId23"/>
    <p:sldId id="569" r:id="rId24"/>
    <p:sldId id="570" r:id="rId25"/>
    <p:sldId id="573" r:id="rId26"/>
    <p:sldId id="571" r:id="rId27"/>
    <p:sldId id="572" r:id="rId28"/>
    <p:sldId id="574" r:id="rId29"/>
    <p:sldId id="575" r:id="rId30"/>
    <p:sldId id="576" r:id="rId31"/>
    <p:sldId id="577" r:id="rId32"/>
    <p:sldId id="578" r:id="rId33"/>
    <p:sldId id="579" r:id="rId34"/>
    <p:sldId id="580" r:id="rId35"/>
    <p:sldId id="582" r:id="rId36"/>
    <p:sldId id="581" r:id="rId37"/>
    <p:sldId id="583" r:id="rId38"/>
    <p:sldId id="584" r:id="rId39"/>
    <p:sldId id="585" r:id="rId40"/>
    <p:sldId id="586" r:id="rId41"/>
    <p:sldId id="587" r:id="rId42"/>
    <p:sldId id="588" r:id="rId43"/>
    <p:sldId id="589" r:id="rId44"/>
  </p:sldIdLst>
  <p:sldSz cx="9144000" cy="6858000" type="screen4x3"/>
  <p:notesSz cx="6669088"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9900"/>
    <a:srgbClr val="FF3300"/>
  </p:clrMru>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89732" autoAdjust="0"/>
  </p:normalViewPr>
  <p:slideViewPr>
    <p:cSldViewPr>
      <p:cViewPr>
        <p:scale>
          <a:sx n="75" d="100"/>
          <a:sy n="75" d="100"/>
        </p:scale>
        <p:origin x="-72" y="-5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10.xml"/></Relationships>
</file>

<file path=ppt/charts/_rels/chart12.xml.rels><?xml version="1.0" encoding="UTF-8" standalone="yes"?>
<Relationships xmlns="http://schemas.openxmlformats.org/package/2006/relationships"><Relationship Id="rId2" Type="http://schemas.openxmlformats.org/officeDocument/2006/relationships/oleObject" Target="file:///C:\eigene%20dateien\datenbanken\WLTP\excel\check_results_0107101.xlsx" TargetMode="External"/><Relationship Id="rId1" Type="http://schemas.openxmlformats.org/officeDocument/2006/relationships/themeOverride" Target="../theme/themeOverride11.xml"/></Relationships>
</file>

<file path=ppt/charts/_rels/chart13.xml.rels><?xml version="1.0" encoding="UTF-8" standalone="yes"?>
<Relationships xmlns="http://schemas.openxmlformats.org/package/2006/relationships"><Relationship Id="rId2" Type="http://schemas.openxmlformats.org/officeDocument/2006/relationships/oleObject" Target="file:///C:\eigene%20dateien\datenbanken\WLTP\excel\check_results_0107101.xlsx" TargetMode="External"/><Relationship Id="rId1" Type="http://schemas.openxmlformats.org/officeDocument/2006/relationships/themeOverride" Target="../theme/themeOverride12.xml"/></Relationships>
</file>

<file path=ppt/charts/_rels/chart2.xml.rels><?xml version="1.0" encoding="UTF-8" standalone="yes"?>
<Relationships xmlns="http://schemas.openxmlformats.org/package/2006/relationships"><Relationship Id="rId1" Type="http://schemas.openxmlformats.org/officeDocument/2006/relationships/oleObject" Target="file:///C:\eigene%20dateien\datenbanken\WLTP\excel\check_results_090810_1_wo_stop3.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oleObject" Target="file:///C:\eigene%20dateien\datenbanken\WLTP\excel\check_results_090810_1_wo_stop3.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34E-2"/>
          <c:y val="2.3434786236230597E-2"/>
          <c:w val="0.895734365252295"/>
          <c:h val="0.88991490800231754"/>
        </c:manualLayout>
      </c:layout>
      <c:scatterChart>
        <c:scatterStyle val="lineMarker"/>
        <c:ser>
          <c:idx val="0"/>
          <c:order val="0"/>
          <c:tx>
            <c:strRef>
              <c:f>Tabelle15!$I$36</c:f>
              <c:strCache>
                <c:ptCount val="1"/>
                <c:pt idx="0">
                  <c:v>FR, M1, veh 1</c:v>
                </c:pt>
              </c:strCache>
            </c:strRef>
          </c:tx>
          <c:spPr>
            <a:ln>
              <a:solidFill>
                <a:srgbClr val="33CC33"/>
              </a:solidFill>
            </a:ln>
          </c:spPr>
          <c:marker>
            <c:symbol val="triangle"/>
            <c:size val="9"/>
            <c:spPr>
              <a:solidFill>
                <a:srgbClr val="33CC33"/>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Tabelle15!$I$37:$I$64</c:f>
              <c:numCache>
                <c:formatCode>General</c:formatCode>
                <c:ptCount val="28"/>
                <c:pt idx="0" formatCode="0.00E+00">
                  <c:v>2.9116948377319509E-2</c:v>
                </c:pt>
                <c:pt idx="1">
                  <c:v>0.12674849640244415</c:v>
                </c:pt>
                <c:pt idx="2">
                  <c:v>0.19661095497532111</c:v>
                </c:pt>
                <c:pt idx="3">
                  <c:v>0.23782580902467496</c:v>
                </c:pt>
                <c:pt idx="4">
                  <c:v>0.26600303554791299</c:v>
                </c:pt>
                <c:pt idx="5">
                  <c:v>0.26256358331363211</c:v>
                </c:pt>
                <c:pt idx="6">
                  <c:v>0.24902371006799306</c:v>
                </c:pt>
                <c:pt idx="7">
                  <c:v>0.237115884453517</c:v>
                </c:pt>
                <c:pt idx="8">
                  <c:v>0.22790919232948911</c:v>
                </c:pt>
                <c:pt idx="9">
                  <c:v>0.20745214359812711</c:v>
                </c:pt>
                <c:pt idx="10">
                  <c:v>0.18567056459648701</c:v>
                </c:pt>
                <c:pt idx="11">
                  <c:v>0.16469257664057593</c:v>
                </c:pt>
                <c:pt idx="12">
                  <c:v>0.17392615338054801</c:v>
                </c:pt>
                <c:pt idx="13">
                  <c:v>0.16631847650381607</c:v>
                </c:pt>
                <c:pt idx="14">
                  <c:v>0.14772118052023911</c:v>
                </c:pt>
                <c:pt idx="15">
                  <c:v>0.14340999111260708</c:v>
                </c:pt>
                <c:pt idx="16">
                  <c:v>0.13180045418920999</c:v>
                </c:pt>
                <c:pt idx="17">
                  <c:v>0.12542976353885293</c:v>
                </c:pt>
                <c:pt idx="18">
                  <c:v>0.13852825131642704</c:v>
                </c:pt>
                <c:pt idx="19">
                  <c:v>0.10219873700766502</c:v>
                </c:pt>
                <c:pt idx="20">
                  <c:v>0.12571593387655705</c:v>
                </c:pt>
                <c:pt idx="21" formatCode="0.00E+00">
                  <c:v>6.3409166370448106E-2</c:v>
                </c:pt>
                <c:pt idx="22" formatCode="0.00E+00">
                  <c:v>5.7942966591512719E-2</c:v>
                </c:pt>
                <c:pt idx="23" formatCode="0.00E+00">
                  <c:v>3.9957685211187401E-2</c:v>
                </c:pt>
                <c:pt idx="24" formatCode="0.00E+00">
                  <c:v>4.4774150978830515E-2</c:v>
                </c:pt>
                <c:pt idx="25" formatCode="0.00E+00">
                  <c:v>7.0902422650656244E-2</c:v>
                </c:pt>
                <c:pt idx="26" formatCode="0.00E+00">
                  <c:v>4.0823008926957803E-2</c:v>
                </c:pt>
                <c:pt idx="27" formatCode="0.00E+00">
                  <c:v>4.7513897215698632E-2</c:v>
                </c:pt>
              </c:numCache>
            </c:numRef>
          </c:yVal>
        </c:ser>
        <c:ser>
          <c:idx val="1"/>
          <c:order val="1"/>
          <c:tx>
            <c:strRef>
              <c:f>Tabelle15!$J$36</c:f>
              <c:strCache>
                <c:ptCount val="1"/>
                <c:pt idx="0">
                  <c:v>FR, M1, veh 2</c:v>
                </c:pt>
              </c:strCache>
            </c:strRef>
          </c:tx>
          <c:spPr>
            <a:ln>
              <a:solidFill>
                <a:srgbClr val="99CC00"/>
              </a:solidFill>
            </a:ln>
          </c:spPr>
          <c:marker>
            <c:symbol val="diamond"/>
            <c:size val="9"/>
            <c:spPr>
              <a:solidFill>
                <a:srgbClr val="99CC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Tabelle15!$J$37:$J$64</c:f>
              <c:numCache>
                <c:formatCode>General</c:formatCode>
                <c:ptCount val="28"/>
                <c:pt idx="0" formatCode="0.00E+00">
                  <c:v>3.3595700148282601E-2</c:v>
                </c:pt>
                <c:pt idx="1">
                  <c:v>0.131712919362616</c:v>
                </c:pt>
                <c:pt idx="2">
                  <c:v>0.21635200255020806</c:v>
                </c:pt>
                <c:pt idx="3">
                  <c:v>0.27999096872495921</c:v>
                </c:pt>
                <c:pt idx="4">
                  <c:v>0.31268858409696221</c:v>
                </c:pt>
                <c:pt idx="5">
                  <c:v>0.31335836155474234</c:v>
                </c:pt>
                <c:pt idx="6">
                  <c:v>0.31717108266969213</c:v>
                </c:pt>
                <c:pt idx="7">
                  <c:v>0.30576621078859001</c:v>
                </c:pt>
                <c:pt idx="8">
                  <c:v>0.29694763062969698</c:v>
                </c:pt>
                <c:pt idx="9">
                  <c:v>0.28918026602752911</c:v>
                </c:pt>
                <c:pt idx="10">
                  <c:v>0.27629458137649698</c:v>
                </c:pt>
                <c:pt idx="11">
                  <c:v>0.23168312406392</c:v>
                </c:pt>
                <c:pt idx="12">
                  <c:v>0.23538928423413105</c:v>
                </c:pt>
                <c:pt idx="13">
                  <c:v>0.22561902016998306</c:v>
                </c:pt>
                <c:pt idx="14">
                  <c:v>0.21005447322600199</c:v>
                </c:pt>
                <c:pt idx="15">
                  <c:v>0.17478917580587899</c:v>
                </c:pt>
                <c:pt idx="16">
                  <c:v>0.15059395582146115</c:v>
                </c:pt>
                <c:pt idx="17">
                  <c:v>0.13619507204829001</c:v>
                </c:pt>
                <c:pt idx="18">
                  <c:v>0.14312569502582201</c:v>
                </c:pt>
                <c:pt idx="19">
                  <c:v>0.12278845722767602</c:v>
                </c:pt>
                <c:pt idx="20" formatCode="0.00E+00">
                  <c:v>9.947624474648023E-2</c:v>
                </c:pt>
                <c:pt idx="23">
                  <c:v>0.11132261064938602</c:v>
                </c:pt>
                <c:pt idx="24">
                  <c:v>0.10388616471005099</c:v>
                </c:pt>
              </c:numCache>
            </c:numRef>
          </c:yVal>
        </c:ser>
        <c:ser>
          <c:idx val="2"/>
          <c:order val="2"/>
          <c:tx>
            <c:strRef>
              <c:f>Tabelle15!$K$36</c:f>
              <c:strCache>
                <c:ptCount val="1"/>
                <c:pt idx="0">
                  <c:v>FR, M1, veh 3</c:v>
                </c:pt>
              </c:strCache>
            </c:strRef>
          </c:tx>
          <c:spPr>
            <a:ln>
              <a:solidFill>
                <a:srgbClr val="650357"/>
              </a:solidFill>
            </a:ln>
          </c:spPr>
          <c:marker>
            <c:symbol val="triangle"/>
            <c:size val="9"/>
            <c:spPr>
              <a:solidFill>
                <a:srgbClr val="650357"/>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Tabelle15!$K$37:$K$64</c:f>
              <c:numCache>
                <c:formatCode>General</c:formatCode>
                <c:ptCount val="28"/>
                <c:pt idx="0" formatCode="0.00E+00">
                  <c:v>3.6725683530133502E-2</c:v>
                </c:pt>
                <c:pt idx="1">
                  <c:v>0.12241263268567502</c:v>
                </c:pt>
                <c:pt idx="2">
                  <c:v>0.18149871203098905</c:v>
                </c:pt>
                <c:pt idx="3">
                  <c:v>0.214174731380714</c:v>
                </c:pt>
                <c:pt idx="4">
                  <c:v>0.23173660389160999</c:v>
                </c:pt>
                <c:pt idx="5">
                  <c:v>0.23253553933217205</c:v>
                </c:pt>
                <c:pt idx="6">
                  <c:v>0.23612227053847601</c:v>
                </c:pt>
                <c:pt idx="7">
                  <c:v>0.23229278296417105</c:v>
                </c:pt>
                <c:pt idx="8">
                  <c:v>0.21503166447524699</c:v>
                </c:pt>
                <c:pt idx="9">
                  <c:v>0.19732206361787999</c:v>
                </c:pt>
                <c:pt idx="10">
                  <c:v>0.16688907060430105</c:v>
                </c:pt>
                <c:pt idx="11">
                  <c:v>0.16847472754120008</c:v>
                </c:pt>
                <c:pt idx="12">
                  <c:v>0.16925972927778099</c:v>
                </c:pt>
                <c:pt idx="13">
                  <c:v>0.16482017821854994</c:v>
                </c:pt>
                <c:pt idx="14">
                  <c:v>0.16229329847069515</c:v>
                </c:pt>
                <c:pt idx="15">
                  <c:v>0.16936306931611006</c:v>
                </c:pt>
                <c:pt idx="16">
                  <c:v>0.14274954659559011</c:v>
                </c:pt>
                <c:pt idx="17">
                  <c:v>0.12970001966210101</c:v>
                </c:pt>
                <c:pt idx="18">
                  <c:v>0.14636619339967399</c:v>
                </c:pt>
                <c:pt idx="19">
                  <c:v>0.14172446740520006</c:v>
                </c:pt>
                <c:pt idx="20">
                  <c:v>0.13172105424716099</c:v>
                </c:pt>
                <c:pt idx="21">
                  <c:v>0.13054413609901006</c:v>
                </c:pt>
              </c:numCache>
            </c:numRef>
          </c:yVal>
        </c:ser>
        <c:ser>
          <c:idx val="3"/>
          <c:order val="3"/>
          <c:tx>
            <c:strRef>
              <c:f>Tabelle15!$L$36</c:f>
              <c:strCache>
                <c:ptCount val="1"/>
                <c:pt idx="0">
                  <c:v>FR, M1, veh 4</c:v>
                </c:pt>
              </c:strCache>
            </c:strRef>
          </c:tx>
          <c:spPr>
            <a:ln>
              <a:solidFill>
                <a:srgbClr val="FF9900"/>
              </a:solidFill>
            </a:ln>
          </c:spPr>
          <c:marker>
            <c:symbol val="square"/>
            <c:size val="9"/>
            <c:spPr>
              <a:solidFill>
                <a:srgbClr val="FF99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Tabelle15!$L$37:$L$64</c:f>
              <c:numCache>
                <c:formatCode>General</c:formatCode>
                <c:ptCount val="28"/>
                <c:pt idx="0" formatCode="0.00E+00">
                  <c:v>3.7887171389396519E-2</c:v>
                </c:pt>
                <c:pt idx="1">
                  <c:v>0.13301856929709399</c:v>
                </c:pt>
                <c:pt idx="2">
                  <c:v>0.21844397799470605</c:v>
                </c:pt>
                <c:pt idx="3">
                  <c:v>0.27928749964809102</c:v>
                </c:pt>
                <c:pt idx="4">
                  <c:v>0.27399577705059702</c:v>
                </c:pt>
                <c:pt idx="5">
                  <c:v>0.27711641811795512</c:v>
                </c:pt>
                <c:pt idx="6">
                  <c:v>0.25710039221225012</c:v>
                </c:pt>
                <c:pt idx="7">
                  <c:v>0.24093326600675499</c:v>
                </c:pt>
                <c:pt idx="8">
                  <c:v>0.22451534765988806</c:v>
                </c:pt>
                <c:pt idx="9">
                  <c:v>0.21157426293186801</c:v>
                </c:pt>
                <c:pt idx="10">
                  <c:v>0.19435378583247712</c:v>
                </c:pt>
                <c:pt idx="11">
                  <c:v>0.17859343579058407</c:v>
                </c:pt>
                <c:pt idx="12">
                  <c:v>0.17337123122332501</c:v>
                </c:pt>
                <c:pt idx="13">
                  <c:v>0.16486375495456901</c:v>
                </c:pt>
                <c:pt idx="14">
                  <c:v>0.139521285901956</c:v>
                </c:pt>
                <c:pt idx="15">
                  <c:v>0.13636595182271899</c:v>
                </c:pt>
                <c:pt idx="16">
                  <c:v>0.11635046520668703</c:v>
                </c:pt>
                <c:pt idx="17">
                  <c:v>0.110881633112332</c:v>
                </c:pt>
                <c:pt idx="18">
                  <c:v>0.10368196778638503</c:v>
                </c:pt>
                <c:pt idx="19" formatCode="0.00E+00">
                  <c:v>9.4175638325693256E-2</c:v>
                </c:pt>
                <c:pt idx="20">
                  <c:v>7.530385129726902E-2</c:v>
                </c:pt>
                <c:pt idx="21" formatCode="0.00E+00">
                  <c:v>8.2803944006524688E-2</c:v>
                </c:pt>
              </c:numCache>
            </c:numRef>
          </c:yVal>
        </c:ser>
        <c:ser>
          <c:idx val="4"/>
          <c:order val="4"/>
          <c:tx>
            <c:strRef>
              <c:f>Tabelle15!$M$36</c:f>
              <c:strCache>
                <c:ptCount val="1"/>
                <c:pt idx="0">
                  <c:v>FR, M1, veh 5</c:v>
                </c:pt>
              </c:strCache>
            </c:strRef>
          </c:tx>
          <c:spPr>
            <a:ln>
              <a:solidFill>
                <a:srgbClr val="FFFF00"/>
              </a:solidFill>
            </a:ln>
          </c:spPr>
          <c:marker>
            <c:symbol val="circle"/>
            <c:size val="9"/>
            <c:spPr>
              <a:solidFill>
                <a:srgbClr val="FFFF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Tabelle15!$M$37:$M$64</c:f>
              <c:numCache>
                <c:formatCode>General</c:formatCode>
                <c:ptCount val="28"/>
                <c:pt idx="0" formatCode="0.00E+00">
                  <c:v>2.3256513666519117E-2</c:v>
                </c:pt>
                <c:pt idx="1">
                  <c:v>0.107535511348367</c:v>
                </c:pt>
                <c:pt idx="2">
                  <c:v>0.17629580017618307</c:v>
                </c:pt>
                <c:pt idx="3">
                  <c:v>0.18001824767594307</c:v>
                </c:pt>
                <c:pt idx="4">
                  <c:v>0.17520706867922806</c:v>
                </c:pt>
                <c:pt idx="5">
                  <c:v>0.19074434194992812</c:v>
                </c:pt>
                <c:pt idx="6">
                  <c:v>0.20835931757352699</c:v>
                </c:pt>
                <c:pt idx="7">
                  <c:v>0.21049716293071699</c:v>
                </c:pt>
                <c:pt idx="8">
                  <c:v>0.20205456379492201</c:v>
                </c:pt>
                <c:pt idx="9">
                  <c:v>0.14043538778534212</c:v>
                </c:pt>
                <c:pt idx="10">
                  <c:v>0.13990705703294706</c:v>
                </c:pt>
                <c:pt idx="11">
                  <c:v>0.16908011354129915</c:v>
                </c:pt>
                <c:pt idx="12">
                  <c:v>0.121618041109904</c:v>
                </c:pt>
                <c:pt idx="19" formatCode="0.00E+00">
                  <c:v>7.3147815146799106E-2</c:v>
                </c:pt>
              </c:numCache>
            </c:numRef>
          </c:yVal>
        </c:ser>
        <c:ser>
          <c:idx val="5"/>
          <c:order val="5"/>
          <c:tx>
            <c:strRef>
              <c:f>Tabelle15!$N$36</c:f>
              <c:strCache>
                <c:ptCount val="1"/>
                <c:pt idx="0">
                  <c:v>FR, M1, veh 6</c:v>
                </c:pt>
              </c:strCache>
            </c:strRef>
          </c:tx>
          <c:spPr>
            <a:ln>
              <a:solidFill>
                <a:srgbClr val="18F30D"/>
              </a:solidFill>
            </a:ln>
          </c:spPr>
          <c:marker>
            <c:symbol val="circle"/>
            <c:size val="9"/>
            <c:spPr>
              <a:solidFill>
                <a:srgbClr val="18F30D"/>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Tabelle15!$N$37:$N$64</c:f>
              <c:numCache>
                <c:formatCode>General</c:formatCode>
                <c:ptCount val="28"/>
                <c:pt idx="0" formatCode="0.00E+00">
                  <c:v>2.826481601809961E-2</c:v>
                </c:pt>
                <c:pt idx="1">
                  <c:v>0.12339680150385904</c:v>
                </c:pt>
                <c:pt idx="2">
                  <c:v>0.22691933244070617</c:v>
                </c:pt>
                <c:pt idx="3">
                  <c:v>0.25430167749368898</c:v>
                </c:pt>
                <c:pt idx="4">
                  <c:v>0.28680665333612898</c:v>
                </c:pt>
                <c:pt idx="5">
                  <c:v>0.254529816803994</c:v>
                </c:pt>
                <c:pt idx="6">
                  <c:v>0.24028673297247707</c:v>
                </c:pt>
                <c:pt idx="7">
                  <c:v>0.20964464191408794</c:v>
                </c:pt>
                <c:pt idx="8">
                  <c:v>0.18071941603183211</c:v>
                </c:pt>
                <c:pt idx="9">
                  <c:v>0.17063148096613007</c:v>
                </c:pt>
                <c:pt idx="10">
                  <c:v>0.14865276850390197</c:v>
                </c:pt>
                <c:pt idx="11">
                  <c:v>0.13651693702775705</c:v>
                </c:pt>
                <c:pt idx="12">
                  <c:v>0.14504925701365601</c:v>
                </c:pt>
                <c:pt idx="13">
                  <c:v>0.14272623536699111</c:v>
                </c:pt>
                <c:pt idx="14">
                  <c:v>0.13742148772393406</c:v>
                </c:pt>
                <c:pt idx="21">
                  <c:v>6.9475553263021003E-2</c:v>
                </c:pt>
              </c:numCache>
            </c:numRef>
          </c:yVal>
        </c:ser>
        <c:ser>
          <c:idx val="6"/>
          <c:order val="6"/>
          <c:tx>
            <c:strRef>
              <c:f>Tabelle15!$O$36</c:f>
              <c:strCache>
                <c:ptCount val="1"/>
                <c:pt idx="0">
                  <c:v>FR, M1, veh 7</c:v>
                </c:pt>
              </c:strCache>
            </c:strRef>
          </c:tx>
          <c:spPr>
            <a:ln>
              <a:solidFill>
                <a:srgbClr val="00FFFF"/>
              </a:solidFill>
            </a:ln>
          </c:spPr>
          <c:marker>
            <c:symbol val="square"/>
            <c:size val="9"/>
            <c:spPr>
              <a:solidFill>
                <a:srgbClr val="00FFFF"/>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Tabelle15!$O$37:$O$64</c:f>
              <c:numCache>
                <c:formatCode>0.00E+00</c:formatCode>
                <c:ptCount val="28"/>
                <c:pt idx="0">
                  <c:v>3.2407990243204322E-2</c:v>
                </c:pt>
                <c:pt idx="1">
                  <c:v>9.9546864899556761E-2</c:v>
                </c:pt>
                <c:pt idx="2" formatCode="General">
                  <c:v>0.180188014017548</c:v>
                </c:pt>
                <c:pt idx="3" formatCode="General">
                  <c:v>0.22934177526521199</c:v>
                </c:pt>
                <c:pt idx="4" formatCode="General">
                  <c:v>0.2520019920322491</c:v>
                </c:pt>
                <c:pt idx="5" formatCode="General">
                  <c:v>0.26461694801904012</c:v>
                </c:pt>
                <c:pt idx="6" formatCode="General">
                  <c:v>0.2746402608630471</c:v>
                </c:pt>
                <c:pt idx="7" formatCode="General">
                  <c:v>0.27132037955001514</c:v>
                </c:pt>
                <c:pt idx="8" formatCode="General">
                  <c:v>0.23161561124369195</c:v>
                </c:pt>
                <c:pt idx="9" formatCode="General">
                  <c:v>0.23235877925824394</c:v>
                </c:pt>
                <c:pt idx="10" formatCode="General">
                  <c:v>0.20883077877002801</c:v>
                </c:pt>
                <c:pt idx="11" formatCode="General">
                  <c:v>0.20200729181864099</c:v>
                </c:pt>
                <c:pt idx="12" formatCode="General">
                  <c:v>0.13926283047364699</c:v>
                </c:pt>
                <c:pt idx="13" formatCode="General">
                  <c:v>0.14697533142258806</c:v>
                </c:pt>
                <c:pt idx="14" formatCode="General">
                  <c:v>0.13298685922644099</c:v>
                </c:pt>
                <c:pt idx="15" formatCode="General">
                  <c:v>0.14260472821129994</c:v>
                </c:pt>
                <c:pt idx="16" formatCode="General">
                  <c:v>0.12470192609809203</c:v>
                </c:pt>
                <c:pt idx="18" formatCode="General">
                  <c:v>0.12028955691583899</c:v>
                </c:pt>
              </c:numCache>
            </c:numRef>
          </c:yVal>
        </c:ser>
        <c:ser>
          <c:idx val="7"/>
          <c:order val="7"/>
          <c:tx>
            <c:strRef>
              <c:f>Tabelle15!$P$36</c:f>
              <c:strCache>
                <c:ptCount val="1"/>
                <c:pt idx="0">
                  <c:v>FR, M1, veh 8</c:v>
                </c:pt>
              </c:strCache>
            </c:strRef>
          </c:tx>
          <c:spPr>
            <a:ln>
              <a:solidFill>
                <a:srgbClr val="FF0000"/>
              </a:solidFill>
            </a:ln>
          </c:spPr>
          <c:marker>
            <c:symbol val="triangle"/>
            <c:size val="9"/>
            <c:spPr>
              <a:solidFill>
                <a:srgbClr val="FF0000"/>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Tabelle15!$P$37:$P$64</c:f>
              <c:numCache>
                <c:formatCode>General</c:formatCode>
                <c:ptCount val="28"/>
                <c:pt idx="0" formatCode="0.00E+00">
                  <c:v>2.5985117703321618E-2</c:v>
                </c:pt>
                <c:pt idx="1">
                  <c:v>0.10617972306970003</c:v>
                </c:pt>
                <c:pt idx="2">
                  <c:v>0.19348668718410611</c:v>
                </c:pt>
                <c:pt idx="3">
                  <c:v>0.22761591666179407</c:v>
                </c:pt>
                <c:pt idx="4">
                  <c:v>0.24838669828611201</c:v>
                </c:pt>
                <c:pt idx="5">
                  <c:v>0.25219248657751703</c:v>
                </c:pt>
                <c:pt idx="6">
                  <c:v>0.24584548997121511</c:v>
                </c:pt>
                <c:pt idx="7">
                  <c:v>0.23461334949893906</c:v>
                </c:pt>
                <c:pt idx="8">
                  <c:v>0.21993393467485606</c:v>
                </c:pt>
                <c:pt idx="9">
                  <c:v>0.20675531476619011</c:v>
                </c:pt>
                <c:pt idx="10">
                  <c:v>0.18262448158313707</c:v>
                </c:pt>
                <c:pt idx="11">
                  <c:v>0.16499227879211112</c:v>
                </c:pt>
                <c:pt idx="12">
                  <c:v>0.15888058605314501</c:v>
                </c:pt>
                <c:pt idx="13">
                  <c:v>0.14089494075510506</c:v>
                </c:pt>
                <c:pt idx="14">
                  <c:v>0.12450398723628406</c:v>
                </c:pt>
                <c:pt idx="15">
                  <c:v>0.124971866770495</c:v>
                </c:pt>
                <c:pt idx="16">
                  <c:v>0.11246167233785505</c:v>
                </c:pt>
                <c:pt idx="17">
                  <c:v>0.10701936116265498</c:v>
                </c:pt>
                <c:pt idx="18">
                  <c:v>0.10726492473784603</c:v>
                </c:pt>
                <c:pt idx="19" formatCode="0.00E+00">
                  <c:v>9.3166567177933479E-2</c:v>
                </c:pt>
                <c:pt idx="20">
                  <c:v>9.6148197086867032E-2</c:v>
                </c:pt>
                <c:pt idx="21" formatCode="0.00E+00">
                  <c:v>9.3100130202098938E-2</c:v>
                </c:pt>
                <c:pt idx="22">
                  <c:v>5.3228371379315985E-2</c:v>
                </c:pt>
                <c:pt idx="23" formatCode="0.00E+00">
                  <c:v>6.5762374650291652E-2</c:v>
                </c:pt>
                <c:pt idx="24" formatCode="0.00E+00">
                  <c:v>5.3508669994754704E-2</c:v>
                </c:pt>
                <c:pt idx="25" formatCode="0.00E+00">
                  <c:v>6.8263721679438422E-2</c:v>
                </c:pt>
                <c:pt idx="26" formatCode="0.00E+00">
                  <c:v>6.7839891168581523E-2</c:v>
                </c:pt>
                <c:pt idx="27" formatCode="0.00E+00">
                  <c:v>6.3919380027168821E-2</c:v>
                </c:pt>
              </c:numCache>
            </c:numRef>
          </c:yVal>
        </c:ser>
        <c:ser>
          <c:idx val="8"/>
          <c:order val="8"/>
          <c:tx>
            <c:strRef>
              <c:f>Tabelle15!$Q$36</c:f>
              <c:strCache>
                <c:ptCount val="1"/>
                <c:pt idx="0">
                  <c:v>FR, M1, veh 9</c:v>
                </c:pt>
              </c:strCache>
            </c:strRef>
          </c:tx>
          <c:spPr>
            <a:ln>
              <a:solidFill>
                <a:srgbClr val="EC06CB"/>
              </a:solidFill>
            </a:ln>
          </c:spPr>
          <c:marker>
            <c:symbol val="triangle"/>
            <c:size val="9"/>
            <c:spPr>
              <a:solidFill>
                <a:srgbClr val="EC06CB"/>
              </a:solidFill>
              <a:ln>
                <a:solidFill>
                  <a:schemeClr val="tx1"/>
                </a:solidFill>
              </a:ln>
            </c:spPr>
          </c:marker>
          <c:xVal>
            <c:numRef>
              <c:f>Tabelle15!$H$37:$H$64</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Tabelle15!$Q$37:$Q$64</c:f>
              <c:numCache>
                <c:formatCode>0.00E+00</c:formatCode>
                <c:ptCount val="28"/>
                <c:pt idx="0" formatCode="General">
                  <c:v>1.1633926410638006E-2</c:v>
                </c:pt>
                <c:pt idx="1">
                  <c:v>8.6297185002110782E-2</c:v>
                </c:pt>
                <c:pt idx="2" formatCode="General">
                  <c:v>0.151637965193853</c:v>
                </c:pt>
                <c:pt idx="3" formatCode="General">
                  <c:v>0.21678118285643813</c:v>
                </c:pt>
                <c:pt idx="4" formatCode="General">
                  <c:v>0.23815871030432501</c:v>
                </c:pt>
                <c:pt idx="5" formatCode="General">
                  <c:v>0.23200912313777006</c:v>
                </c:pt>
                <c:pt idx="6" formatCode="General">
                  <c:v>0.245574177370006</c:v>
                </c:pt>
                <c:pt idx="7" formatCode="General">
                  <c:v>0.22808477114368</c:v>
                </c:pt>
                <c:pt idx="8" formatCode="General">
                  <c:v>0.23209460311947505</c:v>
                </c:pt>
                <c:pt idx="9" formatCode="General">
                  <c:v>0.20331266588588701</c:v>
                </c:pt>
                <c:pt idx="10" formatCode="General">
                  <c:v>0.18592188576009808</c:v>
                </c:pt>
                <c:pt idx="11" formatCode="General">
                  <c:v>0.172807759344205</c:v>
                </c:pt>
                <c:pt idx="12" formatCode="General">
                  <c:v>0.16916419443877007</c:v>
                </c:pt>
                <c:pt idx="13" formatCode="General">
                  <c:v>0.15424299404986211</c:v>
                </c:pt>
                <c:pt idx="14" formatCode="General">
                  <c:v>0.14189898275833207</c:v>
                </c:pt>
                <c:pt idx="15" formatCode="General">
                  <c:v>0.14967656095434795</c:v>
                </c:pt>
                <c:pt idx="16" formatCode="General">
                  <c:v>0.11519675825325411</c:v>
                </c:pt>
                <c:pt idx="17" formatCode="General">
                  <c:v>0.11270923978543206</c:v>
                </c:pt>
                <c:pt idx="18" formatCode="General">
                  <c:v>0.11933593282533603</c:v>
                </c:pt>
                <c:pt idx="19" formatCode="General">
                  <c:v>0.106267406157194</c:v>
                </c:pt>
                <c:pt idx="20">
                  <c:v>9.7613978769248322E-2</c:v>
                </c:pt>
                <c:pt idx="22">
                  <c:v>8.1249124250144383E-2</c:v>
                </c:pt>
                <c:pt idx="24">
                  <c:v>5.1692830696774703E-2</c:v>
                </c:pt>
                <c:pt idx="25">
                  <c:v>3.2231610793213426E-2</c:v>
                </c:pt>
              </c:numCache>
            </c:numRef>
          </c:yVal>
        </c:ser>
        <c:ser>
          <c:idx val="9"/>
          <c:order val="9"/>
          <c:tx>
            <c:strRef>
              <c:f>Tabelle15!$R$69</c:f>
              <c:strCache>
                <c:ptCount val="1"/>
                <c:pt idx="0">
                  <c:v>FR, N1, veh 10</c:v>
                </c:pt>
              </c:strCache>
            </c:strRef>
          </c:tx>
          <c:spPr>
            <a:ln>
              <a:solidFill>
                <a:srgbClr val="336699"/>
              </a:solidFill>
            </a:ln>
          </c:spPr>
          <c:marker>
            <c:symbol val="circle"/>
            <c:size val="9"/>
            <c:spPr>
              <a:solidFill>
                <a:srgbClr val="336699"/>
              </a:solidFill>
              <a:ln>
                <a:solidFill>
                  <a:sysClr val="windowText" lastClr="000000"/>
                </a:solidFill>
              </a:ln>
            </c:spPr>
          </c:marker>
          <c:xVal>
            <c:numRef>
              <c:f>Tabelle15!$H$70:$H$95</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Tabelle15!$R$70:$R$95</c:f>
              <c:numCache>
                <c:formatCode>0.00E+00</c:formatCode>
                <c:ptCount val="26"/>
                <c:pt idx="0">
                  <c:v>1.6719018543981105E-2</c:v>
                </c:pt>
                <c:pt idx="1">
                  <c:v>7.5409537309315738E-2</c:v>
                </c:pt>
                <c:pt idx="2" formatCode="General">
                  <c:v>0.14838797222811495</c:v>
                </c:pt>
                <c:pt idx="3" formatCode="General">
                  <c:v>0.19356836370321906</c:v>
                </c:pt>
                <c:pt idx="4" formatCode="General">
                  <c:v>0.20881329779099711</c:v>
                </c:pt>
                <c:pt idx="5" formatCode="General">
                  <c:v>0.20219829764334399</c:v>
                </c:pt>
                <c:pt idx="6" formatCode="General">
                  <c:v>0.20149741306676411</c:v>
                </c:pt>
                <c:pt idx="7" formatCode="General">
                  <c:v>0.18087611906053994</c:v>
                </c:pt>
                <c:pt idx="8" formatCode="General">
                  <c:v>0.14919200163129706</c:v>
                </c:pt>
                <c:pt idx="9" formatCode="General">
                  <c:v>0.14215128201101601</c:v>
                </c:pt>
                <c:pt idx="10" formatCode="General">
                  <c:v>0.14914592686060099</c:v>
                </c:pt>
                <c:pt idx="11" formatCode="General">
                  <c:v>0.14531059574020899</c:v>
                </c:pt>
                <c:pt idx="12" formatCode="General">
                  <c:v>0.131963824675288</c:v>
                </c:pt>
                <c:pt idx="13" formatCode="General">
                  <c:v>0.141165990917584</c:v>
                </c:pt>
                <c:pt idx="14" formatCode="General">
                  <c:v>0.11958619540939003</c:v>
                </c:pt>
                <c:pt idx="15">
                  <c:v>8.5573963188053576E-2</c:v>
                </c:pt>
                <c:pt idx="16">
                  <c:v>9.3839620496177958E-2</c:v>
                </c:pt>
                <c:pt idx="17">
                  <c:v>9.3382985364885207E-2</c:v>
                </c:pt>
                <c:pt idx="18">
                  <c:v>7.9685585293017294E-2</c:v>
                </c:pt>
                <c:pt idx="19">
                  <c:v>7.064878283147763E-2</c:v>
                </c:pt>
                <c:pt idx="20">
                  <c:v>6.8198760821311946E-2</c:v>
                </c:pt>
                <c:pt idx="21">
                  <c:v>6.6319609818877343E-2</c:v>
                </c:pt>
                <c:pt idx="22">
                  <c:v>4.5307717791790519E-2</c:v>
                </c:pt>
                <c:pt idx="23">
                  <c:v>7.1717666566633448E-2</c:v>
                </c:pt>
                <c:pt idx="24">
                  <c:v>3.1139180737076118E-2</c:v>
                </c:pt>
                <c:pt idx="25">
                  <c:v>2.687782541050842E-2</c:v>
                </c:pt>
              </c:numCache>
            </c:numRef>
          </c:yVal>
        </c:ser>
        <c:axId val="36535296"/>
        <c:axId val="36553856"/>
      </c:scatterChart>
      <c:valAx>
        <c:axId val="36535296"/>
        <c:scaling>
          <c:orientation val="minMax"/>
          <c:max val="140"/>
        </c:scaling>
        <c:axPos val="b"/>
        <c:majorGridlines/>
        <c:title>
          <c:tx>
            <c:rich>
              <a:bodyPr/>
              <a:lstStyle/>
              <a:p>
                <a:pPr>
                  <a:defRPr lang="de-DE"/>
                </a:pPr>
                <a:r>
                  <a:rPr lang="de-DE"/>
                  <a:t>vehicle speed</a:t>
                </a:r>
                <a:r>
                  <a:rPr lang="de-DE" baseline="0"/>
                  <a:t> in km/h</a:t>
                </a:r>
                <a:endParaRPr lang="de-DE"/>
              </a:p>
            </c:rich>
          </c:tx>
        </c:title>
        <c:numFmt formatCode="#,##0" sourceLinked="0"/>
        <c:majorTickMark val="cross"/>
        <c:minorTickMark val="cross"/>
        <c:tickLblPos val="nextTo"/>
        <c:txPr>
          <a:bodyPr/>
          <a:lstStyle/>
          <a:p>
            <a:pPr>
              <a:defRPr lang="de-DE"/>
            </a:pPr>
            <a:endParaRPr lang="en-US"/>
          </a:p>
        </c:txPr>
        <c:crossAx val="36553856"/>
        <c:crosses val="autoZero"/>
        <c:crossBetween val="midCat"/>
        <c:majorUnit val="20"/>
        <c:minorUnit val="5"/>
      </c:valAx>
      <c:valAx>
        <c:axId val="36553856"/>
        <c:scaling>
          <c:orientation val="minMax"/>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6535296"/>
        <c:crosses val="autoZero"/>
        <c:crossBetween val="midCat"/>
      </c:valAx>
    </c:plotArea>
    <c:legend>
      <c:legendPos val="r"/>
      <c:layout>
        <c:manualLayout>
          <c:xMode val="edge"/>
          <c:yMode val="edge"/>
          <c:x val="0.77706902594491256"/>
          <c:y val="6.2109446544681188E-2"/>
          <c:w val="0.15226554613281507"/>
          <c:h val="0.4837652419515947"/>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10.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Tabelle15!$H$421</c:f>
              <c:strCache>
                <c:ptCount val="1"/>
                <c:pt idx="0">
                  <c:v>Korea, M1, veh 1</c:v>
                </c:pt>
              </c:strCache>
            </c:strRef>
          </c:tx>
          <c:spPr>
            <a:ln>
              <a:solidFill>
                <a:srgbClr val="33CC33"/>
              </a:solidFill>
            </a:ln>
          </c:spPr>
          <c:marker>
            <c:symbol val="triangle"/>
            <c:size val="9"/>
            <c:spPr>
              <a:solidFill>
                <a:srgbClr val="33CC33"/>
              </a:solidFill>
              <a:ln>
                <a:solidFill>
                  <a:schemeClr val="tx1"/>
                </a:solidFill>
              </a:ln>
            </c:spPr>
          </c:marker>
          <c:xVal>
            <c:numRef>
              <c:f>Tabelle15!$G$422:$G$440</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Tabelle15!$H$422:$H$440</c:f>
              <c:numCache>
                <c:formatCode>General</c:formatCode>
                <c:ptCount val="19"/>
                <c:pt idx="0">
                  <c:v>3.2869239982305273E-2</c:v>
                </c:pt>
                <c:pt idx="1">
                  <c:v>0.10993035892739307</c:v>
                </c:pt>
                <c:pt idx="2">
                  <c:v>0.18099820364999111</c:v>
                </c:pt>
                <c:pt idx="3">
                  <c:v>0.22391743045750045</c:v>
                </c:pt>
                <c:pt idx="4">
                  <c:v>0.23907685185242761</c:v>
                </c:pt>
                <c:pt idx="5">
                  <c:v>0.23613732372743074</c:v>
                </c:pt>
                <c:pt idx="6">
                  <c:v>0.22856572768380898</c:v>
                </c:pt>
                <c:pt idx="7">
                  <c:v>0.21597852810056303</c:v>
                </c:pt>
                <c:pt idx="8">
                  <c:v>0.20235594371917731</c:v>
                </c:pt>
                <c:pt idx="9">
                  <c:v>0.18803233302029565</c:v>
                </c:pt>
                <c:pt idx="10">
                  <c:v>0.17186084034917015</c:v>
                </c:pt>
                <c:pt idx="11">
                  <c:v>0.16394829042908743</c:v>
                </c:pt>
                <c:pt idx="12">
                  <c:v>0.14510527472461385</c:v>
                </c:pt>
                <c:pt idx="13">
                  <c:v>0.1393687390657824</c:v>
                </c:pt>
                <c:pt idx="14">
                  <c:v>0.11771482514725502</c:v>
                </c:pt>
                <c:pt idx="15">
                  <c:v>0.11584437421528072</c:v>
                </c:pt>
                <c:pt idx="16">
                  <c:v>0.12214878771354777</c:v>
                </c:pt>
                <c:pt idx="17">
                  <c:v>0.12666270983357025</c:v>
                </c:pt>
              </c:numCache>
            </c:numRef>
          </c:yVal>
        </c:ser>
        <c:ser>
          <c:idx val="1"/>
          <c:order val="1"/>
          <c:tx>
            <c:strRef>
              <c:f>Tabelle15!$I$421</c:f>
              <c:strCache>
                <c:ptCount val="1"/>
                <c:pt idx="0">
                  <c:v>Korea, M1, veh 2</c:v>
                </c:pt>
              </c:strCache>
            </c:strRef>
          </c:tx>
          <c:spPr>
            <a:ln>
              <a:solidFill>
                <a:srgbClr val="99CC00"/>
              </a:solidFill>
            </a:ln>
          </c:spPr>
          <c:marker>
            <c:symbol val="diamond"/>
            <c:size val="9"/>
            <c:spPr>
              <a:solidFill>
                <a:srgbClr val="99CC00"/>
              </a:solidFill>
              <a:ln>
                <a:solidFill>
                  <a:schemeClr val="tx1"/>
                </a:solidFill>
              </a:ln>
            </c:spPr>
          </c:marker>
          <c:xVal>
            <c:numRef>
              <c:f>Tabelle15!$G$422:$G$440</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Tabelle15!$I$422:$I$440</c:f>
              <c:numCache>
                <c:formatCode>General</c:formatCode>
                <c:ptCount val="19"/>
                <c:pt idx="0">
                  <c:v>2.1779683835807188E-2</c:v>
                </c:pt>
                <c:pt idx="1">
                  <c:v>0.1205313813083275</c:v>
                </c:pt>
                <c:pt idx="2">
                  <c:v>0.20573024138554996</c:v>
                </c:pt>
                <c:pt idx="3">
                  <c:v>0.23950641150739496</c:v>
                </c:pt>
                <c:pt idx="4">
                  <c:v>0.25837163662736007</c:v>
                </c:pt>
                <c:pt idx="5">
                  <c:v>0.2552757497859236</c:v>
                </c:pt>
                <c:pt idx="6">
                  <c:v>0.23342404839858286</c:v>
                </c:pt>
                <c:pt idx="7">
                  <c:v>0.21861037993381713</c:v>
                </c:pt>
                <c:pt idx="8">
                  <c:v>0.20310704540708491</c:v>
                </c:pt>
                <c:pt idx="9">
                  <c:v>0.18342089494691288</c:v>
                </c:pt>
                <c:pt idx="10">
                  <c:v>0.16103493243762723</c:v>
                </c:pt>
                <c:pt idx="11">
                  <c:v>0.14949847295234203</c:v>
                </c:pt>
                <c:pt idx="12">
                  <c:v>0.14671627680530891</c:v>
                </c:pt>
                <c:pt idx="13">
                  <c:v>0.13156658978930261</c:v>
                </c:pt>
                <c:pt idx="14">
                  <c:v>0.12347037189886946</c:v>
                </c:pt>
                <c:pt idx="15">
                  <c:v>0.11688570494758622</c:v>
                </c:pt>
                <c:pt idx="16">
                  <c:v>0.12901862503277997</c:v>
                </c:pt>
              </c:numCache>
            </c:numRef>
          </c:yVal>
        </c:ser>
        <c:ser>
          <c:idx val="2"/>
          <c:order val="2"/>
          <c:tx>
            <c:strRef>
              <c:f>Tabelle15!$J$421</c:f>
              <c:strCache>
                <c:ptCount val="1"/>
                <c:pt idx="0">
                  <c:v>Korea, M1, veh 3</c:v>
                </c:pt>
              </c:strCache>
            </c:strRef>
          </c:tx>
          <c:spPr>
            <a:ln>
              <a:solidFill>
                <a:srgbClr val="650357"/>
              </a:solidFill>
            </a:ln>
          </c:spPr>
          <c:marker>
            <c:symbol val="triangle"/>
            <c:size val="9"/>
            <c:spPr>
              <a:solidFill>
                <a:srgbClr val="650357"/>
              </a:solidFill>
              <a:ln>
                <a:solidFill>
                  <a:schemeClr val="tx1"/>
                </a:solidFill>
              </a:ln>
            </c:spPr>
          </c:marker>
          <c:xVal>
            <c:numRef>
              <c:f>Tabelle15!$G$422:$G$440</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Tabelle15!$J$422:$J$440</c:f>
              <c:numCache>
                <c:formatCode>General</c:formatCode>
                <c:ptCount val="19"/>
                <c:pt idx="0">
                  <c:v>3.2671691444928437E-2</c:v>
                </c:pt>
                <c:pt idx="1">
                  <c:v>0.13149427298298125</c:v>
                </c:pt>
                <c:pt idx="2">
                  <c:v>0.20037714274532661</c:v>
                </c:pt>
                <c:pt idx="3">
                  <c:v>0.24685775713868519</c:v>
                </c:pt>
                <c:pt idx="4">
                  <c:v>0.28534176481272777</c:v>
                </c:pt>
                <c:pt idx="5">
                  <c:v>0.28035690112318645</c:v>
                </c:pt>
                <c:pt idx="6">
                  <c:v>0.2846978340929448</c:v>
                </c:pt>
                <c:pt idx="7">
                  <c:v>0.27990947490553014</c:v>
                </c:pt>
                <c:pt idx="8">
                  <c:v>0.26841180934189796</c:v>
                </c:pt>
                <c:pt idx="9">
                  <c:v>0.22959033053063968</c:v>
                </c:pt>
                <c:pt idx="10">
                  <c:v>0.23013091729322788</c:v>
                </c:pt>
                <c:pt idx="11">
                  <c:v>0.20781309596118275</c:v>
                </c:pt>
                <c:pt idx="12">
                  <c:v>0.18438484539200714</c:v>
                </c:pt>
                <c:pt idx="13">
                  <c:v>0.17675923398606744</c:v>
                </c:pt>
                <c:pt idx="14">
                  <c:v>0.16239895840835053</c:v>
                </c:pt>
                <c:pt idx="15">
                  <c:v>0.16096359312089575</c:v>
                </c:pt>
                <c:pt idx="16">
                  <c:v>0.11645027943629367</c:v>
                </c:pt>
                <c:pt idx="17">
                  <c:v>0.1119924816826816</c:v>
                </c:pt>
                <c:pt idx="18">
                  <c:v>0.11167228415966642</c:v>
                </c:pt>
              </c:numCache>
            </c:numRef>
          </c:yVal>
        </c:ser>
        <c:ser>
          <c:idx val="3"/>
          <c:order val="3"/>
          <c:tx>
            <c:strRef>
              <c:f>Tabelle15!$K$421</c:f>
              <c:strCache>
                <c:ptCount val="1"/>
                <c:pt idx="0">
                  <c:v>Korea, M1, veh 4</c:v>
                </c:pt>
              </c:strCache>
            </c:strRef>
          </c:tx>
          <c:spPr>
            <a:ln>
              <a:solidFill>
                <a:srgbClr val="FF9900"/>
              </a:solidFill>
            </a:ln>
          </c:spPr>
          <c:marker>
            <c:symbol val="square"/>
            <c:size val="9"/>
            <c:spPr>
              <a:solidFill>
                <a:srgbClr val="FF9900"/>
              </a:solidFill>
              <a:ln>
                <a:solidFill>
                  <a:schemeClr val="tx1"/>
                </a:solidFill>
              </a:ln>
            </c:spPr>
          </c:marker>
          <c:xVal>
            <c:numRef>
              <c:f>Tabelle15!$G$422:$G$439</c:f>
              <c:numCache>
                <c:formatCode>General</c:formatCode>
                <c:ptCount val="1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numCache>
            </c:numRef>
          </c:xVal>
          <c:yVal>
            <c:numRef>
              <c:f>Tabelle15!$K$422:$K$439</c:f>
              <c:numCache>
                <c:formatCode>General</c:formatCode>
                <c:ptCount val="18"/>
                <c:pt idx="0">
                  <c:v>2.4217072538513799E-2</c:v>
                </c:pt>
                <c:pt idx="1">
                  <c:v>0.13415169586754766</c:v>
                </c:pt>
                <c:pt idx="2">
                  <c:v>0.22036497437723981</c:v>
                </c:pt>
                <c:pt idx="3">
                  <c:v>0.26414937966406865</c:v>
                </c:pt>
                <c:pt idx="4">
                  <c:v>0.29114888737687766</c:v>
                </c:pt>
                <c:pt idx="5">
                  <c:v>0.29020811776334321</c:v>
                </c:pt>
                <c:pt idx="6">
                  <c:v>0.29083622973986389</c:v>
                </c:pt>
                <c:pt idx="7">
                  <c:v>0.29549920863942131</c:v>
                </c:pt>
                <c:pt idx="8">
                  <c:v>0.27304235479195843</c:v>
                </c:pt>
                <c:pt idx="9">
                  <c:v>0.2708537666457323</c:v>
                </c:pt>
                <c:pt idx="10">
                  <c:v>0.25344958394830258</c:v>
                </c:pt>
                <c:pt idx="11">
                  <c:v>0.25814248199903356</c:v>
                </c:pt>
                <c:pt idx="12">
                  <c:v>0.25179889573417735</c:v>
                </c:pt>
                <c:pt idx="13">
                  <c:v>0.24000561545134072</c:v>
                </c:pt>
                <c:pt idx="14">
                  <c:v>0.23241894796912069</c:v>
                </c:pt>
                <c:pt idx="15">
                  <c:v>0.22908820581829725</c:v>
                </c:pt>
                <c:pt idx="16">
                  <c:v>0.20410899723638115</c:v>
                </c:pt>
                <c:pt idx="17">
                  <c:v>0.15988925817874974</c:v>
                </c:pt>
              </c:numCache>
            </c:numRef>
          </c:yVal>
        </c:ser>
        <c:ser>
          <c:idx val="4"/>
          <c:order val="4"/>
          <c:tx>
            <c:strRef>
              <c:f>Tabelle15!$H$443</c:f>
              <c:strCache>
                <c:ptCount val="1"/>
                <c:pt idx="0">
                  <c:v>Korea, M2, veh 5</c:v>
                </c:pt>
              </c:strCache>
            </c:strRef>
          </c:tx>
          <c:spPr>
            <a:ln>
              <a:solidFill>
                <a:srgbClr val="FFFF00"/>
              </a:solidFill>
            </a:ln>
          </c:spPr>
          <c:marker>
            <c:symbol val="circle"/>
            <c:size val="9"/>
            <c:spPr>
              <a:solidFill>
                <a:srgbClr val="FFFF00"/>
              </a:solidFill>
              <a:ln>
                <a:solidFill>
                  <a:schemeClr val="tx1"/>
                </a:solidFill>
              </a:ln>
            </c:spPr>
          </c:marker>
          <c:xVal>
            <c:numRef>
              <c:f>Tabelle15!$G$444:$G$461</c:f>
              <c:numCache>
                <c:formatCode>General</c:formatCode>
                <c:ptCount val="1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numCache>
            </c:numRef>
          </c:xVal>
          <c:yVal>
            <c:numRef>
              <c:f>Tabelle15!$H$444:$H$461</c:f>
              <c:numCache>
                <c:formatCode>General</c:formatCode>
                <c:ptCount val="18"/>
                <c:pt idx="0">
                  <c:v>2.576575193800798E-2</c:v>
                </c:pt>
                <c:pt idx="1">
                  <c:v>0.10939848758214951</c:v>
                </c:pt>
                <c:pt idx="2">
                  <c:v>0.17198875790652071</c:v>
                </c:pt>
                <c:pt idx="3">
                  <c:v>0.2028954549530825</c:v>
                </c:pt>
                <c:pt idx="4">
                  <c:v>0.2132706734582594</c:v>
                </c:pt>
                <c:pt idx="5">
                  <c:v>0.20322152184879763</c:v>
                </c:pt>
                <c:pt idx="6">
                  <c:v>0.18671926053264565</c:v>
                </c:pt>
                <c:pt idx="7">
                  <c:v>0.17653312118121448</c:v>
                </c:pt>
                <c:pt idx="8">
                  <c:v>0.16481107572392542</c:v>
                </c:pt>
                <c:pt idx="9">
                  <c:v>0.14995747659563208</c:v>
                </c:pt>
                <c:pt idx="10">
                  <c:v>0.13444946610281769</c:v>
                </c:pt>
                <c:pt idx="11">
                  <c:v>0.12046868739053197</c:v>
                </c:pt>
                <c:pt idx="12">
                  <c:v>0.12427455110013699</c:v>
                </c:pt>
                <c:pt idx="13">
                  <c:v>0.1082579837134416</c:v>
                </c:pt>
                <c:pt idx="14">
                  <c:v>0.10124878802769562</c:v>
                </c:pt>
                <c:pt idx="15">
                  <c:v>9.9829174853755601E-2</c:v>
                </c:pt>
              </c:numCache>
            </c:numRef>
          </c:yVal>
        </c:ser>
        <c:ser>
          <c:idx val="5"/>
          <c:order val="5"/>
          <c:tx>
            <c:strRef>
              <c:f>Tabelle15!$I$443</c:f>
              <c:strCache>
                <c:ptCount val="1"/>
                <c:pt idx="0">
                  <c:v>Korea, M2, veh 6</c:v>
                </c:pt>
              </c:strCache>
            </c:strRef>
          </c:tx>
          <c:spPr>
            <a:ln>
              <a:solidFill>
                <a:srgbClr val="18F30D"/>
              </a:solidFill>
            </a:ln>
          </c:spPr>
          <c:marker>
            <c:symbol val="circle"/>
            <c:size val="9"/>
            <c:spPr>
              <a:solidFill>
                <a:srgbClr val="18F30D"/>
              </a:solidFill>
              <a:ln>
                <a:solidFill>
                  <a:schemeClr val="tx1"/>
                </a:solidFill>
              </a:ln>
            </c:spPr>
          </c:marker>
          <c:xVal>
            <c:numRef>
              <c:f>Tabelle15!$G$444:$G$461</c:f>
              <c:numCache>
                <c:formatCode>General</c:formatCode>
                <c:ptCount val="1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numCache>
            </c:numRef>
          </c:xVal>
          <c:yVal>
            <c:numRef>
              <c:f>Tabelle15!$I$444:$I$461</c:f>
              <c:numCache>
                <c:formatCode>General</c:formatCode>
                <c:ptCount val="18"/>
                <c:pt idx="0">
                  <c:v>2.7455410658065966E-2</c:v>
                </c:pt>
                <c:pt idx="1">
                  <c:v>0.13832622173766668</c:v>
                </c:pt>
                <c:pt idx="2">
                  <c:v>0.19304749003969446</c:v>
                </c:pt>
                <c:pt idx="3">
                  <c:v>0.24360887856814539</c:v>
                </c:pt>
                <c:pt idx="4">
                  <c:v>0.26495954172233233</c:v>
                </c:pt>
                <c:pt idx="5">
                  <c:v>0.26723801451930129</c:v>
                </c:pt>
                <c:pt idx="6">
                  <c:v>0.2591241056360859</c:v>
                </c:pt>
                <c:pt idx="7">
                  <c:v>0.24366360434373927</c:v>
                </c:pt>
                <c:pt idx="8">
                  <c:v>0.21694044910041801</c:v>
                </c:pt>
                <c:pt idx="9">
                  <c:v>0.2011882795791734</c:v>
                </c:pt>
                <c:pt idx="10">
                  <c:v>0.17857594320021195</c:v>
                </c:pt>
                <c:pt idx="11">
                  <c:v>0.1756478142892319</c:v>
                </c:pt>
                <c:pt idx="12">
                  <c:v>0.15080670221800782</c:v>
                </c:pt>
                <c:pt idx="13">
                  <c:v>0.1298065147266414</c:v>
                </c:pt>
                <c:pt idx="14">
                  <c:v>0.1096208144293439</c:v>
                </c:pt>
                <c:pt idx="15">
                  <c:v>8.8822594805874275E-2</c:v>
                </c:pt>
                <c:pt idx="16">
                  <c:v>0.12255746971298498</c:v>
                </c:pt>
                <c:pt idx="17">
                  <c:v>0.10043205375555204</c:v>
                </c:pt>
              </c:numCache>
            </c:numRef>
          </c:yVal>
        </c:ser>
        <c:ser>
          <c:idx val="6"/>
          <c:order val="6"/>
          <c:tx>
            <c:strRef>
              <c:f>Tabelle15!$H$464</c:f>
              <c:strCache>
                <c:ptCount val="1"/>
                <c:pt idx="0">
                  <c:v>Korea, N1, veh 7</c:v>
                </c:pt>
              </c:strCache>
            </c:strRef>
          </c:tx>
          <c:spPr>
            <a:ln>
              <a:solidFill>
                <a:srgbClr val="00FFFF"/>
              </a:solidFill>
            </a:ln>
          </c:spPr>
          <c:marker>
            <c:symbol val="square"/>
            <c:size val="9"/>
            <c:spPr>
              <a:solidFill>
                <a:srgbClr val="00FFFF"/>
              </a:solidFill>
              <a:ln>
                <a:solidFill>
                  <a:schemeClr val="tx1"/>
                </a:solidFill>
              </a:ln>
            </c:spPr>
          </c:marker>
          <c:xVal>
            <c:numRef>
              <c:f>Tabelle15!$G$465:$G$481</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Tabelle15!$H$465:$H$481</c:f>
              <c:numCache>
                <c:formatCode>General</c:formatCode>
                <c:ptCount val="17"/>
                <c:pt idx="0">
                  <c:v>3.2970916244901644E-2</c:v>
                </c:pt>
                <c:pt idx="1">
                  <c:v>0.12736396730686883</c:v>
                </c:pt>
                <c:pt idx="2">
                  <c:v>0.20366287756444709</c:v>
                </c:pt>
                <c:pt idx="3">
                  <c:v>0.23795812130021818</c:v>
                </c:pt>
                <c:pt idx="4">
                  <c:v>0.25449223279839084</c:v>
                </c:pt>
                <c:pt idx="5">
                  <c:v>0.2521858270563524</c:v>
                </c:pt>
                <c:pt idx="6">
                  <c:v>0.23400548490181874</c:v>
                </c:pt>
                <c:pt idx="7">
                  <c:v>0.22435683713448373</c:v>
                </c:pt>
                <c:pt idx="8">
                  <c:v>0.2096748074750919</c:v>
                </c:pt>
                <c:pt idx="9">
                  <c:v>0.18674810584901294</c:v>
                </c:pt>
                <c:pt idx="10">
                  <c:v>0.18246315606835567</c:v>
                </c:pt>
                <c:pt idx="11">
                  <c:v>0.17826262439405066</c:v>
                </c:pt>
                <c:pt idx="12">
                  <c:v>0.16136663991618175</c:v>
                </c:pt>
                <c:pt idx="13">
                  <c:v>0.13940465836106819</c:v>
                </c:pt>
                <c:pt idx="14">
                  <c:v>0.12180583546447428</c:v>
                </c:pt>
                <c:pt idx="15">
                  <c:v>0.12311126780041208</c:v>
                </c:pt>
                <c:pt idx="16">
                  <c:v>0.13355890316766988</c:v>
                </c:pt>
              </c:numCache>
            </c:numRef>
          </c:yVal>
        </c:ser>
        <c:ser>
          <c:idx val="7"/>
          <c:order val="7"/>
          <c:tx>
            <c:strRef>
              <c:f>Tabelle15!$I$464</c:f>
              <c:strCache>
                <c:ptCount val="1"/>
                <c:pt idx="0">
                  <c:v>Korea, N1, veh 8</c:v>
                </c:pt>
              </c:strCache>
            </c:strRef>
          </c:tx>
          <c:spPr>
            <a:ln>
              <a:solidFill>
                <a:srgbClr val="FF0000"/>
              </a:solidFill>
            </a:ln>
          </c:spPr>
          <c:marker>
            <c:symbol val="triangle"/>
            <c:size val="9"/>
            <c:spPr>
              <a:solidFill>
                <a:srgbClr val="FF0000"/>
              </a:solidFill>
              <a:ln>
                <a:solidFill>
                  <a:schemeClr val="tx1"/>
                </a:solidFill>
              </a:ln>
            </c:spPr>
          </c:marker>
          <c:xVal>
            <c:numRef>
              <c:f>Tabelle15!$G$465:$G$481</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Tabelle15!$I$465:$I$481</c:f>
              <c:numCache>
                <c:formatCode>General</c:formatCode>
                <c:ptCount val="17"/>
                <c:pt idx="0">
                  <c:v>2.7525560262307319E-2</c:v>
                </c:pt>
                <c:pt idx="1">
                  <c:v>0.11739993583804914</c:v>
                </c:pt>
                <c:pt idx="2">
                  <c:v>0.19280029850460298</c:v>
                </c:pt>
                <c:pt idx="3">
                  <c:v>0.23577726391801035</c:v>
                </c:pt>
                <c:pt idx="4">
                  <c:v>0.26111450488071775</c:v>
                </c:pt>
                <c:pt idx="5">
                  <c:v>0.25547527000458731</c:v>
                </c:pt>
                <c:pt idx="6">
                  <c:v>0.24224052329804702</c:v>
                </c:pt>
                <c:pt idx="7">
                  <c:v>0.22443201431368687</c:v>
                </c:pt>
                <c:pt idx="8">
                  <c:v>0.2013873025530061</c:v>
                </c:pt>
                <c:pt idx="9">
                  <c:v>0.16462081400306738</c:v>
                </c:pt>
                <c:pt idx="10">
                  <c:v>0.14700526856434729</c:v>
                </c:pt>
                <c:pt idx="11">
                  <c:v>0.11789468912210303</c:v>
                </c:pt>
                <c:pt idx="12">
                  <c:v>0.11754882806687271</c:v>
                </c:pt>
                <c:pt idx="13">
                  <c:v>0.12857432602283175</c:v>
                </c:pt>
                <c:pt idx="14">
                  <c:v>0.11184703608555324</c:v>
                </c:pt>
                <c:pt idx="15">
                  <c:v>0.10203550579676289</c:v>
                </c:pt>
                <c:pt idx="16">
                  <c:v>9.437575580079334E-2</c:v>
                </c:pt>
              </c:numCache>
            </c:numRef>
          </c:yVal>
        </c:ser>
        <c:axId val="37544704"/>
        <c:axId val="37546624"/>
      </c:scatterChart>
      <c:valAx>
        <c:axId val="37544704"/>
        <c:scaling>
          <c:orientation val="minMax"/>
          <c:max val="140"/>
        </c:scaling>
        <c:axPos val="b"/>
        <c:majorGridlines/>
        <c:title>
          <c:tx>
            <c:rich>
              <a:bodyPr/>
              <a:lstStyle/>
              <a:p>
                <a:pPr>
                  <a:defRPr lang="de-DE"/>
                </a:pPr>
                <a:r>
                  <a:rPr lang="en-US"/>
                  <a:t>average speed in km/h</a:t>
                </a:r>
              </a:p>
            </c:rich>
          </c:tx>
        </c:title>
        <c:numFmt formatCode="#,##0" sourceLinked="0"/>
        <c:majorTickMark val="cross"/>
        <c:minorTickMark val="cross"/>
        <c:tickLblPos val="nextTo"/>
        <c:txPr>
          <a:bodyPr/>
          <a:lstStyle/>
          <a:p>
            <a:pPr>
              <a:defRPr lang="de-DE"/>
            </a:pPr>
            <a:endParaRPr lang="en-US"/>
          </a:p>
        </c:txPr>
        <c:crossAx val="37546624"/>
        <c:crosses val="autoZero"/>
        <c:crossBetween val="midCat"/>
        <c:majorUnit val="20"/>
        <c:minorUnit val="5"/>
      </c:valAx>
      <c:valAx>
        <c:axId val="37546624"/>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7544704"/>
        <c:crosses val="autoZero"/>
        <c:crossBetween val="midCat"/>
      </c:valAx>
    </c:plotArea>
    <c:legend>
      <c:legendPos val="r"/>
      <c:layout>
        <c:manualLayout>
          <c:xMode val="edge"/>
          <c:yMode val="edge"/>
          <c:x val="0.77706902594491267"/>
          <c:y val="6.2109446544681174E-2"/>
          <c:w val="0.17785997836463155"/>
          <c:h val="0.45362836812103224"/>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1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Tabelle15!$I$307</c:f>
              <c:strCache>
                <c:ptCount val="1"/>
                <c:pt idx="0">
                  <c:v>M1, Belgium</c:v>
                </c:pt>
              </c:strCache>
            </c:strRef>
          </c:tx>
          <c:spPr>
            <a:ln>
              <a:solidFill>
                <a:srgbClr val="33CC33"/>
              </a:solidFill>
            </a:ln>
          </c:spPr>
          <c:marker>
            <c:symbol val="triangle"/>
            <c:size val="9"/>
            <c:spPr>
              <a:solidFill>
                <a:srgbClr val="33CC33"/>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Tabelle15!$I$308:$I$335</c:f>
              <c:numCache>
                <c:formatCode>General</c:formatCode>
                <c:ptCount val="28"/>
                <c:pt idx="0" formatCode="0.00E+00">
                  <c:v>2.6531294255846698E-2</c:v>
                </c:pt>
                <c:pt idx="1">
                  <c:v>0.10083288358749801</c:v>
                </c:pt>
                <c:pt idx="2">
                  <c:v>0.16952776168877895</c:v>
                </c:pt>
                <c:pt idx="3">
                  <c:v>0.23117333032559301</c:v>
                </c:pt>
                <c:pt idx="4">
                  <c:v>0.26993328864922</c:v>
                </c:pt>
                <c:pt idx="5">
                  <c:v>0.27757106223960815</c:v>
                </c:pt>
                <c:pt idx="6">
                  <c:v>0.25466860811957998</c:v>
                </c:pt>
                <c:pt idx="7">
                  <c:v>0.22579655428852793</c:v>
                </c:pt>
                <c:pt idx="8">
                  <c:v>0.21860187611833901</c:v>
                </c:pt>
                <c:pt idx="9">
                  <c:v>0.20603782948389199</c:v>
                </c:pt>
                <c:pt idx="10">
                  <c:v>0.19151473778965</c:v>
                </c:pt>
                <c:pt idx="11">
                  <c:v>0.17362734980070799</c:v>
                </c:pt>
                <c:pt idx="12">
                  <c:v>0.15310950484278099</c:v>
                </c:pt>
                <c:pt idx="13">
                  <c:v>0.14364633940374205</c:v>
                </c:pt>
                <c:pt idx="14">
                  <c:v>0.14299653028277706</c:v>
                </c:pt>
                <c:pt idx="15">
                  <c:v>0.14904881464093106</c:v>
                </c:pt>
                <c:pt idx="16">
                  <c:v>0.118399980345191</c:v>
                </c:pt>
                <c:pt idx="17">
                  <c:v>0.12426315838870905</c:v>
                </c:pt>
                <c:pt idx="18">
                  <c:v>0.11320514640697109</c:v>
                </c:pt>
                <c:pt idx="19">
                  <c:v>0.10028493274771802</c:v>
                </c:pt>
                <c:pt idx="20" formatCode="0.00E+00">
                  <c:v>8.2104028691072375E-2</c:v>
                </c:pt>
                <c:pt idx="21" formatCode="0.00E+00">
                  <c:v>8.1560310604963202E-2</c:v>
                </c:pt>
                <c:pt idx="22" formatCode="0.00E+00">
                  <c:v>7.8025932499385803E-2</c:v>
                </c:pt>
                <c:pt idx="23" formatCode="0.00E+00">
                  <c:v>7.3236428404705803E-2</c:v>
                </c:pt>
                <c:pt idx="24" formatCode="0.00E+00">
                  <c:v>7.0093350609925734E-2</c:v>
                </c:pt>
              </c:numCache>
            </c:numRef>
          </c:yVal>
        </c:ser>
        <c:ser>
          <c:idx val="1"/>
          <c:order val="1"/>
          <c:tx>
            <c:strRef>
              <c:f>Tabelle15!$J$307</c:f>
              <c:strCache>
                <c:ptCount val="1"/>
                <c:pt idx="0">
                  <c:v>M1, France</c:v>
                </c:pt>
              </c:strCache>
            </c:strRef>
          </c:tx>
          <c:spPr>
            <a:ln>
              <a:solidFill>
                <a:srgbClr val="99CC00"/>
              </a:solidFill>
            </a:ln>
          </c:spPr>
          <c:marker>
            <c:symbol val="diamond"/>
            <c:size val="9"/>
            <c:spPr>
              <a:solidFill>
                <a:srgbClr val="99CC00"/>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Tabelle15!$J$308:$J$335</c:f>
              <c:numCache>
                <c:formatCode>General</c:formatCode>
                <c:ptCount val="28"/>
                <c:pt idx="0" formatCode="0.00E+00">
                  <c:v>2.7678091471521317E-2</c:v>
                </c:pt>
                <c:pt idx="1">
                  <c:v>0.11505887029322701</c:v>
                </c:pt>
                <c:pt idx="2">
                  <c:v>0.195185801900228</c:v>
                </c:pt>
                <c:pt idx="3">
                  <c:v>0.24182072543858288</c:v>
                </c:pt>
                <c:pt idx="4">
                  <c:v>0.262837250814207</c:v>
                </c:pt>
                <c:pt idx="5">
                  <c:v>0.26138624175119801</c:v>
                </c:pt>
                <c:pt idx="6">
                  <c:v>0.25598428488059111</c:v>
                </c:pt>
                <c:pt idx="7">
                  <c:v>0.24500469355249313</c:v>
                </c:pt>
                <c:pt idx="8">
                  <c:v>0.23020455133022499</c:v>
                </c:pt>
                <c:pt idx="9">
                  <c:v>0.21728553660298899</c:v>
                </c:pt>
                <c:pt idx="10">
                  <c:v>0.19377387929249901</c:v>
                </c:pt>
                <c:pt idx="11">
                  <c:v>0.17524634364825906</c:v>
                </c:pt>
                <c:pt idx="12">
                  <c:v>0.173924775355004</c:v>
                </c:pt>
                <c:pt idx="13">
                  <c:v>0.15723772383543311</c:v>
                </c:pt>
                <c:pt idx="14">
                  <c:v>0.14102028813358997</c:v>
                </c:pt>
                <c:pt idx="15">
                  <c:v>0.14216433725179306</c:v>
                </c:pt>
                <c:pt idx="16">
                  <c:v>0.12641126953547208</c:v>
                </c:pt>
                <c:pt idx="17">
                  <c:v>0.118677409574499</c:v>
                </c:pt>
                <c:pt idx="18">
                  <c:v>0.12098445057790599</c:v>
                </c:pt>
                <c:pt idx="19">
                  <c:v>0.10467913077564005</c:v>
                </c:pt>
                <c:pt idx="20">
                  <c:v>0.10161451105291303</c:v>
                </c:pt>
                <c:pt idx="21" formatCode="0.00E+00">
                  <c:v>8.8030648565635153E-2</c:v>
                </c:pt>
                <c:pt idx="22" formatCode="0.00E+00">
                  <c:v>5.8932564902360721E-2</c:v>
                </c:pt>
                <c:pt idx="23" formatCode="0.00E+00">
                  <c:v>7.0177932476445312E-2</c:v>
                </c:pt>
                <c:pt idx="24" formatCode="0.00E+00">
                  <c:v>6.1389535841432821E-2</c:v>
                </c:pt>
                <c:pt idx="25" formatCode="0.00E+00">
                  <c:v>6.6295347790348597E-2</c:v>
                </c:pt>
                <c:pt idx="26" formatCode="0.00E+00">
                  <c:v>6.0303592751205323E-2</c:v>
                </c:pt>
                <c:pt idx="27" formatCode="0.00E+00">
                  <c:v>5.1986715081990098E-2</c:v>
                </c:pt>
              </c:numCache>
            </c:numRef>
          </c:yVal>
        </c:ser>
        <c:ser>
          <c:idx val="2"/>
          <c:order val="2"/>
          <c:tx>
            <c:strRef>
              <c:f>Tabelle15!$K$307</c:f>
              <c:strCache>
                <c:ptCount val="1"/>
                <c:pt idx="0">
                  <c:v>M1, Germany</c:v>
                </c:pt>
              </c:strCache>
            </c:strRef>
          </c:tx>
          <c:spPr>
            <a:ln>
              <a:solidFill>
                <a:srgbClr val="650357"/>
              </a:solidFill>
            </a:ln>
          </c:spPr>
          <c:marker>
            <c:symbol val="triangle"/>
            <c:size val="9"/>
            <c:spPr>
              <a:solidFill>
                <a:srgbClr val="650357"/>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Tabelle15!$K$308:$K$335</c:f>
              <c:numCache>
                <c:formatCode>0.00E+00</c:formatCode>
                <c:ptCount val="28"/>
                <c:pt idx="0">
                  <c:v>2.1584325109913809E-2</c:v>
                </c:pt>
                <c:pt idx="1">
                  <c:v>9.2238484604274681E-2</c:v>
                </c:pt>
                <c:pt idx="2" formatCode="General">
                  <c:v>0.16856971623049999</c:v>
                </c:pt>
                <c:pt idx="3" formatCode="General">
                  <c:v>0.21438593868515199</c:v>
                </c:pt>
                <c:pt idx="4" formatCode="General">
                  <c:v>0.21496423753015212</c:v>
                </c:pt>
                <c:pt idx="5" formatCode="General">
                  <c:v>0.21609803935375099</c:v>
                </c:pt>
                <c:pt idx="6" formatCode="General">
                  <c:v>0.21184036966502207</c:v>
                </c:pt>
                <c:pt idx="7" formatCode="General">
                  <c:v>0.20679726372372007</c:v>
                </c:pt>
                <c:pt idx="8" formatCode="General">
                  <c:v>0.20345707522234799</c:v>
                </c:pt>
                <c:pt idx="9" formatCode="General">
                  <c:v>0.18151150894436399</c:v>
                </c:pt>
                <c:pt idx="10" formatCode="General">
                  <c:v>0.16734893673547108</c:v>
                </c:pt>
                <c:pt idx="11" formatCode="General">
                  <c:v>0.16406770194933001</c:v>
                </c:pt>
                <c:pt idx="12" formatCode="General">
                  <c:v>0.15382315256444207</c:v>
                </c:pt>
                <c:pt idx="13" formatCode="General">
                  <c:v>0.14374749639719717</c:v>
                </c:pt>
                <c:pt idx="14" formatCode="General">
                  <c:v>0.12557146006984996</c:v>
                </c:pt>
                <c:pt idx="15" formatCode="General">
                  <c:v>0.11523926273950302</c:v>
                </c:pt>
                <c:pt idx="16" formatCode="General">
                  <c:v>0.112017187705553</c:v>
                </c:pt>
                <c:pt idx="17" formatCode="General">
                  <c:v>0.11027087389264198</c:v>
                </c:pt>
                <c:pt idx="18" formatCode="General">
                  <c:v>0.118430906887506</c:v>
                </c:pt>
                <c:pt idx="19" formatCode="General">
                  <c:v>0.11915399419004197</c:v>
                </c:pt>
                <c:pt idx="20" formatCode="General">
                  <c:v>0.11826476905272702</c:v>
                </c:pt>
                <c:pt idx="21" formatCode="General">
                  <c:v>0.11496376283225802</c:v>
                </c:pt>
                <c:pt idx="22" formatCode="General">
                  <c:v>0.107597606692512</c:v>
                </c:pt>
                <c:pt idx="23" formatCode="General">
                  <c:v>0.10152306875469802</c:v>
                </c:pt>
                <c:pt idx="24">
                  <c:v>8.3359742147994742E-2</c:v>
                </c:pt>
              </c:numCache>
            </c:numRef>
          </c:yVal>
        </c:ser>
        <c:ser>
          <c:idx val="3"/>
          <c:order val="3"/>
          <c:tx>
            <c:strRef>
              <c:f>Tabelle15!$L$307</c:f>
              <c:strCache>
                <c:ptCount val="1"/>
                <c:pt idx="0">
                  <c:v>M1, Italy</c:v>
                </c:pt>
              </c:strCache>
            </c:strRef>
          </c:tx>
          <c:spPr>
            <a:ln>
              <a:solidFill>
                <a:srgbClr val="FF9900"/>
              </a:solidFill>
            </a:ln>
          </c:spPr>
          <c:marker>
            <c:symbol val="square"/>
            <c:size val="9"/>
            <c:spPr>
              <a:solidFill>
                <a:srgbClr val="FF9900"/>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Tabelle15!$L$308:$L$335</c:f>
              <c:numCache>
                <c:formatCode>0.00E+00</c:formatCode>
                <c:ptCount val="28"/>
                <c:pt idx="0">
                  <c:v>2.1687102331167111E-2</c:v>
                </c:pt>
                <c:pt idx="1">
                  <c:v>9.9358566264397472E-2</c:v>
                </c:pt>
                <c:pt idx="2" formatCode="General">
                  <c:v>0.16846357889065</c:v>
                </c:pt>
                <c:pt idx="3" formatCode="General">
                  <c:v>0.22851510994606306</c:v>
                </c:pt>
                <c:pt idx="4" formatCode="General">
                  <c:v>0.24142695990046806</c:v>
                </c:pt>
                <c:pt idx="5" formatCode="General">
                  <c:v>0.25361640247796202</c:v>
                </c:pt>
                <c:pt idx="6" formatCode="General">
                  <c:v>0.26203690371291311</c:v>
                </c:pt>
                <c:pt idx="7" formatCode="General">
                  <c:v>0.26090863309142998</c:v>
                </c:pt>
                <c:pt idx="8" formatCode="General">
                  <c:v>0.24894918391039816</c:v>
                </c:pt>
                <c:pt idx="9" formatCode="General">
                  <c:v>0.230357017960272</c:v>
                </c:pt>
                <c:pt idx="10" formatCode="General">
                  <c:v>0.208576338200714</c:v>
                </c:pt>
                <c:pt idx="11" formatCode="General">
                  <c:v>0.19429097604745801</c:v>
                </c:pt>
                <c:pt idx="12" formatCode="General">
                  <c:v>0.18118701840293999</c:v>
                </c:pt>
                <c:pt idx="13" formatCode="General">
                  <c:v>0.19436806201639106</c:v>
                </c:pt>
                <c:pt idx="14" formatCode="General">
                  <c:v>0.18088537540469299</c:v>
                </c:pt>
                <c:pt idx="15" formatCode="General">
                  <c:v>0.16424025269946108</c:v>
                </c:pt>
                <c:pt idx="16" formatCode="General">
                  <c:v>0.14353056822319393</c:v>
                </c:pt>
                <c:pt idx="17" formatCode="General">
                  <c:v>0.13755231259966005</c:v>
                </c:pt>
                <c:pt idx="18" formatCode="General">
                  <c:v>0.116508849496713</c:v>
                </c:pt>
                <c:pt idx="19" formatCode="General">
                  <c:v>0.11394437692873002</c:v>
                </c:pt>
                <c:pt idx="20" formatCode="General">
                  <c:v>0.10338672202510303</c:v>
                </c:pt>
                <c:pt idx="21" formatCode="General">
                  <c:v>0.10013280700862003</c:v>
                </c:pt>
                <c:pt idx="22">
                  <c:v>9.1703095482459474E-2</c:v>
                </c:pt>
                <c:pt idx="23">
                  <c:v>8.1006465340002179E-2</c:v>
                </c:pt>
                <c:pt idx="24">
                  <c:v>6.8838420755032423E-2</c:v>
                </c:pt>
                <c:pt idx="25">
                  <c:v>8.1528278799733234E-2</c:v>
                </c:pt>
              </c:numCache>
            </c:numRef>
          </c:yVal>
        </c:ser>
        <c:ser>
          <c:idx val="4"/>
          <c:order val="4"/>
          <c:tx>
            <c:strRef>
              <c:f>Tabelle15!$M$307</c:f>
              <c:strCache>
                <c:ptCount val="1"/>
                <c:pt idx="0">
                  <c:v>M1, Japan</c:v>
                </c:pt>
              </c:strCache>
            </c:strRef>
          </c:tx>
          <c:spPr>
            <a:ln>
              <a:solidFill>
                <a:srgbClr val="FFFF00"/>
              </a:solidFill>
            </a:ln>
          </c:spPr>
          <c:marker>
            <c:symbol val="circle"/>
            <c:size val="9"/>
            <c:spPr>
              <a:solidFill>
                <a:srgbClr val="FFFF00"/>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Tabelle15!$M$308:$M$335</c:f>
              <c:numCache>
                <c:formatCode>General</c:formatCode>
                <c:ptCount val="28"/>
                <c:pt idx="0" formatCode="0.00E+00">
                  <c:v>3.4567610059453316E-2</c:v>
                </c:pt>
                <c:pt idx="1">
                  <c:v>0.11247567452760802</c:v>
                </c:pt>
                <c:pt idx="2">
                  <c:v>0.18850671205517605</c:v>
                </c:pt>
                <c:pt idx="3">
                  <c:v>0.23904329469212615</c:v>
                </c:pt>
                <c:pt idx="4">
                  <c:v>0.2621133679557231</c:v>
                </c:pt>
                <c:pt idx="5">
                  <c:v>0.26066705749464197</c:v>
                </c:pt>
                <c:pt idx="6">
                  <c:v>0.24750328040078107</c:v>
                </c:pt>
                <c:pt idx="7">
                  <c:v>0.22662078442070793</c:v>
                </c:pt>
                <c:pt idx="8">
                  <c:v>0.21644580483578107</c:v>
                </c:pt>
                <c:pt idx="9">
                  <c:v>0.19967763651902401</c:v>
                </c:pt>
                <c:pt idx="10">
                  <c:v>0.18412264219878993</c:v>
                </c:pt>
                <c:pt idx="11">
                  <c:v>0.16764839459527811</c:v>
                </c:pt>
                <c:pt idx="12">
                  <c:v>0.16701137152981699</c:v>
                </c:pt>
                <c:pt idx="13">
                  <c:v>0.16062088730853588</c:v>
                </c:pt>
                <c:pt idx="14">
                  <c:v>0.13827403224589099</c:v>
                </c:pt>
                <c:pt idx="15">
                  <c:v>0.12010834192455302</c:v>
                </c:pt>
                <c:pt idx="16">
                  <c:v>0.11226940831471598</c:v>
                </c:pt>
                <c:pt idx="17">
                  <c:v>0.11527139968858302</c:v>
                </c:pt>
                <c:pt idx="18">
                  <c:v>0.11659634558679603</c:v>
                </c:pt>
                <c:pt idx="19" formatCode="0.00E+00">
                  <c:v>9.0581720767384397E-2</c:v>
                </c:pt>
                <c:pt idx="20">
                  <c:v>0.11514760740923102</c:v>
                </c:pt>
              </c:numCache>
            </c:numRef>
          </c:yVal>
        </c:ser>
        <c:ser>
          <c:idx val="5"/>
          <c:order val="5"/>
          <c:tx>
            <c:strRef>
              <c:f>Tabelle15!$N$307</c:f>
              <c:strCache>
                <c:ptCount val="1"/>
                <c:pt idx="0">
                  <c:v>M1, Slovenia</c:v>
                </c:pt>
              </c:strCache>
            </c:strRef>
          </c:tx>
          <c:spPr>
            <a:ln>
              <a:solidFill>
                <a:srgbClr val="18F30D"/>
              </a:solidFill>
            </a:ln>
          </c:spPr>
          <c:marker>
            <c:symbol val="circle"/>
            <c:size val="9"/>
            <c:spPr>
              <a:solidFill>
                <a:srgbClr val="18F30D"/>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Tabelle15!$N$308:$N$335</c:f>
              <c:numCache>
                <c:formatCode>General</c:formatCode>
                <c:ptCount val="28"/>
                <c:pt idx="0" formatCode="0.00E+00">
                  <c:v>2.1979860392504699E-2</c:v>
                </c:pt>
                <c:pt idx="1">
                  <c:v>0.10246660590395604</c:v>
                </c:pt>
                <c:pt idx="2">
                  <c:v>0.175875115836757</c:v>
                </c:pt>
                <c:pt idx="3">
                  <c:v>0.21416445947611307</c:v>
                </c:pt>
                <c:pt idx="4">
                  <c:v>0.23770527304909606</c:v>
                </c:pt>
                <c:pt idx="5">
                  <c:v>0.23485140475563601</c:v>
                </c:pt>
                <c:pt idx="6">
                  <c:v>0.220569376583645</c:v>
                </c:pt>
                <c:pt idx="7">
                  <c:v>0.21322507153546111</c:v>
                </c:pt>
                <c:pt idx="8">
                  <c:v>0.20221063668611505</c:v>
                </c:pt>
                <c:pt idx="9">
                  <c:v>0.19615486620944494</c:v>
                </c:pt>
                <c:pt idx="10">
                  <c:v>0.18370500079186811</c:v>
                </c:pt>
                <c:pt idx="11">
                  <c:v>0.16977659798897293</c:v>
                </c:pt>
                <c:pt idx="12">
                  <c:v>0.15162056007378194</c:v>
                </c:pt>
                <c:pt idx="13">
                  <c:v>0.14714323620000999</c:v>
                </c:pt>
                <c:pt idx="14">
                  <c:v>0.14752344908812506</c:v>
                </c:pt>
                <c:pt idx="15">
                  <c:v>0.14191359319334307</c:v>
                </c:pt>
                <c:pt idx="16">
                  <c:v>0.12798063790929701</c:v>
                </c:pt>
                <c:pt idx="17">
                  <c:v>0.123017606045472</c:v>
                </c:pt>
                <c:pt idx="18">
                  <c:v>0.12571288446955201</c:v>
                </c:pt>
                <c:pt idx="19">
                  <c:v>0.11239657878865505</c:v>
                </c:pt>
                <c:pt idx="20">
                  <c:v>0.119410757548392</c:v>
                </c:pt>
                <c:pt idx="21" formatCode="0.00E+00">
                  <c:v>9.6444777238587576E-2</c:v>
                </c:pt>
                <c:pt idx="22" formatCode="0.00E+00">
                  <c:v>9.7805824168048339E-2</c:v>
                </c:pt>
                <c:pt idx="23" formatCode="0.00E+00">
                  <c:v>8.6239580727966503E-2</c:v>
                </c:pt>
                <c:pt idx="24" formatCode="0.00E+00">
                  <c:v>9.692865096321733E-2</c:v>
                </c:pt>
                <c:pt idx="25" formatCode="0.00E+00">
                  <c:v>7.6793949700178402E-2</c:v>
                </c:pt>
              </c:numCache>
            </c:numRef>
          </c:yVal>
        </c:ser>
        <c:ser>
          <c:idx val="6"/>
          <c:order val="6"/>
          <c:tx>
            <c:strRef>
              <c:f>Tabelle15!$O$307</c:f>
              <c:strCache>
                <c:ptCount val="1"/>
                <c:pt idx="0">
                  <c:v>M1, Sweden</c:v>
                </c:pt>
              </c:strCache>
            </c:strRef>
          </c:tx>
          <c:spPr>
            <a:ln>
              <a:solidFill>
                <a:srgbClr val="00FFFF"/>
              </a:solidFill>
            </a:ln>
          </c:spPr>
          <c:marker>
            <c:symbol val="square"/>
            <c:size val="9"/>
            <c:spPr>
              <a:solidFill>
                <a:srgbClr val="00FFFF"/>
              </a:solidFill>
              <a:ln>
                <a:solidFill>
                  <a:schemeClr val="tx1"/>
                </a:solidFill>
              </a:ln>
            </c:spPr>
          </c:marker>
          <c:xVal>
            <c:numRef>
              <c:f>Tabelle15!$H$308:$H$335</c:f>
              <c:numCache>
                <c:formatCode>General</c:formatCode>
                <c:ptCount val="28"/>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numCache>
            </c:numRef>
          </c:xVal>
          <c:yVal>
            <c:numRef>
              <c:f>Tabelle15!$O$308:$O$335</c:f>
              <c:numCache>
                <c:formatCode>0.00E+00</c:formatCode>
                <c:ptCount val="28"/>
                <c:pt idx="0">
                  <c:v>1.9575320635939909E-2</c:v>
                </c:pt>
                <c:pt idx="1">
                  <c:v>8.7929123337420229E-2</c:v>
                </c:pt>
                <c:pt idx="2" formatCode="General">
                  <c:v>0.1582424849392601</c:v>
                </c:pt>
                <c:pt idx="3" formatCode="General">
                  <c:v>0.18595645859860707</c:v>
                </c:pt>
                <c:pt idx="4" formatCode="General">
                  <c:v>0.20268915304954394</c:v>
                </c:pt>
                <c:pt idx="5" formatCode="General">
                  <c:v>0.19692267598723601</c:v>
                </c:pt>
                <c:pt idx="6" formatCode="General">
                  <c:v>0.19764255579641901</c:v>
                </c:pt>
                <c:pt idx="7" formatCode="General">
                  <c:v>0.18351452950908301</c:v>
                </c:pt>
                <c:pt idx="8" formatCode="General">
                  <c:v>0.17238872265747801</c:v>
                </c:pt>
                <c:pt idx="9" formatCode="General">
                  <c:v>0.15932978960213307</c:v>
                </c:pt>
                <c:pt idx="10" formatCode="General">
                  <c:v>0.13604519026147407</c:v>
                </c:pt>
                <c:pt idx="11" formatCode="General">
                  <c:v>0.11388002603036998</c:v>
                </c:pt>
                <c:pt idx="12" formatCode="General">
                  <c:v>0.10599849365742001</c:v>
                </c:pt>
                <c:pt idx="13">
                  <c:v>8.7773188630274585E-2</c:v>
                </c:pt>
                <c:pt idx="14">
                  <c:v>8.3243268397965295E-2</c:v>
                </c:pt>
                <c:pt idx="15">
                  <c:v>7.9848473515196833E-2</c:v>
                </c:pt>
                <c:pt idx="16" formatCode="General">
                  <c:v>6.8553322723840002E-2</c:v>
                </c:pt>
                <c:pt idx="17">
                  <c:v>5.5965088901752801E-2</c:v>
                </c:pt>
                <c:pt idx="18">
                  <c:v>4.9790875496379096E-2</c:v>
                </c:pt>
                <c:pt idx="19">
                  <c:v>5.66387924078251E-2</c:v>
                </c:pt>
                <c:pt idx="20">
                  <c:v>3.8257160421175523E-2</c:v>
                </c:pt>
              </c:numCache>
            </c:numRef>
          </c:yVal>
        </c:ser>
        <c:ser>
          <c:idx val="7"/>
          <c:order val="7"/>
          <c:tx>
            <c:strRef>
              <c:f>Tabelle15!$I$341</c:f>
              <c:strCache>
                <c:ptCount val="1"/>
                <c:pt idx="0">
                  <c:v>N1, France</c:v>
                </c:pt>
              </c:strCache>
            </c:strRef>
          </c:tx>
          <c:spPr>
            <a:ln>
              <a:solidFill>
                <a:srgbClr val="FF0000"/>
              </a:solidFill>
            </a:ln>
          </c:spPr>
          <c:marker>
            <c:symbol val="triangle"/>
            <c:size val="9"/>
            <c:spPr>
              <a:solidFill>
                <a:srgbClr val="FF0000"/>
              </a:solidFill>
              <a:ln>
                <a:solidFill>
                  <a:schemeClr val="tx1"/>
                </a:solidFill>
              </a:ln>
            </c:spPr>
          </c:marker>
          <c:xVal>
            <c:numRef>
              <c:f>Tabelle15!$H$342:$H$367</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Tabelle15!$I$342:$I$367</c:f>
              <c:numCache>
                <c:formatCode>0.00E+00</c:formatCode>
                <c:ptCount val="26"/>
                <c:pt idx="0">
                  <c:v>1.6719018543981102E-2</c:v>
                </c:pt>
                <c:pt idx="1">
                  <c:v>7.5409537309315725E-2</c:v>
                </c:pt>
                <c:pt idx="2" formatCode="General">
                  <c:v>0.14838797222811495</c:v>
                </c:pt>
                <c:pt idx="3" formatCode="General">
                  <c:v>0.193568363703219</c:v>
                </c:pt>
                <c:pt idx="4" formatCode="General">
                  <c:v>0.20881329779099711</c:v>
                </c:pt>
                <c:pt idx="5" formatCode="General">
                  <c:v>0.20219829764334399</c:v>
                </c:pt>
                <c:pt idx="6" formatCode="General">
                  <c:v>0.20149741306676411</c:v>
                </c:pt>
                <c:pt idx="7" formatCode="General">
                  <c:v>0.18087611906053994</c:v>
                </c:pt>
                <c:pt idx="8" formatCode="General">
                  <c:v>0.14919200163129706</c:v>
                </c:pt>
                <c:pt idx="9" formatCode="General">
                  <c:v>0.14215128201101601</c:v>
                </c:pt>
                <c:pt idx="10" formatCode="General">
                  <c:v>0.14914592686060099</c:v>
                </c:pt>
                <c:pt idx="11" formatCode="General">
                  <c:v>0.14531059574020899</c:v>
                </c:pt>
                <c:pt idx="12" formatCode="General">
                  <c:v>0.131963824675288</c:v>
                </c:pt>
                <c:pt idx="13" formatCode="General">
                  <c:v>0.141165990917584</c:v>
                </c:pt>
                <c:pt idx="14" formatCode="General">
                  <c:v>0.11958619540939</c:v>
                </c:pt>
                <c:pt idx="15">
                  <c:v>8.5573963188053576E-2</c:v>
                </c:pt>
                <c:pt idx="16">
                  <c:v>9.3839620496177945E-2</c:v>
                </c:pt>
                <c:pt idx="17">
                  <c:v>9.3382985364885207E-2</c:v>
                </c:pt>
                <c:pt idx="18">
                  <c:v>7.9685585293017294E-2</c:v>
                </c:pt>
                <c:pt idx="19">
                  <c:v>7.0648782831477602E-2</c:v>
                </c:pt>
                <c:pt idx="20">
                  <c:v>6.8198760821311932E-2</c:v>
                </c:pt>
                <c:pt idx="21">
                  <c:v>6.6319609818877329E-2</c:v>
                </c:pt>
                <c:pt idx="22">
                  <c:v>4.5307717791790512E-2</c:v>
                </c:pt>
                <c:pt idx="23">
                  <c:v>7.1717666566633434E-2</c:v>
                </c:pt>
                <c:pt idx="24">
                  <c:v>3.1139180737076111E-2</c:v>
                </c:pt>
                <c:pt idx="25">
                  <c:v>2.6877825410508413E-2</c:v>
                </c:pt>
              </c:numCache>
            </c:numRef>
          </c:yVal>
        </c:ser>
        <c:ser>
          <c:idx val="8"/>
          <c:order val="8"/>
          <c:tx>
            <c:strRef>
              <c:f>Tabelle15!$J$341</c:f>
              <c:strCache>
                <c:ptCount val="1"/>
                <c:pt idx="0">
                  <c:v>N1, Japan</c:v>
                </c:pt>
              </c:strCache>
            </c:strRef>
          </c:tx>
          <c:spPr>
            <a:ln>
              <a:solidFill>
                <a:srgbClr val="EC06CB"/>
              </a:solidFill>
            </a:ln>
          </c:spPr>
          <c:marker>
            <c:symbol val="triangle"/>
            <c:size val="9"/>
            <c:spPr>
              <a:solidFill>
                <a:srgbClr val="EC06CB"/>
              </a:solidFill>
              <a:ln>
                <a:solidFill>
                  <a:schemeClr val="tx1"/>
                </a:solidFill>
              </a:ln>
            </c:spPr>
          </c:marker>
          <c:xVal>
            <c:numRef>
              <c:f>Tabelle15!$H$342:$H$367</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Tabelle15!$J$342:$J$367</c:f>
              <c:numCache>
                <c:formatCode>General</c:formatCode>
                <c:ptCount val="26"/>
                <c:pt idx="0" formatCode="0.00E+00">
                  <c:v>3.1660709665883205E-2</c:v>
                </c:pt>
                <c:pt idx="1">
                  <c:v>0.10129290259662703</c:v>
                </c:pt>
                <c:pt idx="2">
                  <c:v>0.17673441958683112</c:v>
                </c:pt>
                <c:pt idx="3">
                  <c:v>0.22508792982338197</c:v>
                </c:pt>
                <c:pt idx="4">
                  <c:v>0.24541107260683206</c:v>
                </c:pt>
                <c:pt idx="5">
                  <c:v>0.24338186761368888</c:v>
                </c:pt>
                <c:pt idx="6">
                  <c:v>0.23081515665486399</c:v>
                </c:pt>
                <c:pt idx="7">
                  <c:v>0.21654323387705013</c:v>
                </c:pt>
                <c:pt idx="8">
                  <c:v>0.20449985403338605</c:v>
                </c:pt>
                <c:pt idx="9">
                  <c:v>0.193079748212999</c:v>
                </c:pt>
                <c:pt idx="10">
                  <c:v>0.16673860858647607</c:v>
                </c:pt>
                <c:pt idx="11">
                  <c:v>0.14940093639373206</c:v>
                </c:pt>
                <c:pt idx="12">
                  <c:v>0.14431744190943407</c:v>
                </c:pt>
                <c:pt idx="13">
                  <c:v>0.14312586565698496</c:v>
                </c:pt>
                <c:pt idx="14">
                  <c:v>0.13302048895588101</c:v>
                </c:pt>
                <c:pt idx="15">
                  <c:v>0.11242283919218497</c:v>
                </c:pt>
                <c:pt idx="16">
                  <c:v>0.10666279392361308</c:v>
                </c:pt>
                <c:pt idx="17">
                  <c:v>0.10391576348677403</c:v>
                </c:pt>
                <c:pt idx="18">
                  <c:v>6.8161953973733994E-2</c:v>
                </c:pt>
                <c:pt idx="19" formatCode="0.00E+00">
                  <c:v>7.9969579589243625E-2</c:v>
                </c:pt>
                <c:pt idx="20" formatCode="0.00E+00">
                  <c:v>8.6878918156713197E-2</c:v>
                </c:pt>
                <c:pt idx="21" formatCode="0.00E+00">
                  <c:v>8.1521892530959594E-2</c:v>
                </c:pt>
              </c:numCache>
            </c:numRef>
          </c:yVal>
        </c:ser>
        <c:ser>
          <c:idx val="9"/>
          <c:order val="9"/>
          <c:tx>
            <c:strRef>
              <c:f>Tabelle15!$K$341</c:f>
              <c:strCache>
                <c:ptCount val="1"/>
                <c:pt idx="0">
                  <c:v>N1, Sweden</c:v>
                </c:pt>
              </c:strCache>
            </c:strRef>
          </c:tx>
          <c:spPr>
            <a:ln>
              <a:solidFill>
                <a:srgbClr val="2C0AF6"/>
              </a:solidFill>
            </a:ln>
          </c:spPr>
          <c:marker>
            <c:symbol val="square"/>
            <c:size val="9"/>
            <c:spPr>
              <a:solidFill>
                <a:srgbClr val="2C0AF6"/>
              </a:solidFill>
              <a:ln>
                <a:solidFill>
                  <a:schemeClr val="tx1"/>
                </a:solidFill>
              </a:ln>
            </c:spPr>
          </c:marker>
          <c:xVal>
            <c:numRef>
              <c:f>Tabelle15!$H$342:$H$367</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Tabelle15!$K$342:$K$367</c:f>
              <c:numCache>
                <c:formatCode>0.00E+00</c:formatCode>
                <c:ptCount val="26"/>
                <c:pt idx="0">
                  <c:v>2.1006202205446207E-2</c:v>
                </c:pt>
                <c:pt idx="1">
                  <c:v>8.0826644742291454E-2</c:v>
                </c:pt>
                <c:pt idx="2" formatCode="General">
                  <c:v>0.18836852919200606</c:v>
                </c:pt>
                <c:pt idx="3" formatCode="General">
                  <c:v>0.24060653469225499</c:v>
                </c:pt>
                <c:pt idx="4" formatCode="General">
                  <c:v>0.25251334169897099</c:v>
                </c:pt>
                <c:pt idx="5" formatCode="General">
                  <c:v>0.25803820323508297</c:v>
                </c:pt>
                <c:pt idx="6" formatCode="General">
                  <c:v>0.26572089758963413</c:v>
                </c:pt>
                <c:pt idx="7" formatCode="General">
                  <c:v>0.25368380624927211</c:v>
                </c:pt>
                <c:pt idx="8" formatCode="General">
                  <c:v>0.238367794119586</c:v>
                </c:pt>
                <c:pt idx="9" formatCode="General">
                  <c:v>0.227193516406379</c:v>
                </c:pt>
                <c:pt idx="10" formatCode="General">
                  <c:v>0.20787177187932299</c:v>
                </c:pt>
                <c:pt idx="11" formatCode="General">
                  <c:v>0.19439697831146399</c:v>
                </c:pt>
                <c:pt idx="12" formatCode="General">
                  <c:v>0.17290982653155301</c:v>
                </c:pt>
                <c:pt idx="13" formatCode="General">
                  <c:v>0.15701094623226411</c:v>
                </c:pt>
                <c:pt idx="14" formatCode="General">
                  <c:v>0.14864557152733807</c:v>
                </c:pt>
                <c:pt idx="15" formatCode="General">
                  <c:v>0.12833976987760301</c:v>
                </c:pt>
                <c:pt idx="16" formatCode="General">
                  <c:v>0.14456740406142113</c:v>
                </c:pt>
                <c:pt idx="17" formatCode="General">
                  <c:v>0.15099296660823605</c:v>
                </c:pt>
                <c:pt idx="18" formatCode="General">
                  <c:v>0.15744081979969207</c:v>
                </c:pt>
              </c:numCache>
            </c:numRef>
          </c:yVal>
        </c:ser>
        <c:ser>
          <c:idx val="10"/>
          <c:order val="10"/>
          <c:tx>
            <c:strRef>
              <c:f>Tabelle15!$AT$5</c:f>
              <c:strCache>
                <c:ptCount val="1"/>
                <c:pt idx="0">
                  <c:v>M1, Korea</c:v>
                </c:pt>
              </c:strCache>
            </c:strRef>
          </c:tx>
          <c:spPr>
            <a:ln>
              <a:solidFill>
                <a:srgbClr val="00B050"/>
              </a:solidFill>
            </a:ln>
          </c:spPr>
          <c:marker>
            <c:symbol val="circle"/>
            <c:size val="9"/>
            <c:spPr>
              <a:solidFill>
                <a:srgbClr val="00B050"/>
              </a:solidFill>
              <a:ln>
                <a:solidFill>
                  <a:schemeClr val="tx1"/>
                </a:solidFill>
              </a:ln>
            </c:spPr>
          </c:marker>
          <c:xVal>
            <c:numRef>
              <c:f>Tabelle15!$AS$6:$AS$24</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Tabelle15!$AT$6:$AT$24</c:f>
              <c:numCache>
                <c:formatCode>General</c:formatCode>
                <c:ptCount val="19"/>
                <c:pt idx="0">
                  <c:v>2.4649249678892378E-2</c:v>
                </c:pt>
                <c:pt idx="1">
                  <c:v>0.1243979317781331</c:v>
                </c:pt>
                <c:pt idx="2">
                  <c:v>0.20279989368638951</c:v>
                </c:pt>
                <c:pt idx="3">
                  <c:v>0.24298322675802228</c:v>
                </c:pt>
                <c:pt idx="4">
                  <c:v>0.26752808794549487</c:v>
                </c:pt>
                <c:pt idx="5">
                  <c:v>0.26260782729738091</c:v>
                </c:pt>
                <c:pt idx="6">
                  <c:v>0.25554641766754271</c:v>
                </c:pt>
                <c:pt idx="7">
                  <c:v>0.24974322071040908</c:v>
                </c:pt>
                <c:pt idx="8">
                  <c:v>0.23402132415532056</c:v>
                </c:pt>
                <c:pt idx="9">
                  <c:v>0.21892533244456586</c:v>
                </c:pt>
                <c:pt idx="10">
                  <c:v>0.20925036982271741</c:v>
                </c:pt>
                <c:pt idx="11">
                  <c:v>0.19795220387390175</c:v>
                </c:pt>
                <c:pt idx="12">
                  <c:v>0.18599509605775547</c:v>
                </c:pt>
                <c:pt idx="13">
                  <c:v>0.17108934544760376</c:v>
                </c:pt>
                <c:pt idx="14">
                  <c:v>0.17031317460548634</c:v>
                </c:pt>
                <c:pt idx="15">
                  <c:v>0.16121888172225132</c:v>
                </c:pt>
                <c:pt idx="16">
                  <c:v>0.14965260669225214</c:v>
                </c:pt>
                <c:pt idx="17">
                  <c:v>0.14096195089176231</c:v>
                </c:pt>
                <c:pt idx="18">
                  <c:v>0.16399991314976212</c:v>
                </c:pt>
              </c:numCache>
            </c:numRef>
          </c:yVal>
        </c:ser>
        <c:ser>
          <c:idx val="11"/>
          <c:order val="11"/>
          <c:tx>
            <c:strRef>
              <c:f>Tabelle15!$AU$5</c:f>
              <c:strCache>
                <c:ptCount val="1"/>
                <c:pt idx="0">
                  <c:v>M2, Korea</c:v>
                </c:pt>
              </c:strCache>
            </c:strRef>
          </c:tx>
          <c:spPr>
            <a:ln>
              <a:solidFill>
                <a:srgbClr val="EC06CB"/>
              </a:solidFill>
            </a:ln>
          </c:spPr>
          <c:marker>
            <c:symbol val="square"/>
            <c:size val="9"/>
            <c:spPr>
              <a:solidFill>
                <a:srgbClr val="EC06CB"/>
              </a:solidFill>
              <a:ln>
                <a:solidFill>
                  <a:sysClr val="windowText" lastClr="000000"/>
                </a:solidFill>
              </a:ln>
            </c:spPr>
          </c:marker>
          <c:xVal>
            <c:numRef>
              <c:f>Tabelle15!$AS$6:$AS$24</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Tabelle15!$AU$6:$AU$24</c:f>
              <c:numCache>
                <c:formatCode>General</c:formatCode>
                <c:ptCount val="19"/>
                <c:pt idx="0">
                  <c:v>2.6222953709317792E-2</c:v>
                </c:pt>
                <c:pt idx="1">
                  <c:v>0.12120458411370487</c:v>
                </c:pt>
                <c:pt idx="2">
                  <c:v>0.1814385901564739</c:v>
                </c:pt>
                <c:pt idx="3">
                  <c:v>0.22163478417864568</c:v>
                </c:pt>
                <c:pt idx="4">
                  <c:v>0.23772689227120339</c:v>
                </c:pt>
                <c:pt idx="5">
                  <c:v>0.23117036096083571</c:v>
                </c:pt>
                <c:pt idx="6">
                  <c:v>0.22201040929015736</c:v>
                </c:pt>
                <c:pt idx="7">
                  <c:v>0.21424658515551542</c:v>
                </c:pt>
                <c:pt idx="8">
                  <c:v>0.19511075177730158</c:v>
                </c:pt>
                <c:pt idx="9">
                  <c:v>0.17947377983838558</c:v>
                </c:pt>
                <c:pt idx="10">
                  <c:v>0.16360089441150338</c:v>
                </c:pt>
                <c:pt idx="11">
                  <c:v>0.15421777301496553</c:v>
                </c:pt>
                <c:pt idx="12">
                  <c:v>0.13889430783855555</c:v>
                </c:pt>
                <c:pt idx="13">
                  <c:v>0.12392964263213244</c:v>
                </c:pt>
                <c:pt idx="14">
                  <c:v>0.10731128990475125</c:v>
                </c:pt>
                <c:pt idx="15">
                  <c:v>9.2262151070837184E-2</c:v>
                </c:pt>
                <c:pt idx="16">
                  <c:v>0.12255746971298498</c:v>
                </c:pt>
                <c:pt idx="17">
                  <c:v>0.10043205375555204</c:v>
                </c:pt>
              </c:numCache>
            </c:numRef>
          </c:yVal>
        </c:ser>
        <c:ser>
          <c:idx val="12"/>
          <c:order val="12"/>
          <c:tx>
            <c:strRef>
              <c:f>Tabelle15!$AV$5</c:f>
              <c:strCache>
                <c:ptCount val="1"/>
                <c:pt idx="0">
                  <c:v>N1, Korea</c:v>
                </c:pt>
              </c:strCache>
            </c:strRef>
          </c:tx>
          <c:spPr>
            <a:ln>
              <a:solidFill>
                <a:srgbClr val="650357"/>
              </a:solidFill>
            </a:ln>
          </c:spPr>
          <c:marker>
            <c:symbol val="triangle"/>
            <c:size val="9"/>
            <c:spPr>
              <a:solidFill>
                <a:srgbClr val="FFFF00"/>
              </a:solidFill>
              <a:ln>
                <a:solidFill>
                  <a:srgbClr val="650357"/>
                </a:solidFill>
              </a:ln>
            </c:spPr>
          </c:marker>
          <c:xVal>
            <c:numRef>
              <c:f>Tabelle15!$AS$6:$AS$24</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Tabelle15!$AV$6:$AV$24</c:f>
              <c:numCache>
                <c:formatCode>General</c:formatCode>
                <c:ptCount val="19"/>
                <c:pt idx="0">
                  <c:v>3.0468995928574532E-2</c:v>
                </c:pt>
                <c:pt idx="1">
                  <c:v>0.1224896179242832</c:v>
                </c:pt>
                <c:pt idx="2">
                  <c:v>0.1979078687910199</c:v>
                </c:pt>
                <c:pt idx="3">
                  <c:v>0.2367845243191147</c:v>
                </c:pt>
                <c:pt idx="4">
                  <c:v>0.25800840624921784</c:v>
                </c:pt>
                <c:pt idx="5">
                  <c:v>0.25374044757743081</c:v>
                </c:pt>
                <c:pt idx="6">
                  <c:v>0.23829307554507234</c:v>
                </c:pt>
                <c:pt idx="7">
                  <c:v>0.22439640407090644</c:v>
                </c:pt>
                <c:pt idx="8">
                  <c:v>0.20488957378949701</c:v>
                </c:pt>
                <c:pt idx="9">
                  <c:v>0.17469423419339997</c:v>
                </c:pt>
                <c:pt idx="10">
                  <c:v>0.16457005542975883</c:v>
                </c:pt>
                <c:pt idx="11">
                  <c:v>0.14786150591177488</c:v>
                </c:pt>
                <c:pt idx="12">
                  <c:v>0.14543289015279678</c:v>
                </c:pt>
                <c:pt idx="13">
                  <c:v>0.13604352073885687</c:v>
                </c:pt>
                <c:pt idx="14">
                  <c:v>0.11859331953579007</c:v>
                </c:pt>
                <c:pt idx="15">
                  <c:v>0.11106797522689821</c:v>
                </c:pt>
                <c:pt idx="16">
                  <c:v>0.10557094076275808</c:v>
                </c:pt>
              </c:numCache>
            </c:numRef>
          </c:yVal>
        </c:ser>
        <c:axId val="37805440"/>
        <c:axId val="37819904"/>
      </c:scatterChart>
      <c:valAx>
        <c:axId val="37805440"/>
        <c:scaling>
          <c:orientation val="minMax"/>
          <c:max val="140"/>
        </c:scaling>
        <c:axPos val="b"/>
        <c:majorGridlines/>
        <c:title>
          <c:tx>
            <c:rich>
              <a:bodyPr/>
              <a:lstStyle/>
              <a:p>
                <a:pPr>
                  <a:defRPr lang="de-DE"/>
                </a:pPr>
                <a:r>
                  <a:rPr lang="en-US"/>
                  <a:t>average speed in km/h</a:t>
                </a:r>
              </a:p>
            </c:rich>
          </c:tx>
        </c:title>
        <c:numFmt formatCode="#,##0" sourceLinked="0"/>
        <c:majorTickMark val="cross"/>
        <c:minorTickMark val="cross"/>
        <c:tickLblPos val="nextTo"/>
        <c:txPr>
          <a:bodyPr/>
          <a:lstStyle/>
          <a:p>
            <a:pPr>
              <a:defRPr lang="de-DE"/>
            </a:pPr>
            <a:endParaRPr lang="en-US"/>
          </a:p>
        </c:txPr>
        <c:crossAx val="37819904"/>
        <c:crosses val="autoZero"/>
        <c:crossBetween val="midCat"/>
        <c:majorUnit val="20"/>
        <c:minorUnit val="5"/>
      </c:valAx>
      <c:valAx>
        <c:axId val="37819904"/>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7805440"/>
        <c:crosses val="autoZero"/>
        <c:crossBetween val="midCat"/>
      </c:valAx>
    </c:plotArea>
    <c:legend>
      <c:legendPos val="r"/>
      <c:layout>
        <c:manualLayout>
          <c:xMode val="edge"/>
          <c:yMode val="edge"/>
          <c:x val="0.58856678929112605"/>
          <c:y val="1.3561900697083597E-2"/>
          <c:w val="0.38955707933495409"/>
          <c:h val="0.43463150235458092"/>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1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Tabelle9!$K$14</c:f>
              <c:strCache>
                <c:ptCount val="1"/>
                <c:pt idx="0">
                  <c:v>Switzerland, x95</c:v>
                </c:pt>
              </c:strCache>
            </c:strRef>
          </c:tx>
          <c:spPr>
            <a:ln>
              <a:solidFill>
                <a:srgbClr val="33CC33"/>
              </a:solidFill>
            </a:ln>
          </c:spPr>
          <c:marker>
            <c:symbol val="triangle"/>
            <c:size val="9"/>
            <c:spPr>
              <a:solidFill>
                <a:srgbClr val="33CC33"/>
              </a:solidFill>
              <a:ln>
                <a:solidFill>
                  <a:schemeClr val="tx1"/>
                </a:solidFill>
              </a:ln>
            </c:spPr>
          </c:marker>
          <c:xVal>
            <c:numRef>
              <c:f>Tabelle9!$G$16:$G$26</c:f>
              <c:numCache>
                <c:formatCode>General</c:formatCode>
                <c:ptCount val="11"/>
                <c:pt idx="0">
                  <c:v>5</c:v>
                </c:pt>
                <c:pt idx="1">
                  <c:v>10</c:v>
                </c:pt>
                <c:pt idx="2">
                  <c:v>15</c:v>
                </c:pt>
                <c:pt idx="3">
                  <c:v>20</c:v>
                </c:pt>
                <c:pt idx="4">
                  <c:v>25</c:v>
                </c:pt>
                <c:pt idx="5">
                  <c:v>30</c:v>
                </c:pt>
                <c:pt idx="6">
                  <c:v>35</c:v>
                </c:pt>
                <c:pt idx="7">
                  <c:v>40</c:v>
                </c:pt>
                <c:pt idx="8">
                  <c:v>45</c:v>
                </c:pt>
                <c:pt idx="9">
                  <c:v>50</c:v>
                </c:pt>
                <c:pt idx="10">
                  <c:v>55</c:v>
                </c:pt>
              </c:numCache>
            </c:numRef>
          </c:xVal>
          <c:yVal>
            <c:numRef>
              <c:f>Tabelle9!$K$16:$K$26</c:f>
              <c:numCache>
                <c:formatCode>0.00</c:formatCode>
                <c:ptCount val="11"/>
                <c:pt idx="0">
                  <c:v>0.18924990000000011</c:v>
                </c:pt>
                <c:pt idx="1">
                  <c:v>0.29757480000000014</c:v>
                </c:pt>
                <c:pt idx="2">
                  <c:v>0.39460060000000013</c:v>
                </c:pt>
                <c:pt idx="3">
                  <c:v>0.45113830000000005</c:v>
                </c:pt>
                <c:pt idx="4">
                  <c:v>0.4423338</c:v>
                </c:pt>
                <c:pt idx="5">
                  <c:v>0.40732600000000013</c:v>
                </c:pt>
                <c:pt idx="6">
                  <c:v>0.35586490000000021</c:v>
                </c:pt>
                <c:pt idx="7">
                  <c:v>0.2925934</c:v>
                </c:pt>
                <c:pt idx="8">
                  <c:v>0.26686640000000011</c:v>
                </c:pt>
                <c:pt idx="9">
                  <c:v>0.2258869</c:v>
                </c:pt>
                <c:pt idx="10">
                  <c:v>0.2101008</c:v>
                </c:pt>
              </c:numCache>
            </c:numRef>
          </c:yVal>
        </c:ser>
        <c:ser>
          <c:idx val="1"/>
          <c:order val="1"/>
          <c:tx>
            <c:strRef>
              <c:f>Tabelle9!$K$13</c:f>
              <c:strCache>
                <c:ptCount val="1"/>
                <c:pt idx="0">
                  <c:v>Belgium, x95</c:v>
                </c:pt>
              </c:strCache>
            </c:strRef>
          </c:tx>
          <c:spPr>
            <a:ln>
              <a:solidFill>
                <a:srgbClr val="99CC00"/>
              </a:solidFill>
            </a:ln>
          </c:spPr>
          <c:marker>
            <c:symbol val="diamond"/>
            <c:size val="9"/>
            <c:spPr>
              <a:solidFill>
                <a:srgbClr val="99CC00"/>
              </a:solidFill>
              <a:ln>
                <a:solidFill>
                  <a:schemeClr val="tx1"/>
                </a:solidFill>
              </a:ln>
            </c:spPr>
          </c:marker>
          <c:xVal>
            <c:numRef>
              <c:f>Tabelle9!$G$32:$G$48</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Tabelle9!$K$32:$K$48</c:f>
              <c:numCache>
                <c:formatCode>0.00</c:formatCode>
                <c:ptCount val="17"/>
                <c:pt idx="0">
                  <c:v>6.852113999999998E-2</c:v>
                </c:pt>
                <c:pt idx="1">
                  <c:v>0.20980799999999999</c:v>
                </c:pt>
                <c:pt idx="2">
                  <c:v>0.29657020000000012</c:v>
                </c:pt>
                <c:pt idx="3">
                  <c:v>0.37566990000000011</c:v>
                </c:pt>
                <c:pt idx="4">
                  <c:v>0.43033440000000012</c:v>
                </c:pt>
                <c:pt idx="5">
                  <c:v>0.43507380000000012</c:v>
                </c:pt>
                <c:pt idx="6">
                  <c:v>0.40622880000000011</c:v>
                </c:pt>
                <c:pt idx="7">
                  <c:v>0.35189030000000016</c:v>
                </c:pt>
                <c:pt idx="8">
                  <c:v>0.35230120000000009</c:v>
                </c:pt>
                <c:pt idx="9">
                  <c:v>0.3238729000000003</c:v>
                </c:pt>
                <c:pt idx="10">
                  <c:v>0.31256970000000012</c:v>
                </c:pt>
                <c:pt idx="11">
                  <c:v>0.29408990000000013</c:v>
                </c:pt>
                <c:pt idx="12">
                  <c:v>0.26667050000000009</c:v>
                </c:pt>
                <c:pt idx="13">
                  <c:v>0.23639959999999999</c:v>
                </c:pt>
                <c:pt idx="14">
                  <c:v>0.2533436</c:v>
                </c:pt>
                <c:pt idx="15">
                  <c:v>0.25504060000000001</c:v>
                </c:pt>
                <c:pt idx="16">
                  <c:v>0.20243510000000006</c:v>
                </c:pt>
              </c:numCache>
            </c:numRef>
          </c:yVal>
        </c:ser>
        <c:ser>
          <c:idx val="2"/>
          <c:order val="2"/>
          <c:tx>
            <c:strRef>
              <c:f>Tabelle9!$K$12</c:f>
              <c:strCache>
                <c:ptCount val="1"/>
                <c:pt idx="0">
                  <c:v>France, x95</c:v>
                </c:pt>
              </c:strCache>
            </c:strRef>
          </c:tx>
          <c:spPr>
            <a:ln>
              <a:solidFill>
                <a:srgbClr val="650357"/>
              </a:solidFill>
            </a:ln>
          </c:spPr>
          <c:marker>
            <c:symbol val="triangle"/>
            <c:size val="9"/>
            <c:spPr>
              <a:solidFill>
                <a:srgbClr val="650357"/>
              </a:solidFill>
              <a:ln>
                <a:solidFill>
                  <a:schemeClr val="tx1"/>
                </a:solidFill>
              </a:ln>
            </c:spPr>
          </c:marker>
          <c:xVal>
            <c:numRef>
              <c:f>Tabelle9!$G$75:$G$91</c:f>
              <c:numCache>
                <c:formatCode>General</c:formatCode>
                <c:ptCount val="1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numCache>
            </c:numRef>
          </c:xVal>
          <c:yVal>
            <c:numRef>
              <c:f>Tabelle9!$K$75:$K$91</c:f>
              <c:numCache>
                <c:formatCode>0.00</c:formatCode>
                <c:ptCount val="17"/>
                <c:pt idx="0">
                  <c:v>6.6496940000000004E-2</c:v>
                </c:pt>
                <c:pt idx="1">
                  <c:v>0.21653459999999999</c:v>
                </c:pt>
                <c:pt idx="2">
                  <c:v>0.32725780000000015</c:v>
                </c:pt>
                <c:pt idx="3">
                  <c:v>0.39025150000000008</c:v>
                </c:pt>
                <c:pt idx="4">
                  <c:v>0.41275530000000005</c:v>
                </c:pt>
                <c:pt idx="5">
                  <c:v>0.42203460000000009</c:v>
                </c:pt>
                <c:pt idx="6">
                  <c:v>0.40013010000000004</c:v>
                </c:pt>
                <c:pt idx="7">
                  <c:v>0.38800050000000025</c:v>
                </c:pt>
                <c:pt idx="8">
                  <c:v>0.35533160000000008</c:v>
                </c:pt>
                <c:pt idx="9">
                  <c:v>0.32105060000000013</c:v>
                </c:pt>
                <c:pt idx="10">
                  <c:v>0.26497910000000002</c:v>
                </c:pt>
                <c:pt idx="11">
                  <c:v>0.27402700000000002</c:v>
                </c:pt>
                <c:pt idx="12">
                  <c:v>0.23929110000000006</c:v>
                </c:pt>
                <c:pt idx="13">
                  <c:v>0.23400679999999999</c:v>
                </c:pt>
                <c:pt idx="14">
                  <c:v>0.1986919</c:v>
                </c:pt>
                <c:pt idx="15">
                  <c:v>0.20184759999999999</c:v>
                </c:pt>
                <c:pt idx="16">
                  <c:v>0.2013703</c:v>
                </c:pt>
              </c:numCache>
            </c:numRef>
          </c:yVal>
        </c:ser>
        <c:ser>
          <c:idx val="3"/>
          <c:order val="3"/>
          <c:tx>
            <c:strRef>
              <c:f>Tabelle9!$K$11</c:f>
              <c:strCache>
                <c:ptCount val="1"/>
                <c:pt idx="0">
                  <c:v>Germany, x95</c:v>
                </c:pt>
              </c:strCache>
            </c:strRef>
          </c:tx>
          <c:spPr>
            <a:ln>
              <a:solidFill>
                <a:srgbClr val="FF9900"/>
              </a:solidFill>
            </a:ln>
          </c:spPr>
          <c:marker>
            <c:symbol val="square"/>
            <c:size val="9"/>
            <c:spPr>
              <a:solidFill>
                <a:srgbClr val="FF9900"/>
              </a:solidFill>
              <a:ln>
                <a:solidFill>
                  <a:schemeClr val="tx1"/>
                </a:solidFill>
              </a:ln>
            </c:spPr>
          </c:marker>
          <c:xVal>
            <c:numRef>
              <c:f>Tabelle9!$G$92:$G$103</c:f>
              <c:numCache>
                <c:formatCode>General</c:formatCode>
                <c:ptCount val="12"/>
                <c:pt idx="0">
                  <c:v>0</c:v>
                </c:pt>
                <c:pt idx="1">
                  <c:v>5</c:v>
                </c:pt>
                <c:pt idx="2">
                  <c:v>10</c:v>
                </c:pt>
                <c:pt idx="3">
                  <c:v>15</c:v>
                </c:pt>
                <c:pt idx="4">
                  <c:v>20</c:v>
                </c:pt>
                <c:pt idx="5">
                  <c:v>25</c:v>
                </c:pt>
                <c:pt idx="6">
                  <c:v>30</c:v>
                </c:pt>
                <c:pt idx="7">
                  <c:v>35</c:v>
                </c:pt>
                <c:pt idx="8">
                  <c:v>40</c:v>
                </c:pt>
                <c:pt idx="9">
                  <c:v>45</c:v>
                </c:pt>
                <c:pt idx="10">
                  <c:v>50</c:v>
                </c:pt>
                <c:pt idx="11">
                  <c:v>55</c:v>
                </c:pt>
              </c:numCache>
            </c:numRef>
          </c:xVal>
          <c:yVal>
            <c:numRef>
              <c:f>Tabelle9!$K$92:$K$103</c:f>
              <c:numCache>
                <c:formatCode>0.00</c:formatCode>
                <c:ptCount val="12"/>
                <c:pt idx="0">
                  <c:v>5.1315079999999999E-2</c:v>
                </c:pt>
                <c:pt idx="1">
                  <c:v>0.18322759999999999</c:v>
                </c:pt>
                <c:pt idx="2">
                  <c:v>0.29024650000000002</c:v>
                </c:pt>
                <c:pt idx="3">
                  <c:v>0.38304140000000009</c:v>
                </c:pt>
                <c:pt idx="4">
                  <c:v>0.38616270000000025</c:v>
                </c:pt>
                <c:pt idx="5">
                  <c:v>0.38941210000000021</c:v>
                </c:pt>
                <c:pt idx="6">
                  <c:v>0.36684130000000009</c:v>
                </c:pt>
                <c:pt idx="7">
                  <c:v>0.34644850000000016</c:v>
                </c:pt>
                <c:pt idx="8">
                  <c:v>0.33827430000000025</c:v>
                </c:pt>
                <c:pt idx="9">
                  <c:v>0.31957790000000025</c:v>
                </c:pt>
                <c:pt idx="10">
                  <c:v>0.31365770000000009</c:v>
                </c:pt>
                <c:pt idx="11">
                  <c:v>0.25266950000000005</c:v>
                </c:pt>
              </c:numCache>
            </c:numRef>
          </c:yVal>
        </c:ser>
        <c:ser>
          <c:idx val="4"/>
          <c:order val="4"/>
          <c:tx>
            <c:strRef>
              <c:f>Tabelle9!$K$10</c:f>
              <c:strCache>
                <c:ptCount val="1"/>
                <c:pt idx="0">
                  <c:v>Italy, x95</c:v>
                </c:pt>
              </c:strCache>
            </c:strRef>
          </c:tx>
          <c:spPr>
            <a:ln>
              <a:solidFill>
                <a:srgbClr val="FFFF00"/>
              </a:solidFill>
            </a:ln>
          </c:spPr>
          <c:marker>
            <c:symbol val="circle"/>
            <c:size val="9"/>
            <c:spPr>
              <a:solidFill>
                <a:srgbClr val="FFFF00"/>
              </a:solidFill>
              <a:ln>
                <a:solidFill>
                  <a:schemeClr val="tx1"/>
                </a:solidFill>
              </a:ln>
            </c:spPr>
          </c:marker>
          <c:xVal>
            <c:numRef>
              <c:f>Tabelle9!$G$104:$G$125</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Tabelle9!$K$104:$K$125</c:f>
              <c:numCache>
                <c:formatCode>0.00</c:formatCode>
                <c:ptCount val="22"/>
                <c:pt idx="0">
                  <c:v>5.5066169999999998E-2</c:v>
                </c:pt>
                <c:pt idx="1">
                  <c:v>0.18702559999999999</c:v>
                </c:pt>
                <c:pt idx="2">
                  <c:v>0.2962071</c:v>
                </c:pt>
                <c:pt idx="3">
                  <c:v>0.39385670000000023</c:v>
                </c:pt>
                <c:pt idx="4">
                  <c:v>0.40610650000000009</c:v>
                </c:pt>
                <c:pt idx="5">
                  <c:v>0.41560040000000009</c:v>
                </c:pt>
                <c:pt idx="6">
                  <c:v>0.44243070000000001</c:v>
                </c:pt>
                <c:pt idx="7">
                  <c:v>0.41620490000000016</c:v>
                </c:pt>
                <c:pt idx="8">
                  <c:v>0.42521980000000009</c:v>
                </c:pt>
                <c:pt idx="9">
                  <c:v>0.4233664000000002</c:v>
                </c:pt>
                <c:pt idx="10">
                  <c:v>0.35980760000000012</c:v>
                </c:pt>
                <c:pt idx="11">
                  <c:v>0.35750290000000012</c:v>
                </c:pt>
                <c:pt idx="12">
                  <c:v>0.33506210000000014</c:v>
                </c:pt>
                <c:pt idx="13">
                  <c:v>0.34107710000000002</c:v>
                </c:pt>
                <c:pt idx="14">
                  <c:v>0.34595390000000009</c:v>
                </c:pt>
                <c:pt idx="15">
                  <c:v>0.30815560000000009</c:v>
                </c:pt>
                <c:pt idx="16">
                  <c:v>0.260347</c:v>
                </c:pt>
                <c:pt idx="17">
                  <c:v>0.25146070000000009</c:v>
                </c:pt>
                <c:pt idx="18">
                  <c:v>0.21518519999999999</c:v>
                </c:pt>
                <c:pt idx="19">
                  <c:v>0.16242989999999999</c:v>
                </c:pt>
                <c:pt idx="20">
                  <c:v>0.16170850000000001</c:v>
                </c:pt>
                <c:pt idx="21">
                  <c:v>0.16933409999999999</c:v>
                </c:pt>
              </c:numCache>
            </c:numRef>
          </c:yVal>
        </c:ser>
        <c:ser>
          <c:idx val="5"/>
          <c:order val="5"/>
          <c:tx>
            <c:strRef>
              <c:f>Tabelle9!$K$9</c:f>
              <c:strCache>
                <c:ptCount val="1"/>
                <c:pt idx="0">
                  <c:v>Slovenia, x95</c:v>
                </c:pt>
              </c:strCache>
            </c:strRef>
          </c:tx>
          <c:spPr>
            <a:ln>
              <a:solidFill>
                <a:srgbClr val="18F30D"/>
              </a:solidFill>
            </a:ln>
          </c:spPr>
          <c:marker>
            <c:symbol val="circle"/>
            <c:size val="9"/>
            <c:spPr>
              <a:solidFill>
                <a:srgbClr val="18F30D"/>
              </a:solidFill>
              <a:ln>
                <a:solidFill>
                  <a:schemeClr val="tx1"/>
                </a:solidFill>
              </a:ln>
            </c:spPr>
          </c:marker>
          <c:xVal>
            <c:numRef>
              <c:f>Tabelle9!$G$126:$G$145</c:f>
              <c:numCache>
                <c:formatCode>General</c:formatCode>
                <c:ptCount val="2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numCache>
            </c:numRef>
          </c:xVal>
          <c:yVal>
            <c:numRef>
              <c:f>Tabelle9!$K$126:$K$145</c:f>
              <c:numCache>
                <c:formatCode>0.00</c:formatCode>
                <c:ptCount val="20"/>
                <c:pt idx="0">
                  <c:v>5.914577E-2</c:v>
                </c:pt>
                <c:pt idx="1">
                  <c:v>0.20045470000000001</c:v>
                </c:pt>
                <c:pt idx="2">
                  <c:v>0.29598690000000022</c:v>
                </c:pt>
                <c:pt idx="3">
                  <c:v>0.35807940000000016</c:v>
                </c:pt>
                <c:pt idx="4">
                  <c:v>0.38920400000000016</c:v>
                </c:pt>
                <c:pt idx="5">
                  <c:v>0.38392580000000021</c:v>
                </c:pt>
                <c:pt idx="6">
                  <c:v>0.37311800000000012</c:v>
                </c:pt>
                <c:pt idx="7">
                  <c:v>0.35599550000000002</c:v>
                </c:pt>
                <c:pt idx="8">
                  <c:v>0.36260710000000002</c:v>
                </c:pt>
                <c:pt idx="9">
                  <c:v>0.34663950000000004</c:v>
                </c:pt>
                <c:pt idx="10">
                  <c:v>0.35042810000000013</c:v>
                </c:pt>
                <c:pt idx="11">
                  <c:v>0.31308660000000027</c:v>
                </c:pt>
                <c:pt idx="12">
                  <c:v>0.27303680000000002</c:v>
                </c:pt>
                <c:pt idx="13">
                  <c:v>0.26275100000000001</c:v>
                </c:pt>
                <c:pt idx="14">
                  <c:v>0.24537419999999999</c:v>
                </c:pt>
                <c:pt idx="15">
                  <c:v>0.2270249</c:v>
                </c:pt>
                <c:pt idx="16">
                  <c:v>0.220555</c:v>
                </c:pt>
                <c:pt idx="17">
                  <c:v>0.19429669999999999</c:v>
                </c:pt>
                <c:pt idx="18">
                  <c:v>0.18856080000000006</c:v>
                </c:pt>
                <c:pt idx="19">
                  <c:v>0.1619749</c:v>
                </c:pt>
              </c:numCache>
            </c:numRef>
          </c:yVal>
        </c:ser>
        <c:ser>
          <c:idx val="6"/>
          <c:order val="6"/>
          <c:tx>
            <c:strRef>
              <c:f>Tabelle9!$K$8</c:f>
              <c:strCache>
                <c:ptCount val="1"/>
                <c:pt idx="0">
                  <c:v>Japan, x95</c:v>
                </c:pt>
              </c:strCache>
            </c:strRef>
          </c:tx>
          <c:spPr>
            <a:ln>
              <a:solidFill>
                <a:srgbClr val="00FFFF"/>
              </a:solidFill>
            </a:ln>
          </c:spPr>
          <c:marker>
            <c:symbol val="square"/>
            <c:size val="9"/>
            <c:spPr>
              <a:solidFill>
                <a:srgbClr val="00FFFF"/>
              </a:solidFill>
              <a:ln>
                <a:solidFill>
                  <a:schemeClr val="tx1"/>
                </a:solidFill>
              </a:ln>
            </c:spPr>
          </c:marker>
          <c:xVal>
            <c:numRef>
              <c:f>Tabelle9!$G$146:$G$158</c:f>
              <c:numCache>
                <c:formatCode>General</c:formatCode>
                <c:ptCount val="13"/>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Tabelle9!$K$146:$K$158</c:f>
              <c:numCache>
                <c:formatCode>0.00</c:formatCode>
                <c:ptCount val="13"/>
                <c:pt idx="0">
                  <c:v>0.2135716</c:v>
                </c:pt>
                <c:pt idx="1">
                  <c:v>0.31636040000000026</c:v>
                </c:pt>
                <c:pt idx="2">
                  <c:v>0.38377120000000009</c:v>
                </c:pt>
                <c:pt idx="3">
                  <c:v>0.40903030000000001</c:v>
                </c:pt>
                <c:pt idx="4">
                  <c:v>0.40729300000000002</c:v>
                </c:pt>
                <c:pt idx="5">
                  <c:v>0.39205720000000016</c:v>
                </c:pt>
                <c:pt idx="6">
                  <c:v>0.35092420000000013</c:v>
                </c:pt>
                <c:pt idx="7">
                  <c:v>0.33979500000000001</c:v>
                </c:pt>
                <c:pt idx="8">
                  <c:v>0.32917780000000013</c:v>
                </c:pt>
                <c:pt idx="9">
                  <c:v>0.32859370000000016</c:v>
                </c:pt>
                <c:pt idx="10">
                  <c:v>0.31762320000000016</c:v>
                </c:pt>
                <c:pt idx="11">
                  <c:v>0.29809340000000001</c:v>
                </c:pt>
                <c:pt idx="12">
                  <c:v>0.26777120000000004</c:v>
                </c:pt>
              </c:numCache>
            </c:numRef>
          </c:yVal>
        </c:ser>
        <c:ser>
          <c:idx val="7"/>
          <c:order val="7"/>
          <c:tx>
            <c:strRef>
              <c:f>Tabelle9!$K$7</c:f>
              <c:strCache>
                <c:ptCount val="1"/>
                <c:pt idx="0">
                  <c:v>Sweden, x95</c:v>
                </c:pt>
              </c:strCache>
            </c:strRef>
          </c:tx>
          <c:spPr>
            <a:ln>
              <a:solidFill>
                <a:srgbClr val="FF0000"/>
              </a:solidFill>
            </a:ln>
          </c:spPr>
          <c:marker>
            <c:symbol val="triangle"/>
            <c:size val="9"/>
            <c:spPr>
              <a:solidFill>
                <a:srgbClr val="FF0000"/>
              </a:solidFill>
              <a:ln>
                <a:solidFill>
                  <a:schemeClr val="tx1"/>
                </a:solidFill>
              </a:ln>
            </c:spPr>
          </c:marker>
          <c:xVal>
            <c:numRef>
              <c:f>Tabelle9!$G$171:$G$184</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Tabelle9!$K$171:$K$184</c:f>
              <c:numCache>
                <c:formatCode>0.00</c:formatCode>
                <c:ptCount val="14"/>
                <c:pt idx="0">
                  <c:v>5.3656870000000002E-2</c:v>
                </c:pt>
                <c:pt idx="1">
                  <c:v>0.17490440000000007</c:v>
                </c:pt>
                <c:pt idx="2">
                  <c:v>0.27385130000000002</c:v>
                </c:pt>
                <c:pt idx="3">
                  <c:v>0.31118490000000026</c:v>
                </c:pt>
                <c:pt idx="4">
                  <c:v>0.35643710000000001</c:v>
                </c:pt>
                <c:pt idx="5">
                  <c:v>0.313197</c:v>
                </c:pt>
                <c:pt idx="6">
                  <c:v>0.31375000000000008</c:v>
                </c:pt>
                <c:pt idx="7">
                  <c:v>0.30202220000000013</c:v>
                </c:pt>
                <c:pt idx="8">
                  <c:v>0.2987052</c:v>
                </c:pt>
                <c:pt idx="9">
                  <c:v>0.24822600000000006</c:v>
                </c:pt>
                <c:pt idx="10">
                  <c:v>0.21445270000000005</c:v>
                </c:pt>
                <c:pt idx="11">
                  <c:v>0.19473080000000001</c:v>
                </c:pt>
                <c:pt idx="12">
                  <c:v>0.17149290000000006</c:v>
                </c:pt>
                <c:pt idx="13">
                  <c:v>0.18034480000000006</c:v>
                </c:pt>
              </c:numCache>
            </c:numRef>
          </c:yVal>
        </c:ser>
        <c:ser>
          <c:idx val="8"/>
          <c:order val="8"/>
          <c:tx>
            <c:strRef>
              <c:f>Tabelle9!$K$6</c:f>
              <c:strCache>
                <c:ptCount val="1"/>
                <c:pt idx="0">
                  <c:v>Korea, x95</c:v>
                </c:pt>
              </c:strCache>
            </c:strRef>
          </c:tx>
          <c:spPr>
            <a:ln>
              <a:solidFill>
                <a:srgbClr val="EC06CB"/>
              </a:solidFill>
            </a:ln>
          </c:spPr>
          <c:marker>
            <c:symbol val="triangle"/>
            <c:size val="9"/>
            <c:spPr>
              <a:solidFill>
                <a:srgbClr val="EC06CB"/>
              </a:solidFill>
              <a:ln>
                <a:solidFill>
                  <a:schemeClr val="tx1"/>
                </a:solidFill>
              </a:ln>
            </c:spPr>
          </c:marker>
          <c:xVal>
            <c:numRef>
              <c:f>Tabelle9!$G$200:$G$213</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Tabelle9!$K$200:$K$213</c:f>
              <c:numCache>
                <c:formatCode>0.00</c:formatCode>
                <c:ptCount val="14"/>
                <c:pt idx="0">
                  <c:v>7.6194410000000004E-2</c:v>
                </c:pt>
                <c:pt idx="1">
                  <c:v>0.23801400000000006</c:v>
                </c:pt>
                <c:pt idx="2">
                  <c:v>0.33208960000000021</c:v>
                </c:pt>
                <c:pt idx="3">
                  <c:v>0.39187040000000023</c:v>
                </c:pt>
                <c:pt idx="4">
                  <c:v>0.40970410000000002</c:v>
                </c:pt>
                <c:pt idx="5">
                  <c:v>0.40074769999999998</c:v>
                </c:pt>
                <c:pt idx="6">
                  <c:v>0.38630890000000023</c:v>
                </c:pt>
                <c:pt idx="7">
                  <c:v>0.4038267000000002</c:v>
                </c:pt>
                <c:pt idx="8">
                  <c:v>0.36727800000000016</c:v>
                </c:pt>
                <c:pt idx="9">
                  <c:v>0.32882560000000022</c:v>
                </c:pt>
                <c:pt idx="10">
                  <c:v>0.32563460000000011</c:v>
                </c:pt>
                <c:pt idx="11">
                  <c:v>0.31376460000000012</c:v>
                </c:pt>
                <c:pt idx="12">
                  <c:v>0.30918160000000011</c:v>
                </c:pt>
                <c:pt idx="13">
                  <c:v>0.29426380000000002</c:v>
                </c:pt>
              </c:numCache>
            </c:numRef>
          </c:yVal>
        </c:ser>
        <c:axId val="37915264"/>
        <c:axId val="37925632"/>
      </c:scatterChart>
      <c:valAx>
        <c:axId val="37915264"/>
        <c:scaling>
          <c:orientation val="minMax"/>
        </c:scaling>
        <c:axPos val="b"/>
        <c:majorGridlines/>
        <c:title>
          <c:tx>
            <c:rich>
              <a:bodyPr/>
              <a:lstStyle/>
              <a:p>
                <a:pPr>
                  <a:defRPr lang="de-DE"/>
                </a:pPr>
                <a:r>
                  <a:rPr lang="en-US"/>
                  <a:t>average speed in km/h</a:t>
                </a:r>
              </a:p>
            </c:rich>
          </c:tx>
        </c:title>
        <c:numFmt formatCode="#,##0" sourceLinked="0"/>
        <c:majorTickMark val="cross"/>
        <c:minorTickMark val="cross"/>
        <c:tickLblPos val="nextTo"/>
        <c:txPr>
          <a:bodyPr/>
          <a:lstStyle/>
          <a:p>
            <a:pPr>
              <a:defRPr lang="de-DE"/>
            </a:pPr>
            <a:endParaRPr lang="en-US"/>
          </a:p>
        </c:txPr>
        <c:crossAx val="37925632"/>
        <c:crosses val="autoZero"/>
        <c:crossBetween val="midCat"/>
        <c:minorUnit val="5"/>
      </c:valAx>
      <c:valAx>
        <c:axId val="37925632"/>
        <c:scaling>
          <c:orientation val="minMax"/>
        </c:scaling>
        <c:axPos val="l"/>
        <c:majorGridlines/>
        <c:title>
          <c:tx>
            <c:rich>
              <a:bodyPr rot="-5400000" vert="horz"/>
              <a:lstStyle/>
              <a:p>
                <a:pPr>
                  <a:defRPr lang="de-DE"/>
                </a:pPr>
                <a:r>
                  <a:rPr lang="en-US"/>
                  <a:t>RPA_95 in m/s²</a:t>
                </a:r>
              </a:p>
            </c:rich>
          </c:tx>
        </c:title>
        <c:numFmt formatCode="#,##0.00" sourceLinked="0"/>
        <c:majorTickMark val="cross"/>
        <c:minorTickMark val="cross"/>
        <c:tickLblPos val="nextTo"/>
        <c:txPr>
          <a:bodyPr/>
          <a:lstStyle/>
          <a:p>
            <a:pPr>
              <a:defRPr lang="de-DE"/>
            </a:pPr>
            <a:endParaRPr lang="en-US"/>
          </a:p>
        </c:txPr>
        <c:crossAx val="37915264"/>
        <c:crosses val="autoZero"/>
        <c:crossBetween val="midCat"/>
      </c:valAx>
    </c:plotArea>
    <c:legend>
      <c:legendPos val="r"/>
      <c:layout>
        <c:manualLayout>
          <c:xMode val="edge"/>
          <c:yMode val="edge"/>
          <c:x val="0.16653835072848652"/>
          <c:y val="0.63834770812703534"/>
          <c:w val="0.6067173312980586"/>
          <c:h val="0.24677360755300756"/>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13.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Tabelle9!$K$8</c:f>
              <c:strCache>
                <c:ptCount val="1"/>
                <c:pt idx="0">
                  <c:v>Japan, x95</c:v>
                </c:pt>
              </c:strCache>
            </c:strRef>
          </c:tx>
          <c:spPr>
            <a:ln>
              <a:solidFill>
                <a:srgbClr val="009900"/>
              </a:solidFill>
            </a:ln>
          </c:spPr>
          <c:marker>
            <c:symbol val="circle"/>
            <c:size val="9"/>
            <c:spPr>
              <a:solidFill>
                <a:srgbClr val="009900"/>
              </a:solidFill>
              <a:ln>
                <a:solidFill>
                  <a:schemeClr val="tx1"/>
                </a:solidFill>
              </a:ln>
            </c:spPr>
          </c:marker>
          <c:xVal>
            <c:numRef>
              <c:f>Tabelle9!$G$146:$G$158</c:f>
              <c:numCache>
                <c:formatCode>General</c:formatCode>
                <c:ptCount val="13"/>
                <c:pt idx="0">
                  <c:v>5</c:v>
                </c:pt>
                <c:pt idx="1">
                  <c:v>10</c:v>
                </c:pt>
                <c:pt idx="2">
                  <c:v>15</c:v>
                </c:pt>
                <c:pt idx="3">
                  <c:v>20</c:v>
                </c:pt>
                <c:pt idx="4">
                  <c:v>25</c:v>
                </c:pt>
                <c:pt idx="5">
                  <c:v>30</c:v>
                </c:pt>
                <c:pt idx="6">
                  <c:v>35</c:v>
                </c:pt>
                <c:pt idx="7">
                  <c:v>40</c:v>
                </c:pt>
                <c:pt idx="8">
                  <c:v>45</c:v>
                </c:pt>
                <c:pt idx="9">
                  <c:v>50</c:v>
                </c:pt>
                <c:pt idx="10">
                  <c:v>55</c:v>
                </c:pt>
                <c:pt idx="11">
                  <c:v>60</c:v>
                </c:pt>
                <c:pt idx="12">
                  <c:v>65</c:v>
                </c:pt>
              </c:numCache>
            </c:numRef>
          </c:xVal>
          <c:yVal>
            <c:numRef>
              <c:f>Tabelle9!$K$146:$K$158</c:f>
              <c:numCache>
                <c:formatCode>0.00</c:formatCode>
                <c:ptCount val="13"/>
                <c:pt idx="0">
                  <c:v>0.2135716</c:v>
                </c:pt>
                <c:pt idx="1">
                  <c:v>0.31636040000000026</c:v>
                </c:pt>
                <c:pt idx="2">
                  <c:v>0.38377120000000009</c:v>
                </c:pt>
                <c:pt idx="3">
                  <c:v>0.40903030000000001</c:v>
                </c:pt>
                <c:pt idx="4">
                  <c:v>0.40729300000000002</c:v>
                </c:pt>
                <c:pt idx="5">
                  <c:v>0.39205720000000016</c:v>
                </c:pt>
                <c:pt idx="6">
                  <c:v>0.35092420000000013</c:v>
                </c:pt>
                <c:pt idx="7">
                  <c:v>0.33979500000000001</c:v>
                </c:pt>
                <c:pt idx="8">
                  <c:v>0.32917780000000013</c:v>
                </c:pt>
                <c:pt idx="9">
                  <c:v>0.32859370000000016</c:v>
                </c:pt>
                <c:pt idx="10">
                  <c:v>0.31762320000000016</c:v>
                </c:pt>
                <c:pt idx="11">
                  <c:v>0.29809340000000001</c:v>
                </c:pt>
                <c:pt idx="12">
                  <c:v>0.26777120000000004</c:v>
                </c:pt>
              </c:numCache>
            </c:numRef>
          </c:yVal>
        </c:ser>
        <c:ser>
          <c:idx val="1"/>
          <c:order val="1"/>
          <c:tx>
            <c:strRef>
              <c:f>Tabelle9!$K$5</c:f>
              <c:strCache>
                <c:ptCount val="1"/>
                <c:pt idx="0">
                  <c:v>Japan, N1, x95</c:v>
                </c:pt>
              </c:strCache>
            </c:strRef>
          </c:tx>
          <c:spPr>
            <a:ln>
              <a:solidFill>
                <a:srgbClr val="00FF00"/>
              </a:solidFill>
            </a:ln>
          </c:spPr>
          <c:marker>
            <c:symbol val="circle"/>
            <c:size val="9"/>
            <c:spPr>
              <a:solidFill>
                <a:srgbClr val="00FF00"/>
              </a:solidFill>
              <a:ln>
                <a:solidFill>
                  <a:schemeClr val="tx1"/>
                </a:solidFill>
              </a:ln>
            </c:spPr>
          </c:marker>
          <c:xVal>
            <c:numRef>
              <c:f>Tabelle9!$G$159:$G$170</c:f>
              <c:numCache>
                <c:formatCode>General</c:formatCode>
                <c:ptCount val="12"/>
                <c:pt idx="0">
                  <c:v>5</c:v>
                </c:pt>
                <c:pt idx="1">
                  <c:v>10</c:v>
                </c:pt>
                <c:pt idx="2">
                  <c:v>15</c:v>
                </c:pt>
                <c:pt idx="3">
                  <c:v>20</c:v>
                </c:pt>
                <c:pt idx="4">
                  <c:v>25</c:v>
                </c:pt>
                <c:pt idx="5">
                  <c:v>30</c:v>
                </c:pt>
                <c:pt idx="6">
                  <c:v>35</c:v>
                </c:pt>
                <c:pt idx="7">
                  <c:v>40</c:v>
                </c:pt>
                <c:pt idx="8">
                  <c:v>45</c:v>
                </c:pt>
                <c:pt idx="9">
                  <c:v>50</c:v>
                </c:pt>
                <c:pt idx="10">
                  <c:v>55</c:v>
                </c:pt>
                <c:pt idx="11">
                  <c:v>60</c:v>
                </c:pt>
              </c:numCache>
            </c:numRef>
          </c:xVal>
          <c:yVal>
            <c:numRef>
              <c:f>Tabelle9!$K$159:$K$170</c:f>
              <c:numCache>
                <c:formatCode>0.00</c:formatCode>
                <c:ptCount val="12"/>
                <c:pt idx="0">
                  <c:v>0.19368649999999998</c:v>
                </c:pt>
                <c:pt idx="1">
                  <c:v>0.29237020000000014</c:v>
                </c:pt>
                <c:pt idx="2">
                  <c:v>0.35549410000000009</c:v>
                </c:pt>
                <c:pt idx="3">
                  <c:v>0.37883260000000013</c:v>
                </c:pt>
                <c:pt idx="4">
                  <c:v>0.37533140000000009</c:v>
                </c:pt>
                <c:pt idx="5">
                  <c:v>0.36651160000000016</c:v>
                </c:pt>
                <c:pt idx="6">
                  <c:v>0.33960790000000013</c:v>
                </c:pt>
                <c:pt idx="7">
                  <c:v>0.32663000000000014</c:v>
                </c:pt>
                <c:pt idx="8">
                  <c:v>0.32865850000000013</c:v>
                </c:pt>
                <c:pt idx="9">
                  <c:v>0.28858030000000012</c:v>
                </c:pt>
                <c:pt idx="10">
                  <c:v>0.27846490000000013</c:v>
                </c:pt>
                <c:pt idx="11">
                  <c:v>0.23900450000000001</c:v>
                </c:pt>
              </c:numCache>
            </c:numRef>
          </c:yVal>
        </c:ser>
        <c:ser>
          <c:idx val="2"/>
          <c:order val="2"/>
          <c:tx>
            <c:strRef>
              <c:f>Tabelle9!$K$7</c:f>
              <c:strCache>
                <c:ptCount val="1"/>
                <c:pt idx="0">
                  <c:v>Sweden, x95</c:v>
                </c:pt>
              </c:strCache>
            </c:strRef>
          </c:tx>
          <c:spPr>
            <a:ln>
              <a:solidFill>
                <a:srgbClr val="FF0000"/>
              </a:solidFill>
            </a:ln>
          </c:spPr>
          <c:marker>
            <c:symbol val="triangle"/>
            <c:size val="9"/>
            <c:spPr>
              <a:solidFill>
                <a:srgbClr val="FF0000"/>
              </a:solidFill>
              <a:ln>
                <a:solidFill>
                  <a:schemeClr val="tx1"/>
                </a:solidFill>
              </a:ln>
            </c:spPr>
          </c:marker>
          <c:xVal>
            <c:numRef>
              <c:f>Tabelle9!$G$171:$G$184</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Tabelle9!$K$171:$K$184</c:f>
              <c:numCache>
                <c:formatCode>0.00</c:formatCode>
                <c:ptCount val="14"/>
                <c:pt idx="0">
                  <c:v>5.3656870000000002E-2</c:v>
                </c:pt>
                <c:pt idx="1">
                  <c:v>0.17490440000000007</c:v>
                </c:pt>
                <c:pt idx="2">
                  <c:v>0.27385130000000002</c:v>
                </c:pt>
                <c:pt idx="3">
                  <c:v>0.31118490000000026</c:v>
                </c:pt>
                <c:pt idx="4">
                  <c:v>0.35643710000000001</c:v>
                </c:pt>
                <c:pt idx="5">
                  <c:v>0.313197</c:v>
                </c:pt>
                <c:pt idx="6">
                  <c:v>0.31375000000000008</c:v>
                </c:pt>
                <c:pt idx="7">
                  <c:v>0.30202220000000013</c:v>
                </c:pt>
                <c:pt idx="8">
                  <c:v>0.2987052</c:v>
                </c:pt>
                <c:pt idx="9">
                  <c:v>0.24822600000000006</c:v>
                </c:pt>
                <c:pt idx="10">
                  <c:v>0.21445270000000005</c:v>
                </c:pt>
                <c:pt idx="11">
                  <c:v>0.19473080000000001</c:v>
                </c:pt>
                <c:pt idx="12">
                  <c:v>0.17149290000000006</c:v>
                </c:pt>
                <c:pt idx="13">
                  <c:v>0.18034480000000006</c:v>
                </c:pt>
              </c:numCache>
            </c:numRef>
          </c:yVal>
        </c:ser>
        <c:ser>
          <c:idx val="3"/>
          <c:order val="3"/>
          <c:tx>
            <c:strRef>
              <c:f>Tabelle9!$K$4</c:f>
              <c:strCache>
                <c:ptCount val="1"/>
                <c:pt idx="0">
                  <c:v>Sweden, N1, x95</c:v>
                </c:pt>
              </c:strCache>
            </c:strRef>
          </c:tx>
          <c:spPr>
            <a:ln>
              <a:solidFill>
                <a:srgbClr val="FF00FF"/>
              </a:solidFill>
            </a:ln>
          </c:spPr>
          <c:marker>
            <c:symbol val="triangle"/>
            <c:size val="9"/>
            <c:spPr>
              <a:solidFill>
                <a:srgbClr val="FF00FF"/>
              </a:solidFill>
              <a:ln>
                <a:solidFill>
                  <a:schemeClr val="tx1"/>
                </a:solidFill>
              </a:ln>
            </c:spPr>
          </c:marker>
          <c:xVal>
            <c:numRef>
              <c:f>Tabelle9!$G$185:$G$199</c:f>
              <c:numCache>
                <c:formatCode>General</c:formatCode>
                <c:ptCount val="1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numCache>
            </c:numRef>
          </c:xVal>
          <c:yVal>
            <c:numRef>
              <c:f>Tabelle9!$K$185:$K$199</c:f>
              <c:numCache>
                <c:formatCode>0.00</c:formatCode>
                <c:ptCount val="15"/>
                <c:pt idx="0">
                  <c:v>5.3156290000000016E-2</c:v>
                </c:pt>
                <c:pt idx="1">
                  <c:v>0.18268039999999999</c:v>
                </c:pt>
                <c:pt idx="2">
                  <c:v>0.32110850000000013</c:v>
                </c:pt>
                <c:pt idx="3">
                  <c:v>0.39882450000000036</c:v>
                </c:pt>
                <c:pt idx="4">
                  <c:v>0.4296953</c:v>
                </c:pt>
                <c:pt idx="5">
                  <c:v>0.4147590000000001</c:v>
                </c:pt>
                <c:pt idx="6">
                  <c:v>0.42736540000000012</c:v>
                </c:pt>
                <c:pt idx="7">
                  <c:v>0.41794170000000008</c:v>
                </c:pt>
                <c:pt idx="8">
                  <c:v>0.40052210000000016</c:v>
                </c:pt>
                <c:pt idx="9">
                  <c:v>0.38021040000000011</c:v>
                </c:pt>
                <c:pt idx="10">
                  <c:v>0.37813010000000002</c:v>
                </c:pt>
                <c:pt idx="11">
                  <c:v>0.35109790000000002</c:v>
                </c:pt>
                <c:pt idx="12">
                  <c:v>0.32800160000000012</c:v>
                </c:pt>
                <c:pt idx="13">
                  <c:v>0.31535120000000011</c:v>
                </c:pt>
                <c:pt idx="14">
                  <c:v>0.27371480000000009</c:v>
                </c:pt>
              </c:numCache>
            </c:numRef>
          </c:yVal>
        </c:ser>
        <c:ser>
          <c:idx val="4"/>
          <c:order val="4"/>
          <c:tx>
            <c:strRef>
              <c:f>Tabelle9!$K$6</c:f>
              <c:strCache>
                <c:ptCount val="1"/>
                <c:pt idx="0">
                  <c:v>Korea, x95</c:v>
                </c:pt>
              </c:strCache>
            </c:strRef>
          </c:tx>
          <c:spPr>
            <a:ln>
              <a:solidFill>
                <a:srgbClr val="0000FF"/>
              </a:solidFill>
            </a:ln>
          </c:spPr>
          <c:marker>
            <c:symbol val="square"/>
            <c:size val="9"/>
            <c:spPr>
              <a:solidFill>
                <a:srgbClr val="0000FF"/>
              </a:solidFill>
              <a:ln>
                <a:solidFill>
                  <a:schemeClr val="tx1"/>
                </a:solidFill>
              </a:ln>
            </c:spPr>
          </c:marker>
          <c:xVal>
            <c:numRef>
              <c:f>Tabelle9!$G$200:$G$213</c:f>
              <c:numCache>
                <c:formatCode>General</c:formatCode>
                <c:ptCount val="14"/>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numCache>
            </c:numRef>
          </c:xVal>
          <c:yVal>
            <c:numRef>
              <c:f>Tabelle9!$K$200:$K$213</c:f>
              <c:numCache>
                <c:formatCode>0.00</c:formatCode>
                <c:ptCount val="14"/>
                <c:pt idx="0">
                  <c:v>7.6194410000000004E-2</c:v>
                </c:pt>
                <c:pt idx="1">
                  <c:v>0.23801400000000006</c:v>
                </c:pt>
                <c:pt idx="2">
                  <c:v>0.33208960000000021</c:v>
                </c:pt>
                <c:pt idx="3">
                  <c:v>0.39187040000000023</c:v>
                </c:pt>
                <c:pt idx="4">
                  <c:v>0.40970410000000002</c:v>
                </c:pt>
                <c:pt idx="5">
                  <c:v>0.40074769999999998</c:v>
                </c:pt>
                <c:pt idx="6">
                  <c:v>0.38630890000000023</c:v>
                </c:pt>
                <c:pt idx="7">
                  <c:v>0.4038267000000002</c:v>
                </c:pt>
                <c:pt idx="8">
                  <c:v>0.36727800000000016</c:v>
                </c:pt>
                <c:pt idx="9">
                  <c:v>0.32882560000000022</c:v>
                </c:pt>
                <c:pt idx="10">
                  <c:v>0.32563460000000011</c:v>
                </c:pt>
                <c:pt idx="11">
                  <c:v>0.31376460000000012</c:v>
                </c:pt>
                <c:pt idx="12">
                  <c:v>0.30918160000000011</c:v>
                </c:pt>
                <c:pt idx="13">
                  <c:v>0.29426380000000002</c:v>
                </c:pt>
              </c:numCache>
            </c:numRef>
          </c:yVal>
        </c:ser>
        <c:ser>
          <c:idx val="5"/>
          <c:order val="5"/>
          <c:tx>
            <c:strRef>
              <c:f>Tabelle9!$K$3</c:f>
              <c:strCache>
                <c:ptCount val="1"/>
                <c:pt idx="0">
                  <c:v>Korea, N1, x95</c:v>
                </c:pt>
              </c:strCache>
            </c:strRef>
          </c:tx>
          <c:spPr>
            <a:ln>
              <a:solidFill>
                <a:srgbClr val="00FFFF"/>
              </a:solidFill>
            </a:ln>
          </c:spPr>
          <c:marker>
            <c:symbol val="square"/>
            <c:size val="9"/>
            <c:spPr>
              <a:solidFill>
                <a:srgbClr val="00FFFF"/>
              </a:solidFill>
              <a:ln>
                <a:solidFill>
                  <a:schemeClr val="tx1"/>
                </a:solidFill>
              </a:ln>
            </c:spPr>
          </c:marker>
          <c:xVal>
            <c:numRef>
              <c:f>Tabelle9!$G$225:$G$235</c:f>
              <c:numCache>
                <c:formatCode>General</c:formatCode>
                <c:ptCount val="11"/>
                <c:pt idx="0">
                  <c:v>5</c:v>
                </c:pt>
                <c:pt idx="1">
                  <c:v>10</c:v>
                </c:pt>
                <c:pt idx="2">
                  <c:v>15</c:v>
                </c:pt>
                <c:pt idx="3">
                  <c:v>20</c:v>
                </c:pt>
                <c:pt idx="4">
                  <c:v>25</c:v>
                </c:pt>
                <c:pt idx="5">
                  <c:v>30</c:v>
                </c:pt>
                <c:pt idx="6">
                  <c:v>35</c:v>
                </c:pt>
                <c:pt idx="7">
                  <c:v>40</c:v>
                </c:pt>
                <c:pt idx="8">
                  <c:v>45</c:v>
                </c:pt>
                <c:pt idx="9">
                  <c:v>50</c:v>
                </c:pt>
                <c:pt idx="10">
                  <c:v>55</c:v>
                </c:pt>
              </c:numCache>
            </c:numRef>
          </c:xVal>
          <c:yVal>
            <c:numRef>
              <c:f>Tabelle9!$K$225:$K$235</c:f>
              <c:numCache>
                <c:formatCode>0.00</c:formatCode>
                <c:ptCount val="11"/>
                <c:pt idx="0">
                  <c:v>0.21701310000000004</c:v>
                </c:pt>
                <c:pt idx="1">
                  <c:v>0.31553400000000009</c:v>
                </c:pt>
                <c:pt idx="2">
                  <c:v>0.3667005000000001</c:v>
                </c:pt>
                <c:pt idx="3">
                  <c:v>0.38282370000000027</c:v>
                </c:pt>
                <c:pt idx="4">
                  <c:v>0.36794830000000012</c:v>
                </c:pt>
                <c:pt idx="5">
                  <c:v>0.34297510000000009</c:v>
                </c:pt>
                <c:pt idx="6">
                  <c:v>0.33079220000000009</c:v>
                </c:pt>
                <c:pt idx="7">
                  <c:v>0.32074380000000002</c:v>
                </c:pt>
                <c:pt idx="8">
                  <c:v>0.25469619999999998</c:v>
                </c:pt>
                <c:pt idx="9">
                  <c:v>0.24986330000000007</c:v>
                </c:pt>
                <c:pt idx="10">
                  <c:v>0.24047959999999999</c:v>
                </c:pt>
              </c:numCache>
            </c:numRef>
          </c:yVal>
        </c:ser>
        <c:axId val="37982976"/>
        <c:axId val="37984896"/>
      </c:scatterChart>
      <c:valAx>
        <c:axId val="37982976"/>
        <c:scaling>
          <c:orientation val="minMax"/>
        </c:scaling>
        <c:axPos val="b"/>
        <c:majorGridlines/>
        <c:title>
          <c:tx>
            <c:rich>
              <a:bodyPr/>
              <a:lstStyle/>
              <a:p>
                <a:pPr>
                  <a:defRPr lang="de-DE"/>
                </a:pPr>
                <a:r>
                  <a:rPr lang="de-DE"/>
                  <a:t>average speed in km/h</a:t>
                </a:r>
              </a:p>
            </c:rich>
          </c:tx>
          <c:layout>
            <c:manualLayout>
              <c:xMode val="edge"/>
              <c:yMode val="edge"/>
              <c:x val="0.50760448034303451"/>
              <c:y val="0.9575947740835552"/>
            </c:manualLayout>
          </c:layout>
        </c:title>
        <c:numFmt formatCode="#,##0" sourceLinked="0"/>
        <c:majorTickMark val="cross"/>
        <c:minorTickMark val="cross"/>
        <c:tickLblPos val="nextTo"/>
        <c:txPr>
          <a:bodyPr/>
          <a:lstStyle/>
          <a:p>
            <a:pPr>
              <a:defRPr lang="de-DE"/>
            </a:pPr>
            <a:endParaRPr lang="en-US"/>
          </a:p>
        </c:txPr>
        <c:crossAx val="37984896"/>
        <c:crosses val="autoZero"/>
        <c:crossBetween val="midCat"/>
      </c:valAx>
      <c:valAx>
        <c:axId val="37984896"/>
        <c:scaling>
          <c:orientation val="minMax"/>
        </c:scaling>
        <c:axPos val="l"/>
        <c:majorGridlines/>
        <c:title>
          <c:tx>
            <c:rich>
              <a:bodyPr rot="-5400000" vert="horz"/>
              <a:lstStyle/>
              <a:p>
                <a:pPr>
                  <a:defRPr lang="de-DE"/>
                </a:pPr>
                <a:r>
                  <a:rPr lang="en-US"/>
                  <a:t>RPA_95 in m/s²</a:t>
                </a:r>
              </a:p>
            </c:rich>
          </c:tx>
        </c:title>
        <c:numFmt formatCode="#,##0.00" sourceLinked="0"/>
        <c:majorTickMark val="cross"/>
        <c:minorTickMark val="cross"/>
        <c:tickLblPos val="nextTo"/>
        <c:txPr>
          <a:bodyPr/>
          <a:lstStyle/>
          <a:p>
            <a:pPr>
              <a:defRPr lang="de-DE"/>
            </a:pPr>
            <a:endParaRPr lang="en-US"/>
          </a:p>
        </c:txPr>
        <c:crossAx val="37982976"/>
        <c:crosses val="autoZero"/>
        <c:crossBetween val="midCat"/>
      </c:valAx>
    </c:plotArea>
    <c:legend>
      <c:legendPos val="r"/>
      <c:layout>
        <c:manualLayout>
          <c:xMode val="edge"/>
          <c:yMode val="edge"/>
          <c:x val="0.19112253019600778"/>
          <c:y val="0.47581896768073056"/>
          <c:w val="0.38955707933495409"/>
          <c:h val="0.43463150235458092"/>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Tabelle15!$I$5</c:f>
              <c:strCache>
                <c:ptCount val="1"/>
                <c:pt idx="0">
                  <c:v>BE, M1, veh 1</c:v>
                </c:pt>
              </c:strCache>
            </c:strRef>
          </c:tx>
          <c:spPr>
            <a:ln>
              <a:solidFill>
                <a:srgbClr val="33CC33"/>
              </a:solidFill>
            </a:ln>
          </c:spPr>
          <c:marker>
            <c:symbol val="triangle"/>
            <c:size val="9"/>
            <c:spPr>
              <a:solidFill>
                <a:srgbClr val="33CC33"/>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Tabelle15!$I$6:$I$32</c:f>
              <c:numCache>
                <c:formatCode>0.00E+00</c:formatCode>
                <c:ptCount val="27"/>
                <c:pt idx="0">
                  <c:v>2.7670016436643321E-2</c:v>
                </c:pt>
                <c:pt idx="1">
                  <c:v>8.7917627615900648E-2</c:v>
                </c:pt>
                <c:pt idx="2" formatCode="General">
                  <c:v>0.16003869819026206</c:v>
                </c:pt>
                <c:pt idx="3" formatCode="General">
                  <c:v>0.19611181799319297</c:v>
                </c:pt>
                <c:pt idx="4" formatCode="General">
                  <c:v>0.28399115469350389</c:v>
                </c:pt>
                <c:pt idx="5" formatCode="General">
                  <c:v>0.2723807927565931</c:v>
                </c:pt>
                <c:pt idx="6" formatCode="General">
                  <c:v>0.245555760260217</c:v>
                </c:pt>
                <c:pt idx="7" formatCode="General">
                  <c:v>0.20925959644149511</c:v>
                </c:pt>
                <c:pt idx="8" formatCode="General">
                  <c:v>0.21587667400528496</c:v>
                </c:pt>
                <c:pt idx="9" formatCode="General">
                  <c:v>0.22139060710154795</c:v>
                </c:pt>
                <c:pt idx="10" formatCode="General">
                  <c:v>0.21599713018278613</c:v>
                </c:pt>
                <c:pt idx="11" formatCode="General">
                  <c:v>0.19535605330045</c:v>
                </c:pt>
                <c:pt idx="12" formatCode="General">
                  <c:v>0.18643969936825106</c:v>
                </c:pt>
                <c:pt idx="13" formatCode="General">
                  <c:v>0.16499504671553006</c:v>
                </c:pt>
                <c:pt idx="14" formatCode="General">
                  <c:v>0.14512465158599105</c:v>
                </c:pt>
                <c:pt idx="15" formatCode="General">
                  <c:v>0.12071629260000602</c:v>
                </c:pt>
                <c:pt idx="16" formatCode="General">
                  <c:v>0.11970188375107303</c:v>
                </c:pt>
                <c:pt idx="17" formatCode="General">
                  <c:v>0.12494542292036903</c:v>
                </c:pt>
                <c:pt idx="18" formatCode="General">
                  <c:v>0.15156247685954799</c:v>
                </c:pt>
                <c:pt idx="19" formatCode="General">
                  <c:v>0.10866621366241803</c:v>
                </c:pt>
                <c:pt idx="20" formatCode="General">
                  <c:v>0.10651434972417602</c:v>
                </c:pt>
                <c:pt idx="21" formatCode="General">
                  <c:v>0.11419741234521102</c:v>
                </c:pt>
                <c:pt idx="22">
                  <c:v>9.6643343614750327E-2</c:v>
                </c:pt>
                <c:pt idx="23">
                  <c:v>7.8100994013966626E-2</c:v>
                </c:pt>
                <c:pt idx="24" formatCode="General">
                  <c:v>7.0981200702024003E-2</c:v>
                </c:pt>
              </c:numCache>
            </c:numRef>
          </c:yVal>
        </c:ser>
        <c:ser>
          <c:idx val="1"/>
          <c:order val="1"/>
          <c:tx>
            <c:strRef>
              <c:f>Tabelle15!$J$5</c:f>
              <c:strCache>
                <c:ptCount val="1"/>
                <c:pt idx="0">
                  <c:v>BE, M1, veh 2</c:v>
                </c:pt>
              </c:strCache>
            </c:strRef>
          </c:tx>
          <c:spPr>
            <a:ln>
              <a:solidFill>
                <a:srgbClr val="99CC00"/>
              </a:solidFill>
            </a:ln>
          </c:spPr>
          <c:marker>
            <c:symbol val="diamond"/>
            <c:size val="9"/>
            <c:spPr>
              <a:solidFill>
                <a:srgbClr val="99CC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Tabelle15!$J$6:$J$32</c:f>
              <c:numCache>
                <c:formatCode>0.00E+00</c:formatCode>
                <c:ptCount val="27"/>
                <c:pt idx="0">
                  <c:v>8.0846158081817228E-3</c:v>
                </c:pt>
                <c:pt idx="1">
                  <c:v>9.0785431420049634E-2</c:v>
                </c:pt>
                <c:pt idx="2" formatCode="General">
                  <c:v>0.19021849112081907</c:v>
                </c:pt>
                <c:pt idx="3" formatCode="General">
                  <c:v>0.260110054985219</c:v>
                </c:pt>
                <c:pt idx="4" formatCode="General">
                  <c:v>0.26995400482324411</c:v>
                </c:pt>
                <c:pt idx="5" formatCode="General">
                  <c:v>0.26778201329531998</c:v>
                </c:pt>
                <c:pt idx="6" formatCode="General">
                  <c:v>0.24919536517911506</c:v>
                </c:pt>
                <c:pt idx="7" formatCode="General">
                  <c:v>0.23933726895296006</c:v>
                </c:pt>
                <c:pt idx="8" formatCode="General">
                  <c:v>0.20916707429458395</c:v>
                </c:pt>
                <c:pt idx="9" formatCode="General">
                  <c:v>0.18939178812680907</c:v>
                </c:pt>
                <c:pt idx="10" formatCode="General">
                  <c:v>0.17067873471664494</c:v>
                </c:pt>
                <c:pt idx="11" formatCode="General">
                  <c:v>0.17640285675625006</c:v>
                </c:pt>
                <c:pt idx="12" formatCode="General">
                  <c:v>0.14459509284418107</c:v>
                </c:pt>
                <c:pt idx="13" formatCode="General">
                  <c:v>0.16574130014527411</c:v>
                </c:pt>
                <c:pt idx="14" formatCode="General">
                  <c:v>0.11800893725675</c:v>
                </c:pt>
                <c:pt idx="15" formatCode="General">
                  <c:v>0.1516255135707</c:v>
                </c:pt>
                <c:pt idx="16" formatCode="General">
                  <c:v>0.15895868169490707</c:v>
                </c:pt>
                <c:pt idx="17" formatCode="General">
                  <c:v>0.11146364575483603</c:v>
                </c:pt>
              </c:numCache>
            </c:numRef>
          </c:yVal>
        </c:ser>
        <c:ser>
          <c:idx val="2"/>
          <c:order val="2"/>
          <c:tx>
            <c:strRef>
              <c:f>Tabelle15!$K$5</c:f>
              <c:strCache>
                <c:ptCount val="1"/>
                <c:pt idx="0">
                  <c:v>BE, M1, veh 3</c:v>
                </c:pt>
              </c:strCache>
            </c:strRef>
          </c:tx>
          <c:spPr>
            <a:ln>
              <a:solidFill>
                <a:srgbClr val="650357"/>
              </a:solidFill>
            </a:ln>
          </c:spPr>
          <c:marker>
            <c:symbol val="triangle"/>
            <c:size val="9"/>
            <c:spPr>
              <a:solidFill>
                <a:srgbClr val="650357"/>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Tabelle15!$K$6:$K$32</c:f>
              <c:numCache>
                <c:formatCode>General</c:formatCode>
                <c:ptCount val="27"/>
                <c:pt idx="0" formatCode="0.00E+00">
                  <c:v>8.4832897173844086E-3</c:v>
                </c:pt>
                <c:pt idx="1">
                  <c:v>0.105466188642446</c:v>
                </c:pt>
                <c:pt idx="2">
                  <c:v>0.19179223273525306</c:v>
                </c:pt>
                <c:pt idx="3">
                  <c:v>0.25605118981639691</c:v>
                </c:pt>
                <c:pt idx="4">
                  <c:v>0.3021496775102101</c:v>
                </c:pt>
                <c:pt idx="5">
                  <c:v>0.33642273544864232</c:v>
                </c:pt>
                <c:pt idx="6">
                  <c:v>0.33595707548902315</c:v>
                </c:pt>
                <c:pt idx="7">
                  <c:v>0.288241269156013</c:v>
                </c:pt>
                <c:pt idx="8">
                  <c:v>0.26007082062932801</c:v>
                </c:pt>
                <c:pt idx="9">
                  <c:v>0.22668177097280695</c:v>
                </c:pt>
                <c:pt idx="10">
                  <c:v>0.20805153311284699</c:v>
                </c:pt>
                <c:pt idx="11">
                  <c:v>0.18292329899652404</c:v>
                </c:pt>
                <c:pt idx="12">
                  <c:v>0.17048468577376799</c:v>
                </c:pt>
                <c:pt idx="13">
                  <c:v>0.16714158790974695</c:v>
                </c:pt>
                <c:pt idx="14">
                  <c:v>0.18239727857186908</c:v>
                </c:pt>
                <c:pt idx="15">
                  <c:v>0.17171004419072908</c:v>
                </c:pt>
                <c:pt idx="16">
                  <c:v>0.15450043133177607</c:v>
                </c:pt>
                <c:pt idx="17">
                  <c:v>0.11473014657176103</c:v>
                </c:pt>
                <c:pt idx="18">
                  <c:v>0.11446481957056701</c:v>
                </c:pt>
                <c:pt idx="19">
                  <c:v>0.13349756470695401</c:v>
                </c:pt>
                <c:pt idx="20" formatCode="0.00E+00">
                  <c:v>9.6487264884195248E-2</c:v>
                </c:pt>
                <c:pt idx="21">
                  <c:v>0.130919519650952</c:v>
                </c:pt>
                <c:pt idx="22" formatCode="0.00E+00">
                  <c:v>8.336038766122178E-2</c:v>
                </c:pt>
              </c:numCache>
            </c:numRef>
          </c:yVal>
        </c:ser>
        <c:ser>
          <c:idx val="3"/>
          <c:order val="3"/>
          <c:tx>
            <c:strRef>
              <c:f>Tabelle15!$L$5</c:f>
              <c:strCache>
                <c:ptCount val="1"/>
                <c:pt idx="0">
                  <c:v>BE, M1, veh 4</c:v>
                </c:pt>
              </c:strCache>
            </c:strRef>
          </c:tx>
          <c:spPr>
            <a:ln>
              <a:solidFill>
                <a:srgbClr val="FF9900"/>
              </a:solidFill>
            </a:ln>
          </c:spPr>
          <c:marker>
            <c:symbol val="square"/>
            <c:size val="9"/>
            <c:spPr>
              <a:solidFill>
                <a:srgbClr val="FF99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Tabelle15!$L$6:$L$32</c:f>
              <c:numCache>
                <c:formatCode>General</c:formatCode>
                <c:ptCount val="27"/>
                <c:pt idx="0" formatCode="0.00E+00">
                  <c:v>2.7605947643864329E-2</c:v>
                </c:pt>
                <c:pt idx="1">
                  <c:v>0.12596588685950999</c:v>
                </c:pt>
                <c:pt idx="2">
                  <c:v>0.20504118748649316</c:v>
                </c:pt>
                <c:pt idx="3">
                  <c:v>0.25468951145703</c:v>
                </c:pt>
                <c:pt idx="4">
                  <c:v>0.27223291886396001</c:v>
                </c:pt>
                <c:pt idx="5">
                  <c:v>0.26878761529129302</c:v>
                </c:pt>
                <c:pt idx="6">
                  <c:v>0.24254074816618207</c:v>
                </c:pt>
                <c:pt idx="7">
                  <c:v>0.21481073298632411</c:v>
                </c:pt>
                <c:pt idx="8">
                  <c:v>0.22891115640070006</c:v>
                </c:pt>
                <c:pt idx="9">
                  <c:v>0.213324964144012</c:v>
                </c:pt>
                <c:pt idx="10">
                  <c:v>0.20556807858808401</c:v>
                </c:pt>
                <c:pt idx="11">
                  <c:v>0.202590974962954</c:v>
                </c:pt>
                <c:pt idx="12">
                  <c:v>0.18143692125244806</c:v>
                </c:pt>
                <c:pt idx="13">
                  <c:v>0.15004756508701006</c:v>
                </c:pt>
                <c:pt idx="14">
                  <c:v>0.12556939347362106</c:v>
                </c:pt>
                <c:pt idx="15">
                  <c:v>0.12011504158777103</c:v>
                </c:pt>
                <c:pt idx="16" formatCode="0.00E+00">
                  <c:v>8.8133117939421191E-2</c:v>
                </c:pt>
                <c:pt idx="17" formatCode="0.00E+00">
                  <c:v>9.7758428187773264E-2</c:v>
                </c:pt>
                <c:pt idx="18" formatCode="0.00E+00">
                  <c:v>4.8667132901344404E-2</c:v>
                </c:pt>
                <c:pt idx="19" formatCode="0.00E+00">
                  <c:v>3.6602588048189701E-2</c:v>
                </c:pt>
                <c:pt idx="20" formatCode="0.00E+00">
                  <c:v>4.163278677545957E-2</c:v>
                </c:pt>
                <c:pt idx="21" formatCode="0.00E+00">
                  <c:v>4.0093529471793912E-2</c:v>
                </c:pt>
                <c:pt idx="22" formatCode="0.00E+00">
                  <c:v>2.9828843462488899E-2</c:v>
                </c:pt>
              </c:numCache>
            </c:numRef>
          </c:yVal>
        </c:ser>
        <c:ser>
          <c:idx val="4"/>
          <c:order val="4"/>
          <c:tx>
            <c:strRef>
              <c:f>Tabelle15!$M$5</c:f>
              <c:strCache>
                <c:ptCount val="1"/>
                <c:pt idx="0">
                  <c:v>BE, M1, veh 5</c:v>
                </c:pt>
              </c:strCache>
            </c:strRef>
          </c:tx>
          <c:spPr>
            <a:ln>
              <a:solidFill>
                <a:srgbClr val="FFFF00"/>
              </a:solidFill>
            </a:ln>
          </c:spPr>
          <c:marker>
            <c:symbol val="circle"/>
            <c:size val="9"/>
            <c:spPr>
              <a:solidFill>
                <a:srgbClr val="FFFF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Tabelle15!$M$6:$M$32</c:f>
              <c:numCache>
                <c:formatCode>General</c:formatCode>
                <c:ptCount val="27"/>
                <c:pt idx="0" formatCode="0.00E+00">
                  <c:v>3.3523147739028314E-2</c:v>
                </c:pt>
                <c:pt idx="1">
                  <c:v>9.6745090495503047E-2</c:v>
                </c:pt>
                <c:pt idx="2">
                  <c:v>0.14646282450169806</c:v>
                </c:pt>
                <c:pt idx="3">
                  <c:v>0.22368940672781901</c:v>
                </c:pt>
                <c:pt idx="4">
                  <c:v>0.26228286072848411</c:v>
                </c:pt>
                <c:pt idx="5">
                  <c:v>0.27640007080628998</c:v>
                </c:pt>
                <c:pt idx="6">
                  <c:v>0.27207638694238911</c:v>
                </c:pt>
                <c:pt idx="7">
                  <c:v>0.24356020143475399</c:v>
                </c:pt>
                <c:pt idx="8">
                  <c:v>0.23419580978103799</c:v>
                </c:pt>
                <c:pt idx="9">
                  <c:v>0.20389656998373995</c:v>
                </c:pt>
                <c:pt idx="10">
                  <c:v>0.18274707212693211</c:v>
                </c:pt>
                <c:pt idx="11">
                  <c:v>0.17872965159179607</c:v>
                </c:pt>
                <c:pt idx="12">
                  <c:v>0.164008574387106</c:v>
                </c:pt>
                <c:pt idx="13">
                  <c:v>0.14480046587744708</c:v>
                </c:pt>
                <c:pt idx="14">
                  <c:v>0.14377100257590605</c:v>
                </c:pt>
                <c:pt idx="15">
                  <c:v>0.13312091537761395</c:v>
                </c:pt>
                <c:pt idx="16">
                  <c:v>0.11170642531371602</c:v>
                </c:pt>
                <c:pt idx="17" formatCode="0.00E+00">
                  <c:v>8.171022413510888E-2</c:v>
                </c:pt>
                <c:pt idx="18" formatCode="0.00E+00">
                  <c:v>8.4714480619782637E-2</c:v>
                </c:pt>
                <c:pt idx="19" formatCode="0.00E+00">
                  <c:v>7.5716978780595509E-2</c:v>
                </c:pt>
                <c:pt idx="20" formatCode="0.00E+00">
                  <c:v>6.2376012133050419E-2</c:v>
                </c:pt>
                <c:pt idx="21" formatCode="0.00E+00">
                  <c:v>6.8198780006439724E-2</c:v>
                </c:pt>
                <c:pt idx="22" formatCode="0.00E+00">
                  <c:v>6.7981932157617234E-2</c:v>
                </c:pt>
              </c:numCache>
            </c:numRef>
          </c:yVal>
        </c:ser>
        <c:ser>
          <c:idx val="5"/>
          <c:order val="5"/>
          <c:tx>
            <c:strRef>
              <c:f>Tabelle15!$N$5</c:f>
              <c:strCache>
                <c:ptCount val="1"/>
                <c:pt idx="0">
                  <c:v>BE, M1, veh 6</c:v>
                </c:pt>
              </c:strCache>
            </c:strRef>
          </c:tx>
          <c:spPr>
            <a:ln>
              <a:solidFill>
                <a:srgbClr val="18F30D"/>
              </a:solidFill>
            </a:ln>
          </c:spPr>
          <c:marker>
            <c:symbol val="circle"/>
            <c:size val="9"/>
            <c:spPr>
              <a:solidFill>
                <a:srgbClr val="18F30D"/>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Tabelle15!$N$6:$N$32</c:f>
              <c:numCache>
                <c:formatCode>General</c:formatCode>
                <c:ptCount val="27"/>
                <c:pt idx="0" formatCode="0.00E+00">
                  <c:v>2.3505871988034201E-2</c:v>
                </c:pt>
                <c:pt idx="1">
                  <c:v>0.11745065614777697</c:v>
                </c:pt>
                <c:pt idx="2">
                  <c:v>0.14828696762068894</c:v>
                </c:pt>
                <c:pt idx="3">
                  <c:v>0.21639743611857007</c:v>
                </c:pt>
                <c:pt idx="4">
                  <c:v>0.24081321421285801</c:v>
                </c:pt>
                <c:pt idx="5">
                  <c:v>0.25025284493356287</c:v>
                </c:pt>
                <c:pt idx="6">
                  <c:v>0.24159053374349104</c:v>
                </c:pt>
                <c:pt idx="7">
                  <c:v>0.23418723329796406</c:v>
                </c:pt>
                <c:pt idx="8">
                  <c:v>0.23342549283472411</c:v>
                </c:pt>
                <c:pt idx="9">
                  <c:v>0.24079038646202716</c:v>
                </c:pt>
                <c:pt idx="10">
                  <c:v>0.20209117766353393</c:v>
                </c:pt>
                <c:pt idx="11">
                  <c:v>0.16934858677790404</c:v>
                </c:pt>
                <c:pt idx="12">
                  <c:v>0.14355544167488099</c:v>
                </c:pt>
                <c:pt idx="13">
                  <c:v>0.137489321028509</c:v>
                </c:pt>
                <c:pt idx="14">
                  <c:v>0.13977938783651506</c:v>
                </c:pt>
                <c:pt idx="15">
                  <c:v>0.13981571347174701</c:v>
                </c:pt>
                <c:pt idx="16">
                  <c:v>0.10682657237727305</c:v>
                </c:pt>
                <c:pt idx="17" formatCode="0.00E+00">
                  <c:v>9.5265601202921699E-2</c:v>
                </c:pt>
                <c:pt idx="18" formatCode="0.00E+00">
                  <c:v>8.2735186673326105E-2</c:v>
                </c:pt>
                <c:pt idx="19">
                  <c:v>7.5803257830877033E-2</c:v>
                </c:pt>
              </c:numCache>
            </c:numRef>
          </c:yVal>
        </c:ser>
        <c:ser>
          <c:idx val="6"/>
          <c:order val="6"/>
          <c:tx>
            <c:strRef>
              <c:f>Tabelle15!$O$5</c:f>
              <c:strCache>
                <c:ptCount val="1"/>
                <c:pt idx="0">
                  <c:v>BE, M1, veh 7</c:v>
                </c:pt>
              </c:strCache>
            </c:strRef>
          </c:tx>
          <c:spPr>
            <a:ln>
              <a:solidFill>
                <a:srgbClr val="00FFFF"/>
              </a:solidFill>
            </a:ln>
          </c:spPr>
          <c:marker>
            <c:symbol val="square"/>
            <c:size val="9"/>
            <c:spPr>
              <a:solidFill>
                <a:srgbClr val="00FFFF"/>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Tabelle15!$O$6:$O$32</c:f>
              <c:numCache>
                <c:formatCode>General</c:formatCode>
                <c:ptCount val="27"/>
                <c:pt idx="0" formatCode="0.00E+00">
                  <c:v>3.2535565992391401E-2</c:v>
                </c:pt>
                <c:pt idx="1">
                  <c:v>0.10472968295402303</c:v>
                </c:pt>
                <c:pt idx="2">
                  <c:v>0.15438690873309399</c:v>
                </c:pt>
                <c:pt idx="3">
                  <c:v>0.21998356064716407</c:v>
                </c:pt>
                <c:pt idx="4">
                  <c:v>0.26258087727175522</c:v>
                </c:pt>
                <c:pt idx="5">
                  <c:v>0.246037667919068</c:v>
                </c:pt>
                <c:pt idx="6">
                  <c:v>0.21982791837469001</c:v>
                </c:pt>
                <c:pt idx="7">
                  <c:v>0.20258484405534599</c:v>
                </c:pt>
                <c:pt idx="8">
                  <c:v>0.19998959358452006</c:v>
                </c:pt>
                <c:pt idx="9">
                  <c:v>0.18281710642100008</c:v>
                </c:pt>
                <c:pt idx="10">
                  <c:v>0.16865276334892396</c:v>
                </c:pt>
                <c:pt idx="11">
                  <c:v>0.15729413435419315</c:v>
                </c:pt>
                <c:pt idx="12">
                  <c:v>0.16950221113974101</c:v>
                </c:pt>
                <c:pt idx="13">
                  <c:v>0.16228049351801599</c:v>
                </c:pt>
                <c:pt idx="14">
                  <c:v>0.13568272134925888</c:v>
                </c:pt>
                <c:pt idx="15">
                  <c:v>0.11619942947739002</c:v>
                </c:pt>
                <c:pt idx="16">
                  <c:v>0.120877302774449</c:v>
                </c:pt>
                <c:pt idx="17">
                  <c:v>0.11955175441428405</c:v>
                </c:pt>
                <c:pt idx="18">
                  <c:v>0.11316589822553402</c:v>
                </c:pt>
                <c:pt idx="19" formatCode="0.00E+00">
                  <c:v>9.4099538909989844E-2</c:v>
                </c:pt>
                <c:pt idx="20" formatCode="0.00E+00">
                  <c:v>8.2743234909401359E-2</c:v>
                </c:pt>
                <c:pt idx="21" formatCode="0.00E+00">
                  <c:v>8.8892900439606237E-2</c:v>
                </c:pt>
                <c:pt idx="22" formatCode="0.00E+00">
                  <c:v>6.8791564006753597E-2</c:v>
                </c:pt>
                <c:pt idx="23" formatCode="0.00E+00">
                  <c:v>6.8867178580417507E-2</c:v>
                </c:pt>
              </c:numCache>
            </c:numRef>
          </c:yVal>
        </c:ser>
        <c:ser>
          <c:idx val="7"/>
          <c:order val="7"/>
          <c:tx>
            <c:strRef>
              <c:f>Tabelle15!$P$5</c:f>
              <c:strCache>
                <c:ptCount val="1"/>
                <c:pt idx="0">
                  <c:v>BE, M1, veh 8</c:v>
                </c:pt>
              </c:strCache>
            </c:strRef>
          </c:tx>
          <c:spPr>
            <a:ln>
              <a:solidFill>
                <a:srgbClr val="FF0000"/>
              </a:solidFill>
            </a:ln>
          </c:spPr>
          <c:marker>
            <c:symbol val="triangle"/>
            <c:size val="9"/>
            <c:spPr>
              <a:solidFill>
                <a:srgbClr val="FF000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Tabelle15!$P$6:$P$32</c:f>
              <c:numCache>
                <c:formatCode>General</c:formatCode>
                <c:ptCount val="27"/>
                <c:pt idx="0">
                  <c:v>2.9471145974624021E-2</c:v>
                </c:pt>
                <c:pt idx="1">
                  <c:v>0.11036122167297302</c:v>
                </c:pt>
                <c:pt idx="2">
                  <c:v>0.16372780523730401</c:v>
                </c:pt>
                <c:pt idx="3">
                  <c:v>0.224557428637987</c:v>
                </c:pt>
                <c:pt idx="4">
                  <c:v>0.27596145566194502</c:v>
                </c:pt>
                <c:pt idx="5">
                  <c:v>0.24773719974567607</c:v>
                </c:pt>
                <c:pt idx="6">
                  <c:v>0.24093267770617999</c:v>
                </c:pt>
                <c:pt idx="7">
                  <c:v>0.22307828868647706</c:v>
                </c:pt>
                <c:pt idx="8">
                  <c:v>0.21570187436749411</c:v>
                </c:pt>
                <c:pt idx="9">
                  <c:v>0.202476699600941</c:v>
                </c:pt>
                <c:pt idx="10">
                  <c:v>0.217324117459748</c:v>
                </c:pt>
                <c:pt idx="11">
                  <c:v>0.18010323281970306</c:v>
                </c:pt>
                <c:pt idx="12">
                  <c:v>0.20945609309163307</c:v>
                </c:pt>
                <c:pt idx="13">
                  <c:v>0.17382195665565794</c:v>
                </c:pt>
                <c:pt idx="14">
                  <c:v>0.24418642812047706</c:v>
                </c:pt>
                <c:pt idx="15">
                  <c:v>0.27105527369485821</c:v>
                </c:pt>
                <c:pt idx="16">
                  <c:v>0.199974191214568</c:v>
                </c:pt>
                <c:pt idx="19">
                  <c:v>0.10327826448496602</c:v>
                </c:pt>
                <c:pt idx="20" formatCode="0.00E+00">
                  <c:v>9.8991460347956167E-2</c:v>
                </c:pt>
                <c:pt idx="21">
                  <c:v>0.101087323850859</c:v>
                </c:pt>
              </c:numCache>
            </c:numRef>
          </c:yVal>
        </c:ser>
        <c:ser>
          <c:idx val="8"/>
          <c:order val="8"/>
          <c:tx>
            <c:strRef>
              <c:f>Tabelle15!$Q$5</c:f>
              <c:strCache>
                <c:ptCount val="1"/>
                <c:pt idx="0">
                  <c:v>BE, M1, veh 9</c:v>
                </c:pt>
              </c:strCache>
            </c:strRef>
          </c:tx>
          <c:spPr>
            <a:ln>
              <a:solidFill>
                <a:srgbClr val="EC06CB"/>
              </a:solidFill>
            </a:ln>
          </c:spPr>
          <c:marker>
            <c:symbol val="triangle"/>
            <c:size val="9"/>
            <c:spPr>
              <a:solidFill>
                <a:srgbClr val="EC06CB"/>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Tabelle15!$Q$6:$Q$32</c:f>
              <c:numCache>
                <c:formatCode>General</c:formatCode>
                <c:ptCount val="27"/>
                <c:pt idx="0" formatCode="0.00E+00">
                  <c:v>3.8865915657775821E-2</c:v>
                </c:pt>
                <c:pt idx="1">
                  <c:v>0.10915217341494403</c:v>
                </c:pt>
                <c:pt idx="2">
                  <c:v>0.18453835595187906</c:v>
                </c:pt>
                <c:pt idx="3">
                  <c:v>0.236639874134774</c:v>
                </c:pt>
                <c:pt idx="4">
                  <c:v>0.33360482902493621</c:v>
                </c:pt>
                <c:pt idx="5">
                  <c:v>0.30217297508879215</c:v>
                </c:pt>
                <c:pt idx="6">
                  <c:v>0.30995578705932414</c:v>
                </c:pt>
                <c:pt idx="7">
                  <c:v>0.29497772119846721</c:v>
                </c:pt>
                <c:pt idx="8">
                  <c:v>0.26635772988363798</c:v>
                </c:pt>
                <c:pt idx="9">
                  <c:v>0.24651654289418407</c:v>
                </c:pt>
                <c:pt idx="10">
                  <c:v>0.24122600795650401</c:v>
                </c:pt>
                <c:pt idx="11">
                  <c:v>0.235348513619346</c:v>
                </c:pt>
                <c:pt idx="12">
                  <c:v>0.23074706985529711</c:v>
                </c:pt>
                <c:pt idx="13">
                  <c:v>0.19168886097746601</c:v>
                </c:pt>
                <c:pt idx="14">
                  <c:v>0.18979887520337699</c:v>
                </c:pt>
                <c:pt idx="15">
                  <c:v>0.18039982674516705</c:v>
                </c:pt>
                <c:pt idx="16">
                  <c:v>0.18116724524648506</c:v>
                </c:pt>
                <c:pt idx="17">
                  <c:v>0.18813730111661905</c:v>
                </c:pt>
                <c:pt idx="18">
                  <c:v>0.19329126983774406</c:v>
                </c:pt>
              </c:numCache>
            </c:numRef>
          </c:yVal>
        </c:ser>
        <c:ser>
          <c:idx val="9"/>
          <c:order val="9"/>
          <c:tx>
            <c:strRef>
              <c:f>Tabelle15!$R$5</c:f>
              <c:strCache>
                <c:ptCount val="1"/>
                <c:pt idx="0">
                  <c:v>BE, M1, veh 10</c:v>
                </c:pt>
              </c:strCache>
            </c:strRef>
          </c:tx>
          <c:spPr>
            <a:ln>
              <a:solidFill>
                <a:srgbClr val="2C0AF6"/>
              </a:solidFill>
            </a:ln>
          </c:spPr>
          <c:marker>
            <c:symbol val="square"/>
            <c:size val="9"/>
            <c:spPr>
              <a:solidFill>
                <a:srgbClr val="2C0AF6"/>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Tabelle15!$R$6:$R$32</c:f>
              <c:numCache>
                <c:formatCode>0.00E+00</c:formatCode>
                <c:ptCount val="27"/>
                <c:pt idx="0">
                  <c:v>3.6398815740231502E-2</c:v>
                </c:pt>
                <c:pt idx="1">
                  <c:v>9.5887942694295361E-2</c:v>
                </c:pt>
                <c:pt idx="2" formatCode="General">
                  <c:v>0.17150487940818496</c:v>
                </c:pt>
                <c:pt idx="3" formatCode="General">
                  <c:v>0.24337388844752206</c:v>
                </c:pt>
                <c:pt idx="4" formatCode="General">
                  <c:v>0.29154395769513403</c:v>
                </c:pt>
                <c:pt idx="5" formatCode="General">
                  <c:v>0.30873082483111791</c:v>
                </c:pt>
                <c:pt idx="6" formatCode="General">
                  <c:v>0.26316720865958887</c:v>
                </c:pt>
                <c:pt idx="7" formatCode="General">
                  <c:v>0.22843857053956401</c:v>
                </c:pt>
                <c:pt idx="8" formatCode="General">
                  <c:v>0.196937729670838</c:v>
                </c:pt>
                <c:pt idx="9" formatCode="General">
                  <c:v>0.19622412094685293</c:v>
                </c:pt>
                <c:pt idx="10" formatCode="General">
                  <c:v>0.18735046869007099</c:v>
                </c:pt>
                <c:pt idx="11" formatCode="General">
                  <c:v>0.17621434108073311</c:v>
                </c:pt>
                <c:pt idx="12" formatCode="General">
                  <c:v>0.14449550714479206</c:v>
                </c:pt>
                <c:pt idx="13" formatCode="General">
                  <c:v>0.14700401598644006</c:v>
                </c:pt>
                <c:pt idx="14" formatCode="General">
                  <c:v>0.13738679810753801</c:v>
                </c:pt>
                <c:pt idx="15" formatCode="General">
                  <c:v>0.14168155267898688</c:v>
                </c:pt>
                <c:pt idx="16" formatCode="General">
                  <c:v>0.15634488600301699</c:v>
                </c:pt>
                <c:pt idx="17" formatCode="General">
                  <c:v>0.18246035443905206</c:v>
                </c:pt>
                <c:pt idx="20" formatCode="General">
                  <c:v>8.8659304063963051E-2</c:v>
                </c:pt>
              </c:numCache>
            </c:numRef>
          </c:yVal>
        </c:ser>
        <c:ser>
          <c:idx val="10"/>
          <c:order val="10"/>
          <c:tx>
            <c:strRef>
              <c:f>Tabelle15!$S$5</c:f>
              <c:strCache>
                <c:ptCount val="1"/>
                <c:pt idx="0">
                  <c:v>BE, M1, veh 11</c:v>
                </c:pt>
              </c:strCache>
            </c:strRef>
          </c:tx>
          <c:spPr>
            <a:ln>
              <a:solidFill>
                <a:srgbClr val="00B050"/>
              </a:solidFill>
            </a:ln>
          </c:spPr>
          <c:marker>
            <c:symbol val="circle"/>
            <c:size val="9"/>
            <c:spPr>
              <a:solidFill>
                <a:srgbClr val="00B050"/>
              </a:solidFill>
              <a:ln>
                <a:solidFill>
                  <a:schemeClr val="tx1"/>
                </a:solidFill>
              </a:ln>
            </c:spPr>
          </c:marker>
          <c:xVal>
            <c:numRef>
              <c:f>Tabelle15!$H$6:$H$32</c:f>
              <c:numCache>
                <c:formatCode>General</c:formatCode>
                <c:ptCount val="27"/>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130</c:v>
                </c:pt>
                <c:pt idx="26">
                  <c:v>135</c:v>
                </c:pt>
              </c:numCache>
            </c:numRef>
          </c:xVal>
          <c:yVal>
            <c:numRef>
              <c:f>Tabelle15!$S$6:$S$32</c:f>
              <c:numCache>
                <c:formatCode>0.00E+00</c:formatCode>
                <c:ptCount val="27"/>
                <c:pt idx="0">
                  <c:v>2.8772378542079518E-2</c:v>
                </c:pt>
                <c:pt idx="1">
                  <c:v>7.5632448501145311E-2</c:v>
                </c:pt>
                <c:pt idx="2" formatCode="General">
                  <c:v>0.155127721002189</c:v>
                </c:pt>
                <c:pt idx="3" formatCode="General">
                  <c:v>0.20712067719991795</c:v>
                </c:pt>
                <c:pt idx="4" formatCode="General">
                  <c:v>0.224602056417119</c:v>
                </c:pt>
                <c:pt idx="5" formatCode="General">
                  <c:v>0.231745071853516</c:v>
                </c:pt>
                <c:pt idx="6" formatCode="General">
                  <c:v>0.21592154936349106</c:v>
                </c:pt>
                <c:pt idx="7" formatCode="General">
                  <c:v>0.17382846253463399</c:v>
                </c:pt>
                <c:pt idx="8" formatCode="General">
                  <c:v>0.17144388406198011</c:v>
                </c:pt>
                <c:pt idx="9" formatCode="General">
                  <c:v>0.14272315544101205</c:v>
                </c:pt>
                <c:pt idx="10" formatCode="General">
                  <c:v>0.14142507643214006</c:v>
                </c:pt>
                <c:pt idx="11" formatCode="General">
                  <c:v>0.11990934874809002</c:v>
                </c:pt>
                <c:pt idx="12" formatCode="General">
                  <c:v>0.10478268699535903</c:v>
                </c:pt>
                <c:pt idx="13" formatCode="General">
                  <c:v>0.10555454616855303</c:v>
                </c:pt>
                <c:pt idx="14" formatCode="General">
                  <c:v>0.10573018143181208</c:v>
                </c:pt>
                <c:pt idx="15">
                  <c:v>8.900523192790008E-2</c:v>
                </c:pt>
                <c:pt idx="16" formatCode="General">
                  <c:v>6.2605448942854997E-2</c:v>
                </c:pt>
                <c:pt idx="17">
                  <c:v>8.2300359262400799E-2</c:v>
                </c:pt>
                <c:pt idx="18">
                  <c:v>5.6030805866066298E-2</c:v>
                </c:pt>
                <c:pt idx="19">
                  <c:v>5.8871790031562614E-2</c:v>
                </c:pt>
                <c:pt idx="20">
                  <c:v>3.8790603141286503E-2</c:v>
                </c:pt>
                <c:pt idx="21">
                  <c:v>4.5407128638712095E-2</c:v>
                </c:pt>
              </c:numCache>
            </c:numRef>
          </c:yVal>
        </c:ser>
        <c:axId val="36630528"/>
        <c:axId val="36632448"/>
      </c:scatterChart>
      <c:valAx>
        <c:axId val="36630528"/>
        <c:scaling>
          <c:orientation val="minMax"/>
          <c:max val="140"/>
        </c:scaling>
        <c:axPos val="b"/>
        <c:majorGridlines/>
        <c:title>
          <c:tx>
            <c:rich>
              <a:bodyPr/>
              <a:lstStyle/>
              <a:p>
                <a:pPr>
                  <a:defRPr lang="de-DE"/>
                </a:pPr>
                <a:r>
                  <a:rPr lang="en-US"/>
                  <a:t>vehicle speed in km/h</a:t>
                </a:r>
              </a:p>
            </c:rich>
          </c:tx>
        </c:title>
        <c:numFmt formatCode="#,##0" sourceLinked="0"/>
        <c:majorTickMark val="cross"/>
        <c:minorTickMark val="cross"/>
        <c:tickLblPos val="nextTo"/>
        <c:txPr>
          <a:bodyPr/>
          <a:lstStyle/>
          <a:p>
            <a:pPr>
              <a:defRPr lang="de-DE"/>
            </a:pPr>
            <a:endParaRPr lang="en-US"/>
          </a:p>
        </c:txPr>
        <c:crossAx val="36632448"/>
        <c:crosses val="autoZero"/>
        <c:crossBetween val="midCat"/>
        <c:majorUnit val="20"/>
        <c:minorUnit val="5"/>
      </c:valAx>
      <c:valAx>
        <c:axId val="36632448"/>
        <c:scaling>
          <c:orientation val="minMax"/>
          <c:max val="0.35000000000000014"/>
        </c:scaling>
        <c:axPos val="l"/>
        <c:majorGridlines/>
        <c:title>
          <c:tx>
            <c:rich>
              <a:bodyPr rot="-5400000" vert="horz"/>
              <a:lstStyle/>
              <a:p>
                <a:pPr>
                  <a:defRPr lang="de-DE"/>
                </a:pPr>
                <a:r>
                  <a:rPr lang="de-DE"/>
                  <a:t>average RPA in m/s²</a:t>
                </a:r>
              </a:p>
            </c:rich>
          </c:tx>
        </c:title>
        <c:numFmt formatCode="#,##0.00" sourceLinked="0"/>
        <c:majorTickMark val="cross"/>
        <c:minorTickMark val="cross"/>
        <c:tickLblPos val="nextTo"/>
        <c:txPr>
          <a:bodyPr/>
          <a:lstStyle/>
          <a:p>
            <a:pPr>
              <a:defRPr lang="de-DE"/>
            </a:pPr>
            <a:endParaRPr lang="en-US"/>
          </a:p>
        </c:txPr>
        <c:crossAx val="36630528"/>
        <c:crosses val="autoZero"/>
        <c:crossBetween val="midCat"/>
      </c:valAx>
    </c:plotArea>
    <c:legend>
      <c:legendPos val="r"/>
      <c:layout>
        <c:manualLayout>
          <c:xMode val="edge"/>
          <c:yMode val="edge"/>
          <c:x val="0.77706902594491267"/>
          <c:y val="6.2109446544681174E-2"/>
          <c:w val="0.17785997836463155"/>
          <c:h val="0.45362836812103224"/>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Tabelle15!$I$374</c:f>
              <c:strCache>
                <c:ptCount val="1"/>
                <c:pt idx="0">
                  <c:v>CH, M1, veh 3</c:v>
                </c:pt>
              </c:strCache>
            </c:strRef>
          </c:tx>
          <c:spPr>
            <a:ln>
              <a:solidFill>
                <a:srgbClr val="33CC33"/>
              </a:solidFill>
            </a:ln>
          </c:spPr>
          <c:marker>
            <c:symbol val="triangle"/>
            <c:size val="9"/>
            <c:spPr>
              <a:solidFill>
                <a:srgbClr val="33CC33"/>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Tabelle15!$I$375:$I$397</c:f>
              <c:numCache>
                <c:formatCode>General</c:formatCode>
                <c:ptCount val="23"/>
                <c:pt idx="0">
                  <c:v>0.10977536955081303</c:v>
                </c:pt>
                <c:pt idx="1">
                  <c:v>0.171309896934801</c:v>
                </c:pt>
                <c:pt idx="2">
                  <c:v>0.2527271731404111</c:v>
                </c:pt>
                <c:pt idx="3">
                  <c:v>0.27744138660015899</c:v>
                </c:pt>
                <c:pt idx="4">
                  <c:v>0.27978069195804922</c:v>
                </c:pt>
                <c:pt idx="5">
                  <c:v>0.26033814772710601</c:v>
                </c:pt>
                <c:pt idx="6">
                  <c:v>0.22826178055746113</c:v>
                </c:pt>
                <c:pt idx="7">
                  <c:v>0.18729950731692308</c:v>
                </c:pt>
                <c:pt idx="8">
                  <c:v>0.16365615257269006</c:v>
                </c:pt>
                <c:pt idx="9">
                  <c:v>0.13866338458967306</c:v>
                </c:pt>
                <c:pt idx="10">
                  <c:v>0.13417855079307295</c:v>
                </c:pt>
                <c:pt idx="11">
                  <c:v>0.13714362151639906</c:v>
                </c:pt>
                <c:pt idx="12">
                  <c:v>0.13666958279911001</c:v>
                </c:pt>
                <c:pt idx="13">
                  <c:v>0.11614594438419602</c:v>
                </c:pt>
                <c:pt idx="14">
                  <c:v>0.10178722968397599</c:v>
                </c:pt>
                <c:pt idx="15">
                  <c:v>0.12138989120333298</c:v>
                </c:pt>
                <c:pt idx="16">
                  <c:v>0.123406367482326</c:v>
                </c:pt>
                <c:pt idx="17">
                  <c:v>9.8302791748065013E-2</c:v>
                </c:pt>
                <c:pt idx="18">
                  <c:v>0.10703575711730802</c:v>
                </c:pt>
                <c:pt idx="19">
                  <c:v>0.12186179153021005</c:v>
                </c:pt>
                <c:pt idx="20">
                  <c:v>9.8488037387040026E-2</c:v>
                </c:pt>
                <c:pt idx="21" formatCode="0.00E+00">
                  <c:v>9.3002925771026382E-2</c:v>
                </c:pt>
                <c:pt idx="22" formatCode="0.00E+00">
                  <c:v>9.005544294453699E-2</c:v>
                </c:pt>
              </c:numCache>
            </c:numRef>
          </c:yVal>
        </c:ser>
        <c:ser>
          <c:idx val="1"/>
          <c:order val="1"/>
          <c:tx>
            <c:strRef>
              <c:f>Tabelle15!$J$374</c:f>
              <c:strCache>
                <c:ptCount val="1"/>
                <c:pt idx="0">
                  <c:v>CH, M1, veh 14</c:v>
                </c:pt>
              </c:strCache>
            </c:strRef>
          </c:tx>
          <c:spPr>
            <a:ln>
              <a:solidFill>
                <a:srgbClr val="99CC00"/>
              </a:solidFill>
            </a:ln>
          </c:spPr>
          <c:marker>
            <c:symbol val="diamond"/>
            <c:size val="9"/>
            <c:spPr>
              <a:solidFill>
                <a:srgbClr val="99CC00"/>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Tabelle15!$J$375:$J$397</c:f>
              <c:numCache>
                <c:formatCode>General</c:formatCode>
                <c:ptCount val="23"/>
                <c:pt idx="0">
                  <c:v>0.107587699661033</c:v>
                </c:pt>
                <c:pt idx="1">
                  <c:v>0.15191982756545608</c:v>
                </c:pt>
                <c:pt idx="2">
                  <c:v>0.19857943055014707</c:v>
                </c:pt>
                <c:pt idx="3">
                  <c:v>0.22795653817744307</c:v>
                </c:pt>
                <c:pt idx="4">
                  <c:v>0.21265154651210205</c:v>
                </c:pt>
                <c:pt idx="5">
                  <c:v>0.20633065138116499</c:v>
                </c:pt>
                <c:pt idx="6">
                  <c:v>0.19958758447380501</c:v>
                </c:pt>
                <c:pt idx="7">
                  <c:v>0.17850508374666307</c:v>
                </c:pt>
                <c:pt idx="8">
                  <c:v>0.15043795301054899</c:v>
                </c:pt>
                <c:pt idx="9">
                  <c:v>0.13489691630910797</c:v>
                </c:pt>
                <c:pt idx="10">
                  <c:v>0.12776106157724806</c:v>
                </c:pt>
                <c:pt idx="11">
                  <c:v>0.14241074345953905</c:v>
                </c:pt>
                <c:pt idx="12">
                  <c:v>0.14137546918857197</c:v>
                </c:pt>
              </c:numCache>
            </c:numRef>
          </c:yVal>
        </c:ser>
        <c:ser>
          <c:idx val="2"/>
          <c:order val="2"/>
          <c:tx>
            <c:strRef>
              <c:f>Tabelle15!$K$374</c:f>
              <c:strCache>
                <c:ptCount val="1"/>
                <c:pt idx="0">
                  <c:v>CH, M1, veh 17</c:v>
                </c:pt>
              </c:strCache>
            </c:strRef>
          </c:tx>
          <c:spPr>
            <a:ln>
              <a:solidFill>
                <a:srgbClr val="650357"/>
              </a:solidFill>
            </a:ln>
          </c:spPr>
          <c:marker>
            <c:symbol val="triangle"/>
            <c:size val="9"/>
            <c:spPr>
              <a:solidFill>
                <a:srgbClr val="650357"/>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Tabelle15!$K$375:$K$397</c:f>
              <c:numCache>
                <c:formatCode>General</c:formatCode>
                <c:ptCount val="23"/>
                <c:pt idx="0">
                  <c:v>0.11399132895383503</c:v>
                </c:pt>
                <c:pt idx="1">
                  <c:v>0.16768646481246507</c:v>
                </c:pt>
                <c:pt idx="2">
                  <c:v>0.21203761914972799</c:v>
                </c:pt>
                <c:pt idx="3">
                  <c:v>0.23047238769572706</c:v>
                </c:pt>
                <c:pt idx="4">
                  <c:v>0.251041967913532</c:v>
                </c:pt>
                <c:pt idx="5">
                  <c:v>0.24884243438854206</c:v>
                </c:pt>
                <c:pt idx="6">
                  <c:v>0.20290539510882707</c:v>
                </c:pt>
                <c:pt idx="7">
                  <c:v>0.18992846773518107</c:v>
                </c:pt>
                <c:pt idx="8">
                  <c:v>0.17200454329533599</c:v>
                </c:pt>
                <c:pt idx="9">
                  <c:v>0.14846356766282606</c:v>
                </c:pt>
                <c:pt idx="10">
                  <c:v>0.141620667527001</c:v>
                </c:pt>
                <c:pt idx="11">
                  <c:v>0.13771180515211806</c:v>
                </c:pt>
                <c:pt idx="12">
                  <c:v>0.11172661158968106</c:v>
                </c:pt>
                <c:pt idx="13" formatCode="0.00E+00">
                  <c:v>8.8727835458780963E-2</c:v>
                </c:pt>
                <c:pt idx="14" formatCode="0.00E+00">
                  <c:v>9.3384407450231147E-2</c:v>
                </c:pt>
                <c:pt idx="15">
                  <c:v>7.909834458182502E-2</c:v>
                </c:pt>
                <c:pt idx="16">
                  <c:v>9.5177384985443036E-2</c:v>
                </c:pt>
                <c:pt idx="17" formatCode="0.00E+00">
                  <c:v>6.1663236838060118E-2</c:v>
                </c:pt>
                <c:pt idx="18" formatCode="0.00E+00">
                  <c:v>6.1968150926242402E-2</c:v>
                </c:pt>
                <c:pt idx="19" formatCode="0.00E+00">
                  <c:v>7.0221621159854794E-2</c:v>
                </c:pt>
                <c:pt idx="20" formatCode="0.00E+00">
                  <c:v>7.0730392460025798E-2</c:v>
                </c:pt>
                <c:pt idx="21" formatCode="0.00E+00">
                  <c:v>5.5740224801905436E-2</c:v>
                </c:pt>
              </c:numCache>
            </c:numRef>
          </c:yVal>
        </c:ser>
        <c:ser>
          <c:idx val="3"/>
          <c:order val="3"/>
          <c:tx>
            <c:strRef>
              <c:f>Tabelle15!$L$374</c:f>
              <c:strCache>
                <c:ptCount val="1"/>
                <c:pt idx="0">
                  <c:v>CH, M1, veh 23</c:v>
                </c:pt>
              </c:strCache>
            </c:strRef>
          </c:tx>
          <c:spPr>
            <a:ln>
              <a:solidFill>
                <a:srgbClr val="FF9900"/>
              </a:solidFill>
            </a:ln>
          </c:spPr>
          <c:marker>
            <c:symbol val="square"/>
            <c:size val="9"/>
            <c:spPr>
              <a:solidFill>
                <a:srgbClr val="FF9900"/>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Tabelle15!$L$375:$L$397</c:f>
              <c:numCache>
                <c:formatCode>General</c:formatCode>
                <c:ptCount val="23"/>
                <c:pt idx="0" formatCode="0.00E+00">
                  <c:v>9.3332134354987203E-2</c:v>
                </c:pt>
                <c:pt idx="1">
                  <c:v>0.20316217049239607</c:v>
                </c:pt>
                <c:pt idx="2">
                  <c:v>0.221593365645055</c:v>
                </c:pt>
                <c:pt idx="3">
                  <c:v>0.25548777012146512</c:v>
                </c:pt>
                <c:pt idx="4">
                  <c:v>0.204633064033927</c:v>
                </c:pt>
                <c:pt idx="5">
                  <c:v>0.21199780593684006</c:v>
                </c:pt>
                <c:pt idx="6">
                  <c:v>0.21486464605840699</c:v>
                </c:pt>
                <c:pt idx="7">
                  <c:v>0.23261657715870995</c:v>
                </c:pt>
                <c:pt idx="8">
                  <c:v>0.17434534938860299</c:v>
                </c:pt>
                <c:pt idx="9">
                  <c:v>0.136381084708879</c:v>
                </c:pt>
                <c:pt idx="10">
                  <c:v>0.1507436334644221</c:v>
                </c:pt>
              </c:numCache>
            </c:numRef>
          </c:yVal>
        </c:ser>
        <c:ser>
          <c:idx val="4"/>
          <c:order val="4"/>
          <c:tx>
            <c:strRef>
              <c:f>Tabelle15!$M$374</c:f>
              <c:strCache>
                <c:ptCount val="1"/>
                <c:pt idx="0">
                  <c:v>CH, M1, veh 24</c:v>
                </c:pt>
              </c:strCache>
            </c:strRef>
          </c:tx>
          <c:spPr>
            <a:ln>
              <a:solidFill>
                <a:srgbClr val="FFFF00"/>
              </a:solidFill>
            </a:ln>
          </c:spPr>
          <c:marker>
            <c:symbol val="circle"/>
            <c:size val="9"/>
            <c:spPr>
              <a:solidFill>
                <a:srgbClr val="FFFF00"/>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Tabelle15!$M$375:$M$397</c:f>
              <c:numCache>
                <c:formatCode>General</c:formatCode>
                <c:ptCount val="23"/>
                <c:pt idx="0">
                  <c:v>0.13361267042286101</c:v>
                </c:pt>
                <c:pt idx="1">
                  <c:v>0.18562982339194001</c:v>
                </c:pt>
                <c:pt idx="2">
                  <c:v>0.22362280204282001</c:v>
                </c:pt>
                <c:pt idx="3">
                  <c:v>0.24284958413329011</c:v>
                </c:pt>
                <c:pt idx="4">
                  <c:v>0.23738833307039611</c:v>
                </c:pt>
                <c:pt idx="5">
                  <c:v>0.22110651380030893</c:v>
                </c:pt>
                <c:pt idx="6">
                  <c:v>0.214086623119664</c:v>
                </c:pt>
                <c:pt idx="7">
                  <c:v>0.19220550572461595</c:v>
                </c:pt>
                <c:pt idx="8">
                  <c:v>0.15993247901168806</c:v>
                </c:pt>
                <c:pt idx="9">
                  <c:v>0.13986139836510406</c:v>
                </c:pt>
              </c:numCache>
            </c:numRef>
          </c:yVal>
        </c:ser>
        <c:ser>
          <c:idx val="5"/>
          <c:order val="5"/>
          <c:tx>
            <c:strRef>
              <c:f>Tabelle15!$N$374</c:f>
              <c:strCache>
                <c:ptCount val="1"/>
                <c:pt idx="0">
                  <c:v>CH, M1, veh 25</c:v>
                </c:pt>
              </c:strCache>
            </c:strRef>
          </c:tx>
          <c:spPr>
            <a:ln>
              <a:solidFill>
                <a:srgbClr val="18F30D"/>
              </a:solidFill>
            </a:ln>
          </c:spPr>
          <c:marker>
            <c:symbol val="circle"/>
            <c:size val="9"/>
            <c:spPr>
              <a:solidFill>
                <a:srgbClr val="18F30D"/>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Tabelle15!$N$375:$N$397</c:f>
              <c:numCache>
                <c:formatCode>General</c:formatCode>
                <c:ptCount val="23"/>
                <c:pt idx="0">
                  <c:v>0.119812515565555</c:v>
                </c:pt>
                <c:pt idx="1">
                  <c:v>0.17938962651726606</c:v>
                </c:pt>
                <c:pt idx="2">
                  <c:v>0.24724513734274711</c:v>
                </c:pt>
                <c:pt idx="3">
                  <c:v>0.2674272364046581</c:v>
                </c:pt>
                <c:pt idx="4">
                  <c:v>0.26467606869163401</c:v>
                </c:pt>
                <c:pt idx="5">
                  <c:v>0.25735879477065121</c:v>
                </c:pt>
                <c:pt idx="6">
                  <c:v>0.22563072790597288</c:v>
                </c:pt>
                <c:pt idx="7">
                  <c:v>0.18526551282961101</c:v>
                </c:pt>
                <c:pt idx="8">
                  <c:v>0.1640815159285999</c:v>
                </c:pt>
                <c:pt idx="9">
                  <c:v>0.13176035954883006</c:v>
                </c:pt>
                <c:pt idx="10">
                  <c:v>0.14322918075769811</c:v>
                </c:pt>
                <c:pt idx="11">
                  <c:v>0.1206819113679</c:v>
                </c:pt>
                <c:pt idx="12">
                  <c:v>0.10005081780261697</c:v>
                </c:pt>
                <c:pt idx="13">
                  <c:v>0.117473802807184</c:v>
                </c:pt>
                <c:pt idx="14" formatCode="0.00E+00">
                  <c:v>9.2502240385840845E-2</c:v>
                </c:pt>
              </c:numCache>
            </c:numRef>
          </c:yVal>
        </c:ser>
        <c:ser>
          <c:idx val="6"/>
          <c:order val="6"/>
          <c:tx>
            <c:strRef>
              <c:f>Tabelle15!$O$374</c:f>
              <c:strCache>
                <c:ptCount val="1"/>
                <c:pt idx="0">
                  <c:v>CH, M1, veh 29</c:v>
                </c:pt>
              </c:strCache>
            </c:strRef>
          </c:tx>
          <c:spPr>
            <a:ln>
              <a:solidFill>
                <a:srgbClr val="00FFFF"/>
              </a:solidFill>
            </a:ln>
          </c:spPr>
          <c:marker>
            <c:symbol val="square"/>
            <c:size val="9"/>
            <c:spPr>
              <a:solidFill>
                <a:srgbClr val="00FFFF"/>
              </a:solidFill>
              <a:ln>
                <a:solidFill>
                  <a:schemeClr val="tx1"/>
                </a:solidFill>
              </a:ln>
            </c:spPr>
          </c:marker>
          <c:xVal>
            <c:numRef>
              <c:f>Tabelle15!$H$375:$H$397</c:f>
              <c:numCache>
                <c:formatCode>General</c:formatCode>
                <c:ptCount val="23"/>
                <c:pt idx="0">
                  <c:v>5</c:v>
                </c:pt>
                <c:pt idx="1">
                  <c:v>10</c:v>
                </c:pt>
                <c:pt idx="2">
                  <c:v>15</c:v>
                </c:pt>
                <c:pt idx="3">
                  <c:v>20</c:v>
                </c:pt>
                <c:pt idx="4">
                  <c:v>25</c:v>
                </c:pt>
                <c:pt idx="5">
                  <c:v>30</c:v>
                </c:pt>
                <c:pt idx="6">
                  <c:v>35</c:v>
                </c:pt>
                <c:pt idx="7">
                  <c:v>40</c:v>
                </c:pt>
                <c:pt idx="8">
                  <c:v>45</c:v>
                </c:pt>
                <c:pt idx="9">
                  <c:v>50</c:v>
                </c:pt>
                <c:pt idx="10">
                  <c:v>55</c:v>
                </c:pt>
                <c:pt idx="11">
                  <c:v>60</c:v>
                </c:pt>
                <c:pt idx="12">
                  <c:v>65</c:v>
                </c:pt>
                <c:pt idx="13">
                  <c:v>70</c:v>
                </c:pt>
                <c:pt idx="14">
                  <c:v>75</c:v>
                </c:pt>
                <c:pt idx="15">
                  <c:v>80</c:v>
                </c:pt>
                <c:pt idx="16">
                  <c:v>85</c:v>
                </c:pt>
                <c:pt idx="17">
                  <c:v>90</c:v>
                </c:pt>
                <c:pt idx="18">
                  <c:v>95</c:v>
                </c:pt>
                <c:pt idx="19">
                  <c:v>100</c:v>
                </c:pt>
                <c:pt idx="20">
                  <c:v>105</c:v>
                </c:pt>
                <c:pt idx="21">
                  <c:v>110</c:v>
                </c:pt>
                <c:pt idx="22">
                  <c:v>115</c:v>
                </c:pt>
              </c:numCache>
            </c:numRef>
          </c:xVal>
          <c:yVal>
            <c:numRef>
              <c:f>Tabelle15!$O$375:$O$397</c:f>
              <c:numCache>
                <c:formatCode>General</c:formatCode>
                <c:ptCount val="23"/>
                <c:pt idx="0">
                  <c:v>0.11215037037621803</c:v>
                </c:pt>
                <c:pt idx="1">
                  <c:v>0.17393194778843007</c:v>
                </c:pt>
                <c:pt idx="2">
                  <c:v>0.24772307100423699</c:v>
                </c:pt>
                <c:pt idx="3">
                  <c:v>0.28142870665047814</c:v>
                </c:pt>
                <c:pt idx="4">
                  <c:v>0.25737505500602686</c:v>
                </c:pt>
                <c:pt idx="5">
                  <c:v>0.23428874958901205</c:v>
                </c:pt>
                <c:pt idx="6">
                  <c:v>0.21756912830341299</c:v>
                </c:pt>
                <c:pt idx="7">
                  <c:v>0.17647279167940699</c:v>
                </c:pt>
                <c:pt idx="8">
                  <c:v>0.15660982411720906</c:v>
                </c:pt>
                <c:pt idx="9">
                  <c:v>0.12958049162507199</c:v>
                </c:pt>
                <c:pt idx="10">
                  <c:v>0.125425102307888</c:v>
                </c:pt>
                <c:pt idx="11">
                  <c:v>0.12485616674093203</c:v>
                </c:pt>
                <c:pt idx="12">
                  <c:v>0.11399458908870699</c:v>
                </c:pt>
                <c:pt idx="13">
                  <c:v>0.11549434366258703</c:v>
                </c:pt>
                <c:pt idx="14">
                  <c:v>0.10429475830846405</c:v>
                </c:pt>
                <c:pt idx="15" formatCode="0.00E+00">
                  <c:v>9.5678171572050538E-2</c:v>
                </c:pt>
                <c:pt idx="16" formatCode="0.00E+00">
                  <c:v>8.5082178498420702E-2</c:v>
                </c:pt>
                <c:pt idx="17" formatCode="0.00E+00">
                  <c:v>8.9711590430240226E-2</c:v>
                </c:pt>
                <c:pt idx="18" formatCode="0.00E+00">
                  <c:v>7.1451983910233594E-2</c:v>
                </c:pt>
                <c:pt idx="19" formatCode="0.00E+00">
                  <c:v>6.0423916387787303E-2</c:v>
                </c:pt>
                <c:pt idx="20" formatCode="0.00E+00">
                  <c:v>5.5265026863700599E-2</c:v>
                </c:pt>
                <c:pt idx="21">
                  <c:v>4.3350801442313014E-2</c:v>
                </c:pt>
              </c:numCache>
            </c:numRef>
          </c:yVal>
        </c:ser>
        <c:ser>
          <c:idx val="7"/>
          <c:order val="7"/>
          <c:tx>
            <c:strRef>
              <c:f>Tabelle15!$I$401</c:f>
              <c:strCache>
                <c:ptCount val="1"/>
                <c:pt idx="0">
                  <c:v>CH, N1, veh 11</c:v>
                </c:pt>
              </c:strCache>
            </c:strRef>
          </c:tx>
          <c:spPr>
            <a:ln>
              <a:solidFill>
                <a:srgbClr val="FF0000"/>
              </a:solidFill>
            </a:ln>
          </c:spPr>
          <c:marker>
            <c:symbol val="triangle"/>
            <c:size val="9"/>
            <c:spPr>
              <a:solidFill>
                <a:srgbClr val="FF0000"/>
              </a:solidFill>
              <a:ln>
                <a:solidFill>
                  <a:sysClr val="windowText" lastClr="000000"/>
                </a:solidFill>
              </a:ln>
            </c:spPr>
          </c:marker>
          <c:xVal>
            <c:numRef>
              <c:f>Tabelle15!$H$402:$H$415</c:f>
              <c:numCache>
                <c:formatCode>General</c:formatCode>
                <c:ptCount val="14"/>
                <c:pt idx="0">
                  <c:v>5</c:v>
                </c:pt>
                <c:pt idx="1">
                  <c:v>10</c:v>
                </c:pt>
                <c:pt idx="2">
                  <c:v>15</c:v>
                </c:pt>
                <c:pt idx="3">
                  <c:v>20</c:v>
                </c:pt>
                <c:pt idx="4">
                  <c:v>25</c:v>
                </c:pt>
                <c:pt idx="5">
                  <c:v>30</c:v>
                </c:pt>
                <c:pt idx="6">
                  <c:v>35</c:v>
                </c:pt>
                <c:pt idx="7">
                  <c:v>40</c:v>
                </c:pt>
                <c:pt idx="8">
                  <c:v>45</c:v>
                </c:pt>
                <c:pt idx="9">
                  <c:v>50</c:v>
                </c:pt>
                <c:pt idx="10">
                  <c:v>55</c:v>
                </c:pt>
                <c:pt idx="11">
                  <c:v>65</c:v>
                </c:pt>
                <c:pt idx="12">
                  <c:v>75</c:v>
                </c:pt>
                <c:pt idx="13">
                  <c:v>85</c:v>
                </c:pt>
              </c:numCache>
            </c:numRef>
          </c:xVal>
          <c:yVal>
            <c:numRef>
              <c:f>Tabelle15!$I$402:$I$415</c:f>
              <c:numCache>
                <c:formatCode>General</c:formatCode>
                <c:ptCount val="14"/>
                <c:pt idx="0">
                  <c:v>0.10709923944394305</c:v>
                </c:pt>
                <c:pt idx="1">
                  <c:v>0.17931437867920799</c:v>
                </c:pt>
                <c:pt idx="2">
                  <c:v>0.24908614783633712</c:v>
                </c:pt>
                <c:pt idx="3">
                  <c:v>0.25930884905925322</c:v>
                </c:pt>
                <c:pt idx="4">
                  <c:v>0.26260998626840698</c:v>
                </c:pt>
                <c:pt idx="5">
                  <c:v>0.23928939969150206</c:v>
                </c:pt>
                <c:pt idx="6">
                  <c:v>0.18723342695359599</c:v>
                </c:pt>
                <c:pt idx="7">
                  <c:v>0.19485770104015895</c:v>
                </c:pt>
                <c:pt idx="8">
                  <c:v>0.1764820878454631</c:v>
                </c:pt>
                <c:pt idx="9">
                  <c:v>0.14655431624853293</c:v>
                </c:pt>
                <c:pt idx="10">
                  <c:v>0.13665379911716699</c:v>
                </c:pt>
                <c:pt idx="12">
                  <c:v>0.12774903166626411</c:v>
                </c:pt>
                <c:pt idx="13" formatCode="0.00E+00">
                  <c:v>6.6897345194715893E-2</c:v>
                </c:pt>
              </c:numCache>
            </c:numRef>
          </c:yVal>
        </c:ser>
        <c:axId val="36661888"/>
        <c:axId val="36668160"/>
      </c:scatterChart>
      <c:valAx>
        <c:axId val="36661888"/>
        <c:scaling>
          <c:orientation val="minMax"/>
          <c:max val="140"/>
        </c:scaling>
        <c:axPos val="b"/>
        <c:majorGridlines/>
        <c:title>
          <c:tx>
            <c:rich>
              <a:bodyPr/>
              <a:lstStyle/>
              <a:p>
                <a:pPr>
                  <a:defRPr lang="de-DE"/>
                </a:pPr>
                <a:r>
                  <a:rPr lang="en-US"/>
                  <a:t>vehicle speed in km/h</a:t>
                </a:r>
              </a:p>
            </c:rich>
          </c:tx>
        </c:title>
        <c:numFmt formatCode="#,##0" sourceLinked="0"/>
        <c:majorTickMark val="cross"/>
        <c:minorTickMark val="cross"/>
        <c:tickLblPos val="nextTo"/>
        <c:txPr>
          <a:bodyPr/>
          <a:lstStyle/>
          <a:p>
            <a:pPr>
              <a:defRPr lang="de-DE"/>
            </a:pPr>
            <a:endParaRPr lang="en-US"/>
          </a:p>
        </c:txPr>
        <c:crossAx val="36668160"/>
        <c:crosses val="autoZero"/>
        <c:crossBetween val="midCat"/>
        <c:majorUnit val="20"/>
        <c:minorUnit val="5"/>
      </c:valAx>
      <c:valAx>
        <c:axId val="36668160"/>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6661888"/>
        <c:crosses val="autoZero"/>
        <c:crossBetween val="midCat"/>
      </c:valAx>
    </c:plotArea>
    <c:legend>
      <c:legendPos val="r"/>
      <c:layout>
        <c:manualLayout>
          <c:xMode val="edge"/>
          <c:yMode val="edge"/>
          <c:x val="0.77706902594491267"/>
          <c:y val="6.2109446544681174E-2"/>
          <c:w val="0.15921740577113092"/>
          <c:h val="0.38701219356127592"/>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Tabelle15!$J$200</c:f>
              <c:strCache>
                <c:ptCount val="1"/>
                <c:pt idx="0">
                  <c:v>SV, M1, veh 1</c:v>
                </c:pt>
              </c:strCache>
            </c:strRef>
          </c:tx>
          <c:spPr>
            <a:ln>
              <a:solidFill>
                <a:srgbClr val="33CC33"/>
              </a:solidFill>
            </a:ln>
          </c:spPr>
          <c:marker>
            <c:symbol val="triangle"/>
            <c:size val="9"/>
            <c:spPr>
              <a:solidFill>
                <a:srgbClr val="33CC33"/>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Tabelle15!$J$201:$J$221</c:f>
              <c:numCache>
                <c:formatCode>0.00E+00</c:formatCode>
                <c:ptCount val="21"/>
                <c:pt idx="0">
                  <c:v>1.8717533045424301E-2</c:v>
                </c:pt>
                <c:pt idx="1">
                  <c:v>7.8449369397876306E-2</c:v>
                </c:pt>
                <c:pt idx="2" formatCode="General">
                  <c:v>0.16529247283064599</c:v>
                </c:pt>
                <c:pt idx="3" formatCode="General">
                  <c:v>0.20248224081654606</c:v>
                </c:pt>
                <c:pt idx="4" formatCode="General">
                  <c:v>0.21632462027544697</c:v>
                </c:pt>
                <c:pt idx="5" formatCode="General">
                  <c:v>0.21561339692335399</c:v>
                </c:pt>
                <c:pt idx="6" formatCode="General">
                  <c:v>0.20786502226758197</c:v>
                </c:pt>
                <c:pt idx="7" formatCode="General">
                  <c:v>0.17731199505579906</c:v>
                </c:pt>
                <c:pt idx="8" formatCode="General">
                  <c:v>0.17250047946649708</c:v>
                </c:pt>
                <c:pt idx="9" formatCode="General">
                  <c:v>0.17429622067373801</c:v>
                </c:pt>
                <c:pt idx="10" formatCode="General">
                  <c:v>0.16369874881582305</c:v>
                </c:pt>
                <c:pt idx="11" formatCode="General">
                  <c:v>0.13654605071239412</c:v>
                </c:pt>
                <c:pt idx="12" formatCode="General">
                  <c:v>0.13972918683721111</c:v>
                </c:pt>
                <c:pt idx="13" formatCode="General">
                  <c:v>0.134165683671959</c:v>
                </c:pt>
                <c:pt idx="14" formatCode="General">
                  <c:v>0.110718304233298</c:v>
                </c:pt>
                <c:pt idx="15" formatCode="General">
                  <c:v>0.11882801257183299</c:v>
                </c:pt>
                <c:pt idx="16">
                  <c:v>9.8715674524593441E-2</c:v>
                </c:pt>
                <c:pt idx="17">
                  <c:v>8.5725245242652667E-2</c:v>
                </c:pt>
                <c:pt idx="18">
                  <c:v>8.3083594252043799E-2</c:v>
                </c:pt>
                <c:pt idx="19">
                  <c:v>7.0885698042444628E-2</c:v>
                </c:pt>
              </c:numCache>
            </c:numRef>
          </c:yVal>
        </c:ser>
        <c:ser>
          <c:idx val="1"/>
          <c:order val="1"/>
          <c:tx>
            <c:strRef>
              <c:f>Tabelle15!$K$200</c:f>
              <c:strCache>
                <c:ptCount val="1"/>
                <c:pt idx="0">
                  <c:v>SV, M1, veh 2</c:v>
                </c:pt>
              </c:strCache>
            </c:strRef>
          </c:tx>
          <c:spPr>
            <a:ln>
              <a:solidFill>
                <a:srgbClr val="99CC00"/>
              </a:solidFill>
            </a:ln>
          </c:spPr>
          <c:marker>
            <c:symbol val="diamond"/>
            <c:size val="9"/>
            <c:spPr>
              <a:solidFill>
                <a:srgbClr val="99CC00"/>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Tabelle15!$K$201:$K$221</c:f>
              <c:numCache>
                <c:formatCode>0.00E+00</c:formatCode>
                <c:ptCount val="21"/>
                <c:pt idx="0">
                  <c:v>2.3687447122813319E-2</c:v>
                </c:pt>
                <c:pt idx="1">
                  <c:v>9.1448397956775299E-2</c:v>
                </c:pt>
                <c:pt idx="2" formatCode="General">
                  <c:v>0.15080503121747008</c:v>
                </c:pt>
                <c:pt idx="3" formatCode="General">
                  <c:v>0.18148795728505501</c:v>
                </c:pt>
                <c:pt idx="4" formatCode="General">
                  <c:v>0.21061414173242915</c:v>
                </c:pt>
                <c:pt idx="5" formatCode="General">
                  <c:v>0.20717155498697495</c:v>
                </c:pt>
                <c:pt idx="6" formatCode="General">
                  <c:v>0.21445341826231107</c:v>
                </c:pt>
                <c:pt idx="7" formatCode="General">
                  <c:v>0.19040721503909999</c:v>
                </c:pt>
                <c:pt idx="8" formatCode="General">
                  <c:v>0.17749317336081005</c:v>
                </c:pt>
                <c:pt idx="9" formatCode="General">
                  <c:v>0.14928039490236911</c:v>
                </c:pt>
                <c:pt idx="10" formatCode="General">
                  <c:v>0.13748150561596401</c:v>
                </c:pt>
                <c:pt idx="11" formatCode="General">
                  <c:v>0.11965809734498398</c:v>
                </c:pt>
                <c:pt idx="12" formatCode="General">
                  <c:v>0.11576340058852205</c:v>
                </c:pt>
                <c:pt idx="13" formatCode="General">
                  <c:v>0.10762148605219603</c:v>
                </c:pt>
                <c:pt idx="14" formatCode="General">
                  <c:v>0.10657544032004203</c:v>
                </c:pt>
                <c:pt idx="15">
                  <c:v>8.8917752121213708E-2</c:v>
                </c:pt>
                <c:pt idx="16">
                  <c:v>7.6439672980960896E-2</c:v>
                </c:pt>
                <c:pt idx="17">
                  <c:v>7.8666546392909598E-2</c:v>
                </c:pt>
              </c:numCache>
            </c:numRef>
          </c:yVal>
        </c:ser>
        <c:ser>
          <c:idx val="2"/>
          <c:order val="2"/>
          <c:tx>
            <c:strRef>
              <c:f>Tabelle15!$L$200</c:f>
              <c:strCache>
                <c:ptCount val="1"/>
                <c:pt idx="0">
                  <c:v>SV, M1, veh 3</c:v>
                </c:pt>
              </c:strCache>
            </c:strRef>
          </c:tx>
          <c:spPr>
            <a:ln>
              <a:solidFill>
                <a:srgbClr val="650357"/>
              </a:solidFill>
            </a:ln>
          </c:spPr>
          <c:marker>
            <c:symbol val="triangle"/>
            <c:size val="9"/>
            <c:spPr>
              <a:solidFill>
                <a:srgbClr val="650357"/>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Tabelle15!$L$201:$L$221</c:f>
              <c:numCache>
                <c:formatCode>0.00E+00</c:formatCode>
                <c:ptCount val="21"/>
                <c:pt idx="0">
                  <c:v>2.7384602802389801E-2</c:v>
                </c:pt>
                <c:pt idx="1">
                  <c:v>9.6111778571081802E-2</c:v>
                </c:pt>
                <c:pt idx="2" formatCode="General">
                  <c:v>0.14942108471840104</c:v>
                </c:pt>
                <c:pt idx="3" formatCode="General">
                  <c:v>0.17561326172428099</c:v>
                </c:pt>
                <c:pt idx="4" formatCode="General">
                  <c:v>0.18035723729263906</c:v>
                </c:pt>
                <c:pt idx="5" formatCode="General">
                  <c:v>0.18216218510686807</c:v>
                </c:pt>
                <c:pt idx="6" formatCode="General">
                  <c:v>0.18406380703342107</c:v>
                </c:pt>
                <c:pt idx="7" formatCode="General">
                  <c:v>0.17153028394492306</c:v>
                </c:pt>
                <c:pt idx="8" formatCode="General">
                  <c:v>0.171772564972896</c:v>
                </c:pt>
                <c:pt idx="9" formatCode="General">
                  <c:v>0.14179170405368793</c:v>
                </c:pt>
                <c:pt idx="10" formatCode="General">
                  <c:v>0.11688165426898703</c:v>
                </c:pt>
                <c:pt idx="11">
                  <c:v>9.702145157046714E-2</c:v>
                </c:pt>
                <c:pt idx="12">
                  <c:v>8.0696100690428707E-2</c:v>
                </c:pt>
                <c:pt idx="13">
                  <c:v>6.1886790114984512E-2</c:v>
                </c:pt>
                <c:pt idx="14">
                  <c:v>6.0639778827314403E-2</c:v>
                </c:pt>
                <c:pt idx="15">
                  <c:v>5.1421404007884801E-2</c:v>
                </c:pt>
                <c:pt idx="16">
                  <c:v>4.5478907938942638E-2</c:v>
                </c:pt>
                <c:pt idx="17">
                  <c:v>3.843980744791383E-2</c:v>
                </c:pt>
                <c:pt idx="18">
                  <c:v>3.14524054933994E-2</c:v>
                </c:pt>
                <c:pt idx="19">
                  <c:v>2.81943745055423E-2</c:v>
                </c:pt>
                <c:pt idx="20">
                  <c:v>1.5598004793340401E-2</c:v>
                </c:pt>
              </c:numCache>
            </c:numRef>
          </c:yVal>
        </c:ser>
        <c:ser>
          <c:idx val="3"/>
          <c:order val="3"/>
          <c:tx>
            <c:strRef>
              <c:f>Tabelle15!$M$200</c:f>
              <c:strCache>
                <c:ptCount val="1"/>
                <c:pt idx="0">
                  <c:v>SV, M1, veh 4</c:v>
                </c:pt>
              </c:strCache>
            </c:strRef>
          </c:tx>
          <c:spPr>
            <a:ln>
              <a:solidFill>
                <a:srgbClr val="FF9900"/>
              </a:solidFill>
            </a:ln>
          </c:spPr>
          <c:marker>
            <c:symbol val="square"/>
            <c:size val="9"/>
            <c:spPr>
              <a:solidFill>
                <a:srgbClr val="FF9900"/>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Tabelle15!$M$201:$M$221</c:f>
              <c:numCache>
                <c:formatCode>0.00E+00</c:formatCode>
                <c:ptCount val="21"/>
                <c:pt idx="0">
                  <c:v>2.0978895154689099E-2</c:v>
                </c:pt>
                <c:pt idx="1">
                  <c:v>8.4717676004091205E-2</c:v>
                </c:pt>
                <c:pt idx="2" formatCode="General">
                  <c:v>0.16124580714364001</c:v>
                </c:pt>
                <c:pt idx="3" formatCode="General">
                  <c:v>0.18980179732583299</c:v>
                </c:pt>
                <c:pt idx="4" formatCode="General">
                  <c:v>0.21345436154009412</c:v>
                </c:pt>
                <c:pt idx="5" formatCode="General">
                  <c:v>0.19556229922030199</c:v>
                </c:pt>
                <c:pt idx="6" formatCode="General">
                  <c:v>0.21883231467578301</c:v>
                </c:pt>
                <c:pt idx="7" formatCode="General">
                  <c:v>0.210683156170654</c:v>
                </c:pt>
                <c:pt idx="8" formatCode="General">
                  <c:v>0.16476139843241708</c:v>
                </c:pt>
                <c:pt idx="9" formatCode="General">
                  <c:v>0.19255229236566401</c:v>
                </c:pt>
                <c:pt idx="10" formatCode="General">
                  <c:v>0.112937792087436</c:v>
                </c:pt>
                <c:pt idx="11" formatCode="General">
                  <c:v>0.11215575985518603</c:v>
                </c:pt>
                <c:pt idx="12">
                  <c:v>9.0202951742139603E-2</c:v>
                </c:pt>
                <c:pt idx="13">
                  <c:v>8.9855393592013805E-2</c:v>
                </c:pt>
                <c:pt idx="14">
                  <c:v>7.4798513472177294E-2</c:v>
                </c:pt>
                <c:pt idx="15">
                  <c:v>8.1474357963295926E-2</c:v>
                </c:pt>
                <c:pt idx="16">
                  <c:v>7.4965276095095235E-2</c:v>
                </c:pt>
                <c:pt idx="17" formatCode="General">
                  <c:v>6.8067343034294001E-2</c:v>
                </c:pt>
                <c:pt idx="18">
                  <c:v>6.319038706073711E-2</c:v>
                </c:pt>
                <c:pt idx="19">
                  <c:v>4.3843894061086804E-2</c:v>
                </c:pt>
              </c:numCache>
            </c:numRef>
          </c:yVal>
        </c:ser>
        <c:ser>
          <c:idx val="4"/>
          <c:order val="4"/>
          <c:tx>
            <c:strRef>
              <c:f>Tabelle15!$N$200</c:f>
              <c:strCache>
                <c:ptCount val="1"/>
                <c:pt idx="0">
                  <c:v>SV, M1, veh 5</c:v>
                </c:pt>
              </c:strCache>
            </c:strRef>
          </c:tx>
          <c:spPr>
            <a:ln>
              <a:solidFill>
                <a:srgbClr val="FFFF00"/>
              </a:solidFill>
            </a:ln>
          </c:spPr>
          <c:marker>
            <c:symbol val="circle"/>
            <c:size val="9"/>
            <c:spPr>
              <a:solidFill>
                <a:srgbClr val="FFFF00"/>
              </a:solidFill>
              <a:ln>
                <a:solidFill>
                  <a:schemeClr val="tx1"/>
                </a:solidFill>
              </a:ln>
            </c:spPr>
          </c:marker>
          <c:xVal>
            <c:numRef>
              <c:f>Tabelle15!$I$201:$I$221</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Tabelle15!$N$201:$N$221</c:f>
              <c:numCache>
                <c:formatCode>0.00E+00</c:formatCode>
                <c:ptCount val="21"/>
                <c:pt idx="0">
                  <c:v>1.46925135634894E-2</c:v>
                </c:pt>
                <c:pt idx="1">
                  <c:v>9.7097017542505076E-2</c:v>
                </c:pt>
                <c:pt idx="2" formatCode="General">
                  <c:v>0.17442447695458194</c:v>
                </c:pt>
                <c:pt idx="3" formatCode="General">
                  <c:v>0.17854919567007507</c:v>
                </c:pt>
                <c:pt idx="4" formatCode="General">
                  <c:v>0.20372371253152599</c:v>
                </c:pt>
                <c:pt idx="5" formatCode="General">
                  <c:v>0.18778509539828206</c:v>
                </c:pt>
                <c:pt idx="6" formatCode="General">
                  <c:v>0.17936982820677497</c:v>
                </c:pt>
                <c:pt idx="7" formatCode="General">
                  <c:v>0.18321369700153506</c:v>
                </c:pt>
                <c:pt idx="8" formatCode="General">
                  <c:v>0.16843881298044699</c:v>
                </c:pt>
                <c:pt idx="9" formatCode="General">
                  <c:v>0.1402382115862951</c:v>
                </c:pt>
                <c:pt idx="10" formatCode="General">
                  <c:v>0.12329152302080905</c:v>
                </c:pt>
                <c:pt idx="11" formatCode="General">
                  <c:v>0.11121966074985902</c:v>
                </c:pt>
                <c:pt idx="12">
                  <c:v>8.9580266052633958E-2</c:v>
                </c:pt>
                <c:pt idx="13" formatCode="General">
                  <c:v>0.113302937040579</c:v>
                </c:pt>
                <c:pt idx="14">
                  <c:v>8.6093114966853901E-2</c:v>
                </c:pt>
                <c:pt idx="15">
                  <c:v>6.9196986825457635E-2</c:v>
                </c:pt>
              </c:numCache>
            </c:numRef>
          </c:yVal>
        </c:ser>
        <c:ser>
          <c:idx val="5"/>
          <c:order val="5"/>
          <c:tx>
            <c:strRef>
              <c:f>Tabelle15!$J$230</c:f>
              <c:strCache>
                <c:ptCount val="1"/>
                <c:pt idx="0">
                  <c:v>SV, N1, veh 8</c:v>
                </c:pt>
              </c:strCache>
            </c:strRef>
          </c:tx>
          <c:spPr>
            <a:ln>
              <a:solidFill>
                <a:srgbClr val="18F30D"/>
              </a:solidFill>
            </a:ln>
          </c:spPr>
          <c:marker>
            <c:symbol val="circle"/>
            <c:size val="9"/>
            <c:spPr>
              <a:solidFill>
                <a:srgbClr val="18F30D"/>
              </a:solidFill>
              <a:ln>
                <a:solidFill>
                  <a:schemeClr val="tx1"/>
                </a:solidFill>
              </a:ln>
            </c:spPr>
          </c:marker>
          <c:xVal>
            <c:numRef>
              <c:f>Tabelle15!$I$231:$I$249</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Tabelle15!$J$231:$J$249</c:f>
              <c:numCache>
                <c:formatCode>General</c:formatCode>
                <c:ptCount val="19"/>
                <c:pt idx="0" formatCode="0.00E+00">
                  <c:v>2.2826840746724718E-2</c:v>
                </c:pt>
                <c:pt idx="1">
                  <c:v>6.9117201529959024E-2</c:v>
                </c:pt>
                <c:pt idx="2">
                  <c:v>0.18226185183596408</c:v>
                </c:pt>
                <c:pt idx="3">
                  <c:v>0.23974863787949113</c:v>
                </c:pt>
                <c:pt idx="4">
                  <c:v>0.25854442053402699</c:v>
                </c:pt>
                <c:pt idx="5">
                  <c:v>0.26870864213654</c:v>
                </c:pt>
                <c:pt idx="6">
                  <c:v>0.26722465738027712</c:v>
                </c:pt>
                <c:pt idx="7">
                  <c:v>0.25788917623647811</c:v>
                </c:pt>
                <c:pt idx="8">
                  <c:v>0.248672045839544</c:v>
                </c:pt>
                <c:pt idx="9">
                  <c:v>0.24123255187183706</c:v>
                </c:pt>
                <c:pt idx="10">
                  <c:v>0.22652550825732301</c:v>
                </c:pt>
                <c:pt idx="11">
                  <c:v>0.202132597626623</c:v>
                </c:pt>
                <c:pt idx="12">
                  <c:v>0.17820902380935305</c:v>
                </c:pt>
                <c:pt idx="13">
                  <c:v>0.15850959938804501</c:v>
                </c:pt>
                <c:pt idx="14">
                  <c:v>0.15027828944469407</c:v>
                </c:pt>
                <c:pt idx="15">
                  <c:v>0.12395455371625205</c:v>
                </c:pt>
                <c:pt idx="16">
                  <c:v>0.12790898239670506</c:v>
                </c:pt>
                <c:pt idx="17">
                  <c:v>0.1388938636115</c:v>
                </c:pt>
                <c:pt idx="18">
                  <c:v>0.15147107331057993</c:v>
                </c:pt>
              </c:numCache>
            </c:numRef>
          </c:yVal>
        </c:ser>
        <c:ser>
          <c:idx val="6"/>
          <c:order val="6"/>
          <c:tx>
            <c:strRef>
              <c:f>Tabelle15!$K$230</c:f>
              <c:strCache>
                <c:ptCount val="1"/>
                <c:pt idx="0">
                  <c:v>SV, N1, veh 9</c:v>
                </c:pt>
              </c:strCache>
            </c:strRef>
          </c:tx>
          <c:spPr>
            <a:ln>
              <a:solidFill>
                <a:srgbClr val="00FFFF"/>
              </a:solidFill>
            </a:ln>
          </c:spPr>
          <c:marker>
            <c:symbol val="square"/>
            <c:size val="9"/>
            <c:spPr>
              <a:solidFill>
                <a:srgbClr val="00FFFF"/>
              </a:solidFill>
              <a:ln>
                <a:solidFill>
                  <a:schemeClr val="tx1"/>
                </a:solidFill>
              </a:ln>
            </c:spPr>
          </c:marker>
          <c:xVal>
            <c:numRef>
              <c:f>Tabelle15!$I$231:$I$249</c:f>
              <c:numCache>
                <c:formatCode>General</c:formatCode>
                <c:ptCount val="19"/>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numCache>
            </c:numRef>
          </c:xVal>
          <c:yVal>
            <c:numRef>
              <c:f>Tabelle15!$K$231:$K$249</c:f>
              <c:numCache>
                <c:formatCode>0.00E+00</c:formatCode>
                <c:ptCount val="19"/>
                <c:pt idx="0">
                  <c:v>1.9921431506635709E-2</c:v>
                </c:pt>
                <c:pt idx="1">
                  <c:v>8.6858232454298523E-2</c:v>
                </c:pt>
                <c:pt idx="2" formatCode="General">
                  <c:v>0.19078606977493401</c:v>
                </c:pt>
                <c:pt idx="3" formatCode="General">
                  <c:v>0.24096896168802207</c:v>
                </c:pt>
                <c:pt idx="4" formatCode="General">
                  <c:v>0.24988637451128706</c:v>
                </c:pt>
                <c:pt idx="5" formatCode="General">
                  <c:v>0.2530575121433179</c:v>
                </c:pt>
                <c:pt idx="6" formatCode="General">
                  <c:v>0.2649679136122331</c:v>
                </c:pt>
                <c:pt idx="7" formatCode="General">
                  <c:v>0.251067033529006</c:v>
                </c:pt>
                <c:pt idx="8" formatCode="General">
                  <c:v>0.23038199903661793</c:v>
                </c:pt>
                <c:pt idx="9" formatCode="General">
                  <c:v>0.21677880166939206</c:v>
                </c:pt>
                <c:pt idx="10" formatCode="General">
                  <c:v>0.19686684790736506</c:v>
                </c:pt>
                <c:pt idx="11" formatCode="General">
                  <c:v>0.18892254002688899</c:v>
                </c:pt>
                <c:pt idx="12" formatCode="General">
                  <c:v>0.16883058833928993</c:v>
                </c:pt>
                <c:pt idx="13" formatCode="General">
                  <c:v>0.15605942041907106</c:v>
                </c:pt>
                <c:pt idx="14" formatCode="General">
                  <c:v>0.14647972122880296</c:v>
                </c:pt>
                <c:pt idx="15" formatCode="General">
                  <c:v>0.13451155558617006</c:v>
                </c:pt>
                <c:pt idx="16" formatCode="General">
                  <c:v>0.16241571298790405</c:v>
                </c:pt>
                <c:pt idx="17" formatCode="General">
                  <c:v>0.16067224900562493</c:v>
                </c:pt>
                <c:pt idx="18" formatCode="General">
                  <c:v>0.16739039728154401</c:v>
                </c:pt>
              </c:numCache>
            </c:numRef>
          </c:yVal>
        </c:ser>
        <c:axId val="36934784"/>
        <c:axId val="36936704"/>
      </c:scatterChart>
      <c:valAx>
        <c:axId val="36934784"/>
        <c:scaling>
          <c:orientation val="minMax"/>
          <c:max val="140"/>
        </c:scaling>
        <c:axPos val="b"/>
        <c:majorGridlines/>
        <c:title>
          <c:tx>
            <c:rich>
              <a:bodyPr/>
              <a:lstStyle/>
              <a:p>
                <a:pPr>
                  <a:defRPr lang="de-DE"/>
                </a:pPr>
                <a:r>
                  <a:rPr lang="en-US"/>
                  <a:t>average speed in km/h</a:t>
                </a:r>
              </a:p>
            </c:rich>
          </c:tx>
        </c:title>
        <c:numFmt formatCode="#,##0" sourceLinked="0"/>
        <c:majorTickMark val="cross"/>
        <c:minorTickMark val="cross"/>
        <c:tickLblPos val="nextTo"/>
        <c:txPr>
          <a:bodyPr/>
          <a:lstStyle/>
          <a:p>
            <a:pPr>
              <a:defRPr lang="de-DE"/>
            </a:pPr>
            <a:endParaRPr lang="en-US"/>
          </a:p>
        </c:txPr>
        <c:crossAx val="36936704"/>
        <c:crosses val="autoZero"/>
        <c:crossBetween val="midCat"/>
        <c:majorUnit val="20"/>
        <c:minorUnit val="5"/>
      </c:valAx>
      <c:valAx>
        <c:axId val="36936704"/>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6934784"/>
        <c:crosses val="autoZero"/>
        <c:crossBetween val="midCat"/>
      </c:valAx>
    </c:plotArea>
    <c:legend>
      <c:legendPos val="r"/>
      <c:layout>
        <c:manualLayout>
          <c:xMode val="edge"/>
          <c:yMode val="edge"/>
          <c:x val="0.58856678929112605"/>
          <c:y val="1.3561900697083597E-2"/>
          <c:w val="0.38955707933495409"/>
          <c:h val="0.43463150235458092"/>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Tabelle15!$J$102</c:f>
              <c:strCache>
                <c:ptCount val="1"/>
                <c:pt idx="0">
                  <c:v>DE, M1, veh 3</c:v>
                </c:pt>
              </c:strCache>
            </c:strRef>
          </c:tx>
          <c:spPr>
            <a:ln>
              <a:solidFill>
                <a:srgbClr val="33CC33"/>
              </a:solidFill>
            </a:ln>
          </c:spPr>
          <c:marker>
            <c:symbol val="triangle"/>
            <c:size val="9"/>
            <c:spPr>
              <a:solidFill>
                <a:srgbClr val="33CC33"/>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Tabelle15!$J$103:$J$127</c:f>
              <c:numCache>
                <c:formatCode>0.00E+00</c:formatCode>
                <c:ptCount val="25"/>
                <c:pt idx="0">
                  <c:v>2.1709157269665515E-2</c:v>
                </c:pt>
                <c:pt idx="1">
                  <c:v>8.0719079801265498E-2</c:v>
                </c:pt>
                <c:pt idx="2" formatCode="General">
                  <c:v>0.179597377308851</c:v>
                </c:pt>
                <c:pt idx="3" formatCode="General">
                  <c:v>0.22800308543771505</c:v>
                </c:pt>
                <c:pt idx="4" formatCode="General">
                  <c:v>0.23146519175906308</c:v>
                </c:pt>
                <c:pt idx="5" formatCode="General">
                  <c:v>0.21392154402295999</c:v>
                </c:pt>
                <c:pt idx="6" formatCode="General">
                  <c:v>0.21933449837467106</c:v>
                </c:pt>
                <c:pt idx="7" formatCode="General">
                  <c:v>0.21354773332477806</c:v>
                </c:pt>
                <c:pt idx="8" formatCode="General">
                  <c:v>0.21795160029849706</c:v>
                </c:pt>
                <c:pt idx="9" formatCode="General">
                  <c:v>0.20898714873699811</c:v>
                </c:pt>
                <c:pt idx="10" formatCode="General">
                  <c:v>0.18073046394919107</c:v>
                </c:pt>
                <c:pt idx="11" formatCode="General">
                  <c:v>0.18354625042848907</c:v>
                </c:pt>
                <c:pt idx="12" formatCode="General">
                  <c:v>0.14741001970075501</c:v>
                </c:pt>
                <c:pt idx="17" formatCode="General">
                  <c:v>0.133683662657025</c:v>
                </c:pt>
                <c:pt idx="18" formatCode="General">
                  <c:v>0.146026416873689</c:v>
                </c:pt>
                <c:pt idx="19" formatCode="General">
                  <c:v>0.14192938955462212</c:v>
                </c:pt>
                <c:pt idx="20" formatCode="General">
                  <c:v>0.12368595308322905</c:v>
                </c:pt>
                <c:pt idx="21" formatCode="General">
                  <c:v>0.13924016992529806</c:v>
                </c:pt>
                <c:pt idx="22" formatCode="General">
                  <c:v>0.13447911869279505</c:v>
                </c:pt>
              </c:numCache>
            </c:numRef>
          </c:yVal>
        </c:ser>
        <c:ser>
          <c:idx val="1"/>
          <c:order val="1"/>
          <c:tx>
            <c:strRef>
              <c:f>Tabelle15!$K$102</c:f>
              <c:strCache>
                <c:ptCount val="1"/>
                <c:pt idx="0">
                  <c:v>DE, M1, veh 5</c:v>
                </c:pt>
              </c:strCache>
            </c:strRef>
          </c:tx>
          <c:spPr>
            <a:ln>
              <a:solidFill>
                <a:srgbClr val="99CC00"/>
              </a:solidFill>
            </a:ln>
          </c:spPr>
          <c:marker>
            <c:symbol val="diamond"/>
            <c:size val="9"/>
            <c:spPr>
              <a:solidFill>
                <a:srgbClr val="99CC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Tabelle15!$K$103:$K$127</c:f>
              <c:numCache>
                <c:formatCode>General</c:formatCode>
                <c:ptCount val="25"/>
                <c:pt idx="0" formatCode="0.00E+00">
                  <c:v>2.0866012476291208E-2</c:v>
                </c:pt>
                <c:pt idx="1">
                  <c:v>0.10510845679474495</c:v>
                </c:pt>
                <c:pt idx="2">
                  <c:v>0.198371180386757</c:v>
                </c:pt>
                <c:pt idx="3">
                  <c:v>0.23518764040916201</c:v>
                </c:pt>
                <c:pt idx="4">
                  <c:v>0.21420966714712311</c:v>
                </c:pt>
                <c:pt idx="5">
                  <c:v>0.21723285181812804</c:v>
                </c:pt>
                <c:pt idx="6">
                  <c:v>0.21477270163418594</c:v>
                </c:pt>
                <c:pt idx="7">
                  <c:v>0.195677245257417</c:v>
                </c:pt>
                <c:pt idx="8">
                  <c:v>0.18243151752584105</c:v>
                </c:pt>
                <c:pt idx="9">
                  <c:v>0.15302459012499606</c:v>
                </c:pt>
                <c:pt idx="10">
                  <c:v>0.15186377249904301</c:v>
                </c:pt>
                <c:pt idx="11">
                  <c:v>0.16530468037509299</c:v>
                </c:pt>
                <c:pt idx="12">
                  <c:v>0.18923851830789806</c:v>
                </c:pt>
                <c:pt idx="13">
                  <c:v>0.18743638843079613</c:v>
                </c:pt>
                <c:pt idx="14">
                  <c:v>0.15628533759831312</c:v>
                </c:pt>
                <c:pt idx="15">
                  <c:v>0.11834631524851903</c:v>
                </c:pt>
              </c:numCache>
            </c:numRef>
          </c:yVal>
        </c:ser>
        <c:ser>
          <c:idx val="2"/>
          <c:order val="2"/>
          <c:tx>
            <c:strRef>
              <c:f>Tabelle15!$L$102</c:f>
              <c:strCache>
                <c:ptCount val="1"/>
                <c:pt idx="0">
                  <c:v>DE, M1, veh 6</c:v>
                </c:pt>
              </c:strCache>
            </c:strRef>
          </c:tx>
          <c:spPr>
            <a:ln>
              <a:solidFill>
                <a:srgbClr val="650357"/>
              </a:solidFill>
            </a:ln>
          </c:spPr>
          <c:marker>
            <c:symbol val="triangle"/>
            <c:size val="9"/>
            <c:spPr>
              <a:solidFill>
                <a:srgbClr val="650357"/>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Tabelle15!$L$103:$L$127</c:f>
              <c:numCache>
                <c:formatCode>0.00E+00</c:formatCode>
                <c:ptCount val="25"/>
                <c:pt idx="0">
                  <c:v>2.3790384592094288E-2</c:v>
                </c:pt>
                <c:pt idx="1">
                  <c:v>7.9020300725229503E-2</c:v>
                </c:pt>
                <c:pt idx="2" formatCode="General">
                  <c:v>0.14574981009064705</c:v>
                </c:pt>
                <c:pt idx="3" formatCode="General">
                  <c:v>0.19890263635642111</c:v>
                </c:pt>
                <c:pt idx="4" formatCode="General">
                  <c:v>0.22199636497333006</c:v>
                </c:pt>
                <c:pt idx="5" formatCode="General">
                  <c:v>0.21584640493660207</c:v>
                </c:pt>
                <c:pt idx="6" formatCode="General">
                  <c:v>0.2161482832962231</c:v>
                </c:pt>
                <c:pt idx="7" formatCode="General">
                  <c:v>0.21040470079144308</c:v>
                </c:pt>
                <c:pt idx="8" formatCode="General">
                  <c:v>0.22074673229211106</c:v>
                </c:pt>
                <c:pt idx="9" formatCode="General">
                  <c:v>0.21720633341536613</c:v>
                </c:pt>
                <c:pt idx="10" formatCode="General">
                  <c:v>0.17741156753462806</c:v>
                </c:pt>
                <c:pt idx="11" formatCode="General">
                  <c:v>0.16051875276917299</c:v>
                </c:pt>
                <c:pt idx="12" formatCode="General">
                  <c:v>0.14744724396326911</c:v>
                </c:pt>
                <c:pt idx="13" formatCode="General">
                  <c:v>0.15123954325726507</c:v>
                </c:pt>
                <c:pt idx="14" formatCode="General">
                  <c:v>0.127977563552684</c:v>
                </c:pt>
                <c:pt idx="15" formatCode="General">
                  <c:v>9.8243819300451007E-2</c:v>
                </c:pt>
                <c:pt idx="16" formatCode="General">
                  <c:v>9.8062410006328996E-2</c:v>
                </c:pt>
                <c:pt idx="17" formatCode="General">
                  <c:v>9.721094680774299E-2</c:v>
                </c:pt>
                <c:pt idx="18">
                  <c:v>8.9187363015887672E-2</c:v>
                </c:pt>
                <c:pt idx="19">
                  <c:v>8.2833747744767483E-2</c:v>
                </c:pt>
                <c:pt idx="20">
                  <c:v>9.1783304639704161E-2</c:v>
                </c:pt>
              </c:numCache>
            </c:numRef>
          </c:yVal>
        </c:ser>
        <c:ser>
          <c:idx val="3"/>
          <c:order val="3"/>
          <c:tx>
            <c:strRef>
              <c:f>Tabelle15!$M$102</c:f>
              <c:strCache>
                <c:ptCount val="1"/>
                <c:pt idx="0">
                  <c:v>DE, M1, veh 7</c:v>
                </c:pt>
              </c:strCache>
            </c:strRef>
          </c:tx>
          <c:spPr>
            <a:ln>
              <a:solidFill>
                <a:srgbClr val="FF9900"/>
              </a:solidFill>
            </a:ln>
          </c:spPr>
          <c:marker>
            <c:symbol val="square"/>
            <c:size val="9"/>
            <c:spPr>
              <a:solidFill>
                <a:srgbClr val="FF99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Tabelle15!$M$103:$M$127</c:f>
              <c:numCache>
                <c:formatCode>0.00E+00</c:formatCode>
                <c:ptCount val="25"/>
                <c:pt idx="0">
                  <c:v>3.8014087042016198E-2</c:v>
                </c:pt>
                <c:pt idx="1">
                  <c:v>8.0278436981968404E-2</c:v>
                </c:pt>
                <c:pt idx="2" formatCode="General">
                  <c:v>0.16375447965755993</c:v>
                </c:pt>
                <c:pt idx="3" formatCode="General">
                  <c:v>0.191387107754181</c:v>
                </c:pt>
                <c:pt idx="4" formatCode="General">
                  <c:v>0.2164141980028651</c:v>
                </c:pt>
                <c:pt idx="5" formatCode="General">
                  <c:v>0.20858721673750105</c:v>
                </c:pt>
                <c:pt idx="6" formatCode="General">
                  <c:v>0.21685283451581505</c:v>
                </c:pt>
                <c:pt idx="7" formatCode="General">
                  <c:v>0.22099805600745506</c:v>
                </c:pt>
                <c:pt idx="8" formatCode="General">
                  <c:v>0.23067066811989895</c:v>
                </c:pt>
                <c:pt idx="9" formatCode="General">
                  <c:v>0.22231379981612606</c:v>
                </c:pt>
                <c:pt idx="10" formatCode="General">
                  <c:v>0.21898544032629513</c:v>
                </c:pt>
                <c:pt idx="11" formatCode="General">
                  <c:v>0.17684845732541007</c:v>
                </c:pt>
                <c:pt idx="12" formatCode="General">
                  <c:v>0.16345802625241401</c:v>
                </c:pt>
                <c:pt idx="13" formatCode="General">
                  <c:v>0.134201752640386</c:v>
                </c:pt>
                <c:pt idx="14">
                  <c:v>9.9934397395372868E-2</c:v>
                </c:pt>
                <c:pt idx="15" formatCode="General">
                  <c:v>0.12456885674722402</c:v>
                </c:pt>
                <c:pt idx="16" formatCode="General">
                  <c:v>0.11444219696236797</c:v>
                </c:pt>
                <c:pt idx="17" formatCode="General">
                  <c:v>0.11523618767840205</c:v>
                </c:pt>
                <c:pt idx="18" formatCode="General">
                  <c:v>0.11713457627143406</c:v>
                </c:pt>
                <c:pt idx="19" formatCode="General">
                  <c:v>0.10688354423418703</c:v>
                </c:pt>
                <c:pt idx="20" formatCode="General">
                  <c:v>0.10000410591936798</c:v>
                </c:pt>
                <c:pt idx="21" formatCode="General">
                  <c:v>0.10677247817360205</c:v>
                </c:pt>
                <c:pt idx="22" formatCode="General">
                  <c:v>0.11069318901520203</c:v>
                </c:pt>
                <c:pt idx="23">
                  <c:v>8.0701216686307739E-2</c:v>
                </c:pt>
              </c:numCache>
            </c:numRef>
          </c:yVal>
        </c:ser>
        <c:ser>
          <c:idx val="4"/>
          <c:order val="4"/>
          <c:tx>
            <c:strRef>
              <c:f>Tabelle15!$N$102</c:f>
              <c:strCache>
                <c:ptCount val="1"/>
                <c:pt idx="0">
                  <c:v>DE, M1, veh 13</c:v>
                </c:pt>
              </c:strCache>
            </c:strRef>
          </c:tx>
          <c:spPr>
            <a:ln>
              <a:solidFill>
                <a:srgbClr val="FFFF00"/>
              </a:solidFill>
            </a:ln>
          </c:spPr>
          <c:marker>
            <c:symbol val="circle"/>
            <c:size val="9"/>
            <c:spPr>
              <a:solidFill>
                <a:srgbClr val="FFFF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Tabelle15!$N$103:$N$127</c:f>
              <c:numCache>
                <c:formatCode>0.00E+00</c:formatCode>
                <c:ptCount val="25"/>
                <c:pt idx="0">
                  <c:v>2.7743055431849011E-2</c:v>
                </c:pt>
                <c:pt idx="1">
                  <c:v>9.8984896609796452E-2</c:v>
                </c:pt>
                <c:pt idx="2" formatCode="General">
                  <c:v>0.15603495078368801</c:v>
                </c:pt>
                <c:pt idx="3" formatCode="General">
                  <c:v>0.1800132401569631</c:v>
                </c:pt>
                <c:pt idx="4" formatCode="General">
                  <c:v>0.16362714799400793</c:v>
                </c:pt>
                <c:pt idx="5" formatCode="General">
                  <c:v>0.17848531740773507</c:v>
                </c:pt>
                <c:pt idx="6" formatCode="General">
                  <c:v>0.16784416724145501</c:v>
                </c:pt>
                <c:pt idx="7" formatCode="General">
                  <c:v>0.15576419760363305</c:v>
                </c:pt>
                <c:pt idx="8" formatCode="General">
                  <c:v>0.133166170155506</c:v>
                </c:pt>
                <c:pt idx="9" formatCode="General">
                  <c:v>0.10760238727507303</c:v>
                </c:pt>
                <c:pt idx="10" formatCode="General">
                  <c:v>0.10576771872787602</c:v>
                </c:pt>
                <c:pt idx="11">
                  <c:v>9.6729668824900708E-2</c:v>
                </c:pt>
                <c:pt idx="12" formatCode="General">
                  <c:v>0.11237468331302999</c:v>
                </c:pt>
                <c:pt idx="13" formatCode="General">
                  <c:v>8.0615167537097049E-2</c:v>
                </c:pt>
                <c:pt idx="14">
                  <c:v>9.8092076381199184E-2</c:v>
                </c:pt>
                <c:pt idx="15">
                  <c:v>9.9438812370283861E-2</c:v>
                </c:pt>
                <c:pt idx="16">
                  <c:v>8.6869400356335447E-2</c:v>
                </c:pt>
                <c:pt idx="17">
                  <c:v>8.9988768659405902E-2</c:v>
                </c:pt>
                <c:pt idx="20">
                  <c:v>9.3048400048654833E-2</c:v>
                </c:pt>
                <c:pt idx="21" formatCode="General">
                  <c:v>4.7172589281207003E-2</c:v>
                </c:pt>
                <c:pt idx="23">
                  <c:v>4.7068484532756638E-2</c:v>
                </c:pt>
                <c:pt idx="24">
                  <c:v>5.80335636473399E-2</c:v>
                </c:pt>
              </c:numCache>
            </c:numRef>
          </c:yVal>
        </c:ser>
        <c:ser>
          <c:idx val="5"/>
          <c:order val="5"/>
          <c:tx>
            <c:strRef>
              <c:f>Tabelle15!$O$102</c:f>
              <c:strCache>
                <c:ptCount val="1"/>
                <c:pt idx="0">
                  <c:v>DE, M1, veh 14</c:v>
                </c:pt>
              </c:strCache>
            </c:strRef>
          </c:tx>
          <c:spPr>
            <a:ln>
              <a:solidFill>
                <a:srgbClr val="18F30D"/>
              </a:solidFill>
            </a:ln>
          </c:spPr>
          <c:marker>
            <c:symbol val="circle"/>
            <c:size val="9"/>
            <c:spPr>
              <a:solidFill>
                <a:srgbClr val="18F30D"/>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Tabelle15!$O$103:$O$127</c:f>
              <c:numCache>
                <c:formatCode>0.00E+00</c:formatCode>
                <c:ptCount val="25"/>
                <c:pt idx="0">
                  <c:v>3.9382407637748001E-2</c:v>
                </c:pt>
                <c:pt idx="1">
                  <c:v>0.10784196460778998</c:v>
                </c:pt>
                <c:pt idx="2" formatCode="General">
                  <c:v>0.16552832859243208</c:v>
                </c:pt>
                <c:pt idx="3" formatCode="General">
                  <c:v>0.23107495866191</c:v>
                </c:pt>
                <c:pt idx="4" formatCode="General">
                  <c:v>0.24060590246342406</c:v>
                </c:pt>
                <c:pt idx="5" formatCode="General">
                  <c:v>0.22658370696837293</c:v>
                </c:pt>
                <c:pt idx="6" formatCode="General">
                  <c:v>0.2139624571372091</c:v>
                </c:pt>
                <c:pt idx="7" formatCode="General">
                  <c:v>0.212527961824519</c:v>
                </c:pt>
                <c:pt idx="8" formatCode="General">
                  <c:v>0.21634216862510899</c:v>
                </c:pt>
                <c:pt idx="9" formatCode="General">
                  <c:v>0.18471174277844407</c:v>
                </c:pt>
                <c:pt idx="10" formatCode="General">
                  <c:v>0.17470596854401799</c:v>
                </c:pt>
                <c:pt idx="11" formatCode="General">
                  <c:v>0.16192159672677001</c:v>
                </c:pt>
                <c:pt idx="12" formatCode="General">
                  <c:v>0.124518976252248</c:v>
                </c:pt>
                <c:pt idx="13" formatCode="General">
                  <c:v>0.12533022229071988</c:v>
                </c:pt>
                <c:pt idx="14" formatCode="General">
                  <c:v>0.10577025644917404</c:v>
                </c:pt>
                <c:pt idx="15" formatCode="General">
                  <c:v>0.13227417125812493</c:v>
                </c:pt>
                <c:pt idx="16" formatCode="General">
                  <c:v>0.11825565484081703</c:v>
                </c:pt>
                <c:pt idx="17" formatCode="General">
                  <c:v>0.12433615827189604</c:v>
                </c:pt>
                <c:pt idx="18">
                  <c:v>0.125596822237523</c:v>
                </c:pt>
                <c:pt idx="19">
                  <c:v>0.13191817905452799</c:v>
                </c:pt>
                <c:pt idx="20">
                  <c:v>0.12868473099317995</c:v>
                </c:pt>
              </c:numCache>
            </c:numRef>
          </c:yVal>
        </c:ser>
        <c:ser>
          <c:idx val="6"/>
          <c:order val="6"/>
          <c:tx>
            <c:strRef>
              <c:f>Tabelle15!$P$102</c:f>
              <c:strCache>
                <c:ptCount val="1"/>
                <c:pt idx="0">
                  <c:v>DE, M1, veh 15</c:v>
                </c:pt>
              </c:strCache>
            </c:strRef>
          </c:tx>
          <c:spPr>
            <a:ln>
              <a:solidFill>
                <a:srgbClr val="00FFFF"/>
              </a:solidFill>
            </a:ln>
          </c:spPr>
          <c:marker>
            <c:symbol val="square"/>
            <c:size val="9"/>
            <c:spPr>
              <a:solidFill>
                <a:srgbClr val="00FFFF"/>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Tabelle15!$P$103:$P$127</c:f>
              <c:numCache>
                <c:formatCode>0.00E+00</c:formatCode>
                <c:ptCount val="25"/>
                <c:pt idx="0">
                  <c:v>1.6829087679859901E-2</c:v>
                </c:pt>
                <c:pt idx="1">
                  <c:v>9.2971419735769403E-2</c:v>
                </c:pt>
                <c:pt idx="2" formatCode="General">
                  <c:v>0.17893711651422511</c:v>
                </c:pt>
                <c:pt idx="3" formatCode="General">
                  <c:v>0.24469233103364599</c:v>
                </c:pt>
                <c:pt idx="4" formatCode="General">
                  <c:v>0.26336085947343901</c:v>
                </c:pt>
                <c:pt idx="5" formatCode="General">
                  <c:v>0.27019211201849203</c:v>
                </c:pt>
                <c:pt idx="6" formatCode="General">
                  <c:v>0.25797172378189998</c:v>
                </c:pt>
                <c:pt idx="7" formatCode="General">
                  <c:v>0.24332933119415007</c:v>
                </c:pt>
                <c:pt idx="8" formatCode="General">
                  <c:v>0.22682314826951494</c:v>
                </c:pt>
                <c:pt idx="9" formatCode="General">
                  <c:v>0.21939266555031806</c:v>
                </c:pt>
                <c:pt idx="10" formatCode="General">
                  <c:v>0.19008771447050796</c:v>
                </c:pt>
                <c:pt idx="11" formatCode="General">
                  <c:v>0.19675139528695201</c:v>
                </c:pt>
                <c:pt idx="12" formatCode="General">
                  <c:v>0.16101277641329501</c:v>
                </c:pt>
                <c:pt idx="13" formatCode="General">
                  <c:v>0.14374687731997399</c:v>
                </c:pt>
                <c:pt idx="14">
                  <c:v>0.13668230966441</c:v>
                </c:pt>
                <c:pt idx="15" formatCode="General">
                  <c:v>0.13192348352362906</c:v>
                </c:pt>
                <c:pt idx="16" formatCode="General">
                  <c:v>0.14998841770427007</c:v>
                </c:pt>
                <c:pt idx="17" formatCode="General">
                  <c:v>0.13695028325794406</c:v>
                </c:pt>
                <c:pt idx="18" formatCode="General">
                  <c:v>0.14216981629703301</c:v>
                </c:pt>
                <c:pt idx="19" formatCode="General">
                  <c:v>0.14529087053209311</c:v>
                </c:pt>
                <c:pt idx="20" formatCode="General">
                  <c:v>0.14309297152370701</c:v>
                </c:pt>
                <c:pt idx="21" formatCode="General">
                  <c:v>0.13719348205501805</c:v>
                </c:pt>
              </c:numCache>
            </c:numRef>
          </c:yVal>
        </c:ser>
        <c:ser>
          <c:idx val="7"/>
          <c:order val="7"/>
          <c:tx>
            <c:strRef>
              <c:f>Tabelle15!$Q$102</c:f>
              <c:strCache>
                <c:ptCount val="1"/>
                <c:pt idx="0">
                  <c:v>DE, M1, veh 16</c:v>
                </c:pt>
              </c:strCache>
            </c:strRef>
          </c:tx>
          <c:spPr>
            <a:ln>
              <a:solidFill>
                <a:srgbClr val="FF0000"/>
              </a:solidFill>
            </a:ln>
          </c:spPr>
          <c:marker>
            <c:symbol val="triangle"/>
            <c:size val="9"/>
            <c:spPr>
              <a:solidFill>
                <a:srgbClr val="FF0000"/>
              </a:solidFill>
              <a:ln>
                <a:solidFill>
                  <a:schemeClr val="tx1"/>
                </a:solidFill>
              </a:ln>
            </c:spPr>
          </c:marker>
          <c:xVal>
            <c:numRef>
              <c:f>Tabelle15!$I$103:$I$127</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Tabelle15!$Q$103:$Q$127</c:f>
              <c:numCache>
                <c:formatCode>General</c:formatCode>
                <c:ptCount val="25"/>
                <c:pt idx="1">
                  <c:v>0.103214465584723</c:v>
                </c:pt>
                <c:pt idx="2">
                  <c:v>0.18943411733838705</c:v>
                </c:pt>
                <c:pt idx="3">
                  <c:v>0.22291220072402507</c:v>
                </c:pt>
                <c:pt idx="4">
                  <c:v>0.22554421974817601</c:v>
                </c:pt>
                <c:pt idx="5">
                  <c:v>0.231085958416549</c:v>
                </c:pt>
                <c:pt idx="6">
                  <c:v>0.20584701987168699</c:v>
                </c:pt>
                <c:pt idx="7">
                  <c:v>0.20349759467255801</c:v>
                </c:pt>
                <c:pt idx="8">
                  <c:v>0.17787660166863195</c:v>
                </c:pt>
                <c:pt idx="9">
                  <c:v>0.13986782561118993</c:v>
                </c:pt>
                <c:pt idx="10">
                  <c:v>0.14464401612696906</c:v>
                </c:pt>
                <c:pt idx="11">
                  <c:v>0.11426265256760504</c:v>
                </c:pt>
                <c:pt idx="12">
                  <c:v>0.13505539553432211</c:v>
                </c:pt>
                <c:pt idx="13">
                  <c:v>0.10270455582078303</c:v>
                </c:pt>
                <c:pt idx="14">
                  <c:v>0.120847436918694</c:v>
                </c:pt>
                <c:pt idx="15">
                  <c:v>0.11979951727909002</c:v>
                </c:pt>
                <c:pt idx="16">
                  <c:v>0.10447174926613205</c:v>
                </c:pt>
                <c:pt idx="17" formatCode="0.00E+00">
                  <c:v>9.4106580754130698E-2</c:v>
                </c:pt>
                <c:pt idx="18" formatCode="0.00E+00">
                  <c:v>9.7010504291116281E-2</c:v>
                </c:pt>
              </c:numCache>
            </c:numRef>
          </c:yVal>
        </c:ser>
        <c:axId val="37005568"/>
        <c:axId val="37011840"/>
      </c:scatterChart>
      <c:valAx>
        <c:axId val="37005568"/>
        <c:scaling>
          <c:orientation val="minMax"/>
          <c:max val="140"/>
        </c:scaling>
        <c:axPos val="b"/>
        <c:majorGridlines/>
        <c:title>
          <c:tx>
            <c:rich>
              <a:bodyPr/>
              <a:lstStyle/>
              <a:p>
                <a:pPr>
                  <a:defRPr lang="de-DE"/>
                </a:pPr>
                <a:r>
                  <a:rPr lang="de-DE"/>
                  <a:t>vehicle speed in km/h</a:t>
                </a:r>
              </a:p>
            </c:rich>
          </c:tx>
        </c:title>
        <c:numFmt formatCode="#,##0" sourceLinked="0"/>
        <c:majorTickMark val="cross"/>
        <c:minorTickMark val="cross"/>
        <c:tickLblPos val="nextTo"/>
        <c:txPr>
          <a:bodyPr/>
          <a:lstStyle/>
          <a:p>
            <a:pPr>
              <a:defRPr lang="de-DE"/>
            </a:pPr>
            <a:endParaRPr lang="en-US"/>
          </a:p>
        </c:txPr>
        <c:crossAx val="37011840"/>
        <c:crosses val="autoZero"/>
        <c:crossBetween val="midCat"/>
        <c:majorUnit val="20"/>
        <c:minorUnit val="5"/>
      </c:valAx>
      <c:valAx>
        <c:axId val="37011840"/>
        <c:scaling>
          <c:orientation val="minMax"/>
          <c:max val="0.35000000000000014"/>
          <c:min val="0"/>
        </c:scaling>
        <c:axPos val="l"/>
        <c:majorGridlines/>
        <c:title>
          <c:tx>
            <c:rich>
              <a:bodyPr rot="-5400000" vert="horz"/>
              <a:lstStyle/>
              <a:p>
                <a:pPr>
                  <a:defRPr lang="de-DE"/>
                </a:pPr>
                <a:r>
                  <a:rPr lang="de-DE"/>
                  <a:t>average RPA in m/s²</a:t>
                </a:r>
              </a:p>
            </c:rich>
          </c:tx>
        </c:title>
        <c:numFmt formatCode="#,##0.00" sourceLinked="0"/>
        <c:majorTickMark val="cross"/>
        <c:minorTickMark val="cross"/>
        <c:tickLblPos val="nextTo"/>
        <c:txPr>
          <a:bodyPr/>
          <a:lstStyle/>
          <a:p>
            <a:pPr>
              <a:defRPr lang="de-DE"/>
            </a:pPr>
            <a:endParaRPr lang="en-US"/>
          </a:p>
        </c:txPr>
        <c:crossAx val="37005568"/>
        <c:crosses val="autoZero"/>
        <c:crossBetween val="midCat"/>
      </c:valAx>
    </c:plotArea>
    <c:legend>
      <c:legendPos val="r"/>
      <c:layout>
        <c:manualLayout>
          <c:xMode val="edge"/>
          <c:yMode val="edge"/>
          <c:x val="0.77706902594491267"/>
          <c:y val="6.2109446544681174E-2"/>
          <c:w val="0.17785997836463155"/>
          <c:h val="0.45362836812103224"/>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Tabelle15!$J$135</c:f>
              <c:strCache>
                <c:ptCount val="1"/>
                <c:pt idx="0">
                  <c:v>IT, M1, veh 1</c:v>
                </c:pt>
              </c:strCache>
            </c:strRef>
          </c:tx>
          <c:spPr>
            <a:ln>
              <a:solidFill>
                <a:srgbClr val="33CC33"/>
              </a:solidFill>
            </a:ln>
          </c:spPr>
          <c:marker>
            <c:symbol val="triangle"/>
            <c:size val="9"/>
            <c:spPr>
              <a:solidFill>
                <a:srgbClr val="33CC33"/>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Tabelle15!$J$136:$J$161</c:f>
              <c:numCache>
                <c:formatCode>General</c:formatCode>
                <c:ptCount val="26"/>
                <c:pt idx="0" formatCode="0.00E+00">
                  <c:v>2.1753993260059706E-2</c:v>
                </c:pt>
                <c:pt idx="1">
                  <c:v>0.110680152953762</c:v>
                </c:pt>
                <c:pt idx="2">
                  <c:v>0.18297915194517506</c:v>
                </c:pt>
                <c:pt idx="3">
                  <c:v>0.25597399980007812</c:v>
                </c:pt>
                <c:pt idx="4">
                  <c:v>0.29677301274881202</c:v>
                </c:pt>
                <c:pt idx="5">
                  <c:v>0.29209024785945115</c:v>
                </c:pt>
                <c:pt idx="6">
                  <c:v>0.29121989683761512</c:v>
                </c:pt>
                <c:pt idx="7">
                  <c:v>0.28592716905286436</c:v>
                </c:pt>
                <c:pt idx="8">
                  <c:v>0.26791238682260221</c:v>
                </c:pt>
                <c:pt idx="9">
                  <c:v>0.2522726057734761</c:v>
                </c:pt>
                <c:pt idx="10">
                  <c:v>0.22471791279408401</c:v>
                </c:pt>
                <c:pt idx="11">
                  <c:v>0.205775421498751</c:v>
                </c:pt>
                <c:pt idx="12">
                  <c:v>0.18737049950088305</c:v>
                </c:pt>
                <c:pt idx="13">
                  <c:v>0.17616901107764399</c:v>
                </c:pt>
                <c:pt idx="14" formatCode="0.00E+00">
                  <c:v>0.16340959751723211</c:v>
                </c:pt>
                <c:pt idx="15" formatCode="0.00E+00">
                  <c:v>0.143390917463284</c:v>
                </c:pt>
                <c:pt idx="16" formatCode="0.00E+00">
                  <c:v>0.12477303653578403</c:v>
                </c:pt>
                <c:pt idx="17" formatCode="0.00E+00">
                  <c:v>0.11736475653131304</c:v>
                </c:pt>
                <c:pt idx="18">
                  <c:v>0.11105644257803503</c:v>
                </c:pt>
                <c:pt idx="19" formatCode="0.00E+00">
                  <c:v>9.0757859326537557E-2</c:v>
                </c:pt>
                <c:pt idx="20" formatCode="0.00E+00">
                  <c:v>7.7167432711105904E-2</c:v>
                </c:pt>
                <c:pt idx="21" formatCode="0.00E+00">
                  <c:v>6.896094924164313E-2</c:v>
                </c:pt>
                <c:pt idx="22" formatCode="0.00E+00">
                  <c:v>7.5445041027131732E-2</c:v>
                </c:pt>
                <c:pt idx="23">
                  <c:v>6.9766899731984994E-2</c:v>
                </c:pt>
                <c:pt idx="24" formatCode="0.00E+00">
                  <c:v>7.8250885749654386E-2</c:v>
                </c:pt>
              </c:numCache>
            </c:numRef>
          </c:yVal>
        </c:ser>
        <c:ser>
          <c:idx val="1"/>
          <c:order val="1"/>
          <c:tx>
            <c:strRef>
              <c:f>Tabelle15!$K$135</c:f>
              <c:strCache>
                <c:ptCount val="1"/>
                <c:pt idx="0">
                  <c:v>IT, M1, veh 2</c:v>
                </c:pt>
              </c:strCache>
            </c:strRef>
          </c:tx>
          <c:spPr>
            <a:ln>
              <a:solidFill>
                <a:srgbClr val="99CC00"/>
              </a:solidFill>
            </a:ln>
          </c:spPr>
          <c:marker>
            <c:symbol val="diamond"/>
            <c:size val="9"/>
            <c:spPr>
              <a:solidFill>
                <a:srgbClr val="99CC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Tabelle15!$K$136:$K$161</c:f>
              <c:numCache>
                <c:formatCode>0.00E+00</c:formatCode>
                <c:ptCount val="26"/>
                <c:pt idx="0">
                  <c:v>2.2095707202847314E-2</c:v>
                </c:pt>
                <c:pt idx="1">
                  <c:v>8.2418914351538058E-2</c:v>
                </c:pt>
                <c:pt idx="2" formatCode="General">
                  <c:v>0.18325919739402408</c:v>
                </c:pt>
                <c:pt idx="3" formatCode="General">
                  <c:v>0.22583646722370795</c:v>
                </c:pt>
                <c:pt idx="4" formatCode="General">
                  <c:v>0.18017319198506901</c:v>
                </c:pt>
                <c:pt idx="5" formatCode="General">
                  <c:v>0.22685079045631101</c:v>
                </c:pt>
                <c:pt idx="6" formatCode="General">
                  <c:v>0.20398401710267505</c:v>
                </c:pt>
                <c:pt idx="7" formatCode="General">
                  <c:v>0.22451525878904199</c:v>
                </c:pt>
                <c:pt idx="8" formatCode="General">
                  <c:v>0.19384035515529807</c:v>
                </c:pt>
                <c:pt idx="9" formatCode="General">
                  <c:v>0.1598384158114311</c:v>
                </c:pt>
                <c:pt idx="10" formatCode="General">
                  <c:v>0.14421978174118807</c:v>
                </c:pt>
                <c:pt idx="11" formatCode="General">
                  <c:v>0.13270689353527207</c:v>
                </c:pt>
                <c:pt idx="12" formatCode="General">
                  <c:v>0.13726508287374806</c:v>
                </c:pt>
                <c:pt idx="13" formatCode="General">
                  <c:v>0.14049958530599507</c:v>
                </c:pt>
                <c:pt idx="14" formatCode="General">
                  <c:v>0.111855824560636</c:v>
                </c:pt>
                <c:pt idx="15">
                  <c:v>0.10867525139671909</c:v>
                </c:pt>
              </c:numCache>
            </c:numRef>
          </c:yVal>
        </c:ser>
        <c:ser>
          <c:idx val="2"/>
          <c:order val="2"/>
          <c:tx>
            <c:strRef>
              <c:f>Tabelle15!$L$135</c:f>
              <c:strCache>
                <c:ptCount val="1"/>
                <c:pt idx="0">
                  <c:v>IT, M1, veh 4</c:v>
                </c:pt>
              </c:strCache>
            </c:strRef>
          </c:tx>
          <c:spPr>
            <a:ln>
              <a:solidFill>
                <a:srgbClr val="650357"/>
              </a:solidFill>
            </a:ln>
          </c:spPr>
          <c:marker>
            <c:symbol val="triangle"/>
            <c:size val="9"/>
            <c:spPr>
              <a:solidFill>
                <a:srgbClr val="650357"/>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Tabelle15!$L$136:$L$161</c:f>
              <c:numCache>
                <c:formatCode>General</c:formatCode>
                <c:ptCount val="26"/>
                <c:pt idx="0" formatCode="0.00E+00">
                  <c:v>3.1532006752709202E-2</c:v>
                </c:pt>
                <c:pt idx="1">
                  <c:v>9.1612344518508013E-2</c:v>
                </c:pt>
                <c:pt idx="2">
                  <c:v>0.15968589176963899</c:v>
                </c:pt>
                <c:pt idx="3">
                  <c:v>0.19962508782982799</c:v>
                </c:pt>
                <c:pt idx="4">
                  <c:v>0.20821666155723112</c:v>
                </c:pt>
                <c:pt idx="5">
                  <c:v>0.21750697407302999</c:v>
                </c:pt>
                <c:pt idx="6">
                  <c:v>0.21347113175938406</c:v>
                </c:pt>
                <c:pt idx="7">
                  <c:v>0.21708973593050401</c:v>
                </c:pt>
                <c:pt idx="8">
                  <c:v>0.18794185719305706</c:v>
                </c:pt>
                <c:pt idx="9">
                  <c:v>0.17535842584482206</c:v>
                </c:pt>
                <c:pt idx="10">
                  <c:v>0.14889969876818199</c:v>
                </c:pt>
                <c:pt idx="11">
                  <c:v>0.11919282305715004</c:v>
                </c:pt>
                <c:pt idx="12">
                  <c:v>0.12574870900700899</c:v>
                </c:pt>
                <c:pt idx="13">
                  <c:v>0.12584916117869799</c:v>
                </c:pt>
                <c:pt idx="14">
                  <c:v>0.15827971405654301</c:v>
                </c:pt>
                <c:pt idx="15" formatCode="0.00E+00">
                  <c:v>7.62504560916962E-2</c:v>
                </c:pt>
                <c:pt idx="16">
                  <c:v>0.10260001063303903</c:v>
                </c:pt>
                <c:pt idx="17" formatCode="0.00E+00">
                  <c:v>9.3771020747865239E-2</c:v>
                </c:pt>
                <c:pt idx="18" formatCode="0.00E+00">
                  <c:v>7.8710813093853901E-2</c:v>
                </c:pt>
                <c:pt idx="19" formatCode="0.00E+00">
                  <c:v>8.1771544411561578E-2</c:v>
                </c:pt>
                <c:pt idx="20" formatCode="0.00E+00">
                  <c:v>6.327394327528757E-2</c:v>
                </c:pt>
              </c:numCache>
            </c:numRef>
          </c:yVal>
        </c:ser>
        <c:ser>
          <c:idx val="3"/>
          <c:order val="3"/>
          <c:tx>
            <c:strRef>
              <c:f>Tabelle15!$M$135</c:f>
              <c:strCache>
                <c:ptCount val="1"/>
                <c:pt idx="0">
                  <c:v>IT, M1, veh 8</c:v>
                </c:pt>
              </c:strCache>
            </c:strRef>
          </c:tx>
          <c:spPr>
            <a:ln>
              <a:solidFill>
                <a:srgbClr val="FF9900"/>
              </a:solidFill>
            </a:ln>
          </c:spPr>
          <c:marker>
            <c:symbol val="square"/>
            <c:size val="9"/>
            <c:spPr>
              <a:solidFill>
                <a:srgbClr val="FF99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Tabelle15!$M$136:$M$161</c:f>
              <c:numCache>
                <c:formatCode>General</c:formatCode>
                <c:ptCount val="26"/>
                <c:pt idx="0" formatCode="0.00E+00">
                  <c:v>2.9832925599962715E-2</c:v>
                </c:pt>
                <c:pt idx="1">
                  <c:v>0.108549356230323</c:v>
                </c:pt>
                <c:pt idx="2">
                  <c:v>0.207092865433675</c:v>
                </c:pt>
                <c:pt idx="3">
                  <c:v>0.28762578737964434</c:v>
                </c:pt>
                <c:pt idx="4">
                  <c:v>0.2934164711516063</c:v>
                </c:pt>
                <c:pt idx="5">
                  <c:v>0.30547618312529123</c:v>
                </c:pt>
                <c:pt idx="6">
                  <c:v>0.3013773961355351</c:v>
                </c:pt>
                <c:pt idx="7">
                  <c:v>0.29159588873192699</c:v>
                </c:pt>
                <c:pt idx="8">
                  <c:v>0.27215547342183799</c:v>
                </c:pt>
                <c:pt idx="9">
                  <c:v>0.25163063097647886</c:v>
                </c:pt>
                <c:pt idx="10" formatCode="0.00E+00">
                  <c:v>0.20587067656115293</c:v>
                </c:pt>
                <c:pt idx="11">
                  <c:v>0.196617322964448</c:v>
                </c:pt>
                <c:pt idx="12" formatCode="0.00E+00">
                  <c:v>0.17879642304386206</c:v>
                </c:pt>
                <c:pt idx="13" formatCode="0.00E+00">
                  <c:v>0.187112757973219</c:v>
                </c:pt>
                <c:pt idx="14" formatCode="0.00E+00">
                  <c:v>0.16441188440083507</c:v>
                </c:pt>
                <c:pt idx="15" formatCode="0.00E+00">
                  <c:v>0.14185139557028006</c:v>
                </c:pt>
                <c:pt idx="16">
                  <c:v>0.12900311914299506</c:v>
                </c:pt>
                <c:pt idx="17">
                  <c:v>0.11032276031127303</c:v>
                </c:pt>
                <c:pt idx="18" formatCode="0.00E+00">
                  <c:v>0.11833163325840303</c:v>
                </c:pt>
                <c:pt idx="19">
                  <c:v>0.10269074728087209</c:v>
                </c:pt>
                <c:pt idx="20" formatCode="0.00E+00">
                  <c:v>8.9008501897414202E-2</c:v>
                </c:pt>
                <c:pt idx="21" formatCode="0.00E+00">
                  <c:v>7.5147139565647697E-2</c:v>
                </c:pt>
                <c:pt idx="22" formatCode="0.00E+00">
                  <c:v>7.2800652942312929E-2</c:v>
                </c:pt>
                <c:pt idx="23">
                  <c:v>7.1457546796507967E-2</c:v>
                </c:pt>
                <c:pt idx="24" formatCode="0.00E+00">
                  <c:v>6.2477182125921821E-2</c:v>
                </c:pt>
              </c:numCache>
            </c:numRef>
          </c:yVal>
        </c:ser>
        <c:ser>
          <c:idx val="4"/>
          <c:order val="4"/>
          <c:tx>
            <c:strRef>
              <c:f>Tabelle15!$N$135</c:f>
              <c:strCache>
                <c:ptCount val="1"/>
                <c:pt idx="0">
                  <c:v>IT, M1, veh 9</c:v>
                </c:pt>
              </c:strCache>
            </c:strRef>
          </c:tx>
          <c:spPr>
            <a:ln>
              <a:solidFill>
                <a:srgbClr val="FFFF00"/>
              </a:solidFill>
            </a:ln>
          </c:spPr>
          <c:marker>
            <c:symbol val="circle"/>
            <c:size val="9"/>
            <c:spPr>
              <a:solidFill>
                <a:srgbClr val="FFFF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Tabelle15!$N$136:$N$161</c:f>
              <c:numCache>
                <c:formatCode>General</c:formatCode>
                <c:ptCount val="26"/>
                <c:pt idx="0">
                  <c:v>0</c:v>
                </c:pt>
                <c:pt idx="1">
                  <c:v>0.12711448497296307</c:v>
                </c:pt>
                <c:pt idx="2">
                  <c:v>0.19241946752556907</c:v>
                </c:pt>
                <c:pt idx="3">
                  <c:v>0.29743010424443211</c:v>
                </c:pt>
                <c:pt idx="4">
                  <c:v>0.30363893669864511</c:v>
                </c:pt>
                <c:pt idx="5">
                  <c:v>0.29794396150546215</c:v>
                </c:pt>
                <c:pt idx="6">
                  <c:v>0.30823176464734908</c:v>
                </c:pt>
                <c:pt idx="7">
                  <c:v>0.29357120625780114</c:v>
                </c:pt>
                <c:pt idx="8">
                  <c:v>0.26745328217097902</c:v>
                </c:pt>
                <c:pt idx="9">
                  <c:v>0.253607786514152</c:v>
                </c:pt>
                <c:pt idx="10">
                  <c:v>0.22245459775720505</c:v>
                </c:pt>
                <c:pt idx="11">
                  <c:v>0.22457531275255294</c:v>
                </c:pt>
                <c:pt idx="12">
                  <c:v>0.19525909274239212</c:v>
                </c:pt>
                <c:pt idx="13">
                  <c:v>0.19254364564000501</c:v>
                </c:pt>
                <c:pt idx="14">
                  <c:v>0.16979288655979907</c:v>
                </c:pt>
                <c:pt idx="15">
                  <c:v>0.14126814262870599</c:v>
                </c:pt>
                <c:pt idx="16">
                  <c:v>0.12532115850377196</c:v>
                </c:pt>
                <c:pt idx="17" formatCode="0.00E+00">
                  <c:v>9.2753353138113726E-2</c:v>
                </c:pt>
                <c:pt idx="18">
                  <c:v>0.10969329287737305</c:v>
                </c:pt>
                <c:pt idx="19" formatCode="0.00E+00">
                  <c:v>8.5824620912889185E-2</c:v>
                </c:pt>
                <c:pt idx="20" formatCode="0.00E+00">
                  <c:v>6.8244068042161696E-2</c:v>
                </c:pt>
                <c:pt idx="21" formatCode="0.00E+00">
                  <c:v>7.1367112517081402E-2</c:v>
                </c:pt>
                <c:pt idx="22" formatCode="0.00E+00">
                  <c:v>8.1904380063522422E-2</c:v>
                </c:pt>
                <c:pt idx="23">
                  <c:v>6.2829129682830998E-2</c:v>
                </c:pt>
              </c:numCache>
            </c:numRef>
          </c:yVal>
        </c:ser>
        <c:ser>
          <c:idx val="5"/>
          <c:order val="5"/>
          <c:tx>
            <c:strRef>
              <c:f>Tabelle15!$O$135</c:f>
              <c:strCache>
                <c:ptCount val="1"/>
                <c:pt idx="0">
                  <c:v>IT, M1, veh 10</c:v>
                </c:pt>
              </c:strCache>
            </c:strRef>
          </c:tx>
          <c:spPr>
            <a:ln>
              <a:solidFill>
                <a:srgbClr val="18F30D"/>
              </a:solidFill>
            </a:ln>
          </c:spPr>
          <c:marker>
            <c:symbol val="circle"/>
            <c:size val="9"/>
            <c:spPr>
              <a:solidFill>
                <a:srgbClr val="18F30D"/>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Tabelle15!$O$136:$O$161</c:f>
              <c:numCache>
                <c:formatCode>0.00E+00</c:formatCode>
                <c:ptCount val="26"/>
                <c:pt idx="0">
                  <c:v>3.3158138367848887E-2</c:v>
                </c:pt>
                <c:pt idx="1">
                  <c:v>9.8672625160723476E-2</c:v>
                </c:pt>
                <c:pt idx="2" formatCode="General">
                  <c:v>0.16880998543528405</c:v>
                </c:pt>
                <c:pt idx="3" formatCode="General">
                  <c:v>0.23187252947295595</c:v>
                </c:pt>
                <c:pt idx="4" formatCode="General">
                  <c:v>0.24050437007351</c:v>
                </c:pt>
                <c:pt idx="5" formatCode="General">
                  <c:v>0.22797358579256105</c:v>
                </c:pt>
                <c:pt idx="6" formatCode="General">
                  <c:v>0.23031479912128305</c:v>
                </c:pt>
                <c:pt idx="7" formatCode="General">
                  <c:v>0.22205249754568501</c:v>
                </c:pt>
                <c:pt idx="8" formatCode="General">
                  <c:v>0.20550094752297404</c:v>
                </c:pt>
                <c:pt idx="9" formatCode="General">
                  <c:v>0.18913238239320906</c:v>
                </c:pt>
                <c:pt idx="10" formatCode="General">
                  <c:v>0.17570412511865</c:v>
                </c:pt>
                <c:pt idx="11" formatCode="General">
                  <c:v>0.15726942963466806</c:v>
                </c:pt>
                <c:pt idx="12" formatCode="General">
                  <c:v>0.15199631462440608</c:v>
                </c:pt>
                <c:pt idx="13" formatCode="General">
                  <c:v>0.13462680046950196</c:v>
                </c:pt>
                <c:pt idx="14" formatCode="General">
                  <c:v>0.11728431889177497</c:v>
                </c:pt>
                <c:pt idx="15" formatCode="General">
                  <c:v>0.10239582305780302</c:v>
                </c:pt>
                <c:pt idx="16">
                  <c:v>8.9821450116481974E-2</c:v>
                </c:pt>
                <c:pt idx="17">
                  <c:v>9.6017610416006899E-2</c:v>
                </c:pt>
                <c:pt idx="18">
                  <c:v>9.3032245255598098E-2</c:v>
                </c:pt>
                <c:pt idx="19">
                  <c:v>9.5851099311038856E-2</c:v>
                </c:pt>
                <c:pt idx="20">
                  <c:v>8.1873535870499295E-2</c:v>
                </c:pt>
                <c:pt idx="21">
                  <c:v>7.9645256034252807E-2</c:v>
                </c:pt>
                <c:pt idx="22">
                  <c:v>7.0139346800335803E-2</c:v>
                </c:pt>
                <c:pt idx="23">
                  <c:v>5.9360763905457421E-2</c:v>
                </c:pt>
                <c:pt idx="24">
                  <c:v>4.4707653413492227E-2</c:v>
                </c:pt>
                <c:pt idx="25">
                  <c:v>2.5838245052349617E-2</c:v>
                </c:pt>
              </c:numCache>
            </c:numRef>
          </c:yVal>
        </c:ser>
        <c:ser>
          <c:idx val="6"/>
          <c:order val="6"/>
          <c:tx>
            <c:strRef>
              <c:f>Tabelle15!$P$135</c:f>
              <c:strCache>
                <c:ptCount val="1"/>
                <c:pt idx="0">
                  <c:v>IT, M1, veh 11</c:v>
                </c:pt>
              </c:strCache>
            </c:strRef>
          </c:tx>
          <c:spPr>
            <a:ln>
              <a:solidFill>
                <a:srgbClr val="00FFFF"/>
              </a:solidFill>
            </a:ln>
          </c:spPr>
          <c:marker>
            <c:symbol val="square"/>
            <c:size val="9"/>
            <c:spPr>
              <a:solidFill>
                <a:srgbClr val="00FFFF"/>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Tabelle15!$P$136:$P$161</c:f>
              <c:numCache>
                <c:formatCode>0.00E+00</c:formatCode>
                <c:ptCount val="26"/>
                <c:pt idx="1">
                  <c:v>9.524112388958178E-2</c:v>
                </c:pt>
                <c:pt idx="2" formatCode="General">
                  <c:v>0.16794260175165501</c:v>
                </c:pt>
                <c:pt idx="3" formatCode="General">
                  <c:v>0.25102759596140412</c:v>
                </c:pt>
                <c:pt idx="4" formatCode="General">
                  <c:v>0.25991511385449911</c:v>
                </c:pt>
                <c:pt idx="5" formatCode="General">
                  <c:v>0.26999900653936887</c:v>
                </c:pt>
                <c:pt idx="6" formatCode="General">
                  <c:v>0.2673009810434433</c:v>
                </c:pt>
                <c:pt idx="7" formatCode="General">
                  <c:v>0.28318522291007198</c:v>
                </c:pt>
                <c:pt idx="8" formatCode="General">
                  <c:v>0.23863392917595894</c:v>
                </c:pt>
                <c:pt idx="9" formatCode="General">
                  <c:v>0.22801037067286606</c:v>
                </c:pt>
                <c:pt idx="10" formatCode="General">
                  <c:v>0.20394045464546115</c:v>
                </c:pt>
                <c:pt idx="11" formatCode="General">
                  <c:v>0.14923524890275605</c:v>
                </c:pt>
                <c:pt idx="12" formatCode="General">
                  <c:v>0.20146994109380006</c:v>
                </c:pt>
                <c:pt idx="14" formatCode="General">
                  <c:v>0.10185361860598401</c:v>
                </c:pt>
                <c:pt idx="15" formatCode="General">
                  <c:v>0.12166712805450403</c:v>
                </c:pt>
                <c:pt idx="17" formatCode="General">
                  <c:v>0.10304673852378303</c:v>
                </c:pt>
                <c:pt idx="18" formatCode="General">
                  <c:v>9.5757669664979062E-2</c:v>
                </c:pt>
              </c:numCache>
            </c:numRef>
          </c:yVal>
        </c:ser>
        <c:ser>
          <c:idx val="7"/>
          <c:order val="7"/>
          <c:tx>
            <c:strRef>
              <c:f>Tabelle15!$Q$135</c:f>
              <c:strCache>
                <c:ptCount val="1"/>
                <c:pt idx="0">
                  <c:v>IT, M1, veh 12</c:v>
                </c:pt>
              </c:strCache>
            </c:strRef>
          </c:tx>
          <c:spPr>
            <a:ln>
              <a:solidFill>
                <a:srgbClr val="FF0000"/>
              </a:solidFill>
            </a:ln>
          </c:spPr>
          <c:marker>
            <c:symbol val="triangle"/>
            <c:size val="9"/>
            <c:spPr>
              <a:solidFill>
                <a:srgbClr val="FF0000"/>
              </a:solidFill>
              <a:ln>
                <a:solidFill>
                  <a:schemeClr val="tx1"/>
                </a:solidFill>
              </a:ln>
            </c:spPr>
          </c:marker>
          <c:xVal>
            <c:numRef>
              <c:f>Tabelle15!$I$136:$I$161</c:f>
              <c:numCache>
                <c:formatCode>General</c:formatCode>
                <c:ptCount val="26"/>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numCache>
            </c:numRef>
          </c:xVal>
          <c:yVal>
            <c:numRef>
              <c:f>Tabelle15!$Q$136:$Q$161</c:f>
              <c:numCache>
                <c:formatCode>General</c:formatCode>
                <c:ptCount val="26"/>
                <c:pt idx="0" formatCode="0.00E+00">
                  <c:v>1.7696753977703199E-2</c:v>
                </c:pt>
                <c:pt idx="1">
                  <c:v>0.10335403324068003</c:v>
                </c:pt>
                <c:pt idx="2">
                  <c:v>0.15694523758795118</c:v>
                </c:pt>
                <c:pt idx="3">
                  <c:v>0.21850826437096804</c:v>
                </c:pt>
                <c:pt idx="4">
                  <c:v>0.237680909702608</c:v>
                </c:pt>
                <c:pt idx="5">
                  <c:v>0.27451432277542098</c:v>
                </c:pt>
                <c:pt idx="6">
                  <c:v>0.30741436595927335</c:v>
                </c:pt>
                <c:pt idx="7">
                  <c:v>0.29515762482111391</c:v>
                </c:pt>
                <c:pt idx="8">
                  <c:v>0.29699099033480636</c:v>
                </c:pt>
                <c:pt idx="9">
                  <c:v>0.27242201950548911</c:v>
                </c:pt>
                <c:pt idx="10">
                  <c:v>0.24815449093601005</c:v>
                </c:pt>
                <c:pt idx="11">
                  <c:v>0.24868678842666905</c:v>
                </c:pt>
                <c:pt idx="12">
                  <c:v>0.237887071205341</c:v>
                </c:pt>
                <c:pt idx="13">
                  <c:v>0.25466843428883601</c:v>
                </c:pt>
                <c:pt idx="14">
                  <c:v>0.23127110656292407</c:v>
                </c:pt>
                <c:pt idx="15" formatCode="0.00E+00">
                  <c:v>0.20575453060733206</c:v>
                </c:pt>
                <c:pt idx="16" formatCode="0.00E+00">
                  <c:v>0.18749349294252915</c:v>
                </c:pt>
                <c:pt idx="17" formatCode="0.00E+00">
                  <c:v>0.18906690324747907</c:v>
                </c:pt>
                <c:pt idx="18">
                  <c:v>0.14396409543315805</c:v>
                </c:pt>
                <c:pt idx="19" formatCode="0.00E+00">
                  <c:v>0.13476738339627312</c:v>
                </c:pt>
                <c:pt idx="20" formatCode="0.00E+00">
                  <c:v>0.13604333775841104</c:v>
                </c:pt>
                <c:pt idx="21" formatCode="0.00E+00">
                  <c:v>0.14494434826475006</c:v>
                </c:pt>
                <c:pt idx="22">
                  <c:v>0.12381800654235001</c:v>
                </c:pt>
                <c:pt idx="23">
                  <c:v>0.13443601847343606</c:v>
                </c:pt>
                <c:pt idx="24">
                  <c:v>0.10865529613523005</c:v>
                </c:pt>
                <c:pt idx="25">
                  <c:v>0.13131937293423401</c:v>
                </c:pt>
              </c:numCache>
            </c:numRef>
          </c:yVal>
        </c:ser>
        <c:axId val="37051776"/>
        <c:axId val="37066240"/>
      </c:scatterChart>
      <c:valAx>
        <c:axId val="37051776"/>
        <c:scaling>
          <c:orientation val="minMax"/>
          <c:max val="140"/>
        </c:scaling>
        <c:axPos val="b"/>
        <c:majorGridlines/>
        <c:title>
          <c:tx>
            <c:rich>
              <a:bodyPr/>
              <a:lstStyle/>
              <a:p>
                <a:pPr>
                  <a:defRPr lang="de-DE"/>
                </a:pPr>
                <a:r>
                  <a:rPr lang="de-DE"/>
                  <a:t>vehicle speed in km/h</a:t>
                </a:r>
              </a:p>
            </c:rich>
          </c:tx>
        </c:title>
        <c:numFmt formatCode="#,##0" sourceLinked="0"/>
        <c:majorTickMark val="cross"/>
        <c:minorTickMark val="cross"/>
        <c:tickLblPos val="nextTo"/>
        <c:txPr>
          <a:bodyPr/>
          <a:lstStyle/>
          <a:p>
            <a:pPr>
              <a:defRPr lang="de-DE"/>
            </a:pPr>
            <a:endParaRPr lang="en-US"/>
          </a:p>
        </c:txPr>
        <c:crossAx val="37066240"/>
        <c:crosses val="autoZero"/>
        <c:crossBetween val="midCat"/>
        <c:majorUnit val="20"/>
        <c:minorUnit val="5"/>
      </c:valAx>
      <c:valAx>
        <c:axId val="37066240"/>
        <c:scaling>
          <c:orientation val="minMax"/>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7051776"/>
        <c:crosses val="autoZero"/>
        <c:crossBetween val="midCat"/>
      </c:valAx>
    </c:plotArea>
    <c:legend>
      <c:legendPos val="r"/>
      <c:layout>
        <c:manualLayout>
          <c:xMode val="edge"/>
          <c:yMode val="edge"/>
          <c:x val="0.77706902594491267"/>
          <c:y val="6.2109446544681174E-2"/>
          <c:w val="0.17785997836463155"/>
          <c:h val="0.45362836812103224"/>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Tabelle15!$J$167</c:f>
              <c:strCache>
                <c:ptCount val="1"/>
                <c:pt idx="0">
                  <c:v>SLO, M1, veh 18</c:v>
                </c:pt>
              </c:strCache>
            </c:strRef>
          </c:tx>
          <c:spPr>
            <a:ln>
              <a:solidFill>
                <a:srgbClr val="33CC33"/>
              </a:solidFill>
            </a:ln>
          </c:spPr>
          <c:marker>
            <c:symbol val="triangle"/>
            <c:size val="9"/>
            <c:spPr>
              <a:solidFill>
                <a:srgbClr val="33CC33"/>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Tabelle15!$J$168:$J$192</c:f>
              <c:numCache>
                <c:formatCode>General</c:formatCode>
                <c:ptCount val="25"/>
                <c:pt idx="0" formatCode="0.00E+00">
                  <c:v>1.6895965030156602E-2</c:v>
                </c:pt>
                <c:pt idx="1">
                  <c:v>0.10629829416730402</c:v>
                </c:pt>
                <c:pt idx="2">
                  <c:v>0.18541794660195404</c:v>
                </c:pt>
                <c:pt idx="3">
                  <c:v>0.22372008341594399</c:v>
                </c:pt>
                <c:pt idx="4">
                  <c:v>0.21835032963245901</c:v>
                </c:pt>
                <c:pt idx="5">
                  <c:v>0.21236982136375696</c:v>
                </c:pt>
                <c:pt idx="6">
                  <c:v>0.202124273777574</c:v>
                </c:pt>
                <c:pt idx="7">
                  <c:v>0.19657815112551794</c:v>
                </c:pt>
                <c:pt idx="8">
                  <c:v>0.18268778762183699</c:v>
                </c:pt>
                <c:pt idx="9">
                  <c:v>0.17141078179176511</c:v>
                </c:pt>
                <c:pt idx="10">
                  <c:v>0.16147608007705405</c:v>
                </c:pt>
                <c:pt idx="11">
                  <c:v>0.14177958310232611</c:v>
                </c:pt>
                <c:pt idx="12">
                  <c:v>0.14849107732303399</c:v>
                </c:pt>
                <c:pt idx="13">
                  <c:v>0.14578911926311997</c:v>
                </c:pt>
                <c:pt idx="14">
                  <c:v>0.15029982358683011</c:v>
                </c:pt>
                <c:pt idx="15">
                  <c:v>0.13131989130057301</c:v>
                </c:pt>
                <c:pt idx="16">
                  <c:v>0.10285326449427</c:v>
                </c:pt>
                <c:pt idx="17" formatCode="0.00E+00">
                  <c:v>9.4698863517164653E-2</c:v>
                </c:pt>
                <c:pt idx="18">
                  <c:v>0.11838000945959</c:v>
                </c:pt>
                <c:pt idx="19" formatCode="0.00E+00">
                  <c:v>9.1905374389071245E-2</c:v>
                </c:pt>
                <c:pt idx="20" formatCode="0.00E+00">
                  <c:v>9.5185370346339837E-2</c:v>
                </c:pt>
                <c:pt idx="21" formatCode="0.00E+00">
                  <c:v>8.09672848069629E-2</c:v>
                </c:pt>
                <c:pt idx="22" formatCode="0.00E+00">
                  <c:v>8.7194355830879949E-2</c:v>
                </c:pt>
              </c:numCache>
            </c:numRef>
          </c:yVal>
        </c:ser>
        <c:ser>
          <c:idx val="1"/>
          <c:order val="1"/>
          <c:tx>
            <c:strRef>
              <c:f>Tabelle15!$K$167</c:f>
              <c:strCache>
                <c:ptCount val="1"/>
                <c:pt idx="0">
                  <c:v>SLO, M1, veh 20</c:v>
                </c:pt>
              </c:strCache>
            </c:strRef>
          </c:tx>
          <c:spPr>
            <a:ln>
              <a:solidFill>
                <a:srgbClr val="99CC00"/>
              </a:solidFill>
            </a:ln>
          </c:spPr>
          <c:marker>
            <c:symbol val="diamond"/>
            <c:size val="9"/>
            <c:spPr>
              <a:solidFill>
                <a:srgbClr val="99CC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Tabelle15!$K$168:$K$192</c:f>
              <c:numCache>
                <c:formatCode>0.00E+00</c:formatCode>
                <c:ptCount val="25"/>
                <c:pt idx="1">
                  <c:v>9.6394206794146134E-2</c:v>
                </c:pt>
                <c:pt idx="2" formatCode="General">
                  <c:v>0.13138391704291497</c:v>
                </c:pt>
                <c:pt idx="3" formatCode="General">
                  <c:v>0.179079672529285</c:v>
                </c:pt>
                <c:pt idx="4" formatCode="General">
                  <c:v>0.217832036614586</c:v>
                </c:pt>
                <c:pt idx="5" formatCode="General">
                  <c:v>0.19319688183425901</c:v>
                </c:pt>
                <c:pt idx="6" formatCode="General">
                  <c:v>0.18268524989170307</c:v>
                </c:pt>
                <c:pt idx="7" formatCode="General">
                  <c:v>0.17938753208849006</c:v>
                </c:pt>
                <c:pt idx="8" formatCode="General">
                  <c:v>0.14520579082606311</c:v>
                </c:pt>
                <c:pt idx="9" formatCode="General">
                  <c:v>0.14767259194457588</c:v>
                </c:pt>
                <c:pt idx="10" formatCode="General">
                  <c:v>0.12603470279989501</c:v>
                </c:pt>
                <c:pt idx="11">
                  <c:v>9.7461811255140876E-2</c:v>
                </c:pt>
                <c:pt idx="12" formatCode="General">
                  <c:v>8.8440725508480034E-2</c:v>
                </c:pt>
                <c:pt idx="13">
                  <c:v>9.4885754543522605E-2</c:v>
                </c:pt>
                <c:pt idx="14" formatCode="General">
                  <c:v>0.102461181974764</c:v>
                </c:pt>
                <c:pt idx="15">
                  <c:v>7.9894854347533531E-2</c:v>
                </c:pt>
                <c:pt idx="16">
                  <c:v>6.0490012942197122E-2</c:v>
                </c:pt>
                <c:pt idx="17">
                  <c:v>8.4007650049422941E-2</c:v>
                </c:pt>
                <c:pt idx="18">
                  <c:v>5.0027736951534924E-2</c:v>
                </c:pt>
                <c:pt idx="19" formatCode="General">
                  <c:v>3.7549761101056005E-2</c:v>
                </c:pt>
                <c:pt idx="20">
                  <c:v>4.5761433838642743E-2</c:v>
                </c:pt>
                <c:pt idx="21">
                  <c:v>3.2411503424407913E-2</c:v>
                </c:pt>
                <c:pt idx="22">
                  <c:v>2.6514555113942094E-2</c:v>
                </c:pt>
              </c:numCache>
            </c:numRef>
          </c:yVal>
        </c:ser>
        <c:ser>
          <c:idx val="2"/>
          <c:order val="2"/>
          <c:tx>
            <c:strRef>
              <c:f>Tabelle15!$L$167</c:f>
              <c:strCache>
                <c:ptCount val="1"/>
                <c:pt idx="0">
                  <c:v>SLO, M1, veh 21</c:v>
                </c:pt>
              </c:strCache>
            </c:strRef>
          </c:tx>
          <c:spPr>
            <a:ln>
              <a:solidFill>
                <a:srgbClr val="650357"/>
              </a:solidFill>
            </a:ln>
          </c:spPr>
          <c:marker>
            <c:symbol val="triangle"/>
            <c:size val="9"/>
            <c:spPr>
              <a:solidFill>
                <a:srgbClr val="650357"/>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Tabelle15!$L$168:$L$192</c:f>
              <c:numCache>
                <c:formatCode>0.00E+00</c:formatCode>
                <c:ptCount val="25"/>
                <c:pt idx="1">
                  <c:v>8.7909037728306577E-2</c:v>
                </c:pt>
                <c:pt idx="2" formatCode="General">
                  <c:v>0.21319299528806401</c:v>
                </c:pt>
                <c:pt idx="3" formatCode="General">
                  <c:v>0.19263821752000701</c:v>
                </c:pt>
                <c:pt idx="4" formatCode="General">
                  <c:v>0.22814140686922307</c:v>
                </c:pt>
                <c:pt idx="5" formatCode="General">
                  <c:v>0.20418243937259906</c:v>
                </c:pt>
                <c:pt idx="6" formatCode="General">
                  <c:v>0.19204713231925205</c:v>
                </c:pt>
                <c:pt idx="7" formatCode="General">
                  <c:v>0.18269094583424605</c:v>
                </c:pt>
                <c:pt idx="8" formatCode="General">
                  <c:v>0.15386597901727306</c:v>
                </c:pt>
                <c:pt idx="9" formatCode="General">
                  <c:v>0.19909012003080201</c:v>
                </c:pt>
                <c:pt idx="10" formatCode="General">
                  <c:v>0.132660073702976</c:v>
                </c:pt>
                <c:pt idx="11" formatCode="General">
                  <c:v>0.13126055778638801</c:v>
                </c:pt>
              </c:numCache>
            </c:numRef>
          </c:yVal>
        </c:ser>
        <c:ser>
          <c:idx val="3"/>
          <c:order val="3"/>
          <c:tx>
            <c:strRef>
              <c:f>Tabelle15!$M$167</c:f>
              <c:strCache>
                <c:ptCount val="1"/>
                <c:pt idx="0">
                  <c:v>SLO, M1, veh 22</c:v>
                </c:pt>
              </c:strCache>
            </c:strRef>
          </c:tx>
          <c:spPr>
            <a:ln>
              <a:solidFill>
                <a:srgbClr val="FF9900"/>
              </a:solidFill>
            </a:ln>
          </c:spPr>
          <c:marker>
            <c:symbol val="square"/>
            <c:size val="9"/>
            <c:spPr>
              <a:solidFill>
                <a:srgbClr val="FF99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Tabelle15!$M$168:$M$192</c:f>
              <c:numCache>
                <c:formatCode>0.00E+00</c:formatCode>
                <c:ptCount val="25"/>
                <c:pt idx="0">
                  <c:v>2.2880919778213219E-2</c:v>
                </c:pt>
                <c:pt idx="1">
                  <c:v>7.988814010213191E-2</c:v>
                </c:pt>
                <c:pt idx="2" formatCode="General">
                  <c:v>0.17822699914191806</c:v>
                </c:pt>
                <c:pt idx="3" formatCode="General">
                  <c:v>0.22453462388586101</c:v>
                </c:pt>
                <c:pt idx="4" formatCode="General">
                  <c:v>0.26485503991993198</c:v>
                </c:pt>
                <c:pt idx="5" formatCode="General">
                  <c:v>0.26170913508246701</c:v>
                </c:pt>
                <c:pt idx="6" formatCode="General">
                  <c:v>0.20064582060597497</c:v>
                </c:pt>
                <c:pt idx="7" formatCode="General">
                  <c:v>0.22407053686994693</c:v>
                </c:pt>
                <c:pt idx="8" formatCode="General">
                  <c:v>0.17114199107666506</c:v>
                </c:pt>
                <c:pt idx="9" formatCode="General">
                  <c:v>0.15053668551812907</c:v>
                </c:pt>
                <c:pt idx="10" formatCode="General">
                  <c:v>0.126488157035686</c:v>
                </c:pt>
              </c:numCache>
            </c:numRef>
          </c:yVal>
        </c:ser>
        <c:ser>
          <c:idx val="4"/>
          <c:order val="4"/>
          <c:tx>
            <c:strRef>
              <c:f>Tabelle15!$N$167</c:f>
              <c:strCache>
                <c:ptCount val="1"/>
                <c:pt idx="0">
                  <c:v>SLO, M1, veh 23</c:v>
                </c:pt>
              </c:strCache>
            </c:strRef>
          </c:tx>
          <c:spPr>
            <a:ln>
              <a:solidFill>
                <a:srgbClr val="FFFF00"/>
              </a:solidFill>
            </a:ln>
          </c:spPr>
          <c:marker>
            <c:symbol val="circle"/>
            <c:size val="9"/>
            <c:spPr>
              <a:solidFill>
                <a:srgbClr val="FFFF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Tabelle15!$N$168:$N$192</c:f>
              <c:numCache>
                <c:formatCode>General</c:formatCode>
                <c:ptCount val="25"/>
                <c:pt idx="0" formatCode="0.00E+00">
                  <c:v>3.1862628059786097E-2</c:v>
                </c:pt>
                <c:pt idx="1">
                  <c:v>0.11055472605281003</c:v>
                </c:pt>
                <c:pt idx="2">
                  <c:v>0.17584690082793611</c:v>
                </c:pt>
                <c:pt idx="3">
                  <c:v>0.21987653123817893</c:v>
                </c:pt>
                <c:pt idx="4">
                  <c:v>0.27693250508678702</c:v>
                </c:pt>
                <c:pt idx="5">
                  <c:v>0.27724300056571488</c:v>
                </c:pt>
                <c:pt idx="6">
                  <c:v>0.26377131124151987</c:v>
                </c:pt>
                <c:pt idx="7">
                  <c:v>0.25768315811539189</c:v>
                </c:pt>
                <c:pt idx="8">
                  <c:v>0.24550047638310701</c:v>
                </c:pt>
                <c:pt idx="9">
                  <c:v>0.20948339948223013</c:v>
                </c:pt>
                <c:pt idx="10">
                  <c:v>0.22811440774817701</c:v>
                </c:pt>
                <c:pt idx="11">
                  <c:v>0.197882998924407</c:v>
                </c:pt>
                <c:pt idx="12">
                  <c:v>0.152209825346584</c:v>
                </c:pt>
                <c:pt idx="13">
                  <c:v>0.16953418689426711</c:v>
                </c:pt>
                <c:pt idx="14">
                  <c:v>0.201309722122816</c:v>
                </c:pt>
                <c:pt idx="15">
                  <c:v>0.15773704313591808</c:v>
                </c:pt>
                <c:pt idx="16">
                  <c:v>0.20670702817966005</c:v>
                </c:pt>
                <c:pt idx="17">
                  <c:v>0.100170235380345</c:v>
                </c:pt>
                <c:pt idx="18">
                  <c:v>0.12738206963359294</c:v>
                </c:pt>
                <c:pt idx="19" formatCode="0.00E+00">
                  <c:v>8.8805147569233564E-2</c:v>
                </c:pt>
                <c:pt idx="20" formatCode="0.00E+00">
                  <c:v>8.3849976899129847E-2</c:v>
                </c:pt>
                <c:pt idx="21" formatCode="0.00E+00">
                  <c:v>7.52941173186044E-2</c:v>
                </c:pt>
                <c:pt idx="22" formatCode="0.00E+00">
                  <c:v>9.3516062760602786E-2</c:v>
                </c:pt>
              </c:numCache>
            </c:numRef>
          </c:yVal>
        </c:ser>
        <c:ser>
          <c:idx val="5"/>
          <c:order val="5"/>
          <c:tx>
            <c:strRef>
              <c:f>Tabelle15!$O$167</c:f>
              <c:strCache>
                <c:ptCount val="1"/>
                <c:pt idx="0">
                  <c:v>SLO, M1, veh 24</c:v>
                </c:pt>
              </c:strCache>
            </c:strRef>
          </c:tx>
          <c:spPr>
            <a:ln>
              <a:solidFill>
                <a:srgbClr val="18F30D"/>
              </a:solidFill>
            </a:ln>
          </c:spPr>
          <c:marker>
            <c:symbol val="circle"/>
            <c:size val="9"/>
            <c:spPr>
              <a:solidFill>
                <a:srgbClr val="18F30D"/>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Tabelle15!$O$168:$O$192</c:f>
              <c:numCache>
                <c:formatCode>General</c:formatCode>
                <c:ptCount val="25"/>
                <c:pt idx="0" formatCode="0.00E+00">
                  <c:v>2.2577472600687602E-2</c:v>
                </c:pt>
                <c:pt idx="1">
                  <c:v>0.10918857912586398</c:v>
                </c:pt>
                <c:pt idx="2">
                  <c:v>0.19251253713393099</c:v>
                </c:pt>
                <c:pt idx="3">
                  <c:v>0.24292473665657199</c:v>
                </c:pt>
                <c:pt idx="4">
                  <c:v>0.272056704743384</c:v>
                </c:pt>
                <c:pt idx="5">
                  <c:v>0.26711417668173887</c:v>
                </c:pt>
                <c:pt idx="6">
                  <c:v>0.259625304092239</c:v>
                </c:pt>
                <c:pt idx="7">
                  <c:v>0.23190267424381095</c:v>
                </c:pt>
                <c:pt idx="8">
                  <c:v>0.22875412530647701</c:v>
                </c:pt>
                <c:pt idx="9">
                  <c:v>0.23055984917767305</c:v>
                </c:pt>
                <c:pt idx="10">
                  <c:v>0.23434107205400001</c:v>
                </c:pt>
                <c:pt idx="11">
                  <c:v>0.21933142594417199</c:v>
                </c:pt>
                <c:pt idx="12">
                  <c:v>0.19304233343711111</c:v>
                </c:pt>
                <c:pt idx="13">
                  <c:v>0.18047211525137005</c:v>
                </c:pt>
                <c:pt idx="14">
                  <c:v>0.16101259390065795</c:v>
                </c:pt>
                <c:pt idx="15">
                  <c:v>0.164181421786745</c:v>
                </c:pt>
                <c:pt idx="16">
                  <c:v>0.15730658946862006</c:v>
                </c:pt>
                <c:pt idx="17">
                  <c:v>0.15420341793134507</c:v>
                </c:pt>
                <c:pt idx="18">
                  <c:v>0.16701762780449605</c:v>
                </c:pt>
                <c:pt idx="19">
                  <c:v>0.14442745121697106</c:v>
                </c:pt>
                <c:pt idx="20">
                  <c:v>0.14952671530291101</c:v>
                </c:pt>
                <c:pt idx="21">
                  <c:v>0.13348139612078899</c:v>
                </c:pt>
                <c:pt idx="22">
                  <c:v>0.13667716260679497</c:v>
                </c:pt>
              </c:numCache>
            </c:numRef>
          </c:yVal>
        </c:ser>
        <c:ser>
          <c:idx val="6"/>
          <c:order val="6"/>
          <c:tx>
            <c:strRef>
              <c:f>Tabelle15!$P$167</c:f>
              <c:strCache>
                <c:ptCount val="1"/>
                <c:pt idx="0">
                  <c:v>SLO, M1, veh 25</c:v>
                </c:pt>
              </c:strCache>
            </c:strRef>
          </c:tx>
          <c:spPr>
            <a:ln>
              <a:solidFill>
                <a:srgbClr val="00FFFF"/>
              </a:solidFill>
            </a:ln>
          </c:spPr>
          <c:marker>
            <c:symbol val="square"/>
            <c:size val="9"/>
            <c:spPr>
              <a:solidFill>
                <a:srgbClr val="00FFFF"/>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Tabelle15!$P$168:$P$192</c:f>
              <c:numCache>
                <c:formatCode>General</c:formatCode>
                <c:ptCount val="25"/>
                <c:pt idx="0" formatCode="0.00E+00">
                  <c:v>1.8622528169113313E-2</c:v>
                </c:pt>
                <c:pt idx="1">
                  <c:v>0.112586363003949</c:v>
                </c:pt>
                <c:pt idx="2">
                  <c:v>0.17193293685578806</c:v>
                </c:pt>
                <c:pt idx="3">
                  <c:v>0.21393609778875106</c:v>
                </c:pt>
                <c:pt idx="4">
                  <c:v>0.24055885549777906</c:v>
                </c:pt>
                <c:pt idx="5">
                  <c:v>0.24303859495735206</c:v>
                </c:pt>
                <c:pt idx="6">
                  <c:v>0.22300767333794894</c:v>
                </c:pt>
                <c:pt idx="7">
                  <c:v>0.21446602872658299</c:v>
                </c:pt>
                <c:pt idx="8">
                  <c:v>0.1947517136086559</c:v>
                </c:pt>
                <c:pt idx="9">
                  <c:v>0.18469762785172106</c:v>
                </c:pt>
                <c:pt idx="10">
                  <c:v>0.17578917387799312</c:v>
                </c:pt>
                <c:pt idx="11">
                  <c:v>0.19057177765816188</c:v>
                </c:pt>
                <c:pt idx="12">
                  <c:v>0.17425103234459499</c:v>
                </c:pt>
                <c:pt idx="13">
                  <c:v>0.19938429122592599</c:v>
                </c:pt>
                <c:pt idx="14">
                  <c:v>0.15836446350974606</c:v>
                </c:pt>
                <c:pt idx="15">
                  <c:v>0.14082717313165197</c:v>
                </c:pt>
                <c:pt idx="16">
                  <c:v>0.12864294983550201</c:v>
                </c:pt>
                <c:pt idx="17">
                  <c:v>0.121853503536763</c:v>
                </c:pt>
                <c:pt idx="18">
                  <c:v>0.12704771032381895</c:v>
                </c:pt>
                <c:pt idx="19">
                  <c:v>0.10868667787747803</c:v>
                </c:pt>
                <c:pt idx="20">
                  <c:v>0.117169205793724</c:v>
                </c:pt>
                <c:pt idx="21">
                  <c:v>0.10814285938038203</c:v>
                </c:pt>
                <c:pt idx="22">
                  <c:v>0.10401121774045602</c:v>
                </c:pt>
              </c:numCache>
            </c:numRef>
          </c:yVal>
        </c:ser>
        <c:ser>
          <c:idx val="7"/>
          <c:order val="7"/>
          <c:tx>
            <c:strRef>
              <c:f>Tabelle15!$Q$167</c:f>
              <c:strCache>
                <c:ptCount val="1"/>
                <c:pt idx="0">
                  <c:v>SLO, M1, veh 26</c:v>
                </c:pt>
              </c:strCache>
            </c:strRef>
          </c:tx>
          <c:spPr>
            <a:ln>
              <a:solidFill>
                <a:srgbClr val="FF0000"/>
              </a:solidFill>
            </a:ln>
          </c:spPr>
          <c:marker>
            <c:symbol val="triangle"/>
            <c:size val="9"/>
            <c:spPr>
              <a:solidFill>
                <a:srgbClr val="FF000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Tabelle15!$Q$168:$Q$192</c:f>
              <c:numCache>
                <c:formatCode>General</c:formatCode>
                <c:ptCount val="25"/>
                <c:pt idx="0" formatCode="0.00E+00">
                  <c:v>1.8784434088993406E-2</c:v>
                </c:pt>
                <c:pt idx="1">
                  <c:v>0.114516112126147</c:v>
                </c:pt>
                <c:pt idx="2">
                  <c:v>0.21050313396689307</c:v>
                </c:pt>
                <c:pt idx="3">
                  <c:v>0.223865024123268</c:v>
                </c:pt>
                <c:pt idx="4">
                  <c:v>0.25165039076873691</c:v>
                </c:pt>
                <c:pt idx="5">
                  <c:v>0.23817660250858294</c:v>
                </c:pt>
                <c:pt idx="6">
                  <c:v>0.21688127515069605</c:v>
                </c:pt>
                <c:pt idx="7">
                  <c:v>0.20884991115913207</c:v>
                </c:pt>
                <c:pt idx="8">
                  <c:v>0.18109859291183805</c:v>
                </c:pt>
                <c:pt idx="9">
                  <c:v>0.14428115832750699</c:v>
                </c:pt>
                <c:pt idx="10">
                  <c:v>0.13183877408306197</c:v>
                </c:pt>
                <c:pt idx="11">
                  <c:v>0.14708387992247601</c:v>
                </c:pt>
                <c:pt idx="12">
                  <c:v>0.13978405055811005</c:v>
                </c:pt>
              </c:numCache>
            </c:numRef>
          </c:yVal>
        </c:ser>
        <c:ser>
          <c:idx val="8"/>
          <c:order val="8"/>
          <c:tx>
            <c:strRef>
              <c:f>Tabelle15!$R$167</c:f>
              <c:strCache>
                <c:ptCount val="1"/>
                <c:pt idx="0">
                  <c:v>SLO, M1, veh 27</c:v>
                </c:pt>
              </c:strCache>
            </c:strRef>
          </c:tx>
          <c:spPr>
            <a:ln>
              <a:solidFill>
                <a:srgbClr val="EC06CB"/>
              </a:solidFill>
            </a:ln>
          </c:spPr>
          <c:marker>
            <c:symbol val="triangle"/>
            <c:size val="9"/>
            <c:spPr>
              <a:solidFill>
                <a:srgbClr val="EC06CB"/>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Tabelle15!$R$168:$R$192</c:f>
              <c:numCache>
                <c:formatCode>0.00E+00</c:formatCode>
                <c:ptCount val="25"/>
                <c:pt idx="0">
                  <c:v>2.3157589491215793E-2</c:v>
                </c:pt>
                <c:pt idx="1">
                  <c:v>9.1893419952522898E-2</c:v>
                </c:pt>
                <c:pt idx="2" formatCode="General">
                  <c:v>0.16689463571456001</c:v>
                </c:pt>
                <c:pt idx="3" formatCode="General">
                  <c:v>0.21407011481652299</c:v>
                </c:pt>
                <c:pt idx="4" formatCode="General">
                  <c:v>0.24416170460219599</c:v>
                </c:pt>
                <c:pt idx="5" formatCode="General">
                  <c:v>0.229798278253486</c:v>
                </c:pt>
                <c:pt idx="6" formatCode="General">
                  <c:v>0.22720519647558499</c:v>
                </c:pt>
                <c:pt idx="7" formatCode="General">
                  <c:v>0.228576513418424</c:v>
                </c:pt>
                <c:pt idx="8" formatCode="General">
                  <c:v>0.21683329018549016</c:v>
                </c:pt>
                <c:pt idx="9" formatCode="General">
                  <c:v>0.20710440857310999</c:v>
                </c:pt>
                <c:pt idx="10" formatCode="General">
                  <c:v>0.18108751508314797</c:v>
                </c:pt>
                <c:pt idx="11" formatCode="General">
                  <c:v>0.17197890558728007</c:v>
                </c:pt>
                <c:pt idx="12" formatCode="General">
                  <c:v>0.16936015386925099</c:v>
                </c:pt>
                <c:pt idx="13" formatCode="General">
                  <c:v>0.15380653571466599</c:v>
                </c:pt>
                <c:pt idx="14" formatCode="General">
                  <c:v>0.14525823760641607</c:v>
                </c:pt>
                <c:pt idx="15" formatCode="General">
                  <c:v>0.145252565858074</c:v>
                </c:pt>
                <c:pt idx="16" formatCode="General">
                  <c:v>0.11881806351987295</c:v>
                </c:pt>
                <c:pt idx="17" formatCode="General">
                  <c:v>0.11955940961724097</c:v>
                </c:pt>
                <c:pt idx="18" formatCode="General">
                  <c:v>0.115523491159504</c:v>
                </c:pt>
                <c:pt idx="19">
                  <c:v>9.2529090688483973E-2</c:v>
                </c:pt>
                <c:pt idx="20">
                  <c:v>9.4334212998413436E-2</c:v>
                </c:pt>
                <c:pt idx="21">
                  <c:v>8.5294238570003941E-2</c:v>
                </c:pt>
                <c:pt idx="22">
                  <c:v>6.8317532405444512E-2</c:v>
                </c:pt>
              </c:numCache>
            </c:numRef>
          </c:yVal>
        </c:ser>
        <c:ser>
          <c:idx val="9"/>
          <c:order val="9"/>
          <c:tx>
            <c:strRef>
              <c:f>Tabelle15!$S$167</c:f>
              <c:strCache>
                <c:ptCount val="1"/>
                <c:pt idx="0">
                  <c:v>SLO, M1, veh 28</c:v>
                </c:pt>
              </c:strCache>
            </c:strRef>
          </c:tx>
          <c:spPr>
            <a:ln>
              <a:solidFill>
                <a:srgbClr val="2C0AF6"/>
              </a:solidFill>
            </a:ln>
          </c:spPr>
          <c:marker>
            <c:symbol val="square"/>
            <c:size val="9"/>
            <c:spPr>
              <a:solidFill>
                <a:srgbClr val="2C0AF6"/>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Tabelle15!$S$168:$S$192</c:f>
              <c:numCache>
                <c:formatCode>General</c:formatCode>
                <c:ptCount val="25"/>
                <c:pt idx="0" formatCode="0.00E+00">
                  <c:v>3.2150226701416602E-2</c:v>
                </c:pt>
                <c:pt idx="1">
                  <c:v>0.10943799289136097</c:v>
                </c:pt>
                <c:pt idx="2">
                  <c:v>0.17743589246157107</c:v>
                </c:pt>
                <c:pt idx="3">
                  <c:v>0.22345725271525499</c:v>
                </c:pt>
                <c:pt idx="4">
                  <c:v>0.25236133507713893</c:v>
                </c:pt>
                <c:pt idx="5">
                  <c:v>0.2581338174516829</c:v>
                </c:pt>
                <c:pt idx="6">
                  <c:v>0.26872870939795129</c:v>
                </c:pt>
                <c:pt idx="7">
                  <c:v>0.22619735795131601</c:v>
                </c:pt>
                <c:pt idx="8">
                  <c:v>0.22270235346215506</c:v>
                </c:pt>
                <c:pt idx="9">
                  <c:v>0.222088901267781</c:v>
                </c:pt>
                <c:pt idx="10">
                  <c:v>0.18787155528569197</c:v>
                </c:pt>
                <c:pt idx="11">
                  <c:v>0.17159084098000399</c:v>
                </c:pt>
                <c:pt idx="12">
                  <c:v>0.15838884972866099</c:v>
                </c:pt>
                <c:pt idx="13">
                  <c:v>0.17324053758138908</c:v>
                </c:pt>
                <c:pt idx="14">
                  <c:v>0.16057139430669101</c:v>
                </c:pt>
                <c:pt idx="15">
                  <c:v>0.15514273056336911</c:v>
                </c:pt>
                <c:pt idx="16">
                  <c:v>0.14276168508827705</c:v>
                </c:pt>
                <c:pt idx="17">
                  <c:v>0.14060947214832306</c:v>
                </c:pt>
                <c:pt idx="18">
                  <c:v>0.13299622473184206</c:v>
                </c:pt>
                <c:pt idx="19">
                  <c:v>0.12306542463827909</c:v>
                </c:pt>
                <c:pt idx="20">
                  <c:v>0.13876787197512305</c:v>
                </c:pt>
              </c:numCache>
            </c:numRef>
          </c:yVal>
        </c:ser>
        <c:ser>
          <c:idx val="10"/>
          <c:order val="10"/>
          <c:tx>
            <c:strRef>
              <c:f>Tabelle15!$T$167</c:f>
              <c:strCache>
                <c:ptCount val="1"/>
                <c:pt idx="0">
                  <c:v>SLO, M1, veh 29</c:v>
                </c:pt>
              </c:strCache>
            </c:strRef>
          </c:tx>
          <c:spPr>
            <a:ln>
              <a:solidFill>
                <a:srgbClr val="00B050"/>
              </a:solidFill>
            </a:ln>
          </c:spPr>
          <c:marker>
            <c:symbol val="circle"/>
            <c:size val="9"/>
            <c:spPr>
              <a:solidFill>
                <a:srgbClr val="00B050"/>
              </a:solidFill>
              <a:ln>
                <a:solidFill>
                  <a:schemeClr val="tx1"/>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Tabelle15!$T$168:$T$192</c:f>
              <c:numCache>
                <c:formatCode>0.00E+00</c:formatCode>
                <c:ptCount val="25"/>
                <c:pt idx="0">
                  <c:v>2.8279242828749218E-2</c:v>
                </c:pt>
                <c:pt idx="1">
                  <c:v>9.7451730247487781E-2</c:v>
                </c:pt>
                <c:pt idx="2" formatCode="General">
                  <c:v>0.18350231449380799</c:v>
                </c:pt>
                <c:pt idx="3" formatCode="General">
                  <c:v>0.20837912888846599</c:v>
                </c:pt>
                <c:pt idx="4" formatCode="General">
                  <c:v>0.22034536455402207</c:v>
                </c:pt>
                <c:pt idx="5" formatCode="General">
                  <c:v>0.21402070278937901</c:v>
                </c:pt>
                <c:pt idx="6" formatCode="General">
                  <c:v>0.19552622013949006</c:v>
                </c:pt>
                <c:pt idx="7" formatCode="General">
                  <c:v>0.19727093347264299</c:v>
                </c:pt>
                <c:pt idx="8" formatCode="General">
                  <c:v>0.20144168838641807</c:v>
                </c:pt>
                <c:pt idx="9" formatCode="General">
                  <c:v>0.19716079616892301</c:v>
                </c:pt>
                <c:pt idx="10" formatCode="General">
                  <c:v>0.14773852791939601</c:v>
                </c:pt>
                <c:pt idx="11" formatCode="General">
                  <c:v>0.16505937938728099</c:v>
                </c:pt>
                <c:pt idx="12" formatCode="General">
                  <c:v>0.14204963536285406</c:v>
                </c:pt>
                <c:pt idx="13" formatCode="General">
                  <c:v>0.131366096300885</c:v>
                </c:pt>
                <c:pt idx="14" formatCode="General">
                  <c:v>0.16720294523099399</c:v>
                </c:pt>
                <c:pt idx="15" formatCode="General">
                  <c:v>0.11746302482922302</c:v>
                </c:pt>
                <c:pt idx="16" formatCode="General">
                  <c:v>0.11332940760787596</c:v>
                </c:pt>
                <c:pt idx="17" formatCode="General">
                  <c:v>0.10272632466781204</c:v>
                </c:pt>
                <c:pt idx="18" formatCode="General">
                  <c:v>0.10334199812940896</c:v>
                </c:pt>
              </c:numCache>
            </c:numRef>
          </c:yVal>
        </c:ser>
        <c:ser>
          <c:idx val="11"/>
          <c:order val="11"/>
          <c:tx>
            <c:strRef>
              <c:f>Tabelle15!$U$167</c:f>
              <c:strCache>
                <c:ptCount val="1"/>
                <c:pt idx="0">
                  <c:v>SLO, M1, veh 30</c:v>
                </c:pt>
              </c:strCache>
            </c:strRef>
          </c:tx>
          <c:spPr>
            <a:ln>
              <a:solidFill>
                <a:srgbClr val="EC06CB"/>
              </a:solidFill>
            </a:ln>
          </c:spPr>
          <c:marker>
            <c:symbol val="square"/>
            <c:size val="9"/>
            <c:spPr>
              <a:solidFill>
                <a:srgbClr val="EC06CB"/>
              </a:solidFill>
              <a:ln>
                <a:solidFill>
                  <a:sysClr val="windowText" lastClr="00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Tabelle15!$U$168:$U$192</c:f>
              <c:numCache>
                <c:formatCode>General</c:formatCode>
                <c:ptCount val="25"/>
                <c:pt idx="1">
                  <c:v>0.11423907075618306</c:v>
                </c:pt>
                <c:pt idx="2">
                  <c:v>0.19057211491680595</c:v>
                </c:pt>
                <c:pt idx="3">
                  <c:v>0.23218421007437201</c:v>
                </c:pt>
                <c:pt idx="4">
                  <c:v>0.23409089438623407</c:v>
                </c:pt>
                <c:pt idx="5">
                  <c:v>0.24352155729178596</c:v>
                </c:pt>
                <c:pt idx="6">
                  <c:v>0.22922435026354895</c:v>
                </c:pt>
                <c:pt idx="7">
                  <c:v>0.19683606789731606</c:v>
                </c:pt>
                <c:pt idx="8">
                  <c:v>0.19006591401405695</c:v>
                </c:pt>
                <c:pt idx="9">
                  <c:v>0.178312928341787</c:v>
                </c:pt>
                <c:pt idx="10">
                  <c:v>0.15293810589987211</c:v>
                </c:pt>
                <c:pt idx="11">
                  <c:v>0.15220732280187108</c:v>
                </c:pt>
                <c:pt idx="12">
                  <c:v>0.10303405692049303</c:v>
                </c:pt>
                <c:pt idx="13">
                  <c:v>9.6654305784455094E-2</c:v>
                </c:pt>
                <c:pt idx="14">
                  <c:v>0.1252248267185509</c:v>
                </c:pt>
                <c:pt idx="15">
                  <c:v>0.10206322857128906</c:v>
                </c:pt>
                <c:pt idx="16">
                  <c:v>0.12809741187357701</c:v>
                </c:pt>
              </c:numCache>
            </c:numRef>
          </c:yVal>
        </c:ser>
        <c:ser>
          <c:idx val="12"/>
          <c:order val="12"/>
          <c:tx>
            <c:strRef>
              <c:f>Tabelle15!$V$167</c:f>
              <c:strCache>
                <c:ptCount val="1"/>
                <c:pt idx="0">
                  <c:v>SLO, M1, veh 31</c:v>
                </c:pt>
              </c:strCache>
            </c:strRef>
          </c:tx>
          <c:spPr>
            <a:ln>
              <a:solidFill>
                <a:srgbClr val="650357"/>
              </a:solidFill>
            </a:ln>
          </c:spPr>
          <c:marker>
            <c:symbol val="triangle"/>
            <c:size val="9"/>
            <c:spPr>
              <a:solidFill>
                <a:srgbClr val="FFFF00"/>
              </a:solidFill>
              <a:ln>
                <a:solidFill>
                  <a:srgbClr val="650357"/>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Tabelle15!$V$168:$V$192</c:f>
              <c:numCache>
                <c:formatCode>0.00E+00</c:formatCode>
                <c:ptCount val="25"/>
                <c:pt idx="0">
                  <c:v>1.8384433558000502E-2</c:v>
                </c:pt>
                <c:pt idx="1">
                  <c:v>9.6091231116026396E-2</c:v>
                </c:pt>
                <c:pt idx="2" formatCode="General">
                  <c:v>0.18565350029283201</c:v>
                </c:pt>
                <c:pt idx="3" formatCode="General">
                  <c:v>0.22851539546139213</c:v>
                </c:pt>
                <c:pt idx="4" formatCode="General">
                  <c:v>0.26679237437485415</c:v>
                </c:pt>
                <c:pt idx="5" formatCode="General">
                  <c:v>0.27429001176855999</c:v>
                </c:pt>
                <c:pt idx="6" formatCode="General">
                  <c:v>0.23376824195810206</c:v>
                </c:pt>
                <c:pt idx="7" formatCode="General">
                  <c:v>0.24873911059879611</c:v>
                </c:pt>
                <c:pt idx="8" formatCode="General">
                  <c:v>0.2237893865023311</c:v>
                </c:pt>
                <c:pt idx="9" formatCode="General">
                  <c:v>0.236072611440974</c:v>
                </c:pt>
                <c:pt idx="10" formatCode="General">
                  <c:v>0.23786536276040307</c:v>
                </c:pt>
                <c:pt idx="11" formatCode="General">
                  <c:v>0.22811315318845701</c:v>
                </c:pt>
                <c:pt idx="12" formatCode="General">
                  <c:v>0.16767685983397396</c:v>
                </c:pt>
                <c:pt idx="13" formatCode="General">
                  <c:v>0.15421051986113307</c:v>
                </c:pt>
                <c:pt idx="14" formatCode="General">
                  <c:v>0.12431855046108403</c:v>
                </c:pt>
                <c:pt idx="15">
                  <c:v>7.6176704376244603E-2</c:v>
                </c:pt>
                <c:pt idx="16" formatCode="General">
                  <c:v>0.10974970258677105</c:v>
                </c:pt>
                <c:pt idx="19" formatCode="General">
                  <c:v>0.12940281073370297</c:v>
                </c:pt>
                <c:pt idx="22" formatCode="General">
                  <c:v>0.12231569989131398</c:v>
                </c:pt>
                <c:pt idx="23" formatCode="General">
                  <c:v>0.11662507335424305</c:v>
                </c:pt>
              </c:numCache>
            </c:numRef>
          </c:yVal>
        </c:ser>
        <c:ser>
          <c:idx val="13"/>
          <c:order val="13"/>
          <c:tx>
            <c:strRef>
              <c:f>Tabelle15!$W$167</c:f>
              <c:strCache>
                <c:ptCount val="1"/>
                <c:pt idx="0">
                  <c:v>SLO, M1, veh 32</c:v>
                </c:pt>
              </c:strCache>
            </c:strRef>
          </c:tx>
          <c:spPr>
            <a:ln>
              <a:solidFill>
                <a:sysClr val="windowText" lastClr="000000"/>
              </a:solidFill>
            </a:ln>
          </c:spPr>
          <c:marker>
            <c:symbol val="circle"/>
            <c:size val="9"/>
            <c:spPr>
              <a:solidFill>
                <a:srgbClr val="FF9900"/>
              </a:solidFill>
              <a:ln>
                <a:solidFill>
                  <a:sysClr val="windowText" lastClr="00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Tabelle15!$W$168:$W$192</c:f>
              <c:numCache>
                <c:formatCode>General</c:formatCode>
                <c:ptCount val="25"/>
                <c:pt idx="0" formatCode="0.00E+00">
                  <c:v>3.1135109456712214E-2</c:v>
                </c:pt>
                <c:pt idx="1">
                  <c:v>0.106651498516069</c:v>
                </c:pt>
                <c:pt idx="2">
                  <c:v>0.17194289813771607</c:v>
                </c:pt>
                <c:pt idx="3">
                  <c:v>0.20347014640620806</c:v>
                </c:pt>
                <c:pt idx="4">
                  <c:v>0.23730522874344001</c:v>
                </c:pt>
                <c:pt idx="5">
                  <c:v>0.23611192183653601</c:v>
                </c:pt>
                <c:pt idx="6">
                  <c:v>0.23016095420579297</c:v>
                </c:pt>
                <c:pt idx="7">
                  <c:v>0.22273634554183211</c:v>
                </c:pt>
                <c:pt idx="8">
                  <c:v>0.204826726525626</c:v>
                </c:pt>
                <c:pt idx="9">
                  <c:v>0.20092311859539808</c:v>
                </c:pt>
                <c:pt idx="10">
                  <c:v>0.17362138429912599</c:v>
                </c:pt>
                <c:pt idx="11">
                  <c:v>0.175320278388225</c:v>
                </c:pt>
                <c:pt idx="12">
                  <c:v>0.18829415807683311</c:v>
                </c:pt>
                <c:pt idx="13">
                  <c:v>0.18751163481082012</c:v>
                </c:pt>
                <c:pt idx="14">
                  <c:v>0.18469965341181099</c:v>
                </c:pt>
                <c:pt idx="15">
                  <c:v>0.15359289346343011</c:v>
                </c:pt>
                <c:pt idx="16">
                  <c:v>0.15270590964945299</c:v>
                </c:pt>
                <c:pt idx="17">
                  <c:v>0.15282622631784101</c:v>
                </c:pt>
                <c:pt idx="18">
                  <c:v>0.14023862237733006</c:v>
                </c:pt>
                <c:pt idx="19">
                  <c:v>0.15420565912184805</c:v>
                </c:pt>
                <c:pt idx="20">
                  <c:v>0.125270955416387</c:v>
                </c:pt>
                <c:pt idx="21">
                  <c:v>0.15360831486062507</c:v>
                </c:pt>
                <c:pt idx="22">
                  <c:v>0.124601639319927</c:v>
                </c:pt>
                <c:pt idx="23">
                  <c:v>0.12648601932077497</c:v>
                </c:pt>
                <c:pt idx="24" formatCode="0.00E+00">
                  <c:v>8.3731410331253975E-2</c:v>
                </c:pt>
              </c:numCache>
            </c:numRef>
          </c:yVal>
        </c:ser>
        <c:ser>
          <c:idx val="14"/>
          <c:order val="14"/>
          <c:tx>
            <c:strRef>
              <c:f>Tabelle15!$X$167</c:f>
              <c:strCache>
                <c:ptCount val="1"/>
                <c:pt idx="0">
                  <c:v>SLO, M1, veh 33</c:v>
                </c:pt>
              </c:strCache>
            </c:strRef>
          </c:tx>
          <c:spPr>
            <a:ln>
              <a:solidFill>
                <a:srgbClr val="FF0000"/>
              </a:solidFill>
            </a:ln>
          </c:spPr>
          <c:marker>
            <c:symbol val="triangle"/>
            <c:size val="9"/>
            <c:spPr>
              <a:solidFill>
                <a:srgbClr val="18F30D"/>
              </a:solidFill>
              <a:ln>
                <a:solidFill>
                  <a:srgbClr val="FF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Tabelle15!$X$168:$X$192</c:f>
              <c:numCache>
                <c:formatCode>0.00E+00</c:formatCode>
                <c:ptCount val="25"/>
                <c:pt idx="0">
                  <c:v>4.2081556756507398E-2</c:v>
                </c:pt>
                <c:pt idx="1">
                  <c:v>9.8717297164726533E-2</c:v>
                </c:pt>
                <c:pt idx="2" formatCode="General">
                  <c:v>0.14114100436134899</c:v>
                </c:pt>
                <c:pt idx="3" formatCode="General">
                  <c:v>0.17129686082653706</c:v>
                </c:pt>
                <c:pt idx="4" formatCode="General">
                  <c:v>0.18565866800950895</c:v>
                </c:pt>
                <c:pt idx="5" formatCode="General">
                  <c:v>0.19280321332629399</c:v>
                </c:pt>
                <c:pt idx="6" formatCode="General">
                  <c:v>0.16112236319773399</c:v>
                </c:pt>
                <c:pt idx="7" formatCode="General">
                  <c:v>0.16600445752778406</c:v>
                </c:pt>
                <c:pt idx="8" formatCode="General">
                  <c:v>0.15750125424992206</c:v>
                </c:pt>
                <c:pt idx="9" formatCode="General">
                  <c:v>0.15266899942624104</c:v>
                </c:pt>
                <c:pt idx="10" formatCode="General">
                  <c:v>0.13616028231671501</c:v>
                </c:pt>
                <c:pt idx="11" formatCode="General">
                  <c:v>0.12479216423839005</c:v>
                </c:pt>
                <c:pt idx="12" formatCode="General">
                  <c:v>0.1291026766293879</c:v>
                </c:pt>
                <c:pt idx="13" formatCode="General">
                  <c:v>0.12867097104461489</c:v>
                </c:pt>
                <c:pt idx="14" formatCode="General">
                  <c:v>0.13224454526918</c:v>
                </c:pt>
                <c:pt idx="15" formatCode="General">
                  <c:v>0.13157461665693596</c:v>
                </c:pt>
                <c:pt idx="16" formatCode="General">
                  <c:v>0.11786508080193905</c:v>
                </c:pt>
                <c:pt idx="17" formatCode="General">
                  <c:v>0.115321114984393</c:v>
                </c:pt>
                <c:pt idx="18" formatCode="General">
                  <c:v>0.13511420479987399</c:v>
                </c:pt>
                <c:pt idx="19" formatCode="General">
                  <c:v>0.12556708367940106</c:v>
                </c:pt>
                <c:pt idx="20" formatCode="General">
                  <c:v>0.13944065390287405</c:v>
                </c:pt>
                <c:pt idx="21" formatCode="General">
                  <c:v>0.12775062989377595</c:v>
                </c:pt>
                <c:pt idx="22" formatCode="General">
                  <c:v>0.10801017152281203</c:v>
                </c:pt>
                <c:pt idx="23">
                  <c:v>7.7310210131918758E-2</c:v>
                </c:pt>
              </c:numCache>
            </c:numRef>
          </c:yVal>
        </c:ser>
        <c:ser>
          <c:idx val="15"/>
          <c:order val="15"/>
          <c:tx>
            <c:strRef>
              <c:f>Tabelle15!$Y$167</c:f>
              <c:strCache>
                <c:ptCount val="1"/>
                <c:pt idx="0">
                  <c:v>SLO, M1, veh 34</c:v>
                </c:pt>
              </c:strCache>
            </c:strRef>
          </c:tx>
          <c:spPr>
            <a:ln>
              <a:solidFill>
                <a:srgbClr val="800000"/>
              </a:solidFill>
            </a:ln>
          </c:spPr>
          <c:marker>
            <c:symbol val="circle"/>
            <c:size val="9"/>
            <c:spPr>
              <a:solidFill>
                <a:srgbClr val="800000"/>
              </a:solidFill>
              <a:ln>
                <a:solidFill>
                  <a:sysClr val="windowText" lastClr="000000"/>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Tabelle15!$Y$168:$Y$192</c:f>
              <c:numCache>
                <c:formatCode>General</c:formatCode>
                <c:ptCount val="25"/>
                <c:pt idx="0" formatCode="0.00E+00">
                  <c:v>1.8678842064906501E-2</c:v>
                </c:pt>
                <c:pt idx="1">
                  <c:v>0.104382903856061</c:v>
                </c:pt>
                <c:pt idx="2">
                  <c:v>0.17698810260240011</c:v>
                </c:pt>
                <c:pt idx="3">
                  <c:v>0.21182908527216807</c:v>
                </c:pt>
                <c:pt idx="4">
                  <c:v>0.208632340953506</c:v>
                </c:pt>
                <c:pt idx="5">
                  <c:v>0.20489623080297512</c:v>
                </c:pt>
                <c:pt idx="6">
                  <c:v>0.18664980255711411</c:v>
                </c:pt>
                <c:pt idx="7">
                  <c:v>0.17696945316125612</c:v>
                </c:pt>
                <c:pt idx="8">
                  <c:v>0.13945697631239207</c:v>
                </c:pt>
                <c:pt idx="9">
                  <c:v>0.13160999548252905</c:v>
                </c:pt>
                <c:pt idx="10">
                  <c:v>0.12379902478048109</c:v>
                </c:pt>
                <c:pt idx="11">
                  <c:v>0.11404221700862099</c:v>
                </c:pt>
                <c:pt idx="12" formatCode="0.00E+00">
                  <c:v>9.3385007616191382E-2</c:v>
                </c:pt>
                <c:pt idx="13">
                  <c:v>0.10000967347643704</c:v>
                </c:pt>
                <c:pt idx="14">
                  <c:v>0.10522042638246003</c:v>
                </c:pt>
                <c:pt idx="15" formatCode="0.00E+00">
                  <c:v>7.257712767504311E-2</c:v>
                </c:pt>
                <c:pt idx="16">
                  <c:v>0.10916746424998103</c:v>
                </c:pt>
                <c:pt idx="17" formatCode="0.00E+00">
                  <c:v>8.3718701721386304E-2</c:v>
                </c:pt>
              </c:numCache>
            </c:numRef>
          </c:yVal>
        </c:ser>
        <c:ser>
          <c:idx val="16"/>
          <c:order val="16"/>
          <c:tx>
            <c:strRef>
              <c:f>Tabelle15!$Z$167</c:f>
              <c:strCache>
                <c:ptCount val="1"/>
                <c:pt idx="0">
                  <c:v>SLO, M1, veh 35</c:v>
                </c:pt>
              </c:strCache>
            </c:strRef>
          </c:tx>
          <c:spPr>
            <a:ln>
              <a:solidFill>
                <a:srgbClr val="2C0AF6"/>
              </a:solidFill>
            </a:ln>
          </c:spPr>
          <c:marker>
            <c:symbol val="square"/>
            <c:size val="9"/>
            <c:spPr>
              <a:solidFill>
                <a:srgbClr val="FFFF00"/>
              </a:solidFill>
              <a:ln>
                <a:solidFill>
                  <a:srgbClr val="2C0AF6"/>
                </a:solidFill>
              </a:ln>
            </c:spPr>
          </c:marker>
          <c:xVal>
            <c:numRef>
              <c:f>Tabelle15!$I$168:$I$192</c:f>
              <c:numCache>
                <c:formatCode>General</c:formatCode>
                <c:ptCount val="25"/>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numCache>
            </c:numRef>
          </c:xVal>
          <c:yVal>
            <c:numRef>
              <c:f>Tabelle15!$Z$168:$Z$192</c:f>
              <c:numCache>
                <c:formatCode>0.00E+00</c:formatCode>
                <c:ptCount val="25"/>
                <c:pt idx="0">
                  <c:v>1.72144416621717E-2</c:v>
                </c:pt>
                <c:pt idx="1">
                  <c:v>9.7575463250147335E-2</c:v>
                </c:pt>
                <c:pt idx="2" formatCode="General">
                  <c:v>0.16367877190604088</c:v>
                </c:pt>
                <c:pt idx="3" formatCode="General">
                  <c:v>0.215973707261258</c:v>
                </c:pt>
                <c:pt idx="4" formatCode="General">
                  <c:v>0.23971380078078799</c:v>
                </c:pt>
                <c:pt idx="5" formatCode="General">
                  <c:v>0.24728285505554601</c:v>
                </c:pt>
                <c:pt idx="6" formatCode="General">
                  <c:v>0.241070768392601</c:v>
                </c:pt>
                <c:pt idx="7">
                  <c:v>0.20674175619346807</c:v>
                </c:pt>
                <c:pt idx="8" formatCode="General">
                  <c:v>0.19155532854568993</c:v>
                </c:pt>
                <c:pt idx="9">
                  <c:v>0.17776336269229512</c:v>
                </c:pt>
                <c:pt idx="10">
                  <c:v>0.164797907993359</c:v>
                </c:pt>
                <c:pt idx="11">
                  <c:v>0.16132349582937106</c:v>
                </c:pt>
                <c:pt idx="12">
                  <c:v>0.13051186022475594</c:v>
                </c:pt>
                <c:pt idx="13" formatCode="General">
                  <c:v>0.13103133468950401</c:v>
                </c:pt>
                <c:pt idx="14" formatCode="General">
                  <c:v>0.11629541946611105</c:v>
                </c:pt>
                <c:pt idx="15">
                  <c:v>9.7285460303739829E-2</c:v>
                </c:pt>
                <c:pt idx="16">
                  <c:v>8.189009610604514E-2</c:v>
                </c:pt>
                <c:pt idx="17">
                  <c:v>6.7577237843236354E-2</c:v>
                </c:pt>
                <c:pt idx="18">
                  <c:v>8.0657085231280151E-2</c:v>
                </c:pt>
                <c:pt idx="19">
                  <c:v>6.6962836686443233E-2</c:v>
                </c:pt>
                <c:pt idx="20">
                  <c:v>7.7374009634593413E-2</c:v>
                </c:pt>
                <c:pt idx="21">
                  <c:v>5.64249137330078E-2</c:v>
                </c:pt>
                <c:pt idx="22">
                  <c:v>5.2787031908909834E-2</c:v>
                </c:pt>
                <c:pt idx="23">
                  <c:v>4.6254050874165779E-2</c:v>
                </c:pt>
              </c:numCache>
            </c:numRef>
          </c:yVal>
        </c:ser>
        <c:axId val="37203328"/>
        <c:axId val="37221888"/>
      </c:scatterChart>
      <c:valAx>
        <c:axId val="37203328"/>
        <c:scaling>
          <c:orientation val="minMax"/>
          <c:max val="140"/>
        </c:scaling>
        <c:axPos val="b"/>
        <c:majorGridlines/>
        <c:title>
          <c:tx>
            <c:rich>
              <a:bodyPr/>
              <a:lstStyle/>
              <a:p>
                <a:pPr>
                  <a:defRPr lang="de-DE"/>
                </a:pPr>
                <a:r>
                  <a:rPr lang="en-US"/>
                  <a:t>vehicle speed in km/h</a:t>
                </a:r>
              </a:p>
            </c:rich>
          </c:tx>
        </c:title>
        <c:numFmt formatCode="#,##0" sourceLinked="0"/>
        <c:majorTickMark val="cross"/>
        <c:minorTickMark val="cross"/>
        <c:tickLblPos val="nextTo"/>
        <c:txPr>
          <a:bodyPr/>
          <a:lstStyle/>
          <a:p>
            <a:pPr>
              <a:defRPr lang="de-DE"/>
            </a:pPr>
            <a:endParaRPr lang="en-US"/>
          </a:p>
        </c:txPr>
        <c:crossAx val="37221888"/>
        <c:crosses val="autoZero"/>
        <c:crossBetween val="midCat"/>
        <c:majorUnit val="20"/>
        <c:minorUnit val="5"/>
      </c:valAx>
      <c:valAx>
        <c:axId val="37221888"/>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7203328"/>
        <c:crosses val="autoZero"/>
        <c:crossBetween val="midCat"/>
      </c:valAx>
    </c:plotArea>
    <c:legend>
      <c:legendPos val="r"/>
      <c:layout>
        <c:manualLayout>
          <c:xMode val="edge"/>
          <c:yMode val="edge"/>
          <c:x val="0.58856678929112605"/>
          <c:y val="1.3561900697083597E-2"/>
          <c:w val="0.38955707933495409"/>
          <c:h val="0.43463150235458092"/>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Tabelle15!$J$254</c:f>
              <c:strCache>
                <c:ptCount val="1"/>
                <c:pt idx="0">
                  <c:v>JP, M1, veh 1</c:v>
                </c:pt>
              </c:strCache>
            </c:strRef>
          </c:tx>
          <c:spPr>
            <a:ln>
              <a:solidFill>
                <a:srgbClr val="33CC33"/>
              </a:solidFill>
            </a:ln>
          </c:spPr>
          <c:marker>
            <c:symbol val="triangle"/>
            <c:size val="9"/>
            <c:spPr>
              <a:solidFill>
                <a:srgbClr val="33CC33"/>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Tabelle15!$J$255:$J$275</c:f>
              <c:numCache>
                <c:formatCode>0.00E+00</c:formatCode>
                <c:ptCount val="21"/>
                <c:pt idx="0">
                  <c:v>2.3877141195056406E-2</c:v>
                </c:pt>
                <c:pt idx="1">
                  <c:v>9.8605368163755203E-2</c:v>
                </c:pt>
                <c:pt idx="2" formatCode="General">
                  <c:v>0.18162130702475293</c:v>
                </c:pt>
                <c:pt idx="3" formatCode="General">
                  <c:v>0.22425128872918501</c:v>
                </c:pt>
                <c:pt idx="4" formatCode="General">
                  <c:v>0.25116476743324112</c:v>
                </c:pt>
                <c:pt idx="5" formatCode="General">
                  <c:v>0.24037002487564896</c:v>
                </c:pt>
                <c:pt idx="6" formatCode="General">
                  <c:v>0.22106120448795205</c:v>
                </c:pt>
                <c:pt idx="7" formatCode="General">
                  <c:v>0.1994101894812661</c:v>
                </c:pt>
                <c:pt idx="8" formatCode="General">
                  <c:v>0.18655305826299606</c:v>
                </c:pt>
                <c:pt idx="9" formatCode="General">
                  <c:v>0.16688699529543005</c:v>
                </c:pt>
                <c:pt idx="10" formatCode="General">
                  <c:v>0.14434650323830001</c:v>
                </c:pt>
                <c:pt idx="11" formatCode="General">
                  <c:v>0.15223124367988505</c:v>
                </c:pt>
                <c:pt idx="12" formatCode="General">
                  <c:v>0.12804342234196006</c:v>
                </c:pt>
                <c:pt idx="13" formatCode="General">
                  <c:v>0.13308405087735606</c:v>
                </c:pt>
                <c:pt idx="14">
                  <c:v>7.6811074044031147E-2</c:v>
                </c:pt>
                <c:pt idx="16">
                  <c:v>6.8854346728202107E-2</c:v>
                </c:pt>
                <c:pt idx="17">
                  <c:v>7.3112812318745904E-2</c:v>
                </c:pt>
                <c:pt idx="18">
                  <c:v>8.6922399303023451E-2</c:v>
                </c:pt>
                <c:pt idx="19">
                  <c:v>4.6213901135573221E-2</c:v>
                </c:pt>
              </c:numCache>
            </c:numRef>
          </c:yVal>
        </c:ser>
        <c:ser>
          <c:idx val="1"/>
          <c:order val="1"/>
          <c:tx>
            <c:strRef>
              <c:f>Tabelle15!$K$254</c:f>
              <c:strCache>
                <c:ptCount val="1"/>
                <c:pt idx="0">
                  <c:v>JP, M1, veh 2</c:v>
                </c:pt>
              </c:strCache>
            </c:strRef>
          </c:tx>
          <c:spPr>
            <a:ln>
              <a:solidFill>
                <a:srgbClr val="99CC00"/>
              </a:solidFill>
            </a:ln>
          </c:spPr>
          <c:marker>
            <c:symbol val="diamond"/>
            <c:size val="9"/>
            <c:spPr>
              <a:solidFill>
                <a:srgbClr val="99CC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Tabelle15!$K$255:$K$275</c:f>
              <c:numCache>
                <c:formatCode>0.00E+00</c:formatCode>
                <c:ptCount val="21"/>
                <c:pt idx="1">
                  <c:v>8.7449397316006594E-2</c:v>
                </c:pt>
                <c:pt idx="2" formatCode="General">
                  <c:v>0.15834654657175706</c:v>
                </c:pt>
                <c:pt idx="3" formatCode="General">
                  <c:v>0.22196081747728305</c:v>
                </c:pt>
                <c:pt idx="4" formatCode="General">
                  <c:v>0.24439173224562699</c:v>
                </c:pt>
                <c:pt idx="5" formatCode="General">
                  <c:v>0.223859620135474</c:v>
                </c:pt>
                <c:pt idx="6" formatCode="General">
                  <c:v>0.210761512956987</c:v>
                </c:pt>
                <c:pt idx="7" formatCode="General">
                  <c:v>0.182225925315841</c:v>
                </c:pt>
                <c:pt idx="8" formatCode="General">
                  <c:v>0.16554026251281206</c:v>
                </c:pt>
                <c:pt idx="9" formatCode="General">
                  <c:v>0.16701958074246911</c:v>
                </c:pt>
                <c:pt idx="10" formatCode="General">
                  <c:v>0.16454904352234312</c:v>
                </c:pt>
              </c:numCache>
            </c:numRef>
          </c:yVal>
        </c:ser>
        <c:ser>
          <c:idx val="2"/>
          <c:order val="2"/>
          <c:tx>
            <c:strRef>
              <c:f>Tabelle15!$L$254</c:f>
              <c:strCache>
                <c:ptCount val="1"/>
                <c:pt idx="0">
                  <c:v>JP, M1, veh 3</c:v>
                </c:pt>
              </c:strCache>
            </c:strRef>
          </c:tx>
          <c:spPr>
            <a:ln>
              <a:solidFill>
                <a:srgbClr val="650357"/>
              </a:solidFill>
            </a:ln>
          </c:spPr>
          <c:marker>
            <c:symbol val="triangle"/>
            <c:size val="9"/>
            <c:spPr>
              <a:solidFill>
                <a:srgbClr val="650357"/>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Tabelle15!$L$255:$L$275</c:f>
              <c:numCache>
                <c:formatCode>General</c:formatCode>
                <c:ptCount val="21"/>
                <c:pt idx="0" formatCode="0.00E+00">
                  <c:v>3.4571462686360521E-2</c:v>
                </c:pt>
                <c:pt idx="1">
                  <c:v>0.104526352127077</c:v>
                </c:pt>
                <c:pt idx="2">
                  <c:v>0.19746913502475699</c:v>
                </c:pt>
                <c:pt idx="3">
                  <c:v>0.24024915321414306</c:v>
                </c:pt>
                <c:pt idx="4">
                  <c:v>0.27872897923909723</c:v>
                </c:pt>
                <c:pt idx="5">
                  <c:v>0.2660729819408153</c:v>
                </c:pt>
                <c:pt idx="6">
                  <c:v>0.23311197301516501</c:v>
                </c:pt>
                <c:pt idx="7">
                  <c:v>0.22145295965766101</c:v>
                </c:pt>
                <c:pt idx="8">
                  <c:v>0.19620031541063601</c:v>
                </c:pt>
                <c:pt idx="9">
                  <c:v>0.18432083592881696</c:v>
                </c:pt>
                <c:pt idx="10">
                  <c:v>0.18004018696549612</c:v>
                </c:pt>
                <c:pt idx="11">
                  <c:v>0.15735316861426299</c:v>
                </c:pt>
                <c:pt idx="12">
                  <c:v>0.16294401567713304</c:v>
                </c:pt>
                <c:pt idx="13">
                  <c:v>0.17190505873747411</c:v>
                </c:pt>
                <c:pt idx="14">
                  <c:v>0.15541265844726615</c:v>
                </c:pt>
                <c:pt idx="15">
                  <c:v>0.12980101541276701</c:v>
                </c:pt>
                <c:pt idx="16">
                  <c:v>0.12150201731914</c:v>
                </c:pt>
                <c:pt idx="17">
                  <c:v>0.102053226362343</c:v>
                </c:pt>
                <c:pt idx="18" formatCode="0.00E+00">
                  <c:v>9.2034368960673796E-2</c:v>
                </c:pt>
                <c:pt idx="19" formatCode="0.00E+00">
                  <c:v>9.2539136758179708E-2</c:v>
                </c:pt>
              </c:numCache>
            </c:numRef>
          </c:yVal>
        </c:ser>
        <c:ser>
          <c:idx val="3"/>
          <c:order val="3"/>
          <c:tx>
            <c:strRef>
              <c:f>Tabelle15!$M$254</c:f>
              <c:strCache>
                <c:ptCount val="1"/>
                <c:pt idx="0">
                  <c:v>JP, M1, veh 4</c:v>
                </c:pt>
              </c:strCache>
            </c:strRef>
          </c:tx>
          <c:spPr>
            <a:ln>
              <a:solidFill>
                <a:srgbClr val="FF9900"/>
              </a:solidFill>
            </a:ln>
          </c:spPr>
          <c:marker>
            <c:symbol val="square"/>
            <c:size val="9"/>
            <c:spPr>
              <a:solidFill>
                <a:srgbClr val="FF99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Tabelle15!$M$255:$M$275</c:f>
              <c:numCache>
                <c:formatCode>0.00E+00</c:formatCode>
                <c:ptCount val="21"/>
                <c:pt idx="0">
                  <c:v>1.6298791043332407E-2</c:v>
                </c:pt>
                <c:pt idx="1">
                  <c:v>9.9651563342640775E-2</c:v>
                </c:pt>
                <c:pt idx="2" formatCode="General">
                  <c:v>0.151874624171705</c:v>
                </c:pt>
                <c:pt idx="3" formatCode="General">
                  <c:v>0.20407933023520899</c:v>
                </c:pt>
                <c:pt idx="4" formatCode="General">
                  <c:v>0.21723988312501508</c:v>
                </c:pt>
                <c:pt idx="5" formatCode="General">
                  <c:v>0.21540025522066999</c:v>
                </c:pt>
                <c:pt idx="6" formatCode="General">
                  <c:v>0.21089705354599511</c:v>
                </c:pt>
                <c:pt idx="7" formatCode="General">
                  <c:v>0.17772950316708205</c:v>
                </c:pt>
                <c:pt idx="8" formatCode="General">
                  <c:v>0.16726534006634711</c:v>
                </c:pt>
                <c:pt idx="9" formatCode="General">
                  <c:v>0.12402147903033503</c:v>
                </c:pt>
                <c:pt idx="10" formatCode="General">
                  <c:v>0.10200646424298303</c:v>
                </c:pt>
                <c:pt idx="11">
                  <c:v>9.3297249445685335E-2</c:v>
                </c:pt>
                <c:pt idx="12" formatCode="General">
                  <c:v>0.11176854283821604</c:v>
                </c:pt>
                <c:pt idx="13">
                  <c:v>8.6310120748546895E-2</c:v>
                </c:pt>
                <c:pt idx="14">
                  <c:v>7.7462166232814322E-2</c:v>
                </c:pt>
                <c:pt idx="15">
                  <c:v>8.0410948321029838E-2</c:v>
                </c:pt>
                <c:pt idx="16" formatCode="General">
                  <c:v>6.7833227675825031E-2</c:v>
                </c:pt>
                <c:pt idx="17">
                  <c:v>7.3176067173755105E-2</c:v>
                </c:pt>
                <c:pt idx="18">
                  <c:v>6.7350555982758312E-2</c:v>
                </c:pt>
              </c:numCache>
            </c:numRef>
          </c:yVal>
        </c:ser>
        <c:ser>
          <c:idx val="4"/>
          <c:order val="4"/>
          <c:tx>
            <c:strRef>
              <c:f>Tabelle15!$N$254</c:f>
              <c:strCache>
                <c:ptCount val="1"/>
                <c:pt idx="0">
                  <c:v>JP, M1, veh 5</c:v>
                </c:pt>
              </c:strCache>
            </c:strRef>
          </c:tx>
          <c:spPr>
            <a:ln>
              <a:solidFill>
                <a:srgbClr val="FFFF00"/>
              </a:solidFill>
            </a:ln>
          </c:spPr>
          <c:marker>
            <c:symbol val="circle"/>
            <c:size val="9"/>
            <c:spPr>
              <a:solidFill>
                <a:srgbClr val="FFFF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Tabelle15!$N$255:$N$275</c:f>
              <c:numCache>
                <c:formatCode>0.00E+00</c:formatCode>
                <c:ptCount val="21"/>
                <c:pt idx="0">
                  <c:v>3.1220516220300202E-2</c:v>
                </c:pt>
                <c:pt idx="1">
                  <c:v>9.8322970337779356E-2</c:v>
                </c:pt>
                <c:pt idx="2" formatCode="General">
                  <c:v>0.17518244499614999</c:v>
                </c:pt>
                <c:pt idx="3" formatCode="General">
                  <c:v>0.212196016999775</c:v>
                </c:pt>
                <c:pt idx="4" formatCode="General">
                  <c:v>0.22271537975912506</c:v>
                </c:pt>
                <c:pt idx="5" formatCode="General">
                  <c:v>0.21651735991534607</c:v>
                </c:pt>
                <c:pt idx="6" formatCode="General">
                  <c:v>0.20314581958339406</c:v>
                </c:pt>
                <c:pt idx="7" formatCode="General">
                  <c:v>0.20096847497840706</c:v>
                </c:pt>
                <c:pt idx="8" formatCode="General">
                  <c:v>0.1774471085460361</c:v>
                </c:pt>
                <c:pt idx="9" formatCode="General">
                  <c:v>0.18145676307115399</c:v>
                </c:pt>
                <c:pt idx="10" formatCode="General">
                  <c:v>0.17230079649539706</c:v>
                </c:pt>
              </c:numCache>
            </c:numRef>
          </c:yVal>
        </c:ser>
        <c:ser>
          <c:idx val="5"/>
          <c:order val="5"/>
          <c:tx>
            <c:strRef>
              <c:f>Tabelle15!$O$254</c:f>
              <c:strCache>
                <c:ptCount val="1"/>
                <c:pt idx="0">
                  <c:v>JP, M1, veh 6</c:v>
                </c:pt>
              </c:strCache>
            </c:strRef>
          </c:tx>
          <c:spPr>
            <a:ln>
              <a:solidFill>
                <a:srgbClr val="18F30D"/>
              </a:solidFill>
            </a:ln>
          </c:spPr>
          <c:marker>
            <c:symbol val="circle"/>
            <c:size val="9"/>
            <c:spPr>
              <a:solidFill>
                <a:srgbClr val="18F30D"/>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Tabelle15!$O$255:$O$275</c:f>
              <c:numCache>
                <c:formatCode>General</c:formatCode>
                <c:ptCount val="21"/>
                <c:pt idx="1">
                  <c:v>0.104699985794732</c:v>
                </c:pt>
                <c:pt idx="2">
                  <c:v>0.20810503131802005</c:v>
                </c:pt>
                <c:pt idx="3">
                  <c:v>0.26138736793339612</c:v>
                </c:pt>
                <c:pt idx="4">
                  <c:v>0.26224110879283591</c:v>
                </c:pt>
                <c:pt idx="5">
                  <c:v>0.24968774463583601</c:v>
                </c:pt>
                <c:pt idx="6">
                  <c:v>0.22773056643550593</c:v>
                </c:pt>
                <c:pt idx="7">
                  <c:v>0.19600785677433999</c:v>
                </c:pt>
                <c:pt idx="8">
                  <c:v>0.18078376250174699</c:v>
                </c:pt>
                <c:pt idx="9">
                  <c:v>0.16290105380584199</c:v>
                </c:pt>
                <c:pt idx="10">
                  <c:v>0.14361831671185801</c:v>
                </c:pt>
                <c:pt idx="11">
                  <c:v>0.16075947359206011</c:v>
                </c:pt>
                <c:pt idx="12">
                  <c:v>0.12547538563320801</c:v>
                </c:pt>
                <c:pt idx="13">
                  <c:v>0.15791558324946511</c:v>
                </c:pt>
                <c:pt idx="14">
                  <c:v>0.10488147572958502</c:v>
                </c:pt>
                <c:pt idx="15" formatCode="0.00E+00">
                  <c:v>8.2688364373690537E-2</c:v>
                </c:pt>
                <c:pt idx="16" formatCode="0.00E+00">
                  <c:v>9.1184019971789126E-2</c:v>
                </c:pt>
              </c:numCache>
            </c:numRef>
          </c:yVal>
        </c:ser>
        <c:ser>
          <c:idx val="6"/>
          <c:order val="6"/>
          <c:tx>
            <c:strRef>
              <c:f>Tabelle15!$P$254</c:f>
              <c:strCache>
                <c:ptCount val="1"/>
                <c:pt idx="0">
                  <c:v>JP, M1, veh 7</c:v>
                </c:pt>
              </c:strCache>
            </c:strRef>
          </c:tx>
          <c:spPr>
            <a:ln>
              <a:solidFill>
                <a:srgbClr val="00FFFF"/>
              </a:solidFill>
            </a:ln>
          </c:spPr>
          <c:marker>
            <c:symbol val="square"/>
            <c:size val="9"/>
            <c:spPr>
              <a:solidFill>
                <a:srgbClr val="00FFFF"/>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Tabelle15!$P$255:$P$275</c:f>
              <c:numCache>
                <c:formatCode>General</c:formatCode>
                <c:ptCount val="21"/>
                <c:pt idx="0" formatCode="0.00E+00">
                  <c:v>5.4872531551433443E-2</c:v>
                </c:pt>
                <c:pt idx="1">
                  <c:v>0.10768457787570603</c:v>
                </c:pt>
                <c:pt idx="2">
                  <c:v>0.18897461430539605</c:v>
                </c:pt>
                <c:pt idx="3">
                  <c:v>0.24482829715705107</c:v>
                </c:pt>
                <c:pt idx="4">
                  <c:v>0.26540429767959312</c:v>
                </c:pt>
                <c:pt idx="5">
                  <c:v>0.2845413428167789</c:v>
                </c:pt>
                <c:pt idx="6">
                  <c:v>0.280704298576892</c:v>
                </c:pt>
                <c:pt idx="7">
                  <c:v>0.27456569142831799</c:v>
                </c:pt>
                <c:pt idx="8">
                  <c:v>0.28294145209153676</c:v>
                </c:pt>
                <c:pt idx="9">
                  <c:v>0.27918828643924914</c:v>
                </c:pt>
                <c:pt idx="10">
                  <c:v>0.30193662886397798</c:v>
                </c:pt>
                <c:pt idx="11">
                  <c:v>0.27935572242833889</c:v>
                </c:pt>
                <c:pt idx="12">
                  <c:v>0.24440256597229906</c:v>
                </c:pt>
                <c:pt idx="13">
                  <c:v>0.23463115227744005</c:v>
                </c:pt>
                <c:pt idx="14">
                  <c:v>0.217800009306759</c:v>
                </c:pt>
                <c:pt idx="15">
                  <c:v>0.19222448878188605</c:v>
                </c:pt>
                <c:pt idx="16">
                  <c:v>0.24081216597562699</c:v>
                </c:pt>
                <c:pt idx="17">
                  <c:v>0.23030430352469899</c:v>
                </c:pt>
              </c:numCache>
            </c:numRef>
          </c:yVal>
        </c:ser>
        <c:ser>
          <c:idx val="7"/>
          <c:order val="7"/>
          <c:tx>
            <c:strRef>
              <c:f>Tabelle15!$Q$254</c:f>
              <c:strCache>
                <c:ptCount val="1"/>
                <c:pt idx="0">
                  <c:v>JP, M1, veh 8</c:v>
                </c:pt>
              </c:strCache>
            </c:strRef>
          </c:tx>
          <c:spPr>
            <a:ln>
              <a:solidFill>
                <a:srgbClr val="FF0000"/>
              </a:solidFill>
            </a:ln>
          </c:spPr>
          <c:marker>
            <c:symbol val="triangle"/>
            <c:size val="9"/>
            <c:spPr>
              <a:solidFill>
                <a:srgbClr val="FF000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Tabelle15!$Q$255:$Q$275</c:f>
              <c:numCache>
                <c:formatCode>General</c:formatCode>
                <c:ptCount val="21"/>
                <c:pt idx="0" formatCode="0.00E+00">
                  <c:v>3.9911134795000199E-2</c:v>
                </c:pt>
                <c:pt idx="1">
                  <c:v>0.12351225621778403</c:v>
                </c:pt>
                <c:pt idx="2">
                  <c:v>0.195007506695831</c:v>
                </c:pt>
                <c:pt idx="3">
                  <c:v>0.25523068891678591</c:v>
                </c:pt>
                <c:pt idx="4">
                  <c:v>0.28009755690466398</c:v>
                </c:pt>
                <c:pt idx="5">
                  <c:v>0.27179330034612276</c:v>
                </c:pt>
                <c:pt idx="6">
                  <c:v>0.2506515394647249</c:v>
                </c:pt>
                <c:pt idx="7">
                  <c:v>0.23368532896314495</c:v>
                </c:pt>
                <c:pt idx="8">
                  <c:v>0.224950441238639</c:v>
                </c:pt>
                <c:pt idx="9">
                  <c:v>0.20167311937608795</c:v>
                </c:pt>
                <c:pt idx="10">
                  <c:v>0.17641693659942217</c:v>
                </c:pt>
                <c:pt idx="11">
                  <c:v>0.16359606910619906</c:v>
                </c:pt>
                <c:pt idx="12">
                  <c:v>0.15054738659247718</c:v>
                </c:pt>
                <c:pt idx="13">
                  <c:v>0.13588940475006006</c:v>
                </c:pt>
                <c:pt idx="14">
                  <c:v>0.12628408577144307</c:v>
                </c:pt>
                <c:pt idx="15">
                  <c:v>0.12383862138149203</c:v>
                </c:pt>
                <c:pt idx="16">
                  <c:v>0.10992634199498705</c:v>
                </c:pt>
                <c:pt idx="17" formatCode="0.00E+00">
                  <c:v>9.5765317655516297E-2</c:v>
                </c:pt>
                <c:pt idx="18">
                  <c:v>0.11219441204717399</c:v>
                </c:pt>
              </c:numCache>
            </c:numRef>
          </c:yVal>
        </c:ser>
        <c:ser>
          <c:idx val="8"/>
          <c:order val="8"/>
          <c:tx>
            <c:strRef>
              <c:f>Tabelle15!$R$254</c:f>
              <c:strCache>
                <c:ptCount val="1"/>
                <c:pt idx="0">
                  <c:v>JP, M1, veh 9</c:v>
                </c:pt>
              </c:strCache>
            </c:strRef>
          </c:tx>
          <c:spPr>
            <a:ln>
              <a:solidFill>
                <a:srgbClr val="EC06CB"/>
              </a:solidFill>
            </a:ln>
          </c:spPr>
          <c:marker>
            <c:symbol val="triangle"/>
            <c:size val="9"/>
            <c:spPr>
              <a:solidFill>
                <a:srgbClr val="EC06CB"/>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Tabelle15!$R$255:$R$275</c:f>
              <c:numCache>
                <c:formatCode>General</c:formatCode>
                <c:ptCount val="21"/>
                <c:pt idx="0" formatCode="0.00E+00">
                  <c:v>2.7058757369585202E-2</c:v>
                </c:pt>
                <c:pt idx="1">
                  <c:v>0.12749120879406306</c:v>
                </c:pt>
                <c:pt idx="2">
                  <c:v>0.19438791397958588</c:v>
                </c:pt>
                <c:pt idx="3">
                  <c:v>0.24027609820972301</c:v>
                </c:pt>
                <c:pt idx="4">
                  <c:v>0.25764309117891793</c:v>
                </c:pt>
                <c:pt idx="5">
                  <c:v>0.24891071899518105</c:v>
                </c:pt>
                <c:pt idx="6">
                  <c:v>0.23536798255187408</c:v>
                </c:pt>
                <c:pt idx="7">
                  <c:v>0.21489816012806706</c:v>
                </c:pt>
                <c:pt idx="8">
                  <c:v>0.20282520613178401</c:v>
                </c:pt>
                <c:pt idx="9">
                  <c:v>0.18899093164889708</c:v>
                </c:pt>
                <c:pt idx="10">
                  <c:v>0.17083099379100805</c:v>
                </c:pt>
                <c:pt idx="11">
                  <c:v>0.13993611047550705</c:v>
                </c:pt>
                <c:pt idx="12">
                  <c:v>0.14500164344445099</c:v>
                </c:pt>
                <c:pt idx="13">
                  <c:v>0.10812293241092204</c:v>
                </c:pt>
                <c:pt idx="14">
                  <c:v>0.11797292754205202</c:v>
                </c:pt>
                <c:pt idx="15">
                  <c:v>0.103300988881077</c:v>
                </c:pt>
                <c:pt idx="16" formatCode="0.00E+00">
                  <c:v>8.9890200574420154E-2</c:v>
                </c:pt>
                <c:pt idx="17">
                  <c:v>0.11906563119274198</c:v>
                </c:pt>
                <c:pt idx="18">
                  <c:v>0.10506778429235902</c:v>
                </c:pt>
                <c:pt idx="19" formatCode="0.00E+00">
                  <c:v>7.7426948995691414E-2</c:v>
                </c:pt>
              </c:numCache>
            </c:numRef>
          </c:yVal>
        </c:ser>
        <c:ser>
          <c:idx val="9"/>
          <c:order val="9"/>
          <c:tx>
            <c:strRef>
              <c:f>Tabelle15!$S$254</c:f>
              <c:strCache>
                <c:ptCount val="1"/>
                <c:pt idx="0">
                  <c:v>JP, M1, veh 10</c:v>
                </c:pt>
              </c:strCache>
            </c:strRef>
          </c:tx>
          <c:spPr>
            <a:ln>
              <a:solidFill>
                <a:srgbClr val="2C0AF6"/>
              </a:solidFill>
            </a:ln>
          </c:spPr>
          <c:marker>
            <c:symbol val="square"/>
            <c:size val="9"/>
            <c:spPr>
              <a:solidFill>
                <a:srgbClr val="2C0AF6"/>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Tabelle15!$S$255:$S$275</c:f>
              <c:numCache>
                <c:formatCode>General</c:formatCode>
                <c:ptCount val="21"/>
                <c:pt idx="0" formatCode="0.00E+00">
                  <c:v>5.9350369346427317E-2</c:v>
                </c:pt>
                <c:pt idx="1">
                  <c:v>0.11851810753716698</c:v>
                </c:pt>
                <c:pt idx="2">
                  <c:v>0.18707373360728699</c:v>
                </c:pt>
                <c:pt idx="3">
                  <c:v>0.2369361324511601</c:v>
                </c:pt>
                <c:pt idx="4">
                  <c:v>0.2546727908757791</c:v>
                </c:pt>
                <c:pt idx="5">
                  <c:v>0.25637179139282823</c:v>
                </c:pt>
                <c:pt idx="6">
                  <c:v>0.2547293865631019</c:v>
                </c:pt>
                <c:pt idx="7">
                  <c:v>0.23427139705285799</c:v>
                </c:pt>
                <c:pt idx="8">
                  <c:v>0.22473197945539899</c:v>
                </c:pt>
                <c:pt idx="9">
                  <c:v>0.22443588912206411</c:v>
                </c:pt>
                <c:pt idx="10">
                  <c:v>0.21721773006201012</c:v>
                </c:pt>
                <c:pt idx="11">
                  <c:v>0.19890650901877793</c:v>
                </c:pt>
                <c:pt idx="12">
                  <c:v>0.18375448547364207</c:v>
                </c:pt>
                <c:pt idx="13">
                  <c:v>0.14657009409630606</c:v>
                </c:pt>
                <c:pt idx="14">
                  <c:v>0.14198713475885899</c:v>
                </c:pt>
                <c:pt idx="15">
                  <c:v>0.13683941657763607</c:v>
                </c:pt>
                <c:pt idx="16">
                  <c:v>0.13576188529586006</c:v>
                </c:pt>
                <c:pt idx="17">
                  <c:v>0.12860863563424194</c:v>
                </c:pt>
                <c:pt idx="18">
                  <c:v>0.17741242981559707</c:v>
                </c:pt>
              </c:numCache>
            </c:numRef>
          </c:yVal>
        </c:ser>
        <c:ser>
          <c:idx val="10"/>
          <c:order val="10"/>
          <c:tx>
            <c:strRef>
              <c:f>Tabelle15!$T$254</c:f>
              <c:strCache>
                <c:ptCount val="1"/>
                <c:pt idx="0">
                  <c:v>JP, M1, veh 11</c:v>
                </c:pt>
              </c:strCache>
            </c:strRef>
          </c:tx>
          <c:spPr>
            <a:ln>
              <a:solidFill>
                <a:srgbClr val="00B050"/>
              </a:solidFill>
            </a:ln>
          </c:spPr>
          <c:marker>
            <c:symbol val="circle"/>
            <c:size val="9"/>
            <c:spPr>
              <a:solidFill>
                <a:srgbClr val="00B050"/>
              </a:solidFill>
              <a:ln>
                <a:solidFill>
                  <a:schemeClr val="tx1"/>
                </a:solidFill>
              </a:ln>
            </c:spPr>
          </c:marker>
          <c:xVal>
            <c:numRef>
              <c:f>Tabelle15!$I$255:$I$275</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xVal>
          <c:yVal>
            <c:numRef>
              <c:f>Tabelle15!$T$255:$T$275</c:f>
              <c:numCache>
                <c:formatCode>General</c:formatCode>
                <c:ptCount val="21"/>
                <c:pt idx="0" formatCode="0.00E+00">
                  <c:v>4.664189932630608E-2</c:v>
                </c:pt>
                <c:pt idx="1">
                  <c:v>0.126432581118573</c:v>
                </c:pt>
                <c:pt idx="2">
                  <c:v>0.19638134460222706</c:v>
                </c:pt>
                <c:pt idx="3">
                  <c:v>0.24080117266136905</c:v>
                </c:pt>
                <c:pt idx="4">
                  <c:v>0.27621310010707301</c:v>
                </c:pt>
                <c:pt idx="5">
                  <c:v>0.28672664791843611</c:v>
                </c:pt>
                <c:pt idx="6">
                  <c:v>0.28025106963749702</c:v>
                </c:pt>
                <c:pt idx="7">
                  <c:v>0.26097482201675998</c:v>
                </c:pt>
                <c:pt idx="8">
                  <c:v>0.25205106255661203</c:v>
                </c:pt>
                <c:pt idx="9">
                  <c:v>0.24274610760217111</c:v>
                </c:pt>
                <c:pt idx="10">
                  <c:v>0.24369556083150001</c:v>
                </c:pt>
                <c:pt idx="11">
                  <c:v>0.21988234871821699</c:v>
                </c:pt>
                <c:pt idx="12">
                  <c:v>0.20786204943435199</c:v>
                </c:pt>
                <c:pt idx="13">
                  <c:v>0.21450790473996306</c:v>
                </c:pt>
                <c:pt idx="14">
                  <c:v>0.19854400531045199</c:v>
                </c:pt>
                <c:pt idx="15">
                  <c:v>0.131116695038204</c:v>
                </c:pt>
                <c:pt idx="16">
                  <c:v>0.12361845521474497</c:v>
                </c:pt>
                <c:pt idx="17">
                  <c:v>0.13129185364515</c:v>
                </c:pt>
                <c:pt idx="18">
                  <c:v>0.10302296641392603</c:v>
                </c:pt>
                <c:pt idx="19">
                  <c:v>0.14038442311772506</c:v>
                </c:pt>
                <c:pt idx="20">
                  <c:v>0.13636107218774601</c:v>
                </c:pt>
              </c:numCache>
            </c:numRef>
          </c:yVal>
        </c:ser>
        <c:axId val="37295232"/>
        <c:axId val="37297152"/>
      </c:scatterChart>
      <c:valAx>
        <c:axId val="37295232"/>
        <c:scaling>
          <c:orientation val="minMax"/>
          <c:max val="140"/>
        </c:scaling>
        <c:axPos val="b"/>
        <c:majorGridlines/>
        <c:title>
          <c:tx>
            <c:rich>
              <a:bodyPr/>
              <a:lstStyle/>
              <a:p>
                <a:pPr>
                  <a:defRPr lang="de-DE"/>
                </a:pPr>
                <a:r>
                  <a:rPr lang="en-US"/>
                  <a:t>vehicle speed in km/h</a:t>
                </a:r>
              </a:p>
            </c:rich>
          </c:tx>
        </c:title>
        <c:numFmt formatCode="#,##0" sourceLinked="0"/>
        <c:majorTickMark val="cross"/>
        <c:minorTickMark val="cross"/>
        <c:tickLblPos val="nextTo"/>
        <c:txPr>
          <a:bodyPr/>
          <a:lstStyle/>
          <a:p>
            <a:pPr>
              <a:defRPr lang="de-DE"/>
            </a:pPr>
            <a:endParaRPr lang="en-US"/>
          </a:p>
        </c:txPr>
        <c:crossAx val="37297152"/>
        <c:crosses val="autoZero"/>
        <c:crossBetween val="midCat"/>
        <c:majorUnit val="20"/>
        <c:minorUnit val="5"/>
      </c:valAx>
      <c:valAx>
        <c:axId val="37297152"/>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7295232"/>
        <c:crosses val="autoZero"/>
        <c:crossBetween val="midCat"/>
      </c:valAx>
    </c:plotArea>
    <c:legend>
      <c:legendPos val="r"/>
      <c:layout>
        <c:manualLayout>
          <c:xMode val="edge"/>
          <c:yMode val="edge"/>
          <c:x val="0.77706902594491267"/>
          <c:y val="6.2109446544681174E-2"/>
          <c:w val="0.17785997836463155"/>
          <c:h val="0.45362836812103224"/>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plotArea>
      <c:layout>
        <c:manualLayout>
          <c:layoutTarget val="inner"/>
          <c:xMode val="edge"/>
          <c:yMode val="edge"/>
          <c:x val="8.127921186088792E-2"/>
          <c:y val="2.343478623623059E-2"/>
          <c:w val="0.89573436525229477"/>
          <c:h val="0.88991490800231732"/>
        </c:manualLayout>
      </c:layout>
      <c:scatterChart>
        <c:scatterStyle val="lineMarker"/>
        <c:ser>
          <c:idx val="0"/>
          <c:order val="0"/>
          <c:tx>
            <c:strRef>
              <c:f>Tabelle15!$J$281</c:f>
              <c:strCache>
                <c:ptCount val="1"/>
                <c:pt idx="0">
                  <c:v>JP, N1, veh 12</c:v>
                </c:pt>
              </c:strCache>
            </c:strRef>
          </c:tx>
          <c:spPr>
            <a:ln>
              <a:solidFill>
                <a:srgbClr val="33CC33"/>
              </a:solidFill>
            </a:ln>
          </c:spPr>
          <c:marker>
            <c:symbol val="triangle"/>
            <c:size val="9"/>
            <c:spPr>
              <a:solidFill>
                <a:srgbClr val="33CC33"/>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Tabelle15!$J$282:$J$303</c:f>
              <c:numCache>
                <c:formatCode>0.00E+00</c:formatCode>
                <c:ptCount val="22"/>
                <c:pt idx="0">
                  <c:v>2.5252640634956702E-2</c:v>
                </c:pt>
                <c:pt idx="1">
                  <c:v>9.5062048592636963E-2</c:v>
                </c:pt>
                <c:pt idx="2" formatCode="General">
                  <c:v>0.18745824559042221</c:v>
                </c:pt>
                <c:pt idx="3" formatCode="General">
                  <c:v>0.24746061393742411</c:v>
                </c:pt>
                <c:pt idx="4" formatCode="General">
                  <c:v>0.26774949525861502</c:v>
                </c:pt>
                <c:pt idx="5" formatCode="General">
                  <c:v>0.26126145886614388</c:v>
                </c:pt>
                <c:pt idx="6" formatCode="General">
                  <c:v>0.23605495696716799</c:v>
                </c:pt>
                <c:pt idx="7" formatCode="General">
                  <c:v>0.20260701394946701</c:v>
                </c:pt>
                <c:pt idx="8" formatCode="General">
                  <c:v>0.18500979799789011</c:v>
                </c:pt>
                <c:pt idx="9" formatCode="General">
                  <c:v>0.15528286878247807</c:v>
                </c:pt>
                <c:pt idx="10" formatCode="General">
                  <c:v>0.14195865335286506</c:v>
                </c:pt>
                <c:pt idx="11" formatCode="General">
                  <c:v>0.10950877378951908</c:v>
                </c:pt>
                <c:pt idx="12" formatCode="General">
                  <c:v>0.11281158715768698</c:v>
                </c:pt>
                <c:pt idx="13" formatCode="General">
                  <c:v>0.10751724997705303</c:v>
                </c:pt>
                <c:pt idx="14" formatCode="General">
                  <c:v>0.105980467219286</c:v>
                </c:pt>
                <c:pt idx="15">
                  <c:v>8.9080854728106784E-2</c:v>
                </c:pt>
                <c:pt idx="16">
                  <c:v>7.5129098993692897E-2</c:v>
                </c:pt>
                <c:pt idx="17">
                  <c:v>6.5099661289909419E-2</c:v>
                </c:pt>
                <c:pt idx="18">
                  <c:v>5.4355606003046439E-2</c:v>
                </c:pt>
              </c:numCache>
            </c:numRef>
          </c:yVal>
        </c:ser>
        <c:ser>
          <c:idx val="1"/>
          <c:order val="1"/>
          <c:tx>
            <c:strRef>
              <c:f>Tabelle15!$K$281</c:f>
              <c:strCache>
                <c:ptCount val="1"/>
                <c:pt idx="0">
                  <c:v>JP, N1, veh 13</c:v>
                </c:pt>
              </c:strCache>
            </c:strRef>
          </c:tx>
          <c:spPr>
            <a:ln>
              <a:solidFill>
                <a:srgbClr val="99CC00"/>
              </a:solidFill>
            </a:ln>
          </c:spPr>
          <c:marker>
            <c:symbol val="diamond"/>
            <c:size val="9"/>
            <c:spPr>
              <a:solidFill>
                <a:srgbClr val="99CC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Tabelle15!$K$282:$K$303</c:f>
              <c:numCache>
                <c:formatCode>0.00E+00</c:formatCode>
                <c:ptCount val="22"/>
                <c:pt idx="0">
                  <c:v>2.1018532533879114E-2</c:v>
                </c:pt>
                <c:pt idx="1">
                  <c:v>8.8140953596934524E-2</c:v>
                </c:pt>
                <c:pt idx="2" formatCode="General">
                  <c:v>0.15984365636252607</c:v>
                </c:pt>
                <c:pt idx="3" formatCode="General">
                  <c:v>0.19623020806832106</c:v>
                </c:pt>
                <c:pt idx="4" formatCode="General">
                  <c:v>0.20162769101619499</c:v>
                </c:pt>
                <c:pt idx="5" formatCode="General">
                  <c:v>0.17982742990761597</c:v>
                </c:pt>
                <c:pt idx="6" formatCode="General">
                  <c:v>0.16460078044486001</c:v>
                </c:pt>
                <c:pt idx="7" formatCode="General">
                  <c:v>0.15339996840256007</c:v>
                </c:pt>
                <c:pt idx="8" formatCode="General">
                  <c:v>0.142061272705648</c:v>
                </c:pt>
                <c:pt idx="9" formatCode="General">
                  <c:v>0.14536750549521499</c:v>
                </c:pt>
                <c:pt idx="10" formatCode="General">
                  <c:v>0.14171446405219912</c:v>
                </c:pt>
                <c:pt idx="11" formatCode="General">
                  <c:v>0.117033858016755</c:v>
                </c:pt>
                <c:pt idx="12">
                  <c:v>6.91833621879792E-2</c:v>
                </c:pt>
                <c:pt idx="13">
                  <c:v>9.3627153987541234E-2</c:v>
                </c:pt>
              </c:numCache>
            </c:numRef>
          </c:yVal>
        </c:ser>
        <c:ser>
          <c:idx val="2"/>
          <c:order val="2"/>
          <c:tx>
            <c:strRef>
              <c:f>Tabelle15!$L$281</c:f>
              <c:strCache>
                <c:ptCount val="1"/>
                <c:pt idx="0">
                  <c:v>JP, N1, veh 14</c:v>
                </c:pt>
              </c:strCache>
            </c:strRef>
          </c:tx>
          <c:spPr>
            <a:ln>
              <a:solidFill>
                <a:srgbClr val="650357"/>
              </a:solidFill>
            </a:ln>
          </c:spPr>
          <c:marker>
            <c:symbol val="triangle"/>
            <c:size val="9"/>
            <c:spPr>
              <a:solidFill>
                <a:srgbClr val="650357"/>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Tabelle15!$L$282:$L$303</c:f>
              <c:numCache>
                <c:formatCode>0.00E+00</c:formatCode>
                <c:ptCount val="22"/>
                <c:pt idx="0">
                  <c:v>2.9565905115599207E-2</c:v>
                </c:pt>
                <c:pt idx="1">
                  <c:v>9.616567697062163E-2</c:v>
                </c:pt>
                <c:pt idx="2" formatCode="General">
                  <c:v>0.18950048701791811</c:v>
                </c:pt>
                <c:pt idx="3" formatCode="General">
                  <c:v>0.21478732750693211</c:v>
                </c:pt>
                <c:pt idx="4" formatCode="General">
                  <c:v>0.24937859676398497</c:v>
                </c:pt>
                <c:pt idx="5" formatCode="General">
                  <c:v>0.23477014952024899</c:v>
                </c:pt>
                <c:pt idx="6" formatCode="General">
                  <c:v>0.20378619571096304</c:v>
                </c:pt>
                <c:pt idx="7" formatCode="General">
                  <c:v>0.18722858119796215</c:v>
                </c:pt>
                <c:pt idx="8" formatCode="General">
                  <c:v>0.16689092694805088</c:v>
                </c:pt>
                <c:pt idx="9" formatCode="General">
                  <c:v>0.154166971474512</c:v>
                </c:pt>
                <c:pt idx="10" formatCode="General">
                  <c:v>0.16804414985979108</c:v>
                </c:pt>
                <c:pt idx="11" formatCode="General">
                  <c:v>0.15941302571257807</c:v>
                </c:pt>
                <c:pt idx="12" formatCode="General">
                  <c:v>0.14964913794185605</c:v>
                </c:pt>
                <c:pt idx="13" formatCode="General">
                  <c:v>0.12528626924576</c:v>
                </c:pt>
                <c:pt idx="14" formatCode="General">
                  <c:v>0.12817039559631199</c:v>
                </c:pt>
                <c:pt idx="15">
                  <c:v>9.4153106066495143E-2</c:v>
                </c:pt>
                <c:pt idx="16" formatCode="General">
                  <c:v>0.105857146729576</c:v>
                </c:pt>
                <c:pt idx="17">
                  <c:v>7.8362490108309257E-2</c:v>
                </c:pt>
                <c:pt idx="18">
                  <c:v>8.0020129169649984E-2</c:v>
                </c:pt>
                <c:pt idx="19" formatCode="General">
                  <c:v>7.7776744791652003E-2</c:v>
                </c:pt>
                <c:pt idx="20">
                  <c:v>6.3569190633752298E-2</c:v>
                </c:pt>
                <c:pt idx="21">
                  <c:v>6.6682962513186506E-2</c:v>
                </c:pt>
              </c:numCache>
            </c:numRef>
          </c:yVal>
        </c:ser>
        <c:ser>
          <c:idx val="3"/>
          <c:order val="3"/>
          <c:tx>
            <c:strRef>
              <c:f>Tabelle15!$M$281</c:f>
              <c:strCache>
                <c:ptCount val="1"/>
                <c:pt idx="0">
                  <c:v>JP, N1, veh 15</c:v>
                </c:pt>
              </c:strCache>
            </c:strRef>
          </c:tx>
          <c:spPr>
            <a:ln>
              <a:solidFill>
                <a:srgbClr val="FF9900"/>
              </a:solidFill>
            </a:ln>
          </c:spPr>
          <c:marker>
            <c:symbol val="square"/>
            <c:size val="9"/>
            <c:spPr>
              <a:solidFill>
                <a:srgbClr val="FF99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Tabelle15!$M$282:$M$303</c:f>
              <c:numCache>
                <c:formatCode>0.00E+00</c:formatCode>
                <c:ptCount val="22"/>
                <c:pt idx="1">
                  <c:v>9.1377279754683627E-2</c:v>
                </c:pt>
                <c:pt idx="2" formatCode="General">
                  <c:v>0.17927687891574695</c:v>
                </c:pt>
                <c:pt idx="3" formatCode="General">
                  <c:v>0.26544823863653089</c:v>
                </c:pt>
                <c:pt idx="4" formatCode="General">
                  <c:v>0.26518749056253299</c:v>
                </c:pt>
                <c:pt idx="5" formatCode="General">
                  <c:v>0.26992387431578413</c:v>
                </c:pt>
                <c:pt idx="6" formatCode="General">
                  <c:v>0.25350978561576998</c:v>
                </c:pt>
                <c:pt idx="7" formatCode="General">
                  <c:v>0.22381112967292399</c:v>
                </c:pt>
                <c:pt idx="8" formatCode="General">
                  <c:v>0.204821511342235</c:v>
                </c:pt>
                <c:pt idx="9" formatCode="General">
                  <c:v>0.19706129325821301</c:v>
                </c:pt>
                <c:pt idx="10" formatCode="General">
                  <c:v>0.17385970666550493</c:v>
                </c:pt>
                <c:pt idx="11" formatCode="General">
                  <c:v>0.14406422934044999</c:v>
                </c:pt>
                <c:pt idx="12" formatCode="General">
                  <c:v>0.15436627567160099</c:v>
                </c:pt>
                <c:pt idx="13" formatCode="General">
                  <c:v>0.125156835647912</c:v>
                </c:pt>
                <c:pt idx="14">
                  <c:v>8.899215318565866E-2</c:v>
                </c:pt>
                <c:pt idx="15" formatCode="General">
                  <c:v>8.6576362112137067E-2</c:v>
                </c:pt>
                <c:pt idx="16">
                  <c:v>8.0461776366910695E-2</c:v>
                </c:pt>
                <c:pt idx="17">
                  <c:v>5.8804450187868812E-2</c:v>
                </c:pt>
                <c:pt idx="18">
                  <c:v>5.6306221173360115E-2</c:v>
                </c:pt>
                <c:pt idx="19">
                  <c:v>4.5668659419823815E-2</c:v>
                </c:pt>
              </c:numCache>
            </c:numRef>
          </c:yVal>
        </c:ser>
        <c:ser>
          <c:idx val="4"/>
          <c:order val="4"/>
          <c:tx>
            <c:strRef>
              <c:f>Tabelle15!$N$281</c:f>
              <c:strCache>
                <c:ptCount val="1"/>
                <c:pt idx="0">
                  <c:v>JP, N1, veh 16</c:v>
                </c:pt>
              </c:strCache>
            </c:strRef>
          </c:tx>
          <c:spPr>
            <a:ln>
              <a:solidFill>
                <a:srgbClr val="FFFF00"/>
              </a:solidFill>
            </a:ln>
          </c:spPr>
          <c:marker>
            <c:symbol val="circle"/>
            <c:size val="9"/>
            <c:spPr>
              <a:solidFill>
                <a:srgbClr val="FFFF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Tabelle15!$N$282:$N$303</c:f>
              <c:numCache>
                <c:formatCode>0.00E+00</c:formatCode>
                <c:ptCount val="22"/>
                <c:pt idx="0">
                  <c:v>2.1128083848177191E-2</c:v>
                </c:pt>
                <c:pt idx="1">
                  <c:v>9.7547193083547895E-2</c:v>
                </c:pt>
                <c:pt idx="2" formatCode="General">
                  <c:v>0.16025389372736606</c:v>
                </c:pt>
                <c:pt idx="3" formatCode="General">
                  <c:v>0.181569624893755</c:v>
                </c:pt>
                <c:pt idx="4" formatCode="General">
                  <c:v>0.18261818580613712</c:v>
                </c:pt>
                <c:pt idx="5" formatCode="General">
                  <c:v>0.17081663708057501</c:v>
                </c:pt>
                <c:pt idx="6" formatCode="General">
                  <c:v>0.15534791545505899</c:v>
                </c:pt>
                <c:pt idx="7" formatCode="General">
                  <c:v>0.15457199280360601</c:v>
                </c:pt>
                <c:pt idx="8" formatCode="General">
                  <c:v>0.15117650756412301</c:v>
                </c:pt>
                <c:pt idx="9" formatCode="General">
                  <c:v>0.13902953057238907</c:v>
                </c:pt>
                <c:pt idx="10">
                  <c:v>7.6890685934162623E-2</c:v>
                </c:pt>
                <c:pt idx="11">
                  <c:v>7.9182966072331135E-2</c:v>
                </c:pt>
                <c:pt idx="12">
                  <c:v>4.9001830740913417E-2</c:v>
                </c:pt>
                <c:pt idx="13">
                  <c:v>3.3620401160243195E-2</c:v>
                </c:pt>
                <c:pt idx="14" formatCode="General">
                  <c:v>3.6762035498766006E-2</c:v>
                </c:pt>
              </c:numCache>
            </c:numRef>
          </c:yVal>
        </c:ser>
        <c:ser>
          <c:idx val="5"/>
          <c:order val="5"/>
          <c:tx>
            <c:strRef>
              <c:f>Tabelle15!$O$281</c:f>
              <c:strCache>
                <c:ptCount val="1"/>
                <c:pt idx="0">
                  <c:v>JP, N1, veh 17</c:v>
                </c:pt>
              </c:strCache>
            </c:strRef>
          </c:tx>
          <c:spPr>
            <a:ln>
              <a:solidFill>
                <a:srgbClr val="18F30D"/>
              </a:solidFill>
            </a:ln>
          </c:spPr>
          <c:marker>
            <c:symbol val="circle"/>
            <c:size val="9"/>
            <c:spPr>
              <a:solidFill>
                <a:srgbClr val="18F30D"/>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Tabelle15!$O$282:$O$303</c:f>
              <c:numCache>
                <c:formatCode>General</c:formatCode>
                <c:ptCount val="22"/>
                <c:pt idx="0" formatCode="0.00E+00">
                  <c:v>3.7752405054705805E-2</c:v>
                </c:pt>
                <c:pt idx="1">
                  <c:v>0.100419387456141</c:v>
                </c:pt>
                <c:pt idx="2">
                  <c:v>0.189947672283555</c:v>
                </c:pt>
                <c:pt idx="3">
                  <c:v>0.19399842294519506</c:v>
                </c:pt>
                <c:pt idx="4">
                  <c:v>0.21200959283125506</c:v>
                </c:pt>
                <c:pt idx="5">
                  <c:v>0.22717808768314293</c:v>
                </c:pt>
                <c:pt idx="6">
                  <c:v>0.20889415853791007</c:v>
                </c:pt>
                <c:pt idx="7">
                  <c:v>0.18173521744074506</c:v>
                </c:pt>
                <c:pt idx="8">
                  <c:v>0.15897338478024212</c:v>
                </c:pt>
                <c:pt idx="9">
                  <c:v>0.13248383477479506</c:v>
                </c:pt>
                <c:pt idx="10">
                  <c:v>0.11147379517124402</c:v>
                </c:pt>
                <c:pt idx="11">
                  <c:v>9.2100679711078007E-2</c:v>
                </c:pt>
                <c:pt idx="12" formatCode="0.00E+00">
                  <c:v>9.0542710009982583E-2</c:v>
                </c:pt>
                <c:pt idx="13">
                  <c:v>7.4766928156091053E-2</c:v>
                </c:pt>
                <c:pt idx="14" formatCode="0.00E+00">
                  <c:v>6.5908948949418733E-2</c:v>
                </c:pt>
                <c:pt idx="15" formatCode="0.00E+00">
                  <c:v>6.0137235750319901E-2</c:v>
                </c:pt>
                <c:pt idx="16" formatCode="0.00E+00">
                  <c:v>6.1584899589740096E-2</c:v>
                </c:pt>
                <c:pt idx="17" formatCode="0.00E+00">
                  <c:v>5.9010428300883919E-2</c:v>
                </c:pt>
                <c:pt idx="18" formatCode="0.00E+00">
                  <c:v>4.460403013875823E-2</c:v>
                </c:pt>
                <c:pt idx="19" formatCode="0.00E+00">
                  <c:v>4.4956718912554504E-2</c:v>
                </c:pt>
              </c:numCache>
            </c:numRef>
          </c:yVal>
        </c:ser>
        <c:ser>
          <c:idx val="6"/>
          <c:order val="6"/>
          <c:tx>
            <c:strRef>
              <c:f>Tabelle15!$P$281</c:f>
              <c:strCache>
                <c:ptCount val="1"/>
                <c:pt idx="0">
                  <c:v>JP, N1, veh 18</c:v>
                </c:pt>
              </c:strCache>
            </c:strRef>
          </c:tx>
          <c:spPr>
            <a:ln>
              <a:solidFill>
                <a:srgbClr val="00FFFF"/>
              </a:solidFill>
            </a:ln>
          </c:spPr>
          <c:marker>
            <c:symbol val="square"/>
            <c:size val="9"/>
            <c:spPr>
              <a:solidFill>
                <a:srgbClr val="00FFFF"/>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Tabelle15!$P$282:$P$303</c:f>
              <c:numCache>
                <c:formatCode>0.00E+00</c:formatCode>
                <c:ptCount val="22"/>
                <c:pt idx="0">
                  <c:v>3.899148722344431E-2</c:v>
                </c:pt>
                <c:pt idx="1">
                  <c:v>9.9860900631099356E-2</c:v>
                </c:pt>
                <c:pt idx="2" formatCode="General">
                  <c:v>0.169848595119518</c:v>
                </c:pt>
                <c:pt idx="3" formatCode="General">
                  <c:v>0.20657770810731499</c:v>
                </c:pt>
                <c:pt idx="4" formatCode="General">
                  <c:v>0.22915254117874895</c:v>
                </c:pt>
                <c:pt idx="5" formatCode="General">
                  <c:v>0.21954467014184306</c:v>
                </c:pt>
                <c:pt idx="6" formatCode="General">
                  <c:v>0.20626884276905205</c:v>
                </c:pt>
                <c:pt idx="7" formatCode="General">
                  <c:v>0.19676419595302599</c:v>
                </c:pt>
                <c:pt idx="8" formatCode="General">
                  <c:v>0.18227421160100199</c:v>
                </c:pt>
                <c:pt idx="9" formatCode="General">
                  <c:v>0.164630707195939</c:v>
                </c:pt>
                <c:pt idx="10" formatCode="General">
                  <c:v>0.15327942327139507</c:v>
                </c:pt>
                <c:pt idx="11" formatCode="General">
                  <c:v>0.11764569731854102</c:v>
                </c:pt>
                <c:pt idx="12" formatCode="General">
                  <c:v>0.12459680655393705</c:v>
                </c:pt>
                <c:pt idx="13">
                  <c:v>8.2195635054586297E-2</c:v>
                </c:pt>
                <c:pt idx="14">
                  <c:v>6.0429591702091501E-2</c:v>
                </c:pt>
                <c:pt idx="15">
                  <c:v>3.6211679953690915E-2</c:v>
                </c:pt>
                <c:pt idx="16">
                  <c:v>3.4861742376682117E-2</c:v>
                </c:pt>
                <c:pt idx="17">
                  <c:v>5.0444764175766897E-2</c:v>
                </c:pt>
              </c:numCache>
            </c:numRef>
          </c:yVal>
        </c:ser>
        <c:ser>
          <c:idx val="7"/>
          <c:order val="7"/>
          <c:tx>
            <c:strRef>
              <c:f>Tabelle15!$Q$281</c:f>
              <c:strCache>
                <c:ptCount val="1"/>
                <c:pt idx="0">
                  <c:v>JP, N1, veh 19</c:v>
                </c:pt>
              </c:strCache>
            </c:strRef>
          </c:tx>
          <c:spPr>
            <a:ln>
              <a:solidFill>
                <a:srgbClr val="FF0000"/>
              </a:solidFill>
            </a:ln>
          </c:spPr>
          <c:marker>
            <c:symbol val="triangle"/>
            <c:size val="9"/>
            <c:spPr>
              <a:solidFill>
                <a:srgbClr val="FF000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Tabelle15!$Q$282:$Q$303</c:f>
              <c:numCache>
                <c:formatCode>General</c:formatCode>
                <c:ptCount val="22"/>
                <c:pt idx="0" formatCode="0.00E+00">
                  <c:v>3.0155265166024913E-2</c:v>
                </c:pt>
                <c:pt idx="1">
                  <c:v>0.100882408931094</c:v>
                </c:pt>
                <c:pt idx="2">
                  <c:v>0.18301704270183711</c:v>
                </c:pt>
                <c:pt idx="3">
                  <c:v>0.21410570049595801</c:v>
                </c:pt>
                <c:pt idx="4">
                  <c:v>0.23632538937236011</c:v>
                </c:pt>
                <c:pt idx="5">
                  <c:v>0.22007091749143901</c:v>
                </c:pt>
                <c:pt idx="6">
                  <c:v>0.20835204789222511</c:v>
                </c:pt>
                <c:pt idx="7">
                  <c:v>0.18674611633885299</c:v>
                </c:pt>
                <c:pt idx="8">
                  <c:v>0.17922052456028001</c:v>
                </c:pt>
                <c:pt idx="9">
                  <c:v>0.16254271091450595</c:v>
                </c:pt>
                <c:pt idx="10">
                  <c:v>0.12444835514052</c:v>
                </c:pt>
                <c:pt idx="11">
                  <c:v>0.12978473865728599</c:v>
                </c:pt>
              </c:numCache>
            </c:numRef>
          </c:yVal>
        </c:ser>
        <c:ser>
          <c:idx val="8"/>
          <c:order val="8"/>
          <c:tx>
            <c:strRef>
              <c:f>Tabelle15!$R$281</c:f>
              <c:strCache>
                <c:ptCount val="1"/>
                <c:pt idx="0">
                  <c:v>JP, N1, veh 20</c:v>
                </c:pt>
              </c:strCache>
            </c:strRef>
          </c:tx>
          <c:spPr>
            <a:ln>
              <a:solidFill>
                <a:srgbClr val="EC06CB"/>
              </a:solidFill>
            </a:ln>
          </c:spPr>
          <c:marker>
            <c:symbol val="triangle"/>
            <c:size val="9"/>
            <c:spPr>
              <a:solidFill>
                <a:srgbClr val="EC06CB"/>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Tabelle15!$R$282:$R$303</c:f>
              <c:numCache>
                <c:formatCode>General</c:formatCode>
                <c:ptCount val="22"/>
                <c:pt idx="0">
                  <c:v>7.2413032335481048E-2</c:v>
                </c:pt>
                <c:pt idx="1">
                  <c:v>0.10022783095621908</c:v>
                </c:pt>
                <c:pt idx="2">
                  <c:v>0.186973326068651</c:v>
                </c:pt>
                <c:pt idx="3">
                  <c:v>0.23742017854733208</c:v>
                </c:pt>
                <c:pt idx="4">
                  <c:v>0.26146404530574213</c:v>
                </c:pt>
                <c:pt idx="5">
                  <c:v>0.27128035196698008</c:v>
                </c:pt>
                <c:pt idx="6">
                  <c:v>0.28456521880853403</c:v>
                </c:pt>
                <c:pt idx="7">
                  <c:v>0.28062839482327312</c:v>
                </c:pt>
                <c:pt idx="8">
                  <c:v>0.29148559832893611</c:v>
                </c:pt>
                <c:pt idx="9">
                  <c:v>0.30834178519091915</c:v>
                </c:pt>
                <c:pt idx="10">
                  <c:v>0.28685863231878311</c:v>
                </c:pt>
                <c:pt idx="11">
                  <c:v>0.24416743032942112</c:v>
                </c:pt>
                <c:pt idx="12">
                  <c:v>0.221733271236528</c:v>
                </c:pt>
                <c:pt idx="13">
                  <c:v>0.23127117896501195</c:v>
                </c:pt>
                <c:pt idx="14">
                  <c:v>0.21269118702497805</c:v>
                </c:pt>
                <c:pt idx="15">
                  <c:v>0.18891508494925707</c:v>
                </c:pt>
                <c:pt idx="16">
                  <c:v>0.17553332418522011</c:v>
                </c:pt>
              </c:numCache>
            </c:numRef>
          </c:yVal>
        </c:ser>
        <c:ser>
          <c:idx val="9"/>
          <c:order val="9"/>
          <c:tx>
            <c:strRef>
              <c:f>Tabelle15!$S$281</c:f>
              <c:strCache>
                <c:ptCount val="1"/>
                <c:pt idx="0">
                  <c:v>JP, N1, veh 21</c:v>
                </c:pt>
              </c:strCache>
            </c:strRef>
          </c:tx>
          <c:spPr>
            <a:ln>
              <a:solidFill>
                <a:srgbClr val="2C0AF6"/>
              </a:solidFill>
            </a:ln>
          </c:spPr>
          <c:marker>
            <c:symbol val="square"/>
            <c:size val="9"/>
            <c:spPr>
              <a:solidFill>
                <a:srgbClr val="2C0AF6"/>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Tabelle15!$S$282:$S$303</c:f>
              <c:numCache>
                <c:formatCode>General</c:formatCode>
                <c:ptCount val="22"/>
                <c:pt idx="0" formatCode="0.00E+00">
                  <c:v>3.0746976975022114E-2</c:v>
                </c:pt>
                <c:pt idx="1">
                  <c:v>0.111230639729297</c:v>
                </c:pt>
                <c:pt idx="2">
                  <c:v>0.188180969915406</c:v>
                </c:pt>
                <c:pt idx="3">
                  <c:v>0.23710466294666394</c:v>
                </c:pt>
                <c:pt idx="4">
                  <c:v>0.26285740629660898</c:v>
                </c:pt>
                <c:pt idx="5">
                  <c:v>0.26933956638207512</c:v>
                </c:pt>
                <c:pt idx="6">
                  <c:v>0.2532002512517319</c:v>
                </c:pt>
                <c:pt idx="7">
                  <c:v>0.23610625591797399</c:v>
                </c:pt>
                <c:pt idx="8">
                  <c:v>0.22069871681349601</c:v>
                </c:pt>
                <c:pt idx="9">
                  <c:v>0.21300242697817601</c:v>
                </c:pt>
                <c:pt idx="10">
                  <c:v>0.18821924992771807</c:v>
                </c:pt>
                <c:pt idx="11">
                  <c:v>0.16855994289207007</c:v>
                </c:pt>
                <c:pt idx="12">
                  <c:v>0.15192473356887806</c:v>
                </c:pt>
                <c:pt idx="13">
                  <c:v>0.16570330086220111</c:v>
                </c:pt>
                <c:pt idx="14">
                  <c:v>0.13033683541657801</c:v>
                </c:pt>
                <c:pt idx="15">
                  <c:v>0.11841197771253402</c:v>
                </c:pt>
                <c:pt idx="16">
                  <c:v>0.10816664579286203</c:v>
                </c:pt>
                <c:pt idx="17">
                  <c:v>0.10249505797412703</c:v>
                </c:pt>
                <c:pt idx="18">
                  <c:v>0.12319651637512906</c:v>
                </c:pt>
                <c:pt idx="19" formatCode="0.00E+00">
                  <c:v>9.8885263134912735E-2</c:v>
                </c:pt>
              </c:numCache>
            </c:numRef>
          </c:yVal>
        </c:ser>
        <c:ser>
          <c:idx val="10"/>
          <c:order val="10"/>
          <c:tx>
            <c:strRef>
              <c:f>Tabelle15!$T$281</c:f>
              <c:strCache>
                <c:ptCount val="1"/>
                <c:pt idx="0">
                  <c:v>JP, N1, veh 22</c:v>
                </c:pt>
              </c:strCache>
            </c:strRef>
          </c:tx>
          <c:spPr>
            <a:ln>
              <a:solidFill>
                <a:srgbClr val="00B050"/>
              </a:solidFill>
            </a:ln>
          </c:spPr>
          <c:marker>
            <c:symbol val="circle"/>
            <c:size val="9"/>
            <c:spPr>
              <a:solidFill>
                <a:srgbClr val="00B050"/>
              </a:solidFill>
              <a:ln>
                <a:solidFill>
                  <a:schemeClr val="tx1"/>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Tabelle15!$T$282:$T$303</c:f>
              <c:numCache>
                <c:formatCode>0.00E+00</c:formatCode>
                <c:ptCount val="22"/>
                <c:pt idx="0">
                  <c:v>3.9066761764247497E-2</c:v>
                </c:pt>
                <c:pt idx="1">
                  <c:v>9.6996382420305893E-2</c:v>
                </c:pt>
                <c:pt idx="2" formatCode="General">
                  <c:v>0.15686186943639707</c:v>
                </c:pt>
                <c:pt idx="3" formatCode="General">
                  <c:v>0.20304075057598106</c:v>
                </c:pt>
                <c:pt idx="4" formatCode="General">
                  <c:v>0.22076263332702106</c:v>
                </c:pt>
                <c:pt idx="5" formatCode="General">
                  <c:v>0.21406176739378693</c:v>
                </c:pt>
                <c:pt idx="6" formatCode="General">
                  <c:v>0.19335314123965594</c:v>
                </c:pt>
                <c:pt idx="7" formatCode="General">
                  <c:v>0.17520951012515501</c:v>
                </c:pt>
                <c:pt idx="8" formatCode="General">
                  <c:v>0.16277441401457796</c:v>
                </c:pt>
                <c:pt idx="9" formatCode="General">
                  <c:v>0.14905693104232512</c:v>
                </c:pt>
                <c:pt idx="10" formatCode="General">
                  <c:v>0.13596800973247511</c:v>
                </c:pt>
                <c:pt idx="11" formatCode="General">
                  <c:v>0.11944183542742498</c:v>
                </c:pt>
                <c:pt idx="12" formatCode="General">
                  <c:v>0.13451970536373001</c:v>
                </c:pt>
                <c:pt idx="13" formatCode="General">
                  <c:v>0.133273844453004</c:v>
                </c:pt>
                <c:pt idx="14">
                  <c:v>8.8077764318533897E-2</c:v>
                </c:pt>
                <c:pt idx="15">
                  <c:v>5.2496598042411649E-2</c:v>
                </c:pt>
                <c:pt idx="16">
                  <c:v>5.6482529669398616E-2</c:v>
                </c:pt>
                <c:pt idx="17">
                  <c:v>7.6474293400007096E-2</c:v>
                </c:pt>
                <c:pt idx="18">
                  <c:v>3.2821214582241118E-2</c:v>
                </c:pt>
                <c:pt idx="19">
                  <c:v>3.4589310422890221E-2</c:v>
                </c:pt>
              </c:numCache>
            </c:numRef>
          </c:yVal>
        </c:ser>
        <c:ser>
          <c:idx val="11"/>
          <c:order val="11"/>
          <c:tx>
            <c:strRef>
              <c:f>Tabelle15!$U$281</c:f>
              <c:strCache>
                <c:ptCount val="1"/>
                <c:pt idx="0">
                  <c:v>JP, N1, veh 23</c:v>
                </c:pt>
              </c:strCache>
            </c:strRef>
          </c:tx>
          <c:spPr>
            <a:ln>
              <a:solidFill>
                <a:srgbClr val="EC06CB"/>
              </a:solidFill>
            </a:ln>
          </c:spPr>
          <c:marker>
            <c:symbol val="square"/>
            <c:size val="9"/>
            <c:spPr>
              <a:solidFill>
                <a:srgbClr val="EC06CB"/>
              </a:solidFill>
              <a:ln>
                <a:solidFill>
                  <a:sysClr val="windowText" lastClr="000000"/>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Tabelle15!$U$282:$U$303</c:f>
              <c:numCache>
                <c:formatCode>0.00E+00</c:formatCode>
                <c:ptCount val="22"/>
                <c:pt idx="0">
                  <c:v>4.0649890202773785E-2</c:v>
                </c:pt>
                <c:pt idx="1">
                  <c:v>9.8066636839148694E-2</c:v>
                </c:pt>
                <c:pt idx="2" formatCode="General">
                  <c:v>0.18470705384842312</c:v>
                </c:pt>
                <c:pt idx="3" formatCode="General">
                  <c:v>0.24399528520678407</c:v>
                </c:pt>
                <c:pt idx="4" formatCode="General">
                  <c:v>0.27205237100673402</c:v>
                </c:pt>
                <c:pt idx="5" formatCode="General">
                  <c:v>0.26934068681481921</c:v>
                </c:pt>
                <c:pt idx="6" formatCode="General">
                  <c:v>0.26008850603703598</c:v>
                </c:pt>
                <c:pt idx="7" formatCode="General">
                  <c:v>0.25768657140862111</c:v>
                </c:pt>
                <c:pt idx="8" formatCode="General">
                  <c:v>0.2512253829570481</c:v>
                </c:pt>
                <c:pt idx="9" formatCode="General">
                  <c:v>0.25564447169247712</c:v>
                </c:pt>
                <c:pt idx="10" formatCode="General">
                  <c:v>0.25695109648395686</c:v>
                </c:pt>
                <c:pt idx="11" formatCode="General">
                  <c:v>0.26643760113571202</c:v>
                </c:pt>
                <c:pt idx="12" formatCode="General">
                  <c:v>0.21875809971456506</c:v>
                </c:pt>
                <c:pt idx="13" formatCode="General">
                  <c:v>0.21844045156372613</c:v>
                </c:pt>
                <c:pt idx="14" formatCode="General">
                  <c:v>0.23112116198631397</c:v>
                </c:pt>
                <c:pt idx="15" formatCode="General">
                  <c:v>0.21435724082953306</c:v>
                </c:pt>
                <c:pt idx="16" formatCode="General">
                  <c:v>0.21803884881723812</c:v>
                </c:pt>
                <c:pt idx="17" formatCode="General">
                  <c:v>0.20984255752883099</c:v>
                </c:pt>
              </c:numCache>
            </c:numRef>
          </c:yVal>
        </c:ser>
        <c:ser>
          <c:idx val="12"/>
          <c:order val="12"/>
          <c:tx>
            <c:strRef>
              <c:f>Tabelle15!$V$281</c:f>
              <c:strCache>
                <c:ptCount val="1"/>
                <c:pt idx="0">
                  <c:v>JP, N1, veh 24</c:v>
                </c:pt>
              </c:strCache>
            </c:strRef>
          </c:tx>
          <c:spPr>
            <a:ln>
              <a:solidFill>
                <a:srgbClr val="650357"/>
              </a:solidFill>
            </a:ln>
          </c:spPr>
          <c:marker>
            <c:symbol val="triangle"/>
            <c:size val="9"/>
            <c:spPr>
              <a:solidFill>
                <a:srgbClr val="FFFF00"/>
              </a:solidFill>
              <a:ln>
                <a:solidFill>
                  <a:srgbClr val="650357"/>
                </a:solidFill>
              </a:ln>
            </c:spPr>
          </c:marker>
          <c:xVal>
            <c:numRef>
              <c:f>Tabelle15!$I$282:$I$303</c:f>
              <c:numCache>
                <c:formatCode>General</c:formatCode>
                <c:ptCount val="22"/>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numCache>
            </c:numRef>
          </c:xVal>
          <c:yVal>
            <c:numRef>
              <c:f>Tabelle15!$V$282:$V$303</c:f>
              <c:numCache>
                <c:formatCode>General</c:formatCode>
                <c:ptCount val="22"/>
                <c:pt idx="0" formatCode="0.00E+00">
                  <c:v>4.6995556507320603E-2</c:v>
                </c:pt>
                <c:pt idx="1">
                  <c:v>0.11773218553751404</c:v>
                </c:pt>
                <c:pt idx="2">
                  <c:v>0.17516352599229701</c:v>
                </c:pt>
                <c:pt idx="3">
                  <c:v>0.23197556205369194</c:v>
                </c:pt>
                <c:pt idx="4">
                  <c:v>0.24581989934126611</c:v>
                </c:pt>
                <c:pt idx="5">
                  <c:v>0.256923234625832</c:v>
                </c:pt>
                <c:pt idx="6">
                  <c:v>0.24747900379260607</c:v>
                </c:pt>
                <c:pt idx="7">
                  <c:v>0.23481975668812199</c:v>
                </c:pt>
                <c:pt idx="8">
                  <c:v>0.22480852608929994</c:v>
                </c:pt>
                <c:pt idx="9">
                  <c:v>0.21697610438623507</c:v>
                </c:pt>
                <c:pt idx="10">
                  <c:v>0.20357374197261197</c:v>
                </c:pt>
                <c:pt idx="11">
                  <c:v>0.17549354076294107</c:v>
                </c:pt>
                <c:pt idx="12">
                  <c:v>0.162685088098767</c:v>
                </c:pt>
                <c:pt idx="13">
                  <c:v>0.16293678545509208</c:v>
                </c:pt>
                <c:pt idx="14">
                  <c:v>0.11592779896434798</c:v>
                </c:pt>
                <c:pt idx="15">
                  <c:v>0.12831812921899</c:v>
                </c:pt>
                <c:pt idx="16">
                  <c:v>0.10869317516834404</c:v>
                </c:pt>
                <c:pt idx="17">
                  <c:v>0.12717653871982595</c:v>
                </c:pt>
                <c:pt idx="18" formatCode="0.00E+00">
                  <c:v>7.6901626864748635E-2</c:v>
                </c:pt>
                <c:pt idx="19">
                  <c:v>0.105456895565225</c:v>
                </c:pt>
                <c:pt idx="20">
                  <c:v>0.10436121379893402</c:v>
                </c:pt>
              </c:numCache>
            </c:numRef>
          </c:yVal>
        </c:ser>
        <c:axId val="37439360"/>
        <c:axId val="37449728"/>
      </c:scatterChart>
      <c:valAx>
        <c:axId val="37439360"/>
        <c:scaling>
          <c:orientation val="minMax"/>
          <c:max val="140"/>
        </c:scaling>
        <c:axPos val="b"/>
        <c:majorGridlines/>
        <c:title>
          <c:tx>
            <c:rich>
              <a:bodyPr/>
              <a:lstStyle/>
              <a:p>
                <a:pPr>
                  <a:defRPr lang="de-DE"/>
                </a:pPr>
                <a:r>
                  <a:rPr lang="en-US"/>
                  <a:t>average speed in km/h</a:t>
                </a:r>
              </a:p>
            </c:rich>
          </c:tx>
        </c:title>
        <c:numFmt formatCode="#,##0" sourceLinked="0"/>
        <c:majorTickMark val="cross"/>
        <c:minorTickMark val="cross"/>
        <c:tickLblPos val="nextTo"/>
        <c:txPr>
          <a:bodyPr/>
          <a:lstStyle/>
          <a:p>
            <a:pPr>
              <a:defRPr lang="de-DE"/>
            </a:pPr>
            <a:endParaRPr lang="en-US"/>
          </a:p>
        </c:txPr>
        <c:crossAx val="37449728"/>
        <c:crosses val="autoZero"/>
        <c:crossBetween val="midCat"/>
        <c:majorUnit val="20"/>
        <c:minorUnit val="5"/>
      </c:valAx>
      <c:valAx>
        <c:axId val="37449728"/>
        <c:scaling>
          <c:orientation val="minMax"/>
          <c:max val="0.35000000000000014"/>
        </c:scaling>
        <c:axPos val="l"/>
        <c:majorGridlines/>
        <c:title>
          <c:tx>
            <c:rich>
              <a:bodyPr rot="-5400000" vert="horz"/>
              <a:lstStyle/>
              <a:p>
                <a:pPr>
                  <a:defRPr lang="de-DE"/>
                </a:pPr>
                <a:r>
                  <a:rPr lang="en-US"/>
                  <a:t>average RPA in m/s²</a:t>
                </a:r>
              </a:p>
            </c:rich>
          </c:tx>
        </c:title>
        <c:numFmt formatCode="#,##0.00" sourceLinked="0"/>
        <c:majorTickMark val="cross"/>
        <c:minorTickMark val="cross"/>
        <c:tickLblPos val="nextTo"/>
        <c:txPr>
          <a:bodyPr/>
          <a:lstStyle/>
          <a:p>
            <a:pPr>
              <a:defRPr lang="de-DE"/>
            </a:pPr>
            <a:endParaRPr lang="en-US"/>
          </a:p>
        </c:txPr>
        <c:crossAx val="37439360"/>
        <c:crosses val="autoZero"/>
        <c:crossBetween val="midCat"/>
      </c:valAx>
    </c:plotArea>
    <c:legend>
      <c:legendPos val="r"/>
      <c:layout>
        <c:manualLayout>
          <c:xMode val="edge"/>
          <c:yMode val="edge"/>
          <c:x val="0.58856678929112605"/>
          <c:y val="1.3561900697083597E-2"/>
          <c:w val="0.38955707933495409"/>
          <c:h val="0.43463150235458092"/>
        </c:manualLayout>
      </c:layout>
      <c:spPr>
        <a:solidFill>
          <a:schemeClr val="bg1"/>
        </a:solidFill>
        <a:ln w="9525">
          <a:solidFill>
            <a:schemeClr val="accent1"/>
          </a:solidFill>
          <a:prstDash val="solid"/>
        </a:ln>
      </c:spPr>
      <c:txPr>
        <a:bodyPr/>
        <a:lstStyle/>
        <a:p>
          <a:pPr>
            <a:defRPr lang="de-DE"/>
          </a:pPr>
          <a:endParaRPr lang="en-US"/>
        </a:p>
      </c:txPr>
    </c:legend>
    <c:plotVisOnly val="1"/>
    <c:dispBlanksAs val="gap"/>
  </c:chart>
  <c:txPr>
    <a:bodyPr/>
    <a:lstStyle/>
    <a:p>
      <a:pPr>
        <a:defRPr sz="1400" baseline="0"/>
      </a:pPr>
      <a:endParaRPr lang="en-US"/>
    </a:p>
  </c:tx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0DB51F-92F5-469E-98A2-6D99528D5ADF}"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13316"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8DBEE184-2D2A-4B8D-ACF5-7B70EF8768F2}"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F5BB08B-06AF-459E-8E6B-B88975D352DA}"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1ACC329-8281-4FFD-B809-628ACED11DD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B045D3E-A142-4BFB-8AA8-9421E04EA43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14282" y="0"/>
            <a:ext cx="7643866" cy="1142984"/>
          </a:xfrm>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2312B09-1F71-420D-8DD4-17892DC981F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E08E90F-E086-415B-B401-100E5C905238}"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567098F-0997-4C81-9413-E2793D67268E}"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404B850B-1B09-44C4-AA41-07443E4D488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F651B473-EF87-412B-86A4-DC7C45981D8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99A3687-8331-4008-9306-9AC3127B4944}"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4E53D96-57FA-48A3-A926-00D91AC489E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629A0E-A068-486F-8C3B-331273C4624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feld 8"/>
          <p:cNvSpPr txBox="1"/>
          <p:nvPr userDrawn="1"/>
        </p:nvSpPr>
        <p:spPr>
          <a:xfrm>
            <a:off x="0" y="0"/>
            <a:ext cx="9144000" cy="1125538"/>
          </a:xfrm>
          <a:prstGeom prst="rect">
            <a:avLst/>
          </a:prstGeom>
          <a:solidFill>
            <a:schemeClr val="accent2">
              <a:lumMod val="60000"/>
              <a:lumOff val="40000"/>
            </a:schemeClr>
          </a:solidFill>
        </p:spPr>
        <p:txBody>
          <a:bodyPr>
            <a:spAutoFit/>
          </a:bodyPr>
          <a:lstStyle/>
          <a:p>
            <a:pPr>
              <a:defRPr/>
            </a:pPr>
            <a:r>
              <a:rPr lang="de-DE" dirty="0">
                <a:cs typeface="+mn-cs"/>
              </a:rPr>
              <a:t>    </a:t>
            </a:r>
            <a:endParaRPr lang="de-DE" sz="2200" dirty="0">
              <a:cs typeface="+mn-cs"/>
            </a:endParaRPr>
          </a:p>
          <a:p>
            <a:pPr>
              <a:defRPr/>
            </a:pPr>
            <a:r>
              <a:rPr lang="de-DE" sz="2200" dirty="0">
                <a:cs typeface="+mn-cs"/>
              </a:rPr>
              <a:t> </a:t>
            </a:r>
          </a:p>
          <a:p>
            <a:pPr>
              <a:defRPr/>
            </a:pPr>
            <a:r>
              <a:rPr lang="de-DE" sz="2200" dirty="0">
                <a:cs typeface="+mn-cs"/>
              </a:rPr>
              <a:t>     </a:t>
            </a:r>
          </a:p>
        </p:txBody>
      </p:sp>
      <p:sp>
        <p:nvSpPr>
          <p:cNvPr id="1027"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8"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E91E67AC-3B21-466D-9D1F-4E94C4B82F62}" type="slidenum">
              <a:rPr lang="en-GB"/>
              <a:pPr>
                <a:defRPr/>
              </a:pPr>
              <a:t>‹#›</a:t>
            </a:fld>
            <a:endParaRPr lang="en-GB"/>
          </a:p>
        </p:txBody>
      </p:sp>
      <p:pic>
        <p:nvPicPr>
          <p:cNvPr id="1032" name="Picture 12"/>
          <p:cNvPicPr>
            <a:picLocks noChangeAspect="1" noChangeArrowheads="1"/>
          </p:cNvPicPr>
          <p:nvPr userDrawn="1"/>
        </p:nvPicPr>
        <p:blipFill>
          <a:blip r:embed="rId13"/>
          <a:srcRect/>
          <a:stretch>
            <a:fillRect/>
          </a:stretch>
        </p:blipFill>
        <p:spPr bwMode="auto">
          <a:xfrm>
            <a:off x="7991475" y="214313"/>
            <a:ext cx="1152525" cy="781050"/>
          </a:xfrm>
          <a:prstGeom prst="rect">
            <a:avLst/>
          </a:prstGeom>
          <a:noFill/>
          <a:ln w="9525">
            <a:noFill/>
            <a:miter lim="800000"/>
            <a:headEnd/>
            <a:tailEnd/>
          </a:ln>
        </p:spPr>
      </p:pic>
      <p:sp>
        <p:nvSpPr>
          <p:cNvPr id="1033" name="Line 13"/>
          <p:cNvSpPr>
            <a:spLocks noChangeShapeType="1"/>
          </p:cNvSpPr>
          <p:nvPr userDrawn="1"/>
        </p:nvSpPr>
        <p:spPr bwMode="auto">
          <a:xfrm flipH="1">
            <a:off x="0" y="1125538"/>
            <a:ext cx="9144000" cy="0"/>
          </a:xfrm>
          <a:prstGeom prst="line">
            <a:avLst/>
          </a:prstGeom>
          <a:noFill/>
          <a:ln w="12700">
            <a:solidFill>
              <a:schemeClr val="tx1"/>
            </a:solidFill>
            <a:round/>
            <a:headEnd/>
            <a:tailEnd/>
          </a:ln>
          <a:extLst>
            <a:ext uri="{909E8E84-426E-40DD-AFC4-6F175D3DCCD1}"/>
          </a:extLst>
        </p:spPr>
        <p:txBody>
          <a:bodyPr/>
          <a:lstStyle/>
          <a:p>
            <a:pPr>
              <a:defRPr/>
            </a:pPr>
            <a:endParaRPr lang="de-DE">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323850" y="304800"/>
            <a:ext cx="7200900" cy="762000"/>
          </a:xfrm>
        </p:spPr>
        <p:txBody>
          <a:bodyPr/>
          <a:lstStyle/>
          <a:p>
            <a:pPr eaLnBrk="1" hangingPunct="1"/>
            <a:r>
              <a:rPr lang="de-DE" sz="3200" b="1" smtClean="0">
                <a:latin typeface="Arial" charset="0"/>
              </a:rPr>
              <a:t>   </a:t>
            </a:r>
          </a:p>
        </p:txBody>
      </p:sp>
      <p:sp>
        <p:nvSpPr>
          <p:cNvPr id="15362" name="Text Box 13"/>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4F4A603D-082D-41B1-AF16-F21253CF564F}" type="slidenum">
              <a:rPr lang="en-GB" sz="1400">
                <a:latin typeface="Arial" charset="0"/>
              </a:rPr>
              <a:pPr>
                <a:spcBef>
                  <a:spcPct val="50000"/>
                </a:spcBef>
              </a:pPr>
              <a:t>1</a:t>
            </a:fld>
            <a:endParaRPr lang="en-GB" sz="1400">
              <a:latin typeface="Arial" charset="0"/>
            </a:endParaRPr>
          </a:p>
        </p:txBody>
      </p:sp>
      <p:sp>
        <p:nvSpPr>
          <p:cNvPr id="15363" name="Rectangle 17"/>
          <p:cNvSpPr>
            <a:spLocks noChangeArrowheads="1"/>
          </p:cNvSpPr>
          <p:nvPr/>
        </p:nvSpPr>
        <p:spPr bwMode="auto">
          <a:xfrm>
            <a:off x="393700" y="1765300"/>
            <a:ext cx="8569325" cy="1447800"/>
          </a:xfrm>
          <a:prstGeom prst="rect">
            <a:avLst/>
          </a:prstGeom>
          <a:noFill/>
          <a:ln w="9525">
            <a:noFill/>
            <a:miter lim="800000"/>
            <a:headEnd/>
            <a:tailEnd/>
          </a:ln>
        </p:spPr>
        <p:txBody>
          <a:bodyPr anchor="ctr"/>
          <a:lstStyle/>
          <a:p>
            <a:pPr algn="ctr"/>
            <a:endParaRPr lang="en-GB" sz="2800" b="1">
              <a:solidFill>
                <a:srgbClr val="000099"/>
              </a:solidFill>
              <a:latin typeface="Arial" charset="0"/>
            </a:endParaRPr>
          </a:p>
          <a:p>
            <a:pPr algn="ctr"/>
            <a:r>
              <a:rPr lang="en-GB" sz="2800" b="1">
                <a:solidFill>
                  <a:srgbClr val="000099"/>
                </a:solidFill>
                <a:latin typeface="Arial" charset="0"/>
              </a:rPr>
              <a:t>Overview of in-use driving behaviour data from different regions</a:t>
            </a:r>
          </a:p>
          <a:p>
            <a:pPr algn="ctr"/>
            <a:endParaRPr lang="en-GB" sz="2800" b="1">
              <a:solidFill>
                <a:srgbClr val="000099"/>
              </a:solidFill>
              <a:latin typeface="Arial" charset="0"/>
            </a:endParaRPr>
          </a:p>
          <a:p>
            <a:pPr algn="ctr"/>
            <a:r>
              <a:rPr lang="en-GB" sz="2800" b="1">
                <a:solidFill>
                  <a:srgbClr val="000099"/>
                </a:solidFill>
                <a:latin typeface="Arial" charset="0"/>
              </a:rPr>
              <a:t>Revised version</a:t>
            </a:r>
          </a:p>
        </p:txBody>
      </p:sp>
      <p:sp>
        <p:nvSpPr>
          <p:cNvPr id="15364" name="Rectangle 18"/>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5365" name="Rectangle 19"/>
          <p:cNvSpPr>
            <a:spLocks noChangeArrowheads="1"/>
          </p:cNvSpPr>
          <p:nvPr/>
        </p:nvSpPr>
        <p:spPr bwMode="auto">
          <a:xfrm>
            <a:off x="1114425" y="3505200"/>
            <a:ext cx="6858000" cy="2590800"/>
          </a:xfrm>
          <a:prstGeom prst="rect">
            <a:avLst/>
          </a:prstGeom>
          <a:noFill/>
          <a:ln w="9525">
            <a:noFill/>
            <a:miter lim="800000"/>
            <a:headEnd/>
            <a:tailEnd/>
          </a:ln>
        </p:spPr>
        <p:txBody>
          <a:bodyPr anchor="ctr"/>
          <a:lstStyle/>
          <a:p>
            <a:pPr algn="ctr"/>
            <a:r>
              <a:rPr lang="en-GB" b="1">
                <a:solidFill>
                  <a:srgbClr val="009900"/>
                </a:solidFill>
                <a:latin typeface="Arial" charset="0"/>
              </a:rPr>
              <a:t>By Heinz Steven</a:t>
            </a:r>
          </a:p>
          <a:p>
            <a:pPr algn="ctr"/>
            <a:endParaRPr lang="en-GB" b="1">
              <a:solidFill>
                <a:srgbClr val="009900"/>
              </a:solidFill>
              <a:latin typeface="Arial" charset="0"/>
            </a:endParaRPr>
          </a:p>
          <a:p>
            <a:pPr algn="ctr"/>
            <a:endParaRPr lang="en-GB" b="1">
              <a:solidFill>
                <a:srgbClr val="009900"/>
              </a:solidFill>
              <a:latin typeface="Arial" charset="0"/>
            </a:endParaRPr>
          </a:p>
          <a:p>
            <a:pPr algn="ctr"/>
            <a:r>
              <a:rPr lang="en-GB" b="1">
                <a:solidFill>
                  <a:srgbClr val="009900"/>
                </a:solidFill>
                <a:latin typeface="Arial" charset="0"/>
              </a:rPr>
              <a:t>12.10.2010</a:t>
            </a:r>
          </a:p>
        </p:txBody>
      </p:sp>
      <p:sp>
        <p:nvSpPr>
          <p:cNvPr id="15366" name="Rectangle 22"/>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15367" name="Rectangle 24"/>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15368" name="Rectangle 2"/>
          <p:cNvSpPr txBox="1">
            <a:spLocks noChangeArrowheads="1"/>
          </p:cNvSpPr>
          <p:nvPr/>
        </p:nvSpPr>
        <p:spPr bwMode="auto">
          <a:xfrm>
            <a:off x="179388" y="304800"/>
            <a:ext cx="7705725" cy="762000"/>
          </a:xfrm>
          <a:prstGeom prst="rect">
            <a:avLst/>
          </a:prstGeom>
          <a:noFill/>
          <a:ln w="9525">
            <a:noFill/>
            <a:miter lim="800000"/>
            <a:headEnd/>
            <a:tailEnd/>
          </a:ln>
        </p:spPr>
        <p:txBody>
          <a:bodyPr anchor="ctr"/>
          <a:lstStyle/>
          <a:p>
            <a:pPr algn="ctr"/>
            <a:r>
              <a:rPr lang="de-DE" sz="3200" b="1">
                <a:solidFill>
                  <a:schemeClr val="tx2"/>
                </a:solidFill>
                <a:latin typeface="Arial" charset="0"/>
              </a:rPr>
              <a:t>WLTP-DHC-05-03-Rev.1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Rural roads</a:t>
            </a:r>
            <a:endParaRPr lang="en-GB" sz="3200" b="1" smtClean="0">
              <a:latin typeface="Arial" charset="0"/>
            </a:endParaRPr>
          </a:p>
        </p:txBody>
      </p:sp>
      <p:sp>
        <p:nvSpPr>
          <p:cNvPr id="24578"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4579"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6BE7DD33-F6E8-484D-82C0-009290E421B0}" type="slidenum">
              <a:rPr lang="en-GB" sz="1400">
                <a:latin typeface="Arial" charset="0"/>
              </a:rPr>
              <a:pPr>
                <a:spcBef>
                  <a:spcPct val="50000"/>
                </a:spcBef>
              </a:pPr>
              <a:t>10</a:t>
            </a:fld>
            <a:endParaRPr lang="en-GB" sz="1400">
              <a:latin typeface="Arial" charset="0"/>
            </a:endParaRPr>
          </a:p>
        </p:txBody>
      </p:sp>
      <p:sp>
        <p:nvSpPr>
          <p:cNvPr id="24580"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Figures 5 and 6 show the speed distributions for rural roads.</a:t>
            </a:r>
          </a:p>
          <a:p>
            <a:pPr marL="355600" indent="-355600">
              <a:spcBef>
                <a:spcPct val="20000"/>
              </a:spcBef>
              <a:spcAft>
                <a:spcPct val="20000"/>
              </a:spcAft>
              <a:buFontTx/>
              <a:buChar char="•"/>
            </a:pPr>
            <a:r>
              <a:rPr lang="en-US" b="1">
                <a:solidFill>
                  <a:srgbClr val="000099"/>
                </a:solidFill>
                <a:latin typeface="Arial" charset="0"/>
              </a:rPr>
              <a:t>The Japanese, Korean and Belgium data have stop percentages around 14%, the distributions for M1 are almost the same. Korean M2 and N1 data have lower percentages of high speeds.</a:t>
            </a:r>
          </a:p>
          <a:p>
            <a:pPr marL="355600" indent="-355600">
              <a:spcBef>
                <a:spcPct val="20000"/>
              </a:spcBef>
              <a:spcAft>
                <a:spcPct val="20000"/>
              </a:spcAft>
              <a:buFontTx/>
              <a:buChar char="•"/>
            </a:pPr>
            <a:r>
              <a:rPr lang="en-US" b="1">
                <a:solidFill>
                  <a:srgbClr val="000099"/>
                </a:solidFill>
                <a:latin typeface="Arial" charset="0"/>
              </a:rPr>
              <a:t>The other European data have stop percentages below 5% and higher speeds up to 120 km/h compared to up to 100 km/h for Korea and up to 80 km/h for Japan.</a:t>
            </a:r>
          </a:p>
          <a:p>
            <a:pPr marL="355600" indent="-355600">
              <a:spcBef>
                <a:spcPct val="20000"/>
              </a:spcBef>
              <a:spcAft>
                <a:spcPct val="20000"/>
              </a:spcAft>
              <a:buFontTx/>
              <a:buChar char="•"/>
            </a:pPr>
            <a:r>
              <a:rPr lang="en-US" b="1">
                <a:solidFill>
                  <a:srgbClr val="000099"/>
                </a:solidFill>
                <a:latin typeface="Arial" charset="0"/>
              </a:rPr>
              <a:t>The highest speeds were found for the old German data from the Aachen region.</a:t>
            </a:r>
          </a:p>
          <a:p>
            <a:pPr marL="355600" indent="-355600">
              <a:spcBef>
                <a:spcPct val="20000"/>
              </a:spcBef>
              <a:spcAft>
                <a:spcPct val="20000"/>
              </a:spcAft>
              <a:buFontTx/>
              <a:buChar char="•"/>
            </a:pPr>
            <a:endParaRPr lang="en-US" b="1">
              <a:solidFill>
                <a:srgbClr val="000099"/>
              </a:solidFill>
              <a:latin typeface="Arial" charset="0"/>
            </a:endParaRPr>
          </a:p>
          <a:p>
            <a:pPr marL="355600" indent="-355600">
              <a:spcBef>
                <a:spcPct val="20000"/>
              </a:spcBef>
              <a:spcAft>
                <a:spcPct val="20000"/>
              </a:spcAft>
              <a:buFontTx/>
              <a:buChar char="•"/>
            </a:pPr>
            <a:endParaRPr lang="en-US" b="1">
              <a:solidFill>
                <a:srgbClr val="000099"/>
              </a:solidFill>
              <a:latin typeface="Arial" charset="0"/>
            </a:endParaRPr>
          </a:p>
        </p:txBody>
      </p:sp>
      <p:sp>
        <p:nvSpPr>
          <p:cNvPr id="24582"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4583"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Rural roads</a:t>
            </a:r>
            <a:endParaRPr lang="en-GB" sz="3200" b="1" smtClean="0">
              <a:latin typeface="Arial" charset="0"/>
            </a:endParaRPr>
          </a:p>
        </p:txBody>
      </p:sp>
      <p:sp>
        <p:nvSpPr>
          <p:cNvPr id="2560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560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8CF68275-BC18-4008-A6D7-B5DE194E87CE}" type="slidenum">
              <a:rPr lang="en-GB" sz="1400">
                <a:latin typeface="Arial" charset="0"/>
              </a:rPr>
              <a:pPr>
                <a:spcBef>
                  <a:spcPct val="50000"/>
                </a:spcBef>
              </a:pPr>
              <a:t>11</a:t>
            </a:fld>
            <a:endParaRPr lang="en-GB" sz="1400">
              <a:latin typeface="Arial" charset="0"/>
            </a:endParaRPr>
          </a:p>
        </p:txBody>
      </p:sp>
      <p:sp>
        <p:nvSpPr>
          <p:cNvPr id="2560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The comparison between M1 and N1 has no uniform result. No difference for Japan, lower speeds for N1 for Korea and France, higher speeds for N1 for Switzerland.</a:t>
            </a:r>
          </a:p>
          <a:p>
            <a:pPr marL="355600" indent="-355600">
              <a:spcBef>
                <a:spcPct val="20000"/>
              </a:spcBef>
              <a:spcAft>
                <a:spcPct val="20000"/>
              </a:spcAft>
              <a:buFontTx/>
              <a:buChar char="•"/>
            </a:pPr>
            <a:endParaRPr lang="en-US" b="1">
              <a:solidFill>
                <a:srgbClr val="000099"/>
              </a:solidFill>
              <a:latin typeface="Arial" charset="0"/>
            </a:endParaRPr>
          </a:p>
        </p:txBody>
      </p:sp>
      <p:sp>
        <p:nvSpPr>
          <p:cNvPr id="25606"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5607"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p:cNvPicPr>
            <a:picLocks noChangeAspect="1" noChangeArrowheads="1"/>
          </p:cNvPicPr>
          <p:nvPr/>
        </p:nvPicPr>
        <p:blipFill>
          <a:blip r:embed="rId2"/>
          <a:srcRect/>
          <a:stretch>
            <a:fillRect/>
          </a:stretch>
        </p:blipFill>
        <p:spPr bwMode="auto">
          <a:xfrm>
            <a:off x="250825" y="1165225"/>
            <a:ext cx="8588375" cy="5553075"/>
          </a:xfrm>
          <a:prstGeom prst="rect">
            <a:avLst/>
          </a:prstGeom>
          <a:noFill/>
          <a:ln w="9525">
            <a:noFill/>
            <a:miter lim="800000"/>
            <a:headEnd/>
            <a:tailEnd/>
          </a:ln>
        </p:spPr>
      </p:pic>
      <p:sp>
        <p:nvSpPr>
          <p:cNvPr id="26626"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Speed distributions for rural areas</a:t>
            </a:r>
            <a:endParaRPr lang="en-GB" sz="3200" b="1" smtClean="0">
              <a:latin typeface="Arial" charset="0"/>
            </a:endParaRPr>
          </a:p>
        </p:txBody>
      </p:sp>
      <p:sp>
        <p:nvSpPr>
          <p:cNvPr id="26627"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6628"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1ED2E02E-D70B-43E8-B13C-F90017AE7C96}" type="slidenum">
              <a:rPr lang="en-GB" sz="1400">
                <a:latin typeface="Arial" charset="0"/>
              </a:rPr>
              <a:pPr>
                <a:spcBef>
                  <a:spcPct val="50000"/>
                </a:spcBef>
              </a:pPr>
              <a:t>12</a:t>
            </a:fld>
            <a:endParaRPr lang="en-GB" sz="1400">
              <a:latin typeface="Arial" charset="0"/>
            </a:endParaRPr>
          </a:p>
        </p:txBody>
      </p:sp>
      <p:sp>
        <p:nvSpPr>
          <p:cNvPr id="26629"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26630"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2663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663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2663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a:srcRect/>
          <a:stretch>
            <a:fillRect/>
          </a:stretch>
        </p:blipFill>
        <p:spPr bwMode="auto">
          <a:xfrm>
            <a:off x="174625" y="1223963"/>
            <a:ext cx="8531225" cy="5516562"/>
          </a:xfrm>
          <a:prstGeom prst="rect">
            <a:avLst/>
          </a:prstGeom>
          <a:noFill/>
          <a:ln w="9525">
            <a:noFill/>
            <a:miter lim="800000"/>
            <a:headEnd/>
            <a:tailEnd/>
          </a:ln>
        </p:spPr>
      </p:pic>
      <p:sp>
        <p:nvSpPr>
          <p:cNvPr id="27650"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Speed distributions for rural areas</a:t>
            </a:r>
            <a:endParaRPr lang="en-GB" sz="3200" b="1" smtClean="0">
              <a:latin typeface="Arial" charset="0"/>
            </a:endParaRPr>
          </a:p>
        </p:txBody>
      </p:sp>
      <p:sp>
        <p:nvSpPr>
          <p:cNvPr id="27651"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7652"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DD79FF3F-A51E-4275-A64F-E62E5410B28E}" type="slidenum">
              <a:rPr lang="en-GB" sz="1400">
                <a:latin typeface="Arial" charset="0"/>
              </a:rPr>
              <a:pPr>
                <a:spcBef>
                  <a:spcPct val="50000"/>
                </a:spcBef>
              </a:pPr>
              <a:t>13</a:t>
            </a:fld>
            <a:endParaRPr lang="en-GB" sz="1400">
              <a:latin typeface="Arial" charset="0"/>
            </a:endParaRPr>
          </a:p>
        </p:txBody>
      </p:sp>
      <p:sp>
        <p:nvSpPr>
          <p:cNvPr id="27653"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2765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27655"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7656"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27657"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6</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Motorways</a:t>
            </a:r>
            <a:endParaRPr lang="en-GB" sz="3200" b="1" smtClean="0">
              <a:latin typeface="Arial" charset="0"/>
            </a:endParaRPr>
          </a:p>
        </p:txBody>
      </p:sp>
      <p:sp>
        <p:nvSpPr>
          <p:cNvPr id="28674"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8675"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FC4A7F57-117D-41F9-8B45-4BA54C07C670}" type="slidenum">
              <a:rPr lang="en-GB" sz="1400">
                <a:latin typeface="Arial" charset="0"/>
              </a:rPr>
              <a:pPr>
                <a:spcBef>
                  <a:spcPct val="50000"/>
                </a:spcBef>
              </a:pPr>
              <a:t>14</a:t>
            </a:fld>
            <a:endParaRPr lang="en-GB" sz="1400">
              <a:latin typeface="Arial" charset="0"/>
            </a:endParaRPr>
          </a:p>
        </p:txBody>
      </p:sp>
      <p:sp>
        <p:nvSpPr>
          <p:cNvPr id="28676"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443912"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The biggest differences between the regions (Europe, Korea, Japan) were found for motorways (Figures 7 and 8).</a:t>
            </a:r>
          </a:p>
          <a:p>
            <a:pPr marL="355600" indent="-355600">
              <a:spcBef>
                <a:spcPct val="20000"/>
              </a:spcBef>
              <a:spcAft>
                <a:spcPct val="20000"/>
              </a:spcAft>
              <a:buFontTx/>
              <a:buChar char="•"/>
            </a:pPr>
            <a:r>
              <a:rPr lang="en-US" b="1">
                <a:solidFill>
                  <a:srgbClr val="000099"/>
                </a:solidFill>
                <a:latin typeface="Arial" charset="0"/>
              </a:rPr>
              <a:t>The median values are 40 km/h for Japan, 60 km/h for Korea and between 100 km/h and 120 km/h for Europe.</a:t>
            </a:r>
          </a:p>
          <a:p>
            <a:pPr marL="355600" indent="-355600">
              <a:spcBef>
                <a:spcPct val="20000"/>
              </a:spcBef>
              <a:spcAft>
                <a:spcPct val="20000"/>
              </a:spcAft>
              <a:buFontTx/>
              <a:buChar char="•"/>
            </a:pPr>
            <a:r>
              <a:rPr lang="en-US" b="1">
                <a:solidFill>
                  <a:srgbClr val="000099"/>
                </a:solidFill>
                <a:latin typeface="Arial" charset="0"/>
              </a:rPr>
              <a:t>The 95% percentiles are around 90 km/h for Korea, 100 km/h for Japan and between 125 km/h and 145 km/h for Europe.</a:t>
            </a:r>
          </a:p>
          <a:p>
            <a:pPr marL="355600" indent="-355600">
              <a:spcBef>
                <a:spcPct val="20000"/>
              </a:spcBef>
              <a:spcAft>
                <a:spcPct val="20000"/>
              </a:spcAft>
              <a:buFontTx/>
              <a:buChar char="•"/>
            </a:pPr>
            <a:r>
              <a:rPr lang="en-US" b="1">
                <a:solidFill>
                  <a:srgbClr val="000099"/>
                </a:solidFill>
                <a:latin typeface="Arial" charset="0"/>
              </a:rPr>
              <a:t>Figure 9 shows the distributions for all road catego-ries for France, Korea and Japan. The motorway curve for Korea has a higher percentage of low speeds than the rural curve (figure 10).</a:t>
            </a:r>
          </a:p>
        </p:txBody>
      </p:sp>
      <p:sp>
        <p:nvSpPr>
          <p:cNvPr id="28678"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8679"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p:cNvPicPr>
            <a:picLocks noChangeAspect="1" noChangeArrowheads="1"/>
          </p:cNvPicPr>
          <p:nvPr/>
        </p:nvPicPr>
        <p:blipFill>
          <a:blip r:embed="rId2"/>
          <a:srcRect/>
          <a:stretch>
            <a:fillRect/>
          </a:stretch>
        </p:blipFill>
        <p:spPr bwMode="auto">
          <a:xfrm>
            <a:off x="260350" y="1198563"/>
            <a:ext cx="8474075" cy="5480050"/>
          </a:xfrm>
          <a:prstGeom prst="rect">
            <a:avLst/>
          </a:prstGeom>
          <a:noFill/>
          <a:ln w="9525">
            <a:noFill/>
            <a:miter lim="800000"/>
            <a:headEnd/>
            <a:tailEnd/>
          </a:ln>
        </p:spPr>
      </p:pic>
      <p:sp>
        <p:nvSpPr>
          <p:cNvPr id="29698"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Speed distributions for motorways</a:t>
            </a:r>
            <a:endParaRPr lang="en-GB" sz="3200" b="1" smtClean="0">
              <a:latin typeface="Arial" charset="0"/>
            </a:endParaRPr>
          </a:p>
        </p:txBody>
      </p:sp>
      <p:sp>
        <p:nvSpPr>
          <p:cNvPr id="29699"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9700"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4CB06744-D8BB-46E0-B605-C8D213C7CBCE}" type="slidenum">
              <a:rPr lang="en-GB" sz="1400">
                <a:latin typeface="Arial" charset="0"/>
              </a:rPr>
              <a:pPr>
                <a:spcBef>
                  <a:spcPct val="50000"/>
                </a:spcBef>
              </a:pPr>
              <a:t>15</a:t>
            </a:fld>
            <a:endParaRPr lang="en-GB" sz="1400">
              <a:latin typeface="Arial" charset="0"/>
            </a:endParaRPr>
          </a:p>
        </p:txBody>
      </p:sp>
      <p:sp>
        <p:nvSpPr>
          <p:cNvPr id="29701"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29702"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29703"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9704"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29705"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2"/>
          <a:srcRect/>
          <a:stretch>
            <a:fillRect/>
          </a:stretch>
        </p:blipFill>
        <p:spPr bwMode="auto">
          <a:xfrm>
            <a:off x="222250" y="1177925"/>
            <a:ext cx="8547100" cy="5527675"/>
          </a:xfrm>
          <a:prstGeom prst="rect">
            <a:avLst/>
          </a:prstGeom>
          <a:noFill/>
          <a:ln w="9525">
            <a:noFill/>
            <a:miter lim="800000"/>
            <a:headEnd/>
            <a:tailEnd/>
          </a:ln>
        </p:spPr>
      </p:pic>
      <p:sp>
        <p:nvSpPr>
          <p:cNvPr id="30722"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Speed distributions for motorways</a:t>
            </a:r>
            <a:endParaRPr lang="en-GB" sz="3200" b="1" smtClean="0">
              <a:latin typeface="Arial" charset="0"/>
            </a:endParaRPr>
          </a:p>
        </p:txBody>
      </p:sp>
      <p:sp>
        <p:nvSpPr>
          <p:cNvPr id="30723"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0724"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BEFA0B91-7092-43F8-BFE6-E376B0093604}" type="slidenum">
              <a:rPr lang="en-GB" sz="1400">
                <a:latin typeface="Arial" charset="0"/>
              </a:rPr>
              <a:pPr>
                <a:spcBef>
                  <a:spcPct val="50000"/>
                </a:spcBef>
              </a:pPr>
              <a:t>16</a:t>
            </a:fld>
            <a:endParaRPr lang="en-GB" sz="1400">
              <a:latin typeface="Arial" charset="0"/>
            </a:endParaRPr>
          </a:p>
        </p:txBody>
      </p:sp>
      <p:sp>
        <p:nvSpPr>
          <p:cNvPr id="30725"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30726"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0727"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0728"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0729"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8</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p:cNvPicPr>
            <a:picLocks noChangeAspect="1" noChangeArrowheads="1"/>
          </p:cNvPicPr>
          <p:nvPr/>
        </p:nvPicPr>
        <p:blipFill>
          <a:blip r:embed="rId2"/>
          <a:srcRect/>
          <a:stretch>
            <a:fillRect/>
          </a:stretch>
        </p:blipFill>
        <p:spPr bwMode="auto">
          <a:xfrm>
            <a:off x="269875" y="1166813"/>
            <a:ext cx="8569325" cy="5541962"/>
          </a:xfrm>
          <a:prstGeom prst="rect">
            <a:avLst/>
          </a:prstGeom>
          <a:noFill/>
          <a:ln w="9525">
            <a:noFill/>
            <a:miter lim="800000"/>
            <a:headEnd/>
            <a:tailEnd/>
          </a:ln>
        </p:spPr>
      </p:pic>
      <p:sp>
        <p:nvSpPr>
          <p:cNvPr id="31746"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speed distributions</a:t>
            </a:r>
            <a:endParaRPr lang="en-GB" sz="3200" b="1" smtClean="0">
              <a:latin typeface="Arial" charset="0"/>
            </a:endParaRPr>
          </a:p>
        </p:txBody>
      </p:sp>
      <p:sp>
        <p:nvSpPr>
          <p:cNvPr id="31747"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1748"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572B829F-3EBB-4AD9-9548-31A9F568EED6}" type="slidenum">
              <a:rPr lang="en-GB" sz="1400">
                <a:latin typeface="Arial" charset="0"/>
              </a:rPr>
              <a:pPr>
                <a:spcBef>
                  <a:spcPct val="50000"/>
                </a:spcBef>
              </a:pPr>
              <a:t>17</a:t>
            </a:fld>
            <a:endParaRPr lang="en-GB" sz="1400">
              <a:latin typeface="Arial" charset="0"/>
            </a:endParaRPr>
          </a:p>
        </p:txBody>
      </p:sp>
      <p:sp>
        <p:nvSpPr>
          <p:cNvPr id="31749"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31750"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175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175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175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9</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p:cNvPicPr>
            <a:picLocks noChangeAspect="1" noChangeArrowheads="1"/>
          </p:cNvPicPr>
          <p:nvPr/>
        </p:nvPicPr>
        <p:blipFill>
          <a:blip r:embed="rId2"/>
          <a:srcRect/>
          <a:stretch>
            <a:fillRect/>
          </a:stretch>
        </p:blipFill>
        <p:spPr bwMode="auto">
          <a:xfrm>
            <a:off x="187325" y="1270000"/>
            <a:ext cx="8397875" cy="5435600"/>
          </a:xfrm>
          <a:prstGeom prst="rect">
            <a:avLst/>
          </a:prstGeom>
          <a:noFill/>
          <a:ln w="9525">
            <a:noFill/>
            <a:miter lim="800000"/>
            <a:headEnd/>
            <a:tailEnd/>
          </a:ln>
        </p:spPr>
      </p:pic>
      <p:sp>
        <p:nvSpPr>
          <p:cNvPr id="32770"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speed distributions</a:t>
            </a:r>
            <a:endParaRPr lang="en-GB" sz="3200" b="1" smtClean="0">
              <a:latin typeface="Arial" charset="0"/>
            </a:endParaRPr>
          </a:p>
        </p:txBody>
      </p:sp>
      <p:sp>
        <p:nvSpPr>
          <p:cNvPr id="32771"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2772"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C44DEA07-B748-4B9D-8CE4-B83E7847BF56}" type="slidenum">
              <a:rPr lang="en-GB" sz="1400">
                <a:latin typeface="Arial" charset="0"/>
              </a:rPr>
              <a:pPr>
                <a:spcBef>
                  <a:spcPct val="50000"/>
                </a:spcBef>
              </a:pPr>
              <a:t>18</a:t>
            </a:fld>
            <a:endParaRPr lang="en-GB" sz="1400">
              <a:latin typeface="Arial" charset="0"/>
            </a:endParaRPr>
          </a:p>
        </p:txBody>
      </p:sp>
      <p:sp>
        <p:nvSpPr>
          <p:cNvPr id="32773"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3277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2775"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2776"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2777"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10</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3794"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3795"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9481933E-9157-4FCA-B99A-FD46D7C7C469}" type="slidenum">
              <a:rPr lang="en-GB" sz="1400">
                <a:latin typeface="Arial" charset="0"/>
              </a:rPr>
              <a:pPr>
                <a:spcBef>
                  <a:spcPct val="50000"/>
                </a:spcBef>
              </a:pPr>
              <a:t>19</a:t>
            </a:fld>
            <a:endParaRPr lang="en-GB" sz="1400">
              <a:latin typeface="Arial" charset="0"/>
            </a:endParaRPr>
          </a:p>
        </p:txBody>
      </p:sp>
      <p:sp>
        <p:nvSpPr>
          <p:cNvPr id="33796"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Basis of the RPA analysis are short trips with a minimum duration of 10 s.</a:t>
            </a:r>
          </a:p>
          <a:p>
            <a:pPr marL="355600" indent="-355600">
              <a:spcBef>
                <a:spcPct val="20000"/>
              </a:spcBef>
              <a:spcAft>
                <a:spcPct val="20000"/>
              </a:spcAft>
              <a:buFontTx/>
              <a:buChar char="•"/>
            </a:pPr>
            <a:r>
              <a:rPr lang="en-US" b="1">
                <a:solidFill>
                  <a:srgbClr val="000099"/>
                </a:solidFill>
                <a:latin typeface="Arial" charset="0"/>
              </a:rPr>
              <a:t>Figure 11 shows an overview of nearly all data except the second dataset from France. The differences between the regions are minor for M1 vehicles.</a:t>
            </a:r>
          </a:p>
          <a:p>
            <a:pPr marL="355600" indent="-355600">
              <a:spcBef>
                <a:spcPct val="20000"/>
              </a:spcBef>
              <a:spcAft>
                <a:spcPct val="20000"/>
              </a:spcAft>
              <a:buFontTx/>
              <a:buChar char="•"/>
            </a:pPr>
            <a:r>
              <a:rPr lang="en-US" b="1">
                <a:solidFill>
                  <a:srgbClr val="000099"/>
                </a:solidFill>
                <a:latin typeface="Arial" charset="0"/>
              </a:rPr>
              <a:t>Figure 12 shows the European data. The lowest dynamic is found for the Swedish M1 data, the highest for the Italian M1 and the old German data.</a:t>
            </a:r>
          </a:p>
          <a:p>
            <a:pPr marL="355600" indent="-355600">
              <a:spcBef>
                <a:spcPct val="20000"/>
              </a:spcBef>
              <a:spcAft>
                <a:spcPct val="20000"/>
              </a:spcAft>
              <a:buFontTx/>
              <a:buChar char="•"/>
            </a:pPr>
            <a:r>
              <a:rPr lang="en-US" b="1">
                <a:solidFill>
                  <a:srgbClr val="000099"/>
                </a:solidFill>
                <a:latin typeface="Arial" charset="0"/>
              </a:rPr>
              <a:t>Figures 13 to 15 show comparisons between M1 and N1 vehicles in Korea, Japan and Sweden. The differences for Japan and Korea are as expected, but the differences for Sweden need further investigation.</a:t>
            </a:r>
          </a:p>
          <a:p>
            <a:pPr marL="355600" indent="-355600">
              <a:spcBef>
                <a:spcPct val="20000"/>
              </a:spcBef>
              <a:spcAft>
                <a:spcPct val="20000"/>
              </a:spcAft>
              <a:buFontTx/>
              <a:buChar char="•"/>
            </a:pPr>
            <a:r>
              <a:rPr lang="en-US" b="1">
                <a:solidFill>
                  <a:srgbClr val="000099"/>
                </a:solidFill>
                <a:latin typeface="Arial" charset="0"/>
              </a:rPr>
              <a:t>Figure 16 shows the 2 French datasets. </a:t>
            </a:r>
          </a:p>
        </p:txBody>
      </p:sp>
      <p:sp>
        <p:nvSpPr>
          <p:cNvPr id="33798"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3799"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179388" y="304800"/>
            <a:ext cx="7705725" cy="762000"/>
          </a:xfrm>
        </p:spPr>
        <p:txBody>
          <a:bodyPr/>
          <a:lstStyle/>
          <a:p>
            <a:pPr eaLnBrk="1" hangingPunct="1"/>
            <a:r>
              <a:rPr lang="de-DE" sz="3200" b="1" smtClean="0">
                <a:latin typeface="Arial" charset="0"/>
              </a:rPr>
              <a:t>Data Sources</a:t>
            </a:r>
            <a:endParaRPr lang="en-GB" sz="3200" b="1" smtClean="0">
              <a:latin typeface="Arial" charset="0"/>
            </a:endParaRPr>
          </a:p>
        </p:txBody>
      </p:sp>
      <p:sp>
        <p:nvSpPr>
          <p:cNvPr id="1638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1638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A532CB5A-B966-45DC-A3E4-EB96E07589A2}" type="slidenum">
              <a:rPr lang="en-GB" sz="1400">
                <a:latin typeface="Arial" charset="0"/>
              </a:rPr>
              <a:pPr>
                <a:spcBef>
                  <a:spcPct val="50000"/>
                </a:spcBef>
              </a:pPr>
              <a:t>2</a:t>
            </a:fld>
            <a:endParaRPr lang="en-GB" sz="1400">
              <a:latin typeface="Arial" charset="0"/>
            </a:endParaRPr>
          </a:p>
        </p:txBody>
      </p:sp>
      <p:sp>
        <p:nvSpPr>
          <p:cNvPr id="16388"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6390"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16391"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pic>
        <p:nvPicPr>
          <p:cNvPr id="16392" name="Picture 11"/>
          <p:cNvPicPr>
            <a:picLocks noChangeAspect="1" noChangeArrowheads="1"/>
          </p:cNvPicPr>
          <p:nvPr/>
        </p:nvPicPr>
        <p:blipFill>
          <a:blip r:embed="rId2"/>
          <a:srcRect/>
          <a:stretch>
            <a:fillRect/>
          </a:stretch>
        </p:blipFill>
        <p:spPr bwMode="auto">
          <a:xfrm>
            <a:off x="179388" y="1214438"/>
            <a:ext cx="8874125" cy="5119687"/>
          </a:xfrm>
          <a:prstGeom prst="rect">
            <a:avLst/>
          </a:prstGeom>
          <a:noFill/>
          <a:ln w="9525">
            <a:noFill/>
            <a:miter lim="800000"/>
            <a:headEnd/>
            <a:tailEnd/>
          </a:ln>
        </p:spPr>
      </p:pic>
      <p:sp>
        <p:nvSpPr>
          <p:cNvPr id="1639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Table 1</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4818"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4819"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3A543FD5-345F-4D8B-ABDE-A4FA1711CE8A}" type="slidenum">
              <a:rPr lang="en-GB" sz="1400">
                <a:latin typeface="Arial" charset="0"/>
              </a:rPr>
              <a:pPr>
                <a:spcBef>
                  <a:spcPct val="50000"/>
                </a:spcBef>
              </a:pPr>
              <a:t>20</a:t>
            </a:fld>
            <a:endParaRPr lang="en-GB" sz="1400">
              <a:latin typeface="Arial" charset="0"/>
            </a:endParaRPr>
          </a:p>
        </p:txBody>
      </p:sp>
      <p:sp>
        <p:nvSpPr>
          <p:cNvPr id="34820"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482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482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482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11</a:t>
            </a:r>
          </a:p>
        </p:txBody>
      </p:sp>
      <p:pic>
        <p:nvPicPr>
          <p:cNvPr id="34824" name="Picture 2"/>
          <p:cNvPicPr>
            <a:picLocks noChangeAspect="1" noChangeArrowheads="1"/>
          </p:cNvPicPr>
          <p:nvPr/>
        </p:nvPicPr>
        <p:blipFill>
          <a:blip r:embed="rId2"/>
          <a:srcRect/>
          <a:stretch>
            <a:fillRect/>
          </a:stretch>
        </p:blipFill>
        <p:spPr bwMode="auto">
          <a:xfrm>
            <a:off x="-1576388" y="0"/>
            <a:ext cx="1218088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584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584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B0B5B476-EB59-4707-AF85-DFF59E121FA3}" type="slidenum">
              <a:rPr lang="en-GB" sz="1400">
                <a:latin typeface="Arial" charset="0"/>
              </a:rPr>
              <a:pPr>
                <a:spcBef>
                  <a:spcPct val="50000"/>
                </a:spcBef>
              </a:pPr>
              <a:t>21</a:t>
            </a:fld>
            <a:endParaRPr lang="en-GB" sz="1400">
              <a:latin typeface="Arial" charset="0"/>
            </a:endParaRPr>
          </a:p>
        </p:txBody>
      </p:sp>
      <p:sp>
        <p:nvSpPr>
          <p:cNvPr id="35844"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35845"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5846"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5847"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5848"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12</a:t>
            </a:r>
          </a:p>
        </p:txBody>
      </p:sp>
      <p:pic>
        <p:nvPicPr>
          <p:cNvPr id="35849" name="Picture 2"/>
          <p:cNvPicPr>
            <a:picLocks noChangeAspect="1" noChangeArrowheads="1"/>
          </p:cNvPicPr>
          <p:nvPr/>
        </p:nvPicPr>
        <p:blipFill>
          <a:blip r:embed="rId2"/>
          <a:srcRect/>
          <a:stretch>
            <a:fillRect/>
          </a:stretch>
        </p:blipFill>
        <p:spPr bwMode="auto">
          <a:xfrm>
            <a:off x="-1558925" y="7938"/>
            <a:ext cx="12179300" cy="6850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686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686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FEC74DC4-3B89-43F6-8202-7C115CFA59AA}" type="slidenum">
              <a:rPr lang="en-GB" sz="1400">
                <a:latin typeface="Arial" charset="0"/>
              </a:rPr>
              <a:pPr>
                <a:spcBef>
                  <a:spcPct val="50000"/>
                </a:spcBef>
              </a:pPr>
              <a:t>22</a:t>
            </a:fld>
            <a:endParaRPr lang="en-GB" sz="1400">
              <a:latin typeface="Arial" charset="0"/>
            </a:endParaRPr>
          </a:p>
        </p:txBody>
      </p:sp>
      <p:sp>
        <p:nvSpPr>
          <p:cNvPr id="36868"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6869"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6870"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6871"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13</a:t>
            </a:r>
          </a:p>
        </p:txBody>
      </p:sp>
      <p:pic>
        <p:nvPicPr>
          <p:cNvPr id="36872" name="Picture 2"/>
          <p:cNvPicPr>
            <a:picLocks noChangeAspect="1" noChangeArrowheads="1"/>
          </p:cNvPicPr>
          <p:nvPr/>
        </p:nvPicPr>
        <p:blipFill>
          <a:blip r:embed="rId2"/>
          <a:srcRect/>
          <a:stretch>
            <a:fillRect/>
          </a:stretch>
        </p:blipFill>
        <p:spPr bwMode="auto">
          <a:xfrm>
            <a:off x="-1512888" y="-34925"/>
            <a:ext cx="12322176" cy="6929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7890"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7891"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80F687E0-94ED-4EED-8474-399CCD875B77}" type="slidenum">
              <a:rPr lang="en-GB" sz="1400">
                <a:latin typeface="Arial" charset="0"/>
              </a:rPr>
              <a:pPr>
                <a:spcBef>
                  <a:spcPct val="50000"/>
                </a:spcBef>
              </a:pPr>
              <a:t>23</a:t>
            </a:fld>
            <a:endParaRPr lang="en-GB" sz="1400">
              <a:latin typeface="Arial" charset="0"/>
            </a:endParaRPr>
          </a:p>
        </p:txBody>
      </p:sp>
      <p:sp>
        <p:nvSpPr>
          <p:cNvPr id="37892"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37893"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7894"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7895"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7896"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14</a:t>
            </a:r>
          </a:p>
        </p:txBody>
      </p:sp>
      <p:pic>
        <p:nvPicPr>
          <p:cNvPr id="37897" name="Picture 2"/>
          <p:cNvPicPr>
            <a:picLocks noChangeAspect="1" noChangeArrowheads="1"/>
          </p:cNvPicPr>
          <p:nvPr/>
        </p:nvPicPr>
        <p:blipFill>
          <a:blip r:embed="rId2"/>
          <a:srcRect/>
          <a:stretch>
            <a:fillRect/>
          </a:stretch>
        </p:blipFill>
        <p:spPr bwMode="auto">
          <a:xfrm>
            <a:off x="-1608138" y="0"/>
            <a:ext cx="12207876" cy="6865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8914"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8915"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27271777-A80F-4474-B841-7E44FDA062AB}" type="slidenum">
              <a:rPr lang="en-GB" sz="1400">
                <a:latin typeface="Arial" charset="0"/>
              </a:rPr>
              <a:pPr>
                <a:spcBef>
                  <a:spcPct val="50000"/>
                </a:spcBef>
              </a:pPr>
              <a:t>24</a:t>
            </a:fld>
            <a:endParaRPr lang="en-GB" sz="1400">
              <a:latin typeface="Arial" charset="0"/>
            </a:endParaRPr>
          </a:p>
        </p:txBody>
      </p:sp>
      <p:sp>
        <p:nvSpPr>
          <p:cNvPr id="38916"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38917"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8918"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8919"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8920"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15</a:t>
            </a:r>
          </a:p>
        </p:txBody>
      </p:sp>
      <p:pic>
        <p:nvPicPr>
          <p:cNvPr id="38921" name="Picture 2"/>
          <p:cNvPicPr>
            <a:picLocks noChangeAspect="1" noChangeArrowheads="1"/>
          </p:cNvPicPr>
          <p:nvPr/>
        </p:nvPicPr>
        <p:blipFill>
          <a:blip r:embed="rId2"/>
          <a:srcRect/>
          <a:stretch>
            <a:fillRect/>
          </a:stretch>
        </p:blipFill>
        <p:spPr bwMode="auto">
          <a:xfrm>
            <a:off x="-1517650" y="22225"/>
            <a:ext cx="12153900" cy="6835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39938"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39939"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78603339-3523-4937-ABBA-5C190458E119}" type="slidenum">
              <a:rPr lang="en-GB" sz="1400">
                <a:latin typeface="Arial" charset="0"/>
              </a:rPr>
              <a:pPr>
                <a:spcBef>
                  <a:spcPct val="50000"/>
                </a:spcBef>
              </a:pPr>
              <a:t>25</a:t>
            </a:fld>
            <a:endParaRPr lang="en-GB" sz="1400">
              <a:latin typeface="Arial" charset="0"/>
            </a:endParaRPr>
          </a:p>
        </p:txBody>
      </p:sp>
      <p:sp>
        <p:nvSpPr>
          <p:cNvPr id="39940"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3994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3994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3994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16</a:t>
            </a:r>
          </a:p>
        </p:txBody>
      </p:sp>
      <p:pic>
        <p:nvPicPr>
          <p:cNvPr id="39944" name="Picture 2"/>
          <p:cNvPicPr>
            <a:picLocks noChangeAspect="1" noChangeArrowheads="1"/>
          </p:cNvPicPr>
          <p:nvPr/>
        </p:nvPicPr>
        <p:blipFill>
          <a:blip r:embed="rId2"/>
          <a:srcRect/>
          <a:stretch>
            <a:fillRect/>
          </a:stretch>
        </p:blipFill>
        <p:spPr bwMode="auto">
          <a:xfrm>
            <a:off x="-1498600" y="0"/>
            <a:ext cx="12090400" cy="6800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4096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096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27EE11F1-FA4F-426D-8D26-DCBEDF6591E7}" type="slidenum">
              <a:rPr lang="en-GB" sz="1400">
                <a:latin typeface="Arial" charset="0"/>
              </a:rPr>
              <a:pPr>
                <a:spcBef>
                  <a:spcPct val="50000"/>
                </a:spcBef>
              </a:pPr>
              <a:t>26</a:t>
            </a:fld>
            <a:endParaRPr lang="en-GB" sz="1400">
              <a:latin typeface="Arial" charset="0"/>
            </a:endParaRPr>
          </a:p>
        </p:txBody>
      </p:sp>
      <p:sp>
        <p:nvSpPr>
          <p:cNvPr id="4096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The next series of figures show the average RPA values versus average speed of the short trips for the different vehicles tested in each region/country.</a:t>
            </a:r>
          </a:p>
          <a:p>
            <a:pPr marL="355600" indent="-355600">
              <a:spcBef>
                <a:spcPct val="20000"/>
              </a:spcBef>
              <a:spcAft>
                <a:spcPct val="20000"/>
              </a:spcAft>
              <a:buFontTx/>
              <a:buChar char="•"/>
            </a:pPr>
            <a:r>
              <a:rPr lang="en-US" b="1">
                <a:solidFill>
                  <a:srgbClr val="000099"/>
                </a:solidFill>
                <a:latin typeface="Arial" charset="0"/>
              </a:rPr>
              <a:t>The differences between individual drivers are higher than the differences between the regions/countries.</a:t>
            </a:r>
          </a:p>
        </p:txBody>
      </p:sp>
      <p:sp>
        <p:nvSpPr>
          <p:cNvPr id="40966"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0967"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France, 1. dataset</a:t>
            </a:r>
            <a:endParaRPr lang="en-GB" sz="3200" b="1" smtClean="0">
              <a:latin typeface="Arial" charset="0"/>
            </a:endParaRPr>
          </a:p>
        </p:txBody>
      </p:sp>
      <p:sp>
        <p:nvSpPr>
          <p:cNvPr id="4198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198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AED7F82B-6F12-453A-B4FF-97C00F6734DF}" type="slidenum">
              <a:rPr lang="en-GB" sz="1400">
                <a:latin typeface="Arial" charset="0"/>
              </a:rPr>
              <a:pPr>
                <a:spcBef>
                  <a:spcPct val="50000"/>
                </a:spcBef>
              </a:pPr>
              <a:t>27</a:t>
            </a:fld>
            <a:endParaRPr lang="en-GB" sz="1400">
              <a:latin typeface="Arial" charset="0"/>
            </a:endParaRPr>
          </a:p>
        </p:txBody>
      </p:sp>
      <p:sp>
        <p:nvSpPr>
          <p:cNvPr id="41988"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1989"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1990"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1991"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17</a:t>
            </a:r>
          </a:p>
        </p:txBody>
      </p:sp>
      <p:graphicFrame>
        <p:nvGraphicFramePr>
          <p:cNvPr id="12" name="Diagramm 11"/>
          <p:cNvGraphicFramePr>
            <a:graphicFrameLocks noGrp="1"/>
          </p:cNvGraphicFramePr>
          <p:nvPr/>
        </p:nvGraphicFramePr>
        <p:xfrm>
          <a:off x="107504" y="1124744"/>
          <a:ext cx="9036496" cy="55808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Belgium</a:t>
            </a:r>
            <a:endParaRPr lang="en-GB" sz="3200" b="1" smtClean="0">
              <a:latin typeface="Arial" charset="0"/>
            </a:endParaRPr>
          </a:p>
        </p:txBody>
      </p:sp>
      <p:sp>
        <p:nvSpPr>
          <p:cNvPr id="43010"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3011"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BED58682-2417-46EF-978F-BC01CF5167A3}" type="slidenum">
              <a:rPr lang="en-GB" sz="1400">
                <a:latin typeface="Arial" charset="0"/>
              </a:rPr>
              <a:pPr>
                <a:spcBef>
                  <a:spcPct val="50000"/>
                </a:spcBef>
              </a:pPr>
              <a:t>28</a:t>
            </a:fld>
            <a:endParaRPr lang="en-GB" sz="1400">
              <a:latin typeface="Arial" charset="0"/>
            </a:endParaRPr>
          </a:p>
        </p:txBody>
      </p:sp>
      <p:sp>
        <p:nvSpPr>
          <p:cNvPr id="43012"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3013"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3014"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3015"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18</a:t>
            </a:r>
          </a:p>
        </p:txBody>
      </p:sp>
      <p:graphicFrame>
        <p:nvGraphicFramePr>
          <p:cNvPr id="9" name="Diagramm 8"/>
          <p:cNvGraphicFramePr>
            <a:graphicFrameLocks noGrp="1"/>
          </p:cNvGraphicFramePr>
          <p:nvPr/>
        </p:nvGraphicFramePr>
        <p:xfrm>
          <a:off x="80544" y="1185685"/>
          <a:ext cx="9063456" cy="56260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Switzerland</a:t>
            </a:r>
            <a:endParaRPr lang="en-GB" sz="3200" b="1" smtClean="0">
              <a:latin typeface="Arial" charset="0"/>
            </a:endParaRPr>
          </a:p>
        </p:txBody>
      </p:sp>
      <p:sp>
        <p:nvSpPr>
          <p:cNvPr id="44034"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4035"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5662CDE3-41B0-4384-9004-59E40B683A0B}" type="slidenum">
              <a:rPr lang="en-GB" sz="1400">
                <a:latin typeface="Arial" charset="0"/>
              </a:rPr>
              <a:pPr>
                <a:spcBef>
                  <a:spcPct val="50000"/>
                </a:spcBef>
              </a:pPr>
              <a:t>29</a:t>
            </a:fld>
            <a:endParaRPr lang="en-GB" sz="1400">
              <a:latin typeface="Arial" charset="0"/>
            </a:endParaRPr>
          </a:p>
        </p:txBody>
      </p:sp>
      <p:sp>
        <p:nvSpPr>
          <p:cNvPr id="44036"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4037"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4038"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4039"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19</a:t>
            </a:r>
          </a:p>
        </p:txBody>
      </p:sp>
      <p:graphicFrame>
        <p:nvGraphicFramePr>
          <p:cNvPr id="9" name="Diagramm 8"/>
          <p:cNvGraphicFramePr>
            <a:graphicFrameLocks noGrp="1"/>
          </p:cNvGraphicFramePr>
          <p:nvPr/>
        </p:nvGraphicFramePr>
        <p:xfrm>
          <a:off x="83277" y="1263349"/>
          <a:ext cx="8953219" cy="54422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Comparison of vehicle speed distributions</a:t>
            </a:r>
            <a:endParaRPr lang="en-GB" sz="3200" b="1" smtClean="0">
              <a:latin typeface="Arial" charset="0"/>
            </a:endParaRPr>
          </a:p>
        </p:txBody>
      </p:sp>
      <p:sp>
        <p:nvSpPr>
          <p:cNvPr id="17410"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17411"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AECCC22E-2FE3-4A5A-B94C-619B32F93D0D}" type="slidenum">
              <a:rPr lang="en-GB" sz="1400">
                <a:latin typeface="Arial" charset="0"/>
              </a:rPr>
              <a:pPr>
                <a:spcBef>
                  <a:spcPct val="50000"/>
                </a:spcBef>
              </a:pPr>
              <a:t>3</a:t>
            </a:fld>
            <a:endParaRPr lang="en-GB" sz="1400">
              <a:latin typeface="Arial" charset="0"/>
            </a:endParaRPr>
          </a:p>
        </p:txBody>
      </p:sp>
      <p:sp>
        <p:nvSpPr>
          <p:cNvPr id="17412"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Figure 1 shows the overall vehicle speed distributions for the different data sources. The speeds in Japan and Korea (and for some EU N1 vehicles) are significantly lower than the speeds for M1 vehicles in Europe.</a:t>
            </a:r>
          </a:p>
          <a:p>
            <a:pPr marL="355600" indent="-355600">
              <a:spcBef>
                <a:spcPct val="20000"/>
              </a:spcBef>
              <a:spcAft>
                <a:spcPct val="20000"/>
              </a:spcAft>
              <a:buFontTx/>
              <a:buChar char="•"/>
            </a:pPr>
            <a:r>
              <a:rPr lang="en-US" b="1">
                <a:solidFill>
                  <a:srgbClr val="000099"/>
                </a:solidFill>
                <a:latin typeface="Arial" charset="0"/>
              </a:rPr>
              <a:t>It is the other way round for the stop percentages.</a:t>
            </a:r>
          </a:p>
          <a:p>
            <a:pPr marL="355600" indent="-355600">
              <a:spcBef>
                <a:spcPct val="20000"/>
              </a:spcBef>
              <a:spcAft>
                <a:spcPct val="20000"/>
              </a:spcAft>
              <a:buFontTx/>
              <a:buChar char="•"/>
            </a:pPr>
            <a:r>
              <a:rPr lang="en-US" b="1">
                <a:solidFill>
                  <a:srgbClr val="000099"/>
                </a:solidFill>
                <a:latin typeface="Arial" charset="0"/>
              </a:rPr>
              <a:t>Figure 2 shows the speed distributions without the stops.</a:t>
            </a:r>
          </a:p>
        </p:txBody>
      </p:sp>
      <p:sp>
        <p:nvSpPr>
          <p:cNvPr id="17414"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17415"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Sweden</a:t>
            </a:r>
            <a:endParaRPr lang="en-GB" sz="3200" b="1" smtClean="0">
              <a:latin typeface="Arial" charset="0"/>
            </a:endParaRPr>
          </a:p>
        </p:txBody>
      </p:sp>
      <p:sp>
        <p:nvSpPr>
          <p:cNvPr id="45058"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5059"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6188D4CA-3A11-407C-B846-3A8287E697A3}" type="slidenum">
              <a:rPr lang="en-GB" sz="1400">
                <a:latin typeface="Arial" charset="0"/>
              </a:rPr>
              <a:pPr>
                <a:spcBef>
                  <a:spcPct val="50000"/>
                </a:spcBef>
              </a:pPr>
              <a:t>30</a:t>
            </a:fld>
            <a:endParaRPr lang="en-GB" sz="1400">
              <a:latin typeface="Arial" charset="0"/>
            </a:endParaRPr>
          </a:p>
        </p:txBody>
      </p:sp>
      <p:sp>
        <p:nvSpPr>
          <p:cNvPr id="45060"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506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506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506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20</a:t>
            </a:r>
          </a:p>
        </p:txBody>
      </p:sp>
      <p:graphicFrame>
        <p:nvGraphicFramePr>
          <p:cNvPr id="9" name="Diagramm 8"/>
          <p:cNvGraphicFramePr>
            <a:graphicFrameLocks noGrp="1"/>
          </p:cNvGraphicFramePr>
          <p:nvPr/>
        </p:nvGraphicFramePr>
        <p:xfrm>
          <a:off x="107504" y="1196752"/>
          <a:ext cx="8856984" cy="55088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Germany</a:t>
            </a:r>
            <a:endParaRPr lang="en-GB" sz="3200" b="1" smtClean="0">
              <a:latin typeface="Arial" charset="0"/>
            </a:endParaRPr>
          </a:p>
        </p:txBody>
      </p:sp>
      <p:sp>
        <p:nvSpPr>
          <p:cNvPr id="4608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608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CAA604B0-53D7-4BD8-8C48-D99A3A4CE063}" type="slidenum">
              <a:rPr lang="en-GB" sz="1400">
                <a:latin typeface="Arial" charset="0"/>
              </a:rPr>
              <a:pPr>
                <a:spcBef>
                  <a:spcPct val="50000"/>
                </a:spcBef>
              </a:pPr>
              <a:t>31</a:t>
            </a:fld>
            <a:endParaRPr lang="en-GB" sz="1400">
              <a:latin typeface="Arial" charset="0"/>
            </a:endParaRPr>
          </a:p>
        </p:txBody>
      </p:sp>
      <p:sp>
        <p:nvSpPr>
          <p:cNvPr id="46084"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6085"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6086"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6087"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21</a:t>
            </a:r>
          </a:p>
        </p:txBody>
      </p:sp>
      <p:graphicFrame>
        <p:nvGraphicFramePr>
          <p:cNvPr id="9" name="Diagramm 8"/>
          <p:cNvGraphicFramePr>
            <a:graphicFrameLocks noGrp="1"/>
          </p:cNvGraphicFramePr>
          <p:nvPr/>
        </p:nvGraphicFramePr>
        <p:xfrm>
          <a:off x="25457" y="1124745"/>
          <a:ext cx="9118543" cy="55331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Italy</a:t>
            </a:r>
            <a:endParaRPr lang="en-GB" sz="3200" b="1" smtClean="0">
              <a:latin typeface="Arial" charset="0"/>
            </a:endParaRPr>
          </a:p>
        </p:txBody>
      </p:sp>
      <p:sp>
        <p:nvSpPr>
          <p:cNvPr id="4710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710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01832FB1-563A-4200-BA11-45B326056F65}" type="slidenum">
              <a:rPr lang="en-GB" sz="1400">
                <a:latin typeface="Arial" charset="0"/>
              </a:rPr>
              <a:pPr>
                <a:spcBef>
                  <a:spcPct val="50000"/>
                </a:spcBef>
              </a:pPr>
              <a:t>32</a:t>
            </a:fld>
            <a:endParaRPr lang="en-GB" sz="1400">
              <a:latin typeface="Arial" charset="0"/>
            </a:endParaRPr>
          </a:p>
        </p:txBody>
      </p:sp>
      <p:sp>
        <p:nvSpPr>
          <p:cNvPr id="47108"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7109"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7110"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7111"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22</a:t>
            </a:r>
          </a:p>
        </p:txBody>
      </p:sp>
      <p:graphicFrame>
        <p:nvGraphicFramePr>
          <p:cNvPr id="9" name="Diagramm 8"/>
          <p:cNvGraphicFramePr>
            <a:graphicFrameLocks noGrp="1"/>
          </p:cNvGraphicFramePr>
          <p:nvPr/>
        </p:nvGraphicFramePr>
        <p:xfrm>
          <a:off x="116548" y="1191341"/>
          <a:ext cx="8919948" cy="56204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Slovenia</a:t>
            </a:r>
            <a:endParaRPr lang="en-GB" sz="3200" b="1" smtClean="0">
              <a:latin typeface="Arial" charset="0"/>
            </a:endParaRPr>
          </a:p>
        </p:txBody>
      </p:sp>
      <p:sp>
        <p:nvSpPr>
          <p:cNvPr id="48130"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8131"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62C87907-884A-44A8-9C16-C7F48452BB23}" type="slidenum">
              <a:rPr lang="en-GB" sz="1400">
                <a:latin typeface="Arial" charset="0"/>
              </a:rPr>
              <a:pPr>
                <a:spcBef>
                  <a:spcPct val="50000"/>
                </a:spcBef>
              </a:pPr>
              <a:t>33</a:t>
            </a:fld>
            <a:endParaRPr lang="en-GB" sz="1400">
              <a:latin typeface="Arial" charset="0"/>
            </a:endParaRPr>
          </a:p>
        </p:txBody>
      </p:sp>
      <p:sp>
        <p:nvSpPr>
          <p:cNvPr id="48132"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8133"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8134"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8135"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23</a:t>
            </a:r>
          </a:p>
        </p:txBody>
      </p:sp>
      <p:graphicFrame>
        <p:nvGraphicFramePr>
          <p:cNvPr id="9" name="Diagramm 8"/>
          <p:cNvGraphicFramePr>
            <a:graphicFrameLocks noGrp="1"/>
          </p:cNvGraphicFramePr>
          <p:nvPr/>
        </p:nvGraphicFramePr>
        <p:xfrm>
          <a:off x="107504" y="1196752"/>
          <a:ext cx="9036496" cy="55088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Japan, M1</a:t>
            </a:r>
            <a:endParaRPr lang="en-GB" sz="3200" b="1" smtClean="0">
              <a:latin typeface="Arial" charset="0"/>
            </a:endParaRPr>
          </a:p>
        </p:txBody>
      </p:sp>
      <p:sp>
        <p:nvSpPr>
          <p:cNvPr id="49154"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49155"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1F55FB54-827B-4E29-A75D-0BDE1DBCF67A}" type="slidenum">
              <a:rPr lang="en-GB" sz="1400">
                <a:latin typeface="Arial" charset="0"/>
              </a:rPr>
              <a:pPr>
                <a:spcBef>
                  <a:spcPct val="50000"/>
                </a:spcBef>
              </a:pPr>
              <a:t>34</a:t>
            </a:fld>
            <a:endParaRPr lang="en-GB" sz="1400">
              <a:latin typeface="Arial" charset="0"/>
            </a:endParaRPr>
          </a:p>
        </p:txBody>
      </p:sp>
      <p:sp>
        <p:nvSpPr>
          <p:cNvPr id="49156"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49157"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49158"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49159"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24</a:t>
            </a:r>
          </a:p>
        </p:txBody>
      </p:sp>
      <p:graphicFrame>
        <p:nvGraphicFramePr>
          <p:cNvPr id="9" name="Diagramm 8"/>
          <p:cNvGraphicFramePr>
            <a:graphicFrameLocks noGrp="1"/>
          </p:cNvGraphicFramePr>
          <p:nvPr/>
        </p:nvGraphicFramePr>
        <p:xfrm>
          <a:off x="80544" y="1234997"/>
          <a:ext cx="8830511" cy="531264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Japan, N1</a:t>
            </a:r>
            <a:endParaRPr lang="en-GB" sz="3200" b="1" smtClean="0">
              <a:latin typeface="Arial" charset="0"/>
            </a:endParaRPr>
          </a:p>
        </p:txBody>
      </p:sp>
      <p:sp>
        <p:nvSpPr>
          <p:cNvPr id="50178"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0179"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365EFD25-C82D-4FC5-96A0-7872E54C469C}" type="slidenum">
              <a:rPr lang="en-GB" sz="1400">
                <a:latin typeface="Arial" charset="0"/>
              </a:rPr>
              <a:pPr>
                <a:spcBef>
                  <a:spcPct val="50000"/>
                </a:spcBef>
              </a:pPr>
              <a:t>35</a:t>
            </a:fld>
            <a:endParaRPr lang="en-GB" sz="1400">
              <a:latin typeface="Arial" charset="0"/>
            </a:endParaRPr>
          </a:p>
        </p:txBody>
      </p:sp>
      <p:sp>
        <p:nvSpPr>
          <p:cNvPr id="50180"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5018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018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5018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25</a:t>
            </a:r>
          </a:p>
        </p:txBody>
      </p:sp>
      <p:graphicFrame>
        <p:nvGraphicFramePr>
          <p:cNvPr id="10" name="Diagramm 9"/>
          <p:cNvGraphicFramePr>
            <a:graphicFrameLocks noGrp="1"/>
          </p:cNvGraphicFramePr>
          <p:nvPr/>
        </p:nvGraphicFramePr>
        <p:xfrm>
          <a:off x="44540" y="1263349"/>
          <a:ext cx="8902519" cy="54422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Korea</a:t>
            </a:r>
            <a:endParaRPr lang="en-GB" sz="3200" b="1" smtClean="0">
              <a:latin typeface="Arial" charset="0"/>
            </a:endParaRPr>
          </a:p>
        </p:txBody>
      </p:sp>
      <p:sp>
        <p:nvSpPr>
          <p:cNvPr id="5120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120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399EC9D3-27A2-44B3-A318-C6F439C86EC0}" type="slidenum">
              <a:rPr lang="en-GB" sz="1400">
                <a:latin typeface="Arial" charset="0"/>
              </a:rPr>
              <a:pPr>
                <a:spcBef>
                  <a:spcPct val="50000"/>
                </a:spcBef>
              </a:pPr>
              <a:t>36</a:t>
            </a:fld>
            <a:endParaRPr lang="en-GB" sz="1400">
              <a:latin typeface="Arial" charset="0"/>
            </a:endParaRPr>
          </a:p>
        </p:txBody>
      </p:sp>
      <p:sp>
        <p:nvSpPr>
          <p:cNvPr id="51204"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51205"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1206"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51207"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26</a:t>
            </a:r>
          </a:p>
        </p:txBody>
      </p:sp>
      <p:graphicFrame>
        <p:nvGraphicFramePr>
          <p:cNvPr id="9" name="Diagramm 8"/>
          <p:cNvGraphicFramePr>
            <a:graphicFrameLocks noGrp="1"/>
          </p:cNvGraphicFramePr>
          <p:nvPr/>
        </p:nvGraphicFramePr>
        <p:xfrm>
          <a:off x="116548" y="1196752"/>
          <a:ext cx="8919948" cy="561501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Comparison of RPA</a:t>
            </a:r>
            <a:endParaRPr lang="en-GB" sz="3200" b="1" smtClean="0">
              <a:latin typeface="Arial" charset="0"/>
            </a:endParaRPr>
          </a:p>
        </p:txBody>
      </p:sp>
      <p:sp>
        <p:nvSpPr>
          <p:cNvPr id="5222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222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9AD96A75-CA1E-46EA-A9E5-0A29BAA41EA3}" type="slidenum">
              <a:rPr lang="en-GB" sz="1400">
                <a:latin typeface="Arial" charset="0"/>
              </a:rPr>
              <a:pPr>
                <a:spcBef>
                  <a:spcPct val="50000"/>
                </a:spcBef>
              </a:pPr>
              <a:t>37</a:t>
            </a:fld>
            <a:endParaRPr lang="en-GB" sz="1400">
              <a:latin typeface="Arial" charset="0"/>
            </a:endParaRPr>
          </a:p>
        </p:txBody>
      </p:sp>
      <p:sp>
        <p:nvSpPr>
          <p:cNvPr id="52228"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Figure 27 shows a comparison of the average values, figure 28 a comparison of the 95% percentiles for different regions/countries. </a:t>
            </a:r>
          </a:p>
          <a:p>
            <a:pPr marL="355600" indent="-355600">
              <a:spcBef>
                <a:spcPct val="20000"/>
              </a:spcBef>
              <a:spcAft>
                <a:spcPct val="20000"/>
              </a:spcAft>
              <a:buFontTx/>
              <a:buChar char="•"/>
            </a:pPr>
            <a:r>
              <a:rPr lang="en-US" b="1">
                <a:solidFill>
                  <a:srgbClr val="000099"/>
                </a:solidFill>
                <a:latin typeface="Arial" charset="0"/>
              </a:rPr>
              <a:t>Figure 28 is limited to M1 vehicles only. The French data is from the 2</a:t>
            </a:r>
            <a:r>
              <a:rPr lang="en-US" b="1" baseline="30000">
                <a:solidFill>
                  <a:srgbClr val="000099"/>
                </a:solidFill>
                <a:latin typeface="Arial" charset="0"/>
              </a:rPr>
              <a:t>nd</a:t>
            </a:r>
            <a:r>
              <a:rPr lang="en-US" b="1">
                <a:solidFill>
                  <a:srgbClr val="000099"/>
                </a:solidFill>
                <a:latin typeface="Arial" charset="0"/>
              </a:rPr>
              <a:t> dataset.</a:t>
            </a:r>
          </a:p>
          <a:p>
            <a:pPr marL="355600" indent="-355600">
              <a:spcBef>
                <a:spcPct val="20000"/>
              </a:spcBef>
              <a:spcAft>
                <a:spcPct val="20000"/>
              </a:spcAft>
              <a:buFontTx/>
              <a:buChar char="•"/>
            </a:pPr>
            <a:r>
              <a:rPr lang="en-US" b="1">
                <a:solidFill>
                  <a:srgbClr val="000099"/>
                </a:solidFill>
                <a:latin typeface="Arial" charset="0"/>
              </a:rPr>
              <a:t>Figure 29 shows the comparison of M1 and N1 vehicles for Korea, Japan and Sweden.</a:t>
            </a:r>
          </a:p>
        </p:txBody>
      </p:sp>
      <p:sp>
        <p:nvSpPr>
          <p:cNvPr id="52230"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2231"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different regions</a:t>
            </a:r>
            <a:endParaRPr lang="en-GB" sz="3200" b="1" smtClean="0">
              <a:latin typeface="Arial" charset="0"/>
            </a:endParaRPr>
          </a:p>
        </p:txBody>
      </p:sp>
      <p:sp>
        <p:nvSpPr>
          <p:cNvPr id="53250"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3251"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BB72BF03-EE57-43B6-A8A3-818C9E4F8403}" type="slidenum">
              <a:rPr lang="en-GB" sz="1400">
                <a:latin typeface="Arial" charset="0"/>
              </a:rPr>
              <a:pPr>
                <a:spcBef>
                  <a:spcPct val="50000"/>
                </a:spcBef>
              </a:pPr>
              <a:t>38</a:t>
            </a:fld>
            <a:endParaRPr lang="en-GB" sz="1400">
              <a:latin typeface="Arial" charset="0"/>
            </a:endParaRPr>
          </a:p>
        </p:txBody>
      </p:sp>
      <p:sp>
        <p:nvSpPr>
          <p:cNvPr id="53252"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53253"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3254"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53255"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27</a:t>
            </a:r>
          </a:p>
        </p:txBody>
      </p:sp>
      <p:graphicFrame>
        <p:nvGraphicFramePr>
          <p:cNvPr id="10" name="Diagramm 9"/>
          <p:cNvGraphicFramePr>
            <a:graphicFrameLocks noGrp="1"/>
          </p:cNvGraphicFramePr>
          <p:nvPr/>
        </p:nvGraphicFramePr>
        <p:xfrm>
          <a:off x="107504" y="1196752"/>
          <a:ext cx="9036496" cy="55088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different regions</a:t>
            </a:r>
            <a:endParaRPr lang="en-GB" sz="3200" b="1" smtClean="0">
              <a:latin typeface="Arial" charset="0"/>
            </a:endParaRPr>
          </a:p>
        </p:txBody>
      </p:sp>
      <p:sp>
        <p:nvSpPr>
          <p:cNvPr id="54274"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4275"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D568E34F-CA9F-4A2F-B938-9C40DC09924B}" type="slidenum">
              <a:rPr lang="en-GB" sz="1400">
                <a:latin typeface="Arial" charset="0"/>
              </a:rPr>
              <a:pPr>
                <a:spcBef>
                  <a:spcPct val="50000"/>
                </a:spcBef>
              </a:pPr>
              <a:t>39</a:t>
            </a:fld>
            <a:endParaRPr lang="en-GB" sz="1400">
              <a:latin typeface="Arial" charset="0"/>
            </a:endParaRPr>
          </a:p>
        </p:txBody>
      </p:sp>
      <p:sp>
        <p:nvSpPr>
          <p:cNvPr id="54276"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54277"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4278"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54279"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28</a:t>
            </a:r>
          </a:p>
        </p:txBody>
      </p:sp>
      <p:graphicFrame>
        <p:nvGraphicFramePr>
          <p:cNvPr id="11" name="Diagramm 10"/>
          <p:cNvGraphicFramePr>
            <a:graphicFrameLocks noGrp="1"/>
          </p:cNvGraphicFramePr>
          <p:nvPr/>
        </p:nvGraphicFramePr>
        <p:xfrm>
          <a:off x="80544" y="1196752"/>
          <a:ext cx="8955952" cy="55088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noChangeArrowheads="1"/>
          </p:cNvPicPr>
          <p:nvPr/>
        </p:nvPicPr>
        <p:blipFill>
          <a:blip r:embed="rId2"/>
          <a:srcRect/>
          <a:stretch>
            <a:fillRect/>
          </a:stretch>
        </p:blipFill>
        <p:spPr bwMode="auto">
          <a:xfrm>
            <a:off x="269875" y="1166813"/>
            <a:ext cx="8569325" cy="5541962"/>
          </a:xfrm>
          <a:prstGeom prst="rect">
            <a:avLst/>
          </a:prstGeom>
          <a:noFill/>
          <a:ln w="9525">
            <a:noFill/>
            <a:miter lim="800000"/>
            <a:headEnd/>
            <a:tailEnd/>
          </a:ln>
        </p:spPr>
      </p:pic>
      <p:sp>
        <p:nvSpPr>
          <p:cNvPr id="18434"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Overall speed distributions</a:t>
            </a:r>
            <a:endParaRPr lang="en-GB" sz="3200" b="1" smtClean="0">
              <a:latin typeface="Arial" charset="0"/>
            </a:endParaRPr>
          </a:p>
        </p:txBody>
      </p:sp>
      <p:sp>
        <p:nvSpPr>
          <p:cNvPr id="18435"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18436"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392DA024-A05C-4CBD-9751-ED0E6A2842A7}" type="slidenum">
              <a:rPr lang="en-GB" sz="1400">
                <a:latin typeface="Arial" charset="0"/>
              </a:rPr>
              <a:pPr>
                <a:spcBef>
                  <a:spcPct val="50000"/>
                </a:spcBef>
              </a:pPr>
              <a:t>4</a:t>
            </a:fld>
            <a:endParaRPr lang="en-GB" sz="1400">
              <a:latin typeface="Arial" charset="0"/>
            </a:endParaRPr>
          </a:p>
        </p:txBody>
      </p:sp>
      <p:sp>
        <p:nvSpPr>
          <p:cNvPr id="18437"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18438"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8439"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18440"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18441"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1</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Average RPA, M1 vs N1</a:t>
            </a:r>
            <a:endParaRPr lang="en-GB" sz="3200" b="1" smtClean="0">
              <a:latin typeface="Arial" charset="0"/>
            </a:endParaRPr>
          </a:p>
        </p:txBody>
      </p:sp>
      <p:sp>
        <p:nvSpPr>
          <p:cNvPr id="55298"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5299"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E8265C43-7A7D-4F4C-B983-CF3990A7322C}" type="slidenum">
              <a:rPr lang="en-GB" sz="1400">
                <a:latin typeface="Arial" charset="0"/>
              </a:rPr>
              <a:pPr>
                <a:spcBef>
                  <a:spcPct val="50000"/>
                </a:spcBef>
              </a:pPr>
              <a:t>40</a:t>
            </a:fld>
            <a:endParaRPr lang="en-GB" sz="1400">
              <a:latin typeface="Arial" charset="0"/>
            </a:endParaRPr>
          </a:p>
        </p:txBody>
      </p:sp>
      <p:sp>
        <p:nvSpPr>
          <p:cNvPr id="55300"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55301"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5302"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55303"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29</a:t>
            </a:r>
          </a:p>
        </p:txBody>
      </p:sp>
      <p:graphicFrame>
        <p:nvGraphicFramePr>
          <p:cNvPr id="10" name="Diagramm 9"/>
          <p:cNvGraphicFramePr>
            <a:graphicFrameLocks noGrp="1"/>
          </p:cNvGraphicFramePr>
          <p:nvPr/>
        </p:nvGraphicFramePr>
        <p:xfrm>
          <a:off x="107503" y="1196751"/>
          <a:ext cx="8928993" cy="535644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Analysis of first short trips of the day</a:t>
            </a:r>
            <a:endParaRPr lang="en-GB" sz="3200" b="1" smtClean="0">
              <a:latin typeface="Arial" charset="0"/>
            </a:endParaRPr>
          </a:p>
        </p:txBody>
      </p:sp>
      <p:sp>
        <p:nvSpPr>
          <p:cNvPr id="5632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632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C6AF81DF-CE9F-4A4A-96B6-5D7FC77C58BB}" type="slidenum">
              <a:rPr lang="en-GB" sz="1400">
                <a:latin typeface="Arial" charset="0"/>
              </a:rPr>
              <a:pPr>
                <a:spcBef>
                  <a:spcPct val="50000"/>
                </a:spcBef>
              </a:pPr>
              <a:t>41</a:t>
            </a:fld>
            <a:endParaRPr lang="en-GB" sz="1400">
              <a:latin typeface="Arial" charset="0"/>
            </a:endParaRPr>
          </a:p>
        </p:txBody>
      </p:sp>
      <p:sp>
        <p:nvSpPr>
          <p:cNvPr id="5632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Since the WLTP cycle will be measured with a cold start, Sweden raised the question that the first short trip of the urban cycle part should be representative for the first short trip of the day of the in-use data.</a:t>
            </a:r>
          </a:p>
          <a:p>
            <a:pPr marL="355600" indent="-355600">
              <a:spcBef>
                <a:spcPct val="20000"/>
              </a:spcBef>
              <a:spcAft>
                <a:spcPct val="20000"/>
              </a:spcAft>
              <a:buFontTx/>
              <a:buChar char="•"/>
            </a:pPr>
            <a:r>
              <a:rPr lang="en-US" b="1">
                <a:solidFill>
                  <a:srgbClr val="000099"/>
                </a:solidFill>
                <a:latin typeface="Arial" charset="0"/>
              </a:rPr>
              <a:t>Therefore that part of the data that contained daytime information was analysed with respect to the first short trips per day. Short trips below 10 s duration were disregarded.</a:t>
            </a:r>
          </a:p>
          <a:p>
            <a:pPr marL="355600" indent="-355600">
              <a:spcBef>
                <a:spcPct val="20000"/>
              </a:spcBef>
              <a:spcAft>
                <a:spcPct val="20000"/>
              </a:spcAft>
              <a:buFontTx/>
              <a:buChar char="•"/>
            </a:pPr>
            <a:r>
              <a:rPr lang="en-US" b="1">
                <a:solidFill>
                  <a:srgbClr val="000099"/>
                </a:solidFill>
                <a:latin typeface="Arial" charset="0"/>
              </a:rPr>
              <a:t>The results are shown in Table 2. The first short trips show huge variances in all regions. The European data has the highest, the Korean data the lowest variance. The average and maximum speeds are lowest in Europe and highest in Korea.</a:t>
            </a:r>
          </a:p>
          <a:p>
            <a:pPr marL="355600" indent="-355600">
              <a:spcBef>
                <a:spcPct val="20000"/>
              </a:spcBef>
              <a:spcAft>
                <a:spcPct val="20000"/>
              </a:spcAft>
              <a:buFontTx/>
              <a:buChar char="•"/>
            </a:pPr>
            <a:endParaRPr lang="en-US" b="1">
              <a:solidFill>
                <a:srgbClr val="000099"/>
              </a:solidFill>
              <a:latin typeface="Arial" charset="0"/>
            </a:endParaRPr>
          </a:p>
        </p:txBody>
      </p:sp>
      <p:sp>
        <p:nvSpPr>
          <p:cNvPr id="56326"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6327"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Analysis of first short trips of the day</a:t>
            </a:r>
            <a:endParaRPr lang="en-GB" sz="3200" b="1" smtClean="0">
              <a:latin typeface="Arial" charset="0"/>
            </a:endParaRPr>
          </a:p>
        </p:txBody>
      </p:sp>
      <p:sp>
        <p:nvSpPr>
          <p:cNvPr id="5734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734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EC21B3B3-5D1F-4020-B3CE-C8EB26AD1998}" type="slidenum">
              <a:rPr lang="en-GB" sz="1400">
                <a:latin typeface="Arial" charset="0"/>
              </a:rPr>
              <a:pPr>
                <a:spcBef>
                  <a:spcPct val="50000"/>
                </a:spcBef>
              </a:pPr>
              <a:t>42</a:t>
            </a:fld>
            <a:endParaRPr lang="en-GB" sz="1400">
              <a:latin typeface="Arial" charset="0"/>
            </a:endParaRPr>
          </a:p>
        </p:txBody>
      </p:sp>
      <p:sp>
        <p:nvSpPr>
          <p:cNvPr id="57348"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57349"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7350"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Table 2</a:t>
            </a:r>
          </a:p>
        </p:txBody>
      </p:sp>
      <p:pic>
        <p:nvPicPr>
          <p:cNvPr id="57351" name="Picture 2"/>
          <p:cNvPicPr>
            <a:picLocks noChangeAspect="1" noChangeArrowheads="1"/>
          </p:cNvPicPr>
          <p:nvPr/>
        </p:nvPicPr>
        <p:blipFill>
          <a:blip r:embed="rId2"/>
          <a:srcRect/>
          <a:stretch>
            <a:fillRect/>
          </a:stretch>
        </p:blipFill>
        <p:spPr bwMode="auto">
          <a:xfrm>
            <a:off x="250825" y="1196975"/>
            <a:ext cx="8770938" cy="4608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End of presentation</a:t>
            </a:r>
            <a:endParaRPr lang="en-GB" sz="3200" b="1" smtClean="0">
              <a:latin typeface="Arial" charset="0"/>
            </a:endParaRPr>
          </a:p>
        </p:txBody>
      </p:sp>
      <p:sp>
        <p:nvSpPr>
          <p:cNvPr id="58370"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58371"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2DA6CF9C-C4FB-402F-BAAC-3537CD11022E}" type="slidenum">
              <a:rPr lang="en-GB" sz="1400">
                <a:latin typeface="Arial" charset="0"/>
              </a:rPr>
              <a:pPr>
                <a:spcBef>
                  <a:spcPct val="50000"/>
                </a:spcBef>
              </a:pPr>
              <a:t>43</a:t>
            </a:fld>
            <a:endParaRPr lang="en-GB" sz="1400">
              <a:latin typeface="Arial" charset="0"/>
            </a:endParaRPr>
          </a:p>
        </p:txBody>
      </p:sp>
      <p:sp>
        <p:nvSpPr>
          <p:cNvPr id="58372"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3057525"/>
            <a:ext cx="8353425" cy="3405188"/>
          </a:xfrm>
          <a:prstGeom prst="rect">
            <a:avLst/>
          </a:prstGeom>
          <a:noFill/>
          <a:ln>
            <a:noFill/>
          </a:ln>
          <a:extLst>
            <a:ext uri="{909E8E84-426E-40DD-AFC4-6F175D3DCCD1}"/>
            <a:ext uri="{91240B29-F687-4F45-9708-019B960494DF}"/>
          </a:extLst>
        </p:spPr>
        <p:txBody>
          <a:bodyPr/>
          <a:lstStyle/>
          <a:p>
            <a:pPr algn="ctr">
              <a:spcBef>
                <a:spcPct val="20000"/>
              </a:spcBef>
              <a:spcAft>
                <a:spcPct val="20000"/>
              </a:spcAft>
              <a:defRPr/>
            </a:pPr>
            <a:r>
              <a:rPr lang="en-US" b="1" dirty="0">
                <a:solidFill>
                  <a:srgbClr val="000099"/>
                </a:solidFill>
                <a:latin typeface="Arial" charset="0"/>
                <a:cs typeface="+mn-cs"/>
              </a:rPr>
              <a:t>Thank you for your patience!</a:t>
            </a:r>
            <a:endParaRPr lang="en-US" b="1" dirty="0">
              <a:solidFill>
                <a:srgbClr val="000099"/>
              </a:solidFill>
              <a:latin typeface="Arial" charset="0"/>
              <a:cs typeface="+mn-cs"/>
            </a:endParaRPr>
          </a:p>
          <a:p>
            <a:pPr marL="355600" indent="-355600">
              <a:spcBef>
                <a:spcPct val="20000"/>
              </a:spcBef>
              <a:spcAft>
                <a:spcPct val="20000"/>
              </a:spcAft>
              <a:buFontTx/>
              <a:buChar char="•"/>
              <a:defRPr/>
            </a:pPr>
            <a:endParaRPr lang="en-US" b="1" dirty="0">
              <a:solidFill>
                <a:srgbClr val="000099"/>
              </a:solidFill>
              <a:latin typeface="Arial" charset="0"/>
              <a:cs typeface="+mn-cs"/>
            </a:endParaRPr>
          </a:p>
        </p:txBody>
      </p:sp>
      <p:sp>
        <p:nvSpPr>
          <p:cNvPr id="58374"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58375"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ChangeAspect="1" noChangeArrowheads="1"/>
          </p:cNvPicPr>
          <p:nvPr/>
        </p:nvPicPr>
        <p:blipFill>
          <a:blip r:embed="rId2"/>
          <a:srcRect/>
          <a:stretch>
            <a:fillRect/>
          </a:stretch>
        </p:blipFill>
        <p:spPr bwMode="auto">
          <a:xfrm>
            <a:off x="347663" y="1190625"/>
            <a:ext cx="8491537" cy="5492750"/>
          </a:xfrm>
          <a:prstGeom prst="rect">
            <a:avLst/>
          </a:prstGeom>
          <a:noFill/>
          <a:ln w="9525">
            <a:noFill/>
            <a:miter lim="800000"/>
            <a:headEnd/>
            <a:tailEnd/>
          </a:ln>
        </p:spPr>
      </p:pic>
      <p:sp>
        <p:nvSpPr>
          <p:cNvPr id="19458"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Overall speed distributions</a:t>
            </a:r>
            <a:endParaRPr lang="en-GB" sz="3200" b="1" smtClean="0">
              <a:latin typeface="Arial" charset="0"/>
            </a:endParaRPr>
          </a:p>
        </p:txBody>
      </p:sp>
      <p:sp>
        <p:nvSpPr>
          <p:cNvPr id="19459"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19460"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DDBCE982-3F22-4F51-8E92-C893C93FC620}" type="slidenum">
              <a:rPr lang="en-GB" sz="1400">
                <a:latin typeface="Arial" charset="0"/>
              </a:rPr>
              <a:pPr>
                <a:spcBef>
                  <a:spcPct val="50000"/>
                </a:spcBef>
              </a:pPr>
              <a:t>5</a:t>
            </a:fld>
            <a:endParaRPr lang="en-GB" sz="1400">
              <a:latin typeface="Arial" charset="0"/>
            </a:endParaRPr>
          </a:p>
        </p:txBody>
      </p:sp>
      <p:sp>
        <p:nvSpPr>
          <p:cNvPr id="19461"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19462"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463"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19464"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19465"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2</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Urban streets</a:t>
            </a:r>
            <a:endParaRPr lang="en-GB" sz="3200" b="1" smtClean="0">
              <a:latin typeface="Arial" charset="0"/>
            </a:endParaRPr>
          </a:p>
        </p:txBody>
      </p:sp>
      <p:sp>
        <p:nvSpPr>
          <p:cNvPr id="20482"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0483"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C9747239-7089-495D-83ED-1D870ED1D68F}" type="slidenum">
              <a:rPr lang="en-GB" sz="1400">
                <a:latin typeface="Arial" charset="0"/>
              </a:rPr>
              <a:pPr>
                <a:spcBef>
                  <a:spcPct val="50000"/>
                </a:spcBef>
              </a:pPr>
              <a:t>6</a:t>
            </a:fld>
            <a:endParaRPr lang="en-GB" sz="1400">
              <a:latin typeface="Arial" charset="0"/>
            </a:endParaRPr>
          </a:p>
        </p:txBody>
      </p:sp>
      <p:sp>
        <p:nvSpPr>
          <p:cNvPr id="2048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Figure 3 shows the vehicle speed distributions for urban areas. Only that data was used where the road category is indicated. This was not the case for the Swedish data. </a:t>
            </a:r>
          </a:p>
          <a:p>
            <a:pPr marL="355600" indent="-355600">
              <a:spcBef>
                <a:spcPct val="20000"/>
              </a:spcBef>
              <a:spcAft>
                <a:spcPct val="20000"/>
              </a:spcAft>
              <a:buFontTx/>
              <a:buChar char="•"/>
            </a:pPr>
            <a:r>
              <a:rPr lang="en-US" b="1">
                <a:solidFill>
                  <a:srgbClr val="000099"/>
                </a:solidFill>
                <a:latin typeface="Arial" charset="0"/>
              </a:rPr>
              <a:t>For the JRC data the road category is only partly indicated. This might explain the low stop percentages.</a:t>
            </a:r>
          </a:p>
          <a:p>
            <a:pPr marL="355600" indent="-355600">
              <a:spcBef>
                <a:spcPct val="20000"/>
              </a:spcBef>
              <a:spcAft>
                <a:spcPct val="20000"/>
              </a:spcAft>
              <a:buFontTx/>
              <a:buChar char="•"/>
            </a:pPr>
            <a:r>
              <a:rPr lang="en-US" b="1">
                <a:solidFill>
                  <a:srgbClr val="000099"/>
                </a:solidFill>
                <a:latin typeface="Arial" charset="0"/>
              </a:rPr>
              <a:t>Figure 4 shows the distributions without the stops.</a:t>
            </a:r>
          </a:p>
          <a:p>
            <a:pPr marL="355600" indent="-355600">
              <a:spcBef>
                <a:spcPct val="20000"/>
              </a:spcBef>
              <a:spcAft>
                <a:spcPct val="20000"/>
              </a:spcAft>
              <a:buFontTx/>
              <a:buChar char="•"/>
            </a:pPr>
            <a:r>
              <a:rPr lang="en-US" b="1">
                <a:solidFill>
                  <a:srgbClr val="000099"/>
                </a:solidFill>
                <a:latin typeface="Arial" charset="0"/>
              </a:rPr>
              <a:t>The envelopes of the speed curves are formed by data from Germany (2007 the lower end, 1998 the higher end). The 2007 data is from an urban main street in Berlin, the 1998 data from Aachen and thoroughfares of villages in the Aachen region.</a:t>
            </a:r>
          </a:p>
        </p:txBody>
      </p:sp>
      <p:sp>
        <p:nvSpPr>
          <p:cNvPr id="20486"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0487"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idx="4294967295"/>
          </p:nvPr>
        </p:nvSpPr>
        <p:spPr>
          <a:xfrm>
            <a:off x="179388" y="203200"/>
            <a:ext cx="7705725" cy="762000"/>
          </a:xfrm>
        </p:spPr>
        <p:txBody>
          <a:bodyPr/>
          <a:lstStyle/>
          <a:p>
            <a:pPr eaLnBrk="1" hangingPunct="1"/>
            <a:r>
              <a:rPr lang="de-DE" sz="3200" b="1" smtClean="0">
                <a:latin typeface="Arial" charset="0"/>
              </a:rPr>
              <a:t>Urban streets</a:t>
            </a:r>
            <a:endParaRPr lang="en-GB" sz="3200" b="1" smtClean="0">
              <a:latin typeface="Arial" charset="0"/>
            </a:endParaRPr>
          </a:p>
        </p:txBody>
      </p:sp>
      <p:sp>
        <p:nvSpPr>
          <p:cNvPr id="21506"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1507"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A925C957-509B-42B6-A549-C6BFEC110C85}" type="slidenum">
              <a:rPr lang="en-GB" sz="1400">
                <a:latin typeface="Arial" charset="0"/>
              </a:rPr>
              <a:pPr>
                <a:spcBef>
                  <a:spcPct val="50000"/>
                </a:spcBef>
              </a:pPr>
              <a:t>7</a:t>
            </a:fld>
            <a:endParaRPr lang="en-GB" sz="1400">
              <a:latin typeface="Arial" charset="0"/>
            </a:endParaRPr>
          </a:p>
        </p:txBody>
      </p:sp>
      <p:sp>
        <p:nvSpPr>
          <p:cNvPr id="21508"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77938"/>
            <a:ext cx="8353425" cy="5184775"/>
          </a:xfrm>
          <a:prstGeom prst="rect">
            <a:avLst/>
          </a:prstGeom>
          <a:noFill/>
          <a:ln w="9525">
            <a:noFill/>
            <a:miter lim="800000"/>
            <a:headEnd/>
            <a:tailEnd/>
          </a:ln>
        </p:spPr>
        <p:txBody>
          <a:bodyPr/>
          <a:lstStyle/>
          <a:p>
            <a:pPr marL="355600" indent="-355600">
              <a:spcBef>
                <a:spcPct val="20000"/>
              </a:spcBef>
              <a:spcAft>
                <a:spcPct val="20000"/>
              </a:spcAft>
              <a:buFontTx/>
              <a:buChar char="•"/>
            </a:pPr>
            <a:r>
              <a:rPr lang="en-US" b="1">
                <a:solidFill>
                  <a:srgbClr val="000099"/>
                </a:solidFill>
                <a:latin typeface="Arial" charset="0"/>
              </a:rPr>
              <a:t>The differences can be explained by different traffic load conditions.</a:t>
            </a:r>
          </a:p>
          <a:p>
            <a:pPr marL="355600" indent="-355600">
              <a:spcBef>
                <a:spcPct val="20000"/>
              </a:spcBef>
              <a:spcAft>
                <a:spcPct val="20000"/>
              </a:spcAft>
              <a:buFontTx/>
              <a:buChar char="•"/>
            </a:pPr>
            <a:r>
              <a:rPr lang="en-US" b="1">
                <a:solidFill>
                  <a:srgbClr val="000099"/>
                </a:solidFill>
                <a:latin typeface="Arial" charset="0"/>
              </a:rPr>
              <a:t>The data from Japan and Korea is from agglomerations with high traffic loads, while the European data also contains conditions with lower traffic loads (e.g. M1 in Switzerland and Belgium).</a:t>
            </a:r>
          </a:p>
          <a:p>
            <a:pPr marL="355600" indent="-355600">
              <a:spcBef>
                <a:spcPct val="20000"/>
              </a:spcBef>
              <a:spcAft>
                <a:spcPct val="20000"/>
              </a:spcAft>
              <a:buFontTx/>
              <a:buChar char="•"/>
            </a:pPr>
            <a:r>
              <a:rPr lang="en-US" b="1">
                <a:solidFill>
                  <a:srgbClr val="000099"/>
                </a:solidFill>
                <a:latin typeface="Arial" charset="0"/>
              </a:rPr>
              <a:t>Interestingly enough, there seems to be no significant difference in the speed ranges for urban between the different regions.</a:t>
            </a:r>
          </a:p>
          <a:p>
            <a:pPr marL="355600" indent="-355600">
              <a:spcBef>
                <a:spcPct val="20000"/>
              </a:spcBef>
              <a:spcAft>
                <a:spcPct val="20000"/>
              </a:spcAft>
              <a:buFontTx/>
              <a:buChar char="•"/>
            </a:pPr>
            <a:r>
              <a:rPr lang="en-US" b="1">
                <a:solidFill>
                  <a:srgbClr val="000099"/>
                </a:solidFill>
                <a:latin typeface="Arial" charset="0"/>
              </a:rPr>
              <a:t>The differences between N1 and M1 are higher in Europe than in Japan or Korea with the tendency of lower speeds for N1 compared to M1. But this needs to be further investigated.</a:t>
            </a:r>
          </a:p>
        </p:txBody>
      </p:sp>
      <p:sp>
        <p:nvSpPr>
          <p:cNvPr id="21510"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1511"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a:srcRect/>
          <a:stretch>
            <a:fillRect/>
          </a:stretch>
        </p:blipFill>
        <p:spPr bwMode="auto">
          <a:xfrm>
            <a:off x="374650" y="1220788"/>
            <a:ext cx="8547100" cy="5526087"/>
          </a:xfrm>
          <a:prstGeom prst="rect">
            <a:avLst/>
          </a:prstGeom>
          <a:noFill/>
          <a:ln w="9525">
            <a:noFill/>
            <a:miter lim="800000"/>
            <a:headEnd/>
            <a:tailEnd/>
          </a:ln>
        </p:spPr>
      </p:pic>
      <p:sp>
        <p:nvSpPr>
          <p:cNvPr id="22530"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Speed distributions for urban areas</a:t>
            </a:r>
            <a:endParaRPr lang="en-GB" sz="3200" b="1" smtClean="0">
              <a:latin typeface="Arial" charset="0"/>
            </a:endParaRPr>
          </a:p>
        </p:txBody>
      </p:sp>
      <p:sp>
        <p:nvSpPr>
          <p:cNvPr id="22531"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2532"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FBD14F67-57FD-4E3B-B8E9-99E582B12ED6}" type="slidenum">
              <a:rPr lang="en-GB" sz="1400">
                <a:latin typeface="Arial" charset="0"/>
              </a:rPr>
              <a:pPr>
                <a:spcBef>
                  <a:spcPct val="50000"/>
                </a:spcBef>
              </a:pPr>
              <a:t>8</a:t>
            </a:fld>
            <a:endParaRPr lang="en-GB" sz="1400">
              <a:latin typeface="Arial" charset="0"/>
            </a:endParaRPr>
          </a:p>
        </p:txBody>
      </p:sp>
      <p:sp>
        <p:nvSpPr>
          <p:cNvPr id="22533"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22534"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22535"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2536"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22537"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a:stretch>
            <a:fillRect/>
          </a:stretch>
        </p:blipFill>
        <p:spPr bwMode="auto">
          <a:xfrm>
            <a:off x="354013" y="1257300"/>
            <a:ext cx="8382000" cy="5419725"/>
          </a:xfrm>
          <a:prstGeom prst="rect">
            <a:avLst/>
          </a:prstGeom>
          <a:noFill/>
          <a:ln w="9525">
            <a:noFill/>
            <a:miter lim="800000"/>
            <a:headEnd/>
            <a:tailEnd/>
          </a:ln>
        </p:spPr>
      </p:pic>
      <p:sp>
        <p:nvSpPr>
          <p:cNvPr id="23554" name="Rectangle 2"/>
          <p:cNvSpPr>
            <a:spLocks noGrp="1" noChangeArrowheads="1"/>
          </p:cNvSpPr>
          <p:nvPr>
            <p:ph type="title" idx="4294967295"/>
          </p:nvPr>
        </p:nvSpPr>
        <p:spPr>
          <a:xfrm>
            <a:off x="179388" y="304800"/>
            <a:ext cx="7705725" cy="762000"/>
          </a:xfrm>
        </p:spPr>
        <p:txBody>
          <a:bodyPr/>
          <a:lstStyle/>
          <a:p>
            <a:pPr eaLnBrk="1" hangingPunct="1"/>
            <a:r>
              <a:rPr lang="de-DE" sz="3200" b="1" smtClean="0">
                <a:latin typeface="Arial" charset="0"/>
              </a:rPr>
              <a:t>Speed distributions for urban areas</a:t>
            </a:r>
            <a:endParaRPr lang="en-GB" sz="3200" b="1" smtClean="0">
              <a:latin typeface="Arial" charset="0"/>
            </a:endParaRPr>
          </a:p>
        </p:txBody>
      </p:sp>
      <p:sp>
        <p:nvSpPr>
          <p:cNvPr id="23555" name="Rectangle 3"/>
          <p:cNvSpPr>
            <a:spLocks noChangeArrowheads="1"/>
          </p:cNvSpPr>
          <p:nvPr/>
        </p:nvSpPr>
        <p:spPr bwMode="auto">
          <a:xfrm>
            <a:off x="4000500" y="3190875"/>
            <a:ext cx="9144000" cy="0"/>
          </a:xfrm>
          <a:prstGeom prst="rect">
            <a:avLst/>
          </a:prstGeom>
          <a:noFill/>
          <a:ln w="9525">
            <a:noFill/>
            <a:miter lim="800000"/>
            <a:headEnd/>
            <a:tailEnd/>
          </a:ln>
        </p:spPr>
        <p:txBody>
          <a:bodyPr>
            <a:spAutoFit/>
          </a:bodyPr>
          <a:lstStyle/>
          <a:p>
            <a:endParaRPr lang="de-DE"/>
          </a:p>
        </p:txBody>
      </p:sp>
      <p:sp>
        <p:nvSpPr>
          <p:cNvPr id="23556" name="Text Box 4"/>
          <p:cNvSpPr txBox="1">
            <a:spLocks noChangeArrowheads="1"/>
          </p:cNvSpPr>
          <p:nvPr/>
        </p:nvSpPr>
        <p:spPr bwMode="auto">
          <a:xfrm>
            <a:off x="8458200" y="6553200"/>
            <a:ext cx="381000" cy="304800"/>
          </a:xfrm>
          <a:prstGeom prst="rect">
            <a:avLst/>
          </a:prstGeom>
          <a:noFill/>
          <a:ln w="9525">
            <a:noFill/>
            <a:miter lim="800000"/>
            <a:headEnd/>
            <a:tailEnd/>
          </a:ln>
        </p:spPr>
        <p:txBody>
          <a:bodyPr>
            <a:spAutoFit/>
          </a:bodyPr>
          <a:lstStyle/>
          <a:p>
            <a:pPr>
              <a:spcBef>
                <a:spcPct val="50000"/>
              </a:spcBef>
            </a:pPr>
            <a:fld id="{80C87E17-5D15-407D-BD07-20A0DED8E97F}" type="slidenum">
              <a:rPr lang="en-GB" sz="1400">
                <a:latin typeface="Arial" charset="0"/>
              </a:rPr>
              <a:pPr>
                <a:spcBef>
                  <a:spcPct val="50000"/>
                </a:spcBef>
              </a:pPr>
              <a:t>9</a:t>
            </a:fld>
            <a:endParaRPr lang="en-GB" sz="1400">
              <a:latin typeface="Arial" charset="0"/>
            </a:endParaRPr>
          </a:p>
        </p:txBody>
      </p:sp>
      <p:sp>
        <p:nvSpPr>
          <p:cNvPr id="23557" name="Rectangle 5"/>
          <p:cNvSpPr>
            <a:spLocks noChangeArrowheads="1"/>
          </p:cNvSpPr>
          <p:nvPr/>
        </p:nvSpPr>
        <p:spPr bwMode="auto">
          <a:xfrm>
            <a:off x="1143000" y="990600"/>
            <a:ext cx="6705600" cy="1447800"/>
          </a:xfrm>
          <a:prstGeom prst="rect">
            <a:avLst/>
          </a:prstGeom>
          <a:noFill/>
          <a:ln w="9525">
            <a:noFill/>
            <a:miter lim="800000"/>
            <a:headEnd/>
            <a:tailEnd/>
          </a:ln>
        </p:spPr>
        <p:txBody>
          <a:bodyPr anchor="ctr"/>
          <a:lstStyle/>
          <a:p>
            <a:pPr algn="just"/>
            <a:endParaRPr lang="de-DE" sz="2000" b="1">
              <a:solidFill>
                <a:schemeClr val="accent2"/>
              </a:solidFill>
              <a:latin typeface="Arial" charset="0"/>
            </a:endParaRPr>
          </a:p>
        </p:txBody>
      </p:sp>
      <p:sp>
        <p:nvSpPr>
          <p:cNvPr id="23558" name="Rectangle 6"/>
          <p:cNvSpPr>
            <a:spLocks noChangeArrowheads="1"/>
          </p:cNvSpPr>
          <p:nvPr/>
        </p:nvSpPr>
        <p:spPr bwMode="auto">
          <a:xfrm>
            <a:off x="1295400" y="4953000"/>
            <a:ext cx="6705600" cy="1447800"/>
          </a:xfrm>
          <a:prstGeom prst="rect">
            <a:avLst/>
          </a:prstGeom>
          <a:noFill/>
          <a:ln w="9525">
            <a:noFill/>
            <a:miter lim="800000"/>
            <a:headEnd/>
            <a:tailEnd/>
          </a:ln>
        </p:spPr>
        <p:txBody>
          <a:bodyPr anchor="ctr"/>
          <a:lstStyle/>
          <a:p>
            <a:pPr algn="ctr"/>
            <a:endParaRPr lang="de-DE" sz="1800" b="1">
              <a:solidFill>
                <a:srgbClr val="009900"/>
              </a:solidFill>
              <a:latin typeface="Arial" charset="0"/>
            </a:endParaRPr>
          </a:p>
        </p:txBody>
      </p:sp>
      <p:sp>
        <p:nvSpPr>
          <p:cNvPr id="23559" name="Rectangle 8"/>
          <p:cNvSpPr>
            <a:spLocks noChangeArrowheads="1"/>
          </p:cNvSpPr>
          <p:nvPr/>
        </p:nvSpPr>
        <p:spPr bwMode="auto">
          <a:xfrm>
            <a:off x="4133850" y="3214688"/>
            <a:ext cx="9144000" cy="0"/>
          </a:xfrm>
          <a:prstGeom prst="rect">
            <a:avLst/>
          </a:prstGeom>
          <a:noFill/>
          <a:ln w="9525">
            <a:noFill/>
            <a:miter lim="800000"/>
            <a:headEnd/>
            <a:tailEnd/>
          </a:ln>
        </p:spPr>
        <p:txBody>
          <a:bodyPr>
            <a:spAutoFit/>
          </a:bodyPr>
          <a:lstStyle/>
          <a:p>
            <a:endParaRPr lang="de-DE"/>
          </a:p>
        </p:txBody>
      </p:sp>
      <p:sp>
        <p:nvSpPr>
          <p:cNvPr id="23560" name="Rectangle 9"/>
          <p:cNvSpPr>
            <a:spLocks noChangeArrowheads="1"/>
          </p:cNvSpPr>
          <p:nvPr/>
        </p:nvSpPr>
        <p:spPr bwMode="auto">
          <a:xfrm>
            <a:off x="3938588" y="3057525"/>
            <a:ext cx="9144000" cy="0"/>
          </a:xfrm>
          <a:prstGeom prst="rect">
            <a:avLst/>
          </a:prstGeom>
          <a:noFill/>
          <a:ln w="9525">
            <a:noFill/>
            <a:miter lim="800000"/>
            <a:headEnd/>
            <a:tailEnd/>
          </a:ln>
        </p:spPr>
        <p:txBody>
          <a:bodyPr>
            <a:spAutoFit/>
          </a:bodyPr>
          <a:lstStyle/>
          <a:p>
            <a:endParaRPr lang="de-DE"/>
          </a:p>
        </p:txBody>
      </p:sp>
      <p:sp>
        <p:nvSpPr>
          <p:cNvPr id="23561" name="Text Box 9"/>
          <p:cNvSpPr txBox="1">
            <a:spLocks noChangeArrowheads="1"/>
          </p:cNvSpPr>
          <p:nvPr/>
        </p:nvSpPr>
        <p:spPr bwMode="auto">
          <a:xfrm>
            <a:off x="5940425" y="6503988"/>
            <a:ext cx="1439863" cy="307975"/>
          </a:xfrm>
          <a:prstGeom prst="rect">
            <a:avLst/>
          </a:prstGeom>
          <a:solidFill>
            <a:schemeClr val="bg1"/>
          </a:solidFill>
          <a:ln w="9525">
            <a:noFill/>
            <a:miter lim="800000"/>
            <a:headEnd/>
            <a:tailEnd/>
          </a:ln>
        </p:spPr>
        <p:txBody>
          <a:bodyPr>
            <a:spAutoFit/>
          </a:bodyPr>
          <a:lstStyle/>
          <a:p>
            <a:pPr algn="ctr">
              <a:spcBef>
                <a:spcPct val="50000"/>
              </a:spcBef>
            </a:pPr>
            <a:r>
              <a:rPr lang="de-DE" sz="1400">
                <a:latin typeface="Arial" charset="0"/>
              </a:rPr>
              <a:t>Figure 4</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1037</Words>
  <Application>Microsoft Office PowerPoint</Application>
  <PresentationFormat>On-screen Show (4:3)</PresentationFormat>
  <Paragraphs>160</Paragraphs>
  <Slides>43</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43</vt:i4>
      </vt:variant>
    </vt:vector>
  </HeadingPairs>
  <TitlesOfParts>
    <vt:vector size="46" baseType="lpstr">
      <vt:lpstr>Times New Roman</vt:lpstr>
      <vt:lpstr>Arial</vt:lpstr>
      <vt:lpstr>TÜV1</vt:lpstr>
      <vt:lpstr>   </vt:lpstr>
      <vt:lpstr>Data Sources</vt:lpstr>
      <vt:lpstr>Comparison of vehicle speed distributions</vt:lpstr>
      <vt:lpstr>Overall speed distributions</vt:lpstr>
      <vt:lpstr>Overall speed distributions</vt:lpstr>
      <vt:lpstr>Urban streets</vt:lpstr>
      <vt:lpstr>Urban streets</vt:lpstr>
      <vt:lpstr>Speed distributions for urban areas</vt:lpstr>
      <vt:lpstr>Speed distributions for urban areas</vt:lpstr>
      <vt:lpstr>Rural roads</vt:lpstr>
      <vt:lpstr>Rural roads</vt:lpstr>
      <vt:lpstr>Speed distributions for rural areas</vt:lpstr>
      <vt:lpstr>Speed distributions for rural areas</vt:lpstr>
      <vt:lpstr>Motorways</vt:lpstr>
      <vt:lpstr>Speed distributions for motorways</vt:lpstr>
      <vt:lpstr>Speed distributions for motorways</vt:lpstr>
      <vt:lpstr>Comparison of speed distributions</vt:lpstr>
      <vt:lpstr>Comparison of speed distributions</vt:lpstr>
      <vt:lpstr>Comparison of RPA</vt:lpstr>
      <vt:lpstr>Comparison of RPA</vt:lpstr>
      <vt:lpstr>Comparison of RPA</vt:lpstr>
      <vt:lpstr>Comparison of RPA</vt:lpstr>
      <vt:lpstr>Comparison of RPA</vt:lpstr>
      <vt:lpstr>Comparison of RPA</vt:lpstr>
      <vt:lpstr>Comparison of RPA</vt:lpstr>
      <vt:lpstr>Comparison of RPA</vt:lpstr>
      <vt:lpstr>Average RPA, France, 1. dataset</vt:lpstr>
      <vt:lpstr>Average RPA, Belgium</vt:lpstr>
      <vt:lpstr>Average RPA, Switzerland</vt:lpstr>
      <vt:lpstr>Average RPA, Sweden</vt:lpstr>
      <vt:lpstr>Average RPA, Germany</vt:lpstr>
      <vt:lpstr>Average RPA, Italy</vt:lpstr>
      <vt:lpstr>Average RPA, Slovenia</vt:lpstr>
      <vt:lpstr>Average RPA, Japan, M1</vt:lpstr>
      <vt:lpstr>Average RPA, Japan, N1</vt:lpstr>
      <vt:lpstr>Average RPA, Korea</vt:lpstr>
      <vt:lpstr>Comparison of RPA</vt:lpstr>
      <vt:lpstr>Average RPA, different regions</vt:lpstr>
      <vt:lpstr>Average RPA, different regions</vt:lpstr>
      <vt:lpstr>Average RPA, M1 vs N1</vt:lpstr>
      <vt:lpstr>Analysis of first short trips of the day</vt:lpstr>
      <vt:lpstr>Analysis of first short trips of the day</vt:lpstr>
      <vt:lpstr>End of presentation</vt:lpstr>
    </vt:vector>
  </TitlesOfParts>
  <Company>FiGE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Romain HUBERT</cp:lastModifiedBy>
  <cp:revision>226</cp:revision>
  <dcterms:created xsi:type="dcterms:W3CDTF">2000-09-19T12:38:45Z</dcterms:created>
  <dcterms:modified xsi:type="dcterms:W3CDTF">2010-10-22T07:13:19Z</dcterms:modified>
</cp:coreProperties>
</file>