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charts/chart11.xml" ContentType="application/vnd.openxmlformats-officedocument.drawingml.chart+xml"/>
  <Override PartName="/ppt/theme/themeOverride10.xml" ContentType="application/vnd.openxmlformats-officedocument.themeOverride+xml"/>
  <Override PartName="/ppt/charts/chart12.xml" ContentType="application/vnd.openxmlformats-officedocument.drawingml.chart+xml"/>
  <Override PartName="/ppt/theme/themeOverride11.xml" ContentType="application/vnd.openxmlformats-officedocument.themeOverride+xml"/>
  <Override PartName="/ppt/charts/chart13.xml" ContentType="application/vnd.openxmlformats-officedocument.drawingml.chart+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256" r:id="rId2"/>
    <p:sldId id="434" r:id="rId3"/>
    <p:sldId id="510" r:id="rId4"/>
    <p:sldId id="511" r:id="rId5"/>
    <p:sldId id="551" r:id="rId6"/>
    <p:sldId id="555" r:id="rId7"/>
    <p:sldId id="556" r:id="rId8"/>
    <p:sldId id="553" r:id="rId9"/>
    <p:sldId id="554" r:id="rId10"/>
    <p:sldId id="552" r:id="rId11"/>
    <p:sldId id="559" r:id="rId12"/>
    <p:sldId id="557" r:id="rId13"/>
    <p:sldId id="558" r:id="rId14"/>
    <p:sldId id="560" r:id="rId15"/>
    <p:sldId id="561" r:id="rId16"/>
    <p:sldId id="562" r:id="rId17"/>
    <p:sldId id="563" r:id="rId18"/>
    <p:sldId id="564" r:id="rId19"/>
    <p:sldId id="565" r:id="rId20"/>
    <p:sldId id="566" r:id="rId21"/>
    <p:sldId id="567" r:id="rId22"/>
    <p:sldId id="568" r:id="rId23"/>
    <p:sldId id="569" r:id="rId24"/>
    <p:sldId id="570" r:id="rId25"/>
    <p:sldId id="573" r:id="rId26"/>
    <p:sldId id="571" r:id="rId27"/>
    <p:sldId id="572" r:id="rId28"/>
    <p:sldId id="574" r:id="rId29"/>
    <p:sldId id="575" r:id="rId30"/>
    <p:sldId id="576" r:id="rId31"/>
    <p:sldId id="577" r:id="rId32"/>
    <p:sldId id="578" r:id="rId33"/>
    <p:sldId id="579" r:id="rId34"/>
    <p:sldId id="580" r:id="rId35"/>
    <p:sldId id="582" r:id="rId36"/>
    <p:sldId id="581" r:id="rId37"/>
    <p:sldId id="583" r:id="rId38"/>
    <p:sldId id="584" r:id="rId39"/>
    <p:sldId id="585" r:id="rId40"/>
    <p:sldId id="586" r:id="rId41"/>
    <p:sldId id="587" r:id="rId42"/>
    <p:sldId id="588" r:id="rId43"/>
    <p:sldId id="589" r:id="rId44"/>
  </p:sldIdLst>
  <p:sldSz cx="9144000" cy="6858000" type="screen4x3"/>
  <p:notesSz cx="6669088"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p:scale>
          <a:sx n="75" d="100"/>
          <a:sy n="75" d="100"/>
        </p:scale>
        <p:origin x="-1626"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oleObject" Target="file:///C:\eigene%20dateien\datenbanken\WLTP\excel\check_results_0107101.xlsx" TargetMode="External"/><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oleObject" Target="file:///C:\eigene%20dateien\datenbanken\WLTP\excel\check_results_0107101.xlsx" TargetMode="External"/><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1" Type="http://schemas.openxmlformats.org/officeDocument/2006/relationships/oleObject" Target="file:///C:\eigene%20dateien\datenbanken\WLTP\excel\check_results_090810_1_wo_stop3.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Tabelle15!$I$36</c:f>
              <c:strCache>
                <c:ptCount val="1"/>
                <c:pt idx="0">
                  <c:v>FR, M1, veh 1</c:v>
                </c:pt>
              </c:strCache>
            </c:strRef>
          </c:tx>
          <c:spPr>
            <a:ln>
              <a:solidFill>
                <a:srgbClr val="33CC33"/>
              </a:solidFill>
            </a:ln>
          </c:spPr>
          <c:marker>
            <c:symbol val="triangle"/>
            <c:size val="9"/>
            <c:spPr>
              <a:solidFill>
                <a:srgbClr val="33CC33"/>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Tabelle15!$I$37:$I$64</c:f>
              <c:numCache>
                <c:formatCode>General</c:formatCode>
                <c:ptCount val="28"/>
                <c:pt idx="0" formatCode="0.00E+00">
                  <c:v>2.9116948377319499E-2</c:v>
                </c:pt>
                <c:pt idx="1">
                  <c:v>0.12674849640244401</c:v>
                </c:pt>
                <c:pt idx="2">
                  <c:v>0.196610954975321</c:v>
                </c:pt>
                <c:pt idx="3">
                  <c:v>0.23782580902467501</c:v>
                </c:pt>
                <c:pt idx="4">
                  <c:v>0.26600303554791299</c:v>
                </c:pt>
                <c:pt idx="5">
                  <c:v>0.262563583313632</c:v>
                </c:pt>
                <c:pt idx="6">
                  <c:v>0.24902371006799301</c:v>
                </c:pt>
                <c:pt idx="7">
                  <c:v>0.237115884453517</c:v>
                </c:pt>
                <c:pt idx="8">
                  <c:v>0.227909192329489</c:v>
                </c:pt>
                <c:pt idx="9">
                  <c:v>0.207452143598127</c:v>
                </c:pt>
                <c:pt idx="10">
                  <c:v>0.18567056459648701</c:v>
                </c:pt>
                <c:pt idx="11">
                  <c:v>0.16469257664057599</c:v>
                </c:pt>
                <c:pt idx="12">
                  <c:v>0.17392615338054801</c:v>
                </c:pt>
                <c:pt idx="13">
                  <c:v>0.16631847650381601</c:v>
                </c:pt>
                <c:pt idx="14">
                  <c:v>0.147721180520239</c:v>
                </c:pt>
                <c:pt idx="15">
                  <c:v>0.14340999111260699</c:v>
                </c:pt>
                <c:pt idx="16">
                  <c:v>0.13180045418920999</c:v>
                </c:pt>
                <c:pt idx="17">
                  <c:v>0.12542976353885299</c:v>
                </c:pt>
                <c:pt idx="18">
                  <c:v>0.13852825131642699</c:v>
                </c:pt>
                <c:pt idx="19">
                  <c:v>0.10219873700766501</c:v>
                </c:pt>
                <c:pt idx="20">
                  <c:v>0.125715933876557</c:v>
                </c:pt>
                <c:pt idx="21" formatCode="0.00E+00">
                  <c:v>6.3409166370448106E-2</c:v>
                </c:pt>
                <c:pt idx="22" formatCode="0.00E+00">
                  <c:v>5.7942966591512698E-2</c:v>
                </c:pt>
                <c:pt idx="23" formatCode="0.00E+00">
                  <c:v>3.9957685211187401E-2</c:v>
                </c:pt>
                <c:pt idx="24" formatCode="0.00E+00">
                  <c:v>4.4774150978830501E-2</c:v>
                </c:pt>
                <c:pt idx="25" formatCode="0.00E+00">
                  <c:v>7.0902422650656202E-2</c:v>
                </c:pt>
                <c:pt idx="26" formatCode="0.00E+00">
                  <c:v>4.0823008926957803E-2</c:v>
                </c:pt>
                <c:pt idx="27" formatCode="0.00E+00">
                  <c:v>4.7513897215698597E-2</c:v>
                </c:pt>
              </c:numCache>
            </c:numRef>
          </c:yVal>
          <c:smooth val="0"/>
        </c:ser>
        <c:ser>
          <c:idx val="1"/>
          <c:order val="1"/>
          <c:tx>
            <c:strRef>
              <c:f>Tabelle15!$J$36</c:f>
              <c:strCache>
                <c:ptCount val="1"/>
                <c:pt idx="0">
                  <c:v>FR, M1, veh 2</c:v>
                </c:pt>
              </c:strCache>
            </c:strRef>
          </c:tx>
          <c:spPr>
            <a:ln>
              <a:solidFill>
                <a:srgbClr val="99CC00"/>
              </a:solidFill>
            </a:ln>
          </c:spPr>
          <c:marker>
            <c:symbol val="diamond"/>
            <c:size val="9"/>
            <c:spPr>
              <a:solidFill>
                <a:srgbClr val="99CC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Tabelle15!$J$37:$J$64</c:f>
              <c:numCache>
                <c:formatCode>General</c:formatCode>
                <c:ptCount val="28"/>
                <c:pt idx="0" formatCode="0.00E+00">
                  <c:v>3.3595700148282601E-2</c:v>
                </c:pt>
                <c:pt idx="1">
                  <c:v>0.131712919362616</c:v>
                </c:pt>
                <c:pt idx="2">
                  <c:v>0.21635200255020801</c:v>
                </c:pt>
                <c:pt idx="3">
                  <c:v>0.27999096872495899</c:v>
                </c:pt>
                <c:pt idx="4">
                  <c:v>0.31268858409696199</c:v>
                </c:pt>
                <c:pt idx="5">
                  <c:v>0.313358361554742</c:v>
                </c:pt>
                <c:pt idx="6">
                  <c:v>0.31717108266969202</c:v>
                </c:pt>
                <c:pt idx="7">
                  <c:v>0.30576621078859001</c:v>
                </c:pt>
                <c:pt idx="8">
                  <c:v>0.29694763062969698</c:v>
                </c:pt>
                <c:pt idx="9">
                  <c:v>0.289180266027529</c:v>
                </c:pt>
                <c:pt idx="10">
                  <c:v>0.27629458137649698</c:v>
                </c:pt>
                <c:pt idx="11">
                  <c:v>0.23168312406392</c:v>
                </c:pt>
                <c:pt idx="12">
                  <c:v>0.235389284234131</c:v>
                </c:pt>
                <c:pt idx="13">
                  <c:v>0.225619020169983</c:v>
                </c:pt>
                <c:pt idx="14">
                  <c:v>0.21005447322600199</c:v>
                </c:pt>
                <c:pt idx="15">
                  <c:v>0.17478917580587899</c:v>
                </c:pt>
                <c:pt idx="16">
                  <c:v>0.15059395582146101</c:v>
                </c:pt>
                <c:pt idx="17">
                  <c:v>0.13619507204829001</c:v>
                </c:pt>
                <c:pt idx="18">
                  <c:v>0.14312569502582201</c:v>
                </c:pt>
                <c:pt idx="19">
                  <c:v>0.12278845722767601</c:v>
                </c:pt>
                <c:pt idx="20" formatCode="0.00E+00">
                  <c:v>9.9476244746480202E-2</c:v>
                </c:pt>
                <c:pt idx="23">
                  <c:v>0.11132261064938601</c:v>
                </c:pt>
                <c:pt idx="24">
                  <c:v>0.10388616471005099</c:v>
                </c:pt>
              </c:numCache>
            </c:numRef>
          </c:yVal>
          <c:smooth val="0"/>
        </c:ser>
        <c:ser>
          <c:idx val="2"/>
          <c:order val="2"/>
          <c:tx>
            <c:strRef>
              <c:f>Tabelle15!$K$36</c:f>
              <c:strCache>
                <c:ptCount val="1"/>
                <c:pt idx="0">
                  <c:v>FR, M1, veh 3</c:v>
                </c:pt>
              </c:strCache>
            </c:strRef>
          </c:tx>
          <c:spPr>
            <a:ln>
              <a:solidFill>
                <a:srgbClr val="650357"/>
              </a:solidFill>
            </a:ln>
          </c:spPr>
          <c:marker>
            <c:symbol val="triangle"/>
            <c:size val="9"/>
            <c:spPr>
              <a:solidFill>
                <a:srgbClr val="650357"/>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Tabelle15!$K$37:$K$64</c:f>
              <c:numCache>
                <c:formatCode>General</c:formatCode>
                <c:ptCount val="28"/>
                <c:pt idx="0" formatCode="0.00E+00">
                  <c:v>3.6725683530133502E-2</c:v>
                </c:pt>
                <c:pt idx="1">
                  <c:v>0.122412632685675</c:v>
                </c:pt>
                <c:pt idx="2">
                  <c:v>0.181498712030989</c:v>
                </c:pt>
                <c:pt idx="3">
                  <c:v>0.214174731380714</c:v>
                </c:pt>
                <c:pt idx="4">
                  <c:v>0.23173660389160999</c:v>
                </c:pt>
                <c:pt idx="5">
                  <c:v>0.232535539332172</c:v>
                </c:pt>
                <c:pt idx="6">
                  <c:v>0.23612227053847601</c:v>
                </c:pt>
                <c:pt idx="7">
                  <c:v>0.232292782964171</c:v>
                </c:pt>
                <c:pt idx="8">
                  <c:v>0.21503166447524699</c:v>
                </c:pt>
                <c:pt idx="9">
                  <c:v>0.19732206361787999</c:v>
                </c:pt>
                <c:pt idx="10">
                  <c:v>0.166889070604301</c:v>
                </c:pt>
                <c:pt idx="11">
                  <c:v>0.16847472754119999</c:v>
                </c:pt>
                <c:pt idx="12">
                  <c:v>0.16925972927778099</c:v>
                </c:pt>
                <c:pt idx="13">
                  <c:v>0.16482017821855</c:v>
                </c:pt>
                <c:pt idx="14">
                  <c:v>0.16229329847069501</c:v>
                </c:pt>
                <c:pt idx="15">
                  <c:v>0.16936306931611</c:v>
                </c:pt>
                <c:pt idx="16">
                  <c:v>0.14274954659559</c:v>
                </c:pt>
                <c:pt idx="17">
                  <c:v>0.12970001966210101</c:v>
                </c:pt>
                <c:pt idx="18">
                  <c:v>0.14636619339967399</c:v>
                </c:pt>
                <c:pt idx="19">
                  <c:v>0.14172446740520001</c:v>
                </c:pt>
                <c:pt idx="20">
                  <c:v>0.13172105424716099</c:v>
                </c:pt>
                <c:pt idx="21">
                  <c:v>0.13054413609901</c:v>
                </c:pt>
              </c:numCache>
            </c:numRef>
          </c:yVal>
          <c:smooth val="0"/>
        </c:ser>
        <c:ser>
          <c:idx val="3"/>
          <c:order val="3"/>
          <c:tx>
            <c:strRef>
              <c:f>Tabelle15!$L$36</c:f>
              <c:strCache>
                <c:ptCount val="1"/>
                <c:pt idx="0">
                  <c:v>FR, M1, veh 4</c:v>
                </c:pt>
              </c:strCache>
            </c:strRef>
          </c:tx>
          <c:spPr>
            <a:ln>
              <a:solidFill>
                <a:srgbClr val="FF9900"/>
              </a:solidFill>
            </a:ln>
          </c:spPr>
          <c:marker>
            <c:symbol val="square"/>
            <c:size val="9"/>
            <c:spPr>
              <a:solidFill>
                <a:srgbClr val="FF99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Tabelle15!$L$37:$L$64</c:f>
              <c:numCache>
                <c:formatCode>General</c:formatCode>
                <c:ptCount val="28"/>
                <c:pt idx="0" formatCode="0.00E+00">
                  <c:v>3.7887171389396498E-2</c:v>
                </c:pt>
                <c:pt idx="1">
                  <c:v>0.13301856929709399</c:v>
                </c:pt>
                <c:pt idx="2">
                  <c:v>0.218443977994706</c:v>
                </c:pt>
                <c:pt idx="3">
                  <c:v>0.27928749964809102</c:v>
                </c:pt>
                <c:pt idx="4">
                  <c:v>0.27399577705059702</c:v>
                </c:pt>
                <c:pt idx="5">
                  <c:v>0.27711641811795501</c:v>
                </c:pt>
                <c:pt idx="6">
                  <c:v>0.25710039221225001</c:v>
                </c:pt>
                <c:pt idx="7">
                  <c:v>0.24093326600675499</c:v>
                </c:pt>
                <c:pt idx="8">
                  <c:v>0.22451534765988801</c:v>
                </c:pt>
                <c:pt idx="9">
                  <c:v>0.21157426293186801</c:v>
                </c:pt>
                <c:pt idx="10">
                  <c:v>0.19435378583247701</c:v>
                </c:pt>
                <c:pt idx="11">
                  <c:v>0.17859343579058401</c:v>
                </c:pt>
                <c:pt idx="12">
                  <c:v>0.17337123122332501</c:v>
                </c:pt>
                <c:pt idx="13">
                  <c:v>0.16486375495456901</c:v>
                </c:pt>
                <c:pt idx="14">
                  <c:v>0.139521285901956</c:v>
                </c:pt>
                <c:pt idx="15">
                  <c:v>0.13636595182271899</c:v>
                </c:pt>
                <c:pt idx="16">
                  <c:v>0.116350465206687</c:v>
                </c:pt>
                <c:pt idx="17">
                  <c:v>0.110881633112332</c:v>
                </c:pt>
                <c:pt idx="18">
                  <c:v>0.103681967786385</c:v>
                </c:pt>
                <c:pt idx="19" formatCode="0.00E+00">
                  <c:v>9.4175638325693201E-2</c:v>
                </c:pt>
                <c:pt idx="20">
                  <c:v>7.5303851297269006E-2</c:v>
                </c:pt>
                <c:pt idx="21" formatCode="0.00E+00">
                  <c:v>8.2803944006524702E-2</c:v>
                </c:pt>
              </c:numCache>
            </c:numRef>
          </c:yVal>
          <c:smooth val="0"/>
        </c:ser>
        <c:ser>
          <c:idx val="4"/>
          <c:order val="4"/>
          <c:tx>
            <c:strRef>
              <c:f>Tabelle15!$M$36</c:f>
              <c:strCache>
                <c:ptCount val="1"/>
                <c:pt idx="0">
                  <c:v>FR, M1, veh 5</c:v>
                </c:pt>
              </c:strCache>
            </c:strRef>
          </c:tx>
          <c:spPr>
            <a:ln>
              <a:solidFill>
                <a:srgbClr val="FFFF00"/>
              </a:solidFill>
            </a:ln>
          </c:spPr>
          <c:marker>
            <c:symbol val="circle"/>
            <c:size val="9"/>
            <c:spPr>
              <a:solidFill>
                <a:srgbClr val="FFFF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Tabelle15!$M$37:$M$64</c:f>
              <c:numCache>
                <c:formatCode>General</c:formatCode>
                <c:ptCount val="28"/>
                <c:pt idx="0" formatCode="0.00E+00">
                  <c:v>2.32565136665191E-2</c:v>
                </c:pt>
                <c:pt idx="1">
                  <c:v>0.107535511348367</c:v>
                </c:pt>
                <c:pt idx="2">
                  <c:v>0.17629580017618299</c:v>
                </c:pt>
                <c:pt idx="3">
                  <c:v>0.18001824767594299</c:v>
                </c:pt>
                <c:pt idx="4">
                  <c:v>0.175207068679228</c:v>
                </c:pt>
                <c:pt idx="5">
                  <c:v>0.19074434194992801</c:v>
                </c:pt>
                <c:pt idx="6">
                  <c:v>0.20835931757352699</c:v>
                </c:pt>
                <c:pt idx="7">
                  <c:v>0.21049716293071699</c:v>
                </c:pt>
                <c:pt idx="8">
                  <c:v>0.20205456379492201</c:v>
                </c:pt>
                <c:pt idx="9">
                  <c:v>0.14043538778534201</c:v>
                </c:pt>
                <c:pt idx="10">
                  <c:v>0.13990705703294701</c:v>
                </c:pt>
                <c:pt idx="11">
                  <c:v>0.16908011354129901</c:v>
                </c:pt>
                <c:pt idx="12">
                  <c:v>0.121618041109904</c:v>
                </c:pt>
                <c:pt idx="19" formatCode="0.00E+00">
                  <c:v>7.3147815146799106E-2</c:v>
                </c:pt>
              </c:numCache>
            </c:numRef>
          </c:yVal>
          <c:smooth val="0"/>
        </c:ser>
        <c:ser>
          <c:idx val="5"/>
          <c:order val="5"/>
          <c:tx>
            <c:strRef>
              <c:f>Tabelle15!$N$36</c:f>
              <c:strCache>
                <c:ptCount val="1"/>
                <c:pt idx="0">
                  <c:v>FR, M1, veh 6</c:v>
                </c:pt>
              </c:strCache>
            </c:strRef>
          </c:tx>
          <c:spPr>
            <a:ln>
              <a:solidFill>
                <a:srgbClr val="18F30D"/>
              </a:solidFill>
            </a:ln>
          </c:spPr>
          <c:marker>
            <c:symbol val="circle"/>
            <c:size val="9"/>
            <c:spPr>
              <a:solidFill>
                <a:srgbClr val="18F30D"/>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Tabelle15!$N$37:$N$64</c:f>
              <c:numCache>
                <c:formatCode>General</c:formatCode>
                <c:ptCount val="28"/>
                <c:pt idx="0" formatCode="0.00E+00">
                  <c:v>2.82648160180996E-2</c:v>
                </c:pt>
                <c:pt idx="1">
                  <c:v>0.123396801503859</c:v>
                </c:pt>
                <c:pt idx="2">
                  <c:v>0.226919332440706</c:v>
                </c:pt>
                <c:pt idx="3">
                  <c:v>0.25430167749368898</c:v>
                </c:pt>
                <c:pt idx="4">
                  <c:v>0.28680665333612898</c:v>
                </c:pt>
                <c:pt idx="5">
                  <c:v>0.254529816803994</c:v>
                </c:pt>
                <c:pt idx="6">
                  <c:v>0.24028673297247699</c:v>
                </c:pt>
                <c:pt idx="7">
                  <c:v>0.20964464191408799</c:v>
                </c:pt>
                <c:pt idx="8">
                  <c:v>0.180719416031832</c:v>
                </c:pt>
                <c:pt idx="9">
                  <c:v>0.17063148096613001</c:v>
                </c:pt>
                <c:pt idx="10">
                  <c:v>0.14865276850390199</c:v>
                </c:pt>
                <c:pt idx="11">
                  <c:v>0.136516937027757</c:v>
                </c:pt>
                <c:pt idx="12">
                  <c:v>0.14504925701365601</c:v>
                </c:pt>
                <c:pt idx="13">
                  <c:v>0.142726235366991</c:v>
                </c:pt>
                <c:pt idx="14">
                  <c:v>0.137421487723934</c:v>
                </c:pt>
                <c:pt idx="21">
                  <c:v>6.9475553263021003E-2</c:v>
                </c:pt>
              </c:numCache>
            </c:numRef>
          </c:yVal>
          <c:smooth val="0"/>
        </c:ser>
        <c:ser>
          <c:idx val="6"/>
          <c:order val="6"/>
          <c:tx>
            <c:strRef>
              <c:f>Tabelle15!$O$36</c:f>
              <c:strCache>
                <c:ptCount val="1"/>
                <c:pt idx="0">
                  <c:v>FR, M1, veh 7</c:v>
                </c:pt>
              </c:strCache>
            </c:strRef>
          </c:tx>
          <c:spPr>
            <a:ln>
              <a:solidFill>
                <a:srgbClr val="00FFFF"/>
              </a:solidFill>
            </a:ln>
          </c:spPr>
          <c:marker>
            <c:symbol val="square"/>
            <c:size val="9"/>
            <c:spPr>
              <a:solidFill>
                <a:srgbClr val="00FFFF"/>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Tabelle15!$O$37:$O$64</c:f>
              <c:numCache>
                <c:formatCode>0.00E+00</c:formatCode>
                <c:ptCount val="28"/>
                <c:pt idx="0">
                  <c:v>3.2407990243204302E-2</c:v>
                </c:pt>
                <c:pt idx="1">
                  <c:v>9.9546864899556706E-2</c:v>
                </c:pt>
                <c:pt idx="2" formatCode="General">
                  <c:v>0.180188014017548</c:v>
                </c:pt>
                <c:pt idx="3" formatCode="General">
                  <c:v>0.22934177526521199</c:v>
                </c:pt>
                <c:pt idx="4" formatCode="General">
                  <c:v>0.25200199203224899</c:v>
                </c:pt>
                <c:pt idx="5" formatCode="General">
                  <c:v>0.26461694801904001</c:v>
                </c:pt>
                <c:pt idx="6" formatCode="General">
                  <c:v>0.27464026086304699</c:v>
                </c:pt>
                <c:pt idx="7" formatCode="General">
                  <c:v>0.27132037955001498</c:v>
                </c:pt>
                <c:pt idx="8" formatCode="General">
                  <c:v>0.23161561124369201</c:v>
                </c:pt>
                <c:pt idx="9" formatCode="General">
                  <c:v>0.232358779258244</c:v>
                </c:pt>
                <c:pt idx="10" formatCode="General">
                  <c:v>0.20883077877002801</c:v>
                </c:pt>
                <c:pt idx="11" formatCode="General">
                  <c:v>0.20200729181864099</c:v>
                </c:pt>
                <c:pt idx="12" formatCode="General">
                  <c:v>0.13926283047364699</c:v>
                </c:pt>
                <c:pt idx="13" formatCode="General">
                  <c:v>0.14697533142258801</c:v>
                </c:pt>
                <c:pt idx="14" formatCode="General">
                  <c:v>0.13298685922644099</c:v>
                </c:pt>
                <c:pt idx="15" formatCode="General">
                  <c:v>0.14260472821129999</c:v>
                </c:pt>
                <c:pt idx="16" formatCode="General">
                  <c:v>0.124701926098092</c:v>
                </c:pt>
                <c:pt idx="18" formatCode="General">
                  <c:v>0.12028955691583899</c:v>
                </c:pt>
              </c:numCache>
            </c:numRef>
          </c:yVal>
          <c:smooth val="0"/>
        </c:ser>
        <c:ser>
          <c:idx val="7"/>
          <c:order val="7"/>
          <c:tx>
            <c:strRef>
              <c:f>Tabelle15!$P$36</c:f>
              <c:strCache>
                <c:ptCount val="1"/>
                <c:pt idx="0">
                  <c:v>FR, M1, veh 8</c:v>
                </c:pt>
              </c:strCache>
            </c:strRef>
          </c:tx>
          <c:spPr>
            <a:ln>
              <a:solidFill>
                <a:srgbClr val="FF0000"/>
              </a:solidFill>
            </a:ln>
          </c:spPr>
          <c:marker>
            <c:symbol val="triangle"/>
            <c:size val="9"/>
            <c:spPr>
              <a:solidFill>
                <a:srgbClr val="FF00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Tabelle15!$P$37:$P$64</c:f>
              <c:numCache>
                <c:formatCode>General</c:formatCode>
                <c:ptCount val="28"/>
                <c:pt idx="0" formatCode="0.00E+00">
                  <c:v>2.5985117703321601E-2</c:v>
                </c:pt>
                <c:pt idx="1">
                  <c:v>0.1061797230697</c:v>
                </c:pt>
                <c:pt idx="2">
                  <c:v>0.193486687184106</c:v>
                </c:pt>
                <c:pt idx="3">
                  <c:v>0.22761591666179401</c:v>
                </c:pt>
                <c:pt idx="4">
                  <c:v>0.24838669828611201</c:v>
                </c:pt>
                <c:pt idx="5">
                  <c:v>0.25219248657751703</c:v>
                </c:pt>
                <c:pt idx="6">
                  <c:v>0.245845489971215</c:v>
                </c:pt>
                <c:pt idx="7">
                  <c:v>0.234613349498939</c:v>
                </c:pt>
                <c:pt idx="8">
                  <c:v>0.219933934674856</c:v>
                </c:pt>
                <c:pt idx="9">
                  <c:v>0.20675531476619</c:v>
                </c:pt>
                <c:pt idx="10">
                  <c:v>0.18262448158313699</c:v>
                </c:pt>
                <c:pt idx="11">
                  <c:v>0.16499227879211101</c:v>
                </c:pt>
                <c:pt idx="12">
                  <c:v>0.15888058605314501</c:v>
                </c:pt>
                <c:pt idx="13">
                  <c:v>0.140894940755105</c:v>
                </c:pt>
                <c:pt idx="14">
                  <c:v>0.124503987236284</c:v>
                </c:pt>
                <c:pt idx="15">
                  <c:v>0.124971866770495</c:v>
                </c:pt>
                <c:pt idx="16">
                  <c:v>0.11246167233785501</c:v>
                </c:pt>
                <c:pt idx="17">
                  <c:v>0.10701936116265499</c:v>
                </c:pt>
                <c:pt idx="18">
                  <c:v>0.107264924737846</c:v>
                </c:pt>
                <c:pt idx="19" formatCode="0.00E+00">
                  <c:v>9.3166567177933396E-2</c:v>
                </c:pt>
                <c:pt idx="20">
                  <c:v>9.6148197086867004E-2</c:v>
                </c:pt>
                <c:pt idx="21" formatCode="0.00E+00">
                  <c:v>9.3100130202098896E-2</c:v>
                </c:pt>
                <c:pt idx="22">
                  <c:v>5.3228371379315999E-2</c:v>
                </c:pt>
                <c:pt idx="23" formatCode="0.00E+00">
                  <c:v>6.5762374650291597E-2</c:v>
                </c:pt>
                <c:pt idx="24" formatCode="0.00E+00">
                  <c:v>5.3508669994754697E-2</c:v>
                </c:pt>
                <c:pt idx="25" formatCode="0.00E+00">
                  <c:v>6.8263721679438394E-2</c:v>
                </c:pt>
                <c:pt idx="26" formatCode="0.00E+00">
                  <c:v>6.7839891168581495E-2</c:v>
                </c:pt>
                <c:pt idx="27" formatCode="0.00E+00">
                  <c:v>6.3919380027168807E-2</c:v>
                </c:pt>
              </c:numCache>
            </c:numRef>
          </c:yVal>
          <c:smooth val="0"/>
        </c:ser>
        <c:ser>
          <c:idx val="8"/>
          <c:order val="8"/>
          <c:tx>
            <c:strRef>
              <c:f>Tabelle15!$Q$36</c:f>
              <c:strCache>
                <c:ptCount val="1"/>
                <c:pt idx="0">
                  <c:v>FR, M1, veh 9</c:v>
                </c:pt>
              </c:strCache>
            </c:strRef>
          </c:tx>
          <c:spPr>
            <a:ln>
              <a:solidFill>
                <a:srgbClr val="EC06CB"/>
              </a:solidFill>
            </a:ln>
          </c:spPr>
          <c:marker>
            <c:symbol val="triangle"/>
            <c:size val="9"/>
            <c:spPr>
              <a:solidFill>
                <a:srgbClr val="EC06CB"/>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Tabelle15!$Q$37:$Q$64</c:f>
              <c:numCache>
                <c:formatCode>0.00E+00</c:formatCode>
                <c:ptCount val="28"/>
                <c:pt idx="0" formatCode="General">
                  <c:v>1.1633926410638E-2</c:v>
                </c:pt>
                <c:pt idx="1">
                  <c:v>8.6297185002110796E-2</c:v>
                </c:pt>
                <c:pt idx="2" formatCode="General">
                  <c:v>0.151637965193853</c:v>
                </c:pt>
                <c:pt idx="3" formatCode="General">
                  <c:v>0.21678118285643799</c:v>
                </c:pt>
                <c:pt idx="4" formatCode="General">
                  <c:v>0.23815871030432501</c:v>
                </c:pt>
                <c:pt idx="5" formatCode="General">
                  <c:v>0.23200912313777</c:v>
                </c:pt>
                <c:pt idx="6" formatCode="General">
                  <c:v>0.245574177370006</c:v>
                </c:pt>
                <c:pt idx="7" formatCode="General">
                  <c:v>0.22808477114368</c:v>
                </c:pt>
                <c:pt idx="8" formatCode="General">
                  <c:v>0.232094603119475</c:v>
                </c:pt>
                <c:pt idx="9" formatCode="General">
                  <c:v>0.20331266588588701</c:v>
                </c:pt>
                <c:pt idx="10" formatCode="General">
                  <c:v>0.18592188576009799</c:v>
                </c:pt>
                <c:pt idx="11" formatCode="General">
                  <c:v>0.172807759344205</c:v>
                </c:pt>
                <c:pt idx="12" formatCode="General">
                  <c:v>0.16916419443877001</c:v>
                </c:pt>
                <c:pt idx="13" formatCode="General">
                  <c:v>0.154242994049862</c:v>
                </c:pt>
                <c:pt idx="14" formatCode="General">
                  <c:v>0.14189898275833199</c:v>
                </c:pt>
                <c:pt idx="15" formatCode="General">
                  <c:v>0.149676560954348</c:v>
                </c:pt>
                <c:pt idx="16" formatCode="General">
                  <c:v>0.115196758253254</c:v>
                </c:pt>
                <c:pt idx="17" formatCode="General">
                  <c:v>0.112709239785432</c:v>
                </c:pt>
                <c:pt idx="18" formatCode="General">
                  <c:v>0.119335932825336</c:v>
                </c:pt>
                <c:pt idx="19" formatCode="General">
                  <c:v>0.106267406157194</c:v>
                </c:pt>
                <c:pt idx="20">
                  <c:v>9.7613978769248294E-2</c:v>
                </c:pt>
                <c:pt idx="22">
                  <c:v>8.1249124250144397E-2</c:v>
                </c:pt>
                <c:pt idx="24">
                  <c:v>5.1692830696774703E-2</c:v>
                </c:pt>
                <c:pt idx="25">
                  <c:v>3.2231610793213399E-2</c:v>
                </c:pt>
              </c:numCache>
            </c:numRef>
          </c:yVal>
          <c:smooth val="0"/>
        </c:ser>
        <c:ser>
          <c:idx val="9"/>
          <c:order val="9"/>
          <c:tx>
            <c:strRef>
              <c:f>Tabelle15!$R$69</c:f>
              <c:strCache>
                <c:ptCount val="1"/>
                <c:pt idx="0">
                  <c:v>FR, N1, veh 10</c:v>
                </c:pt>
              </c:strCache>
            </c:strRef>
          </c:tx>
          <c:spPr>
            <a:ln>
              <a:solidFill>
                <a:srgbClr val="336699"/>
              </a:solidFill>
            </a:ln>
          </c:spPr>
          <c:marker>
            <c:symbol val="circle"/>
            <c:size val="9"/>
            <c:spPr>
              <a:solidFill>
                <a:srgbClr val="336699"/>
              </a:solidFill>
              <a:ln>
                <a:solidFill>
                  <a:sysClr val="windowText" lastClr="000000"/>
                </a:solidFill>
              </a:ln>
            </c:spPr>
          </c:marker>
          <c:xVal>
            <c:numRef>
              <c:f>Tabelle15!$H$70:$H$95</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Tabelle15!$R$70:$R$95</c:f>
              <c:numCache>
                <c:formatCode>0.00E+00</c:formatCode>
                <c:ptCount val="26"/>
                <c:pt idx="0">
                  <c:v>1.6719018543981098E-2</c:v>
                </c:pt>
                <c:pt idx="1">
                  <c:v>7.5409537309315697E-2</c:v>
                </c:pt>
                <c:pt idx="2" formatCode="General">
                  <c:v>0.14838797222811501</c:v>
                </c:pt>
                <c:pt idx="3" formatCode="General">
                  <c:v>0.193568363703219</c:v>
                </c:pt>
                <c:pt idx="4" formatCode="General">
                  <c:v>0.208813297790997</c:v>
                </c:pt>
                <c:pt idx="5" formatCode="General">
                  <c:v>0.20219829764334399</c:v>
                </c:pt>
                <c:pt idx="6" formatCode="General">
                  <c:v>0.201497413066764</c:v>
                </c:pt>
                <c:pt idx="7" formatCode="General">
                  <c:v>0.18087611906053999</c:v>
                </c:pt>
                <c:pt idx="8" formatCode="General">
                  <c:v>0.14919200163129701</c:v>
                </c:pt>
                <c:pt idx="9" formatCode="General">
                  <c:v>0.14215128201101601</c:v>
                </c:pt>
                <c:pt idx="10" formatCode="General">
                  <c:v>0.14914592686060099</c:v>
                </c:pt>
                <c:pt idx="11" formatCode="General">
                  <c:v>0.14531059574020899</c:v>
                </c:pt>
                <c:pt idx="12" formatCode="General">
                  <c:v>0.131963824675288</c:v>
                </c:pt>
                <c:pt idx="13" formatCode="General">
                  <c:v>0.141165990917584</c:v>
                </c:pt>
                <c:pt idx="14" formatCode="General">
                  <c:v>0.11958619540939</c:v>
                </c:pt>
                <c:pt idx="15">
                  <c:v>8.5573963188053506E-2</c:v>
                </c:pt>
                <c:pt idx="16">
                  <c:v>9.3839620496177903E-2</c:v>
                </c:pt>
                <c:pt idx="17">
                  <c:v>9.3382985364885193E-2</c:v>
                </c:pt>
                <c:pt idx="18">
                  <c:v>7.9685585293017294E-2</c:v>
                </c:pt>
                <c:pt idx="19">
                  <c:v>7.0648782831477602E-2</c:v>
                </c:pt>
                <c:pt idx="20">
                  <c:v>6.8198760821311905E-2</c:v>
                </c:pt>
                <c:pt idx="21">
                  <c:v>6.6319609818877301E-2</c:v>
                </c:pt>
                <c:pt idx="22">
                  <c:v>4.5307717791790499E-2</c:v>
                </c:pt>
                <c:pt idx="23">
                  <c:v>7.1717666566633406E-2</c:v>
                </c:pt>
                <c:pt idx="24">
                  <c:v>3.11391807370761E-2</c:v>
                </c:pt>
                <c:pt idx="25">
                  <c:v>2.6877825410508399E-2</c:v>
                </c:pt>
              </c:numCache>
            </c:numRef>
          </c:yVal>
          <c:smooth val="0"/>
        </c:ser>
        <c:dLbls>
          <c:showLegendKey val="0"/>
          <c:showVal val="0"/>
          <c:showCatName val="0"/>
          <c:showSerName val="0"/>
          <c:showPercent val="0"/>
          <c:showBubbleSize val="0"/>
        </c:dLbls>
        <c:axId val="132690304"/>
        <c:axId val="132692608"/>
      </c:scatterChart>
      <c:valAx>
        <c:axId val="132690304"/>
        <c:scaling>
          <c:orientation val="minMax"/>
          <c:max val="140"/>
        </c:scaling>
        <c:delete val="0"/>
        <c:axPos val="b"/>
        <c:majorGridlines/>
        <c:title>
          <c:tx>
            <c:rich>
              <a:bodyPr/>
              <a:lstStyle/>
              <a:p>
                <a:pPr>
                  <a:defRPr/>
                </a:pPr>
                <a:r>
                  <a:rPr lang="de-DE"/>
                  <a:t>vehicle speed</a:t>
                </a:r>
                <a:r>
                  <a:rPr lang="de-DE" baseline="0"/>
                  <a:t> in km/h</a:t>
                </a:r>
                <a:endParaRPr lang="de-DE"/>
              </a:p>
            </c:rich>
          </c:tx>
          <c:layout/>
          <c:overlay val="0"/>
        </c:title>
        <c:numFmt formatCode="#,##0" sourceLinked="0"/>
        <c:majorTickMark val="cross"/>
        <c:minorTickMark val="cross"/>
        <c:tickLblPos val="nextTo"/>
        <c:crossAx val="132692608"/>
        <c:crosses val="autoZero"/>
        <c:crossBetween val="midCat"/>
        <c:majorUnit val="20"/>
        <c:minorUnit val="5"/>
      </c:valAx>
      <c:valAx>
        <c:axId val="132692608"/>
        <c:scaling>
          <c:orientation val="minMax"/>
        </c:scaling>
        <c:delete val="0"/>
        <c:axPos val="l"/>
        <c:majorGridlines/>
        <c:title>
          <c:tx>
            <c:rich>
              <a:bodyPr rot="-5400000" vert="horz"/>
              <a:lstStyle/>
              <a:p>
                <a:pPr>
                  <a:defRPr/>
                </a:pPr>
                <a:r>
                  <a:rPr lang="en-US"/>
                  <a:t>average RPA in m/s²</a:t>
                </a:r>
              </a:p>
            </c:rich>
          </c:tx>
          <c:layout/>
          <c:overlay val="0"/>
        </c:title>
        <c:numFmt formatCode="#,##0.00" sourceLinked="0"/>
        <c:majorTickMark val="cross"/>
        <c:minorTickMark val="cross"/>
        <c:tickLblPos val="nextTo"/>
        <c:crossAx val="132690304"/>
        <c:crosses val="autoZero"/>
        <c:crossBetween val="midCat"/>
      </c:valAx>
    </c:plotArea>
    <c:legend>
      <c:legendPos val="r"/>
      <c:layout>
        <c:manualLayout>
          <c:xMode val="edge"/>
          <c:yMode val="edge"/>
          <c:x val="0.77706902594491267"/>
          <c:y val="6.2109446544681174E-2"/>
          <c:w val="0.15226554613281501"/>
          <c:h val="0.4837652419515947"/>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Tabelle15!$H$421</c:f>
              <c:strCache>
                <c:ptCount val="1"/>
                <c:pt idx="0">
                  <c:v>Korea, M1, veh 1</c:v>
                </c:pt>
              </c:strCache>
            </c:strRef>
          </c:tx>
          <c:spPr>
            <a:ln>
              <a:solidFill>
                <a:srgbClr val="33CC33"/>
              </a:solidFill>
            </a:ln>
          </c:spPr>
          <c:marker>
            <c:symbol val="triangle"/>
            <c:size val="9"/>
            <c:spPr>
              <a:solidFill>
                <a:srgbClr val="33CC33"/>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Tabelle15!$H$422:$H$440</c:f>
              <c:numCache>
                <c:formatCode>General</c:formatCode>
                <c:ptCount val="19"/>
                <c:pt idx="0">
                  <c:v>3.2869239982305259E-2</c:v>
                </c:pt>
                <c:pt idx="1">
                  <c:v>0.10993035892739307</c:v>
                </c:pt>
                <c:pt idx="2">
                  <c:v>0.180998203649991</c:v>
                </c:pt>
                <c:pt idx="3">
                  <c:v>0.22391743045750034</c:v>
                </c:pt>
                <c:pt idx="4">
                  <c:v>0.2390768518524275</c:v>
                </c:pt>
                <c:pt idx="5">
                  <c:v>0.23613732372743065</c:v>
                </c:pt>
                <c:pt idx="6">
                  <c:v>0.22856572768380903</c:v>
                </c:pt>
                <c:pt idx="7">
                  <c:v>0.21597852810056303</c:v>
                </c:pt>
                <c:pt idx="8">
                  <c:v>0.20235594371917731</c:v>
                </c:pt>
                <c:pt idx="9">
                  <c:v>0.18803233302029554</c:v>
                </c:pt>
                <c:pt idx="10">
                  <c:v>0.1718608403491701</c:v>
                </c:pt>
                <c:pt idx="11">
                  <c:v>0.16394829042908732</c:v>
                </c:pt>
                <c:pt idx="12">
                  <c:v>0.14510527472461385</c:v>
                </c:pt>
                <c:pt idx="13">
                  <c:v>0.1393687390657824</c:v>
                </c:pt>
                <c:pt idx="14">
                  <c:v>0.11771482514725501</c:v>
                </c:pt>
                <c:pt idx="15">
                  <c:v>0.11584437421528071</c:v>
                </c:pt>
                <c:pt idx="16">
                  <c:v>0.12214878771354777</c:v>
                </c:pt>
                <c:pt idx="17">
                  <c:v>0.12666270983357031</c:v>
                </c:pt>
              </c:numCache>
            </c:numRef>
          </c:yVal>
          <c:smooth val="0"/>
        </c:ser>
        <c:ser>
          <c:idx val="1"/>
          <c:order val="1"/>
          <c:tx>
            <c:strRef>
              <c:f>Tabelle15!$I$421</c:f>
              <c:strCache>
                <c:ptCount val="1"/>
                <c:pt idx="0">
                  <c:v>Korea, M1, veh 2</c:v>
                </c:pt>
              </c:strCache>
            </c:strRef>
          </c:tx>
          <c:spPr>
            <a:ln>
              <a:solidFill>
                <a:srgbClr val="99CC00"/>
              </a:solidFill>
            </a:ln>
          </c:spPr>
          <c:marker>
            <c:symbol val="diamond"/>
            <c:size val="9"/>
            <c:spPr>
              <a:solidFill>
                <a:srgbClr val="99CC00"/>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Tabelle15!$I$422:$I$440</c:f>
              <c:numCache>
                <c:formatCode>General</c:formatCode>
                <c:ptCount val="19"/>
                <c:pt idx="0">
                  <c:v>2.1779683835807192E-2</c:v>
                </c:pt>
                <c:pt idx="1">
                  <c:v>0.1205313813083275</c:v>
                </c:pt>
                <c:pt idx="2">
                  <c:v>0.20573024138554996</c:v>
                </c:pt>
                <c:pt idx="3">
                  <c:v>0.23950641150739482</c:v>
                </c:pt>
                <c:pt idx="4">
                  <c:v>0.25837163662736007</c:v>
                </c:pt>
                <c:pt idx="5">
                  <c:v>0.2552757497859236</c:v>
                </c:pt>
                <c:pt idx="6">
                  <c:v>0.23342404839858286</c:v>
                </c:pt>
                <c:pt idx="7">
                  <c:v>0.21861037993381713</c:v>
                </c:pt>
                <c:pt idx="8">
                  <c:v>0.20310704540708485</c:v>
                </c:pt>
                <c:pt idx="9">
                  <c:v>0.18342089494691283</c:v>
                </c:pt>
                <c:pt idx="10">
                  <c:v>0.16103493243762715</c:v>
                </c:pt>
                <c:pt idx="11">
                  <c:v>0.14949847295234192</c:v>
                </c:pt>
                <c:pt idx="12">
                  <c:v>0.1467162768053088</c:v>
                </c:pt>
                <c:pt idx="13">
                  <c:v>0.13156658978930255</c:v>
                </c:pt>
                <c:pt idx="14">
                  <c:v>0.12347037189886945</c:v>
                </c:pt>
                <c:pt idx="15">
                  <c:v>0.11688570494758622</c:v>
                </c:pt>
                <c:pt idx="16">
                  <c:v>0.12901862503277997</c:v>
                </c:pt>
              </c:numCache>
            </c:numRef>
          </c:yVal>
          <c:smooth val="0"/>
        </c:ser>
        <c:ser>
          <c:idx val="2"/>
          <c:order val="2"/>
          <c:tx>
            <c:strRef>
              <c:f>Tabelle15!$J$421</c:f>
              <c:strCache>
                <c:ptCount val="1"/>
                <c:pt idx="0">
                  <c:v>Korea, M1, veh 3</c:v>
                </c:pt>
              </c:strCache>
            </c:strRef>
          </c:tx>
          <c:spPr>
            <a:ln>
              <a:solidFill>
                <a:srgbClr val="650357"/>
              </a:solidFill>
            </a:ln>
          </c:spPr>
          <c:marker>
            <c:symbol val="triangle"/>
            <c:size val="9"/>
            <c:spPr>
              <a:solidFill>
                <a:srgbClr val="650357"/>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Tabelle15!$J$422:$J$440</c:f>
              <c:numCache>
                <c:formatCode>General</c:formatCode>
                <c:ptCount val="19"/>
                <c:pt idx="0">
                  <c:v>3.2671691444928416E-2</c:v>
                </c:pt>
                <c:pt idx="1">
                  <c:v>0.13149427298298119</c:v>
                </c:pt>
                <c:pt idx="2">
                  <c:v>0.20037714274532656</c:v>
                </c:pt>
                <c:pt idx="3">
                  <c:v>0.24685775713868519</c:v>
                </c:pt>
                <c:pt idx="4">
                  <c:v>0.28534176481272766</c:v>
                </c:pt>
                <c:pt idx="5">
                  <c:v>0.28035690112318634</c:v>
                </c:pt>
                <c:pt idx="6">
                  <c:v>0.28469783409294469</c:v>
                </c:pt>
                <c:pt idx="7">
                  <c:v>0.27990947490553003</c:v>
                </c:pt>
                <c:pt idx="8">
                  <c:v>0.26841180934189779</c:v>
                </c:pt>
                <c:pt idx="9">
                  <c:v>0.22959033053063957</c:v>
                </c:pt>
                <c:pt idx="10">
                  <c:v>0.23013091729322793</c:v>
                </c:pt>
                <c:pt idx="11">
                  <c:v>0.20781309596118269</c:v>
                </c:pt>
                <c:pt idx="12">
                  <c:v>0.18438484539200709</c:v>
                </c:pt>
                <c:pt idx="13">
                  <c:v>0.17675923398606733</c:v>
                </c:pt>
                <c:pt idx="14">
                  <c:v>0.16239895840835053</c:v>
                </c:pt>
                <c:pt idx="15">
                  <c:v>0.1609635931208957</c:v>
                </c:pt>
                <c:pt idx="16">
                  <c:v>0.11645027943629364</c:v>
                </c:pt>
                <c:pt idx="17">
                  <c:v>0.11199248168268157</c:v>
                </c:pt>
                <c:pt idx="18">
                  <c:v>0.11167228415966642</c:v>
                </c:pt>
              </c:numCache>
            </c:numRef>
          </c:yVal>
          <c:smooth val="0"/>
        </c:ser>
        <c:ser>
          <c:idx val="3"/>
          <c:order val="3"/>
          <c:tx>
            <c:strRef>
              <c:f>Tabelle15!$K$421</c:f>
              <c:strCache>
                <c:ptCount val="1"/>
                <c:pt idx="0">
                  <c:v>Korea, M1, veh 4</c:v>
                </c:pt>
              </c:strCache>
            </c:strRef>
          </c:tx>
          <c:spPr>
            <a:ln>
              <a:solidFill>
                <a:srgbClr val="FF9900"/>
              </a:solidFill>
            </a:ln>
          </c:spPr>
          <c:marker>
            <c:symbol val="square"/>
            <c:size val="9"/>
            <c:spPr>
              <a:solidFill>
                <a:srgbClr val="FF9900"/>
              </a:solidFill>
              <a:ln>
                <a:solidFill>
                  <a:schemeClr val="tx1"/>
                </a:solidFill>
              </a:ln>
            </c:spPr>
          </c:marker>
          <c:xVal>
            <c:numRef>
              <c:f>Tabelle15!$G$422:$G$439</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Tabelle15!$K$422:$K$439</c:f>
              <c:numCache>
                <c:formatCode>General</c:formatCode>
                <c:ptCount val="18"/>
                <c:pt idx="0">
                  <c:v>2.4217072538513778E-2</c:v>
                </c:pt>
                <c:pt idx="1">
                  <c:v>0.13415169586754766</c:v>
                </c:pt>
                <c:pt idx="2">
                  <c:v>0.22036497437723981</c:v>
                </c:pt>
                <c:pt idx="3">
                  <c:v>0.26414937966406854</c:v>
                </c:pt>
                <c:pt idx="4">
                  <c:v>0.29114888737687744</c:v>
                </c:pt>
                <c:pt idx="5">
                  <c:v>0.2902081177633431</c:v>
                </c:pt>
                <c:pt idx="6">
                  <c:v>0.29083622973986367</c:v>
                </c:pt>
                <c:pt idx="7">
                  <c:v>0.29549920863942125</c:v>
                </c:pt>
                <c:pt idx="8">
                  <c:v>0.27304235479195843</c:v>
                </c:pt>
                <c:pt idx="9">
                  <c:v>0.2708537666457323</c:v>
                </c:pt>
                <c:pt idx="10">
                  <c:v>0.25344958394830253</c:v>
                </c:pt>
                <c:pt idx="11">
                  <c:v>0.25814248199903345</c:v>
                </c:pt>
                <c:pt idx="12">
                  <c:v>0.25179889573417735</c:v>
                </c:pt>
                <c:pt idx="13">
                  <c:v>0.24000561545134066</c:v>
                </c:pt>
                <c:pt idx="14">
                  <c:v>0.23241894796912058</c:v>
                </c:pt>
                <c:pt idx="15">
                  <c:v>0.2290882058182972</c:v>
                </c:pt>
                <c:pt idx="16">
                  <c:v>0.2041089972363811</c:v>
                </c:pt>
                <c:pt idx="17">
                  <c:v>0.15988925817874969</c:v>
                </c:pt>
              </c:numCache>
            </c:numRef>
          </c:yVal>
          <c:smooth val="0"/>
        </c:ser>
        <c:ser>
          <c:idx val="4"/>
          <c:order val="4"/>
          <c:tx>
            <c:strRef>
              <c:f>Tabelle15!$H$443</c:f>
              <c:strCache>
                <c:ptCount val="1"/>
                <c:pt idx="0">
                  <c:v>Korea, M2, veh 5</c:v>
                </c:pt>
              </c:strCache>
            </c:strRef>
          </c:tx>
          <c:spPr>
            <a:ln>
              <a:solidFill>
                <a:srgbClr val="FFFF00"/>
              </a:solidFill>
            </a:ln>
          </c:spPr>
          <c:marker>
            <c:symbol val="circle"/>
            <c:size val="9"/>
            <c:spPr>
              <a:solidFill>
                <a:srgbClr val="FFFF00"/>
              </a:solidFill>
              <a:ln>
                <a:solidFill>
                  <a:schemeClr val="tx1"/>
                </a:solidFill>
              </a:ln>
            </c:spPr>
          </c:marker>
          <c:xVal>
            <c:numRef>
              <c:f>Tabelle15!$G$444:$G$461</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Tabelle15!$H$444:$H$461</c:f>
              <c:numCache>
                <c:formatCode>General</c:formatCode>
                <c:ptCount val="18"/>
                <c:pt idx="0">
                  <c:v>2.5765751938007991E-2</c:v>
                </c:pt>
                <c:pt idx="1">
                  <c:v>0.10939848758214948</c:v>
                </c:pt>
                <c:pt idx="2">
                  <c:v>0.17198875790652068</c:v>
                </c:pt>
                <c:pt idx="3">
                  <c:v>0.2028954549530825</c:v>
                </c:pt>
                <c:pt idx="4">
                  <c:v>0.21327067345825945</c:v>
                </c:pt>
                <c:pt idx="5">
                  <c:v>0.20322152184879763</c:v>
                </c:pt>
                <c:pt idx="6">
                  <c:v>0.18671926053264554</c:v>
                </c:pt>
                <c:pt idx="7">
                  <c:v>0.17653312118121442</c:v>
                </c:pt>
                <c:pt idx="8">
                  <c:v>0.16481107572392542</c:v>
                </c:pt>
                <c:pt idx="9">
                  <c:v>0.14995747659563199</c:v>
                </c:pt>
                <c:pt idx="10">
                  <c:v>0.13444946610281758</c:v>
                </c:pt>
                <c:pt idx="11">
                  <c:v>0.12046868739053197</c:v>
                </c:pt>
                <c:pt idx="12">
                  <c:v>0.12427455110013694</c:v>
                </c:pt>
                <c:pt idx="13">
                  <c:v>0.1082579837134416</c:v>
                </c:pt>
                <c:pt idx="14">
                  <c:v>0.10124878802769562</c:v>
                </c:pt>
                <c:pt idx="15">
                  <c:v>9.9829174853755601E-2</c:v>
                </c:pt>
              </c:numCache>
            </c:numRef>
          </c:yVal>
          <c:smooth val="0"/>
        </c:ser>
        <c:ser>
          <c:idx val="5"/>
          <c:order val="5"/>
          <c:tx>
            <c:strRef>
              <c:f>Tabelle15!$I$443</c:f>
              <c:strCache>
                <c:ptCount val="1"/>
                <c:pt idx="0">
                  <c:v>Korea, M2, veh 6</c:v>
                </c:pt>
              </c:strCache>
            </c:strRef>
          </c:tx>
          <c:spPr>
            <a:ln>
              <a:solidFill>
                <a:srgbClr val="18F30D"/>
              </a:solidFill>
            </a:ln>
          </c:spPr>
          <c:marker>
            <c:symbol val="circle"/>
            <c:size val="9"/>
            <c:spPr>
              <a:solidFill>
                <a:srgbClr val="18F30D"/>
              </a:solidFill>
              <a:ln>
                <a:solidFill>
                  <a:schemeClr val="tx1"/>
                </a:solidFill>
              </a:ln>
            </c:spPr>
          </c:marker>
          <c:xVal>
            <c:numRef>
              <c:f>Tabelle15!$G$444:$G$461</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Tabelle15!$I$444:$I$461</c:f>
              <c:numCache>
                <c:formatCode>General</c:formatCode>
                <c:ptCount val="18"/>
                <c:pt idx="0">
                  <c:v>2.7455410658065952E-2</c:v>
                </c:pt>
                <c:pt idx="1">
                  <c:v>0.13832622173766662</c:v>
                </c:pt>
                <c:pt idx="2">
                  <c:v>0.19304749003969437</c:v>
                </c:pt>
                <c:pt idx="3">
                  <c:v>0.24360887856814539</c:v>
                </c:pt>
                <c:pt idx="4">
                  <c:v>0.26495954172233233</c:v>
                </c:pt>
                <c:pt idx="5">
                  <c:v>0.26723801451930135</c:v>
                </c:pt>
                <c:pt idx="6">
                  <c:v>0.2591241056360859</c:v>
                </c:pt>
                <c:pt idx="7">
                  <c:v>0.24366360434373929</c:v>
                </c:pt>
                <c:pt idx="8">
                  <c:v>0.21694044910041788</c:v>
                </c:pt>
                <c:pt idx="9">
                  <c:v>0.2011882795791734</c:v>
                </c:pt>
                <c:pt idx="10">
                  <c:v>0.17857594320021195</c:v>
                </c:pt>
                <c:pt idx="11">
                  <c:v>0.17564781428923185</c:v>
                </c:pt>
                <c:pt idx="12">
                  <c:v>0.15080670221800782</c:v>
                </c:pt>
                <c:pt idx="13">
                  <c:v>0.12980651472664145</c:v>
                </c:pt>
                <c:pt idx="14">
                  <c:v>0.1096208144293439</c:v>
                </c:pt>
                <c:pt idx="15">
                  <c:v>8.8822594805874275E-2</c:v>
                </c:pt>
                <c:pt idx="16">
                  <c:v>0.12255746971298499</c:v>
                </c:pt>
                <c:pt idx="17">
                  <c:v>0.10043205375555202</c:v>
                </c:pt>
              </c:numCache>
            </c:numRef>
          </c:yVal>
          <c:smooth val="0"/>
        </c:ser>
        <c:ser>
          <c:idx val="6"/>
          <c:order val="6"/>
          <c:tx>
            <c:strRef>
              <c:f>Tabelle15!$H$464</c:f>
              <c:strCache>
                <c:ptCount val="1"/>
                <c:pt idx="0">
                  <c:v>Korea, N1, veh 7</c:v>
                </c:pt>
              </c:strCache>
            </c:strRef>
          </c:tx>
          <c:spPr>
            <a:ln>
              <a:solidFill>
                <a:srgbClr val="00FFFF"/>
              </a:solidFill>
            </a:ln>
          </c:spPr>
          <c:marker>
            <c:symbol val="square"/>
            <c:size val="9"/>
            <c:spPr>
              <a:solidFill>
                <a:srgbClr val="00FFFF"/>
              </a:solidFill>
              <a:ln>
                <a:solidFill>
                  <a:schemeClr val="tx1"/>
                </a:solidFill>
              </a:ln>
            </c:spPr>
          </c:marker>
          <c:xVal>
            <c:numRef>
              <c:f>Tabelle15!$G$465:$G$481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Tabelle15!$H$465:$H$481</c:f>
              <c:numCache>
                <c:formatCode>General</c:formatCode>
                <c:ptCount val="17"/>
                <c:pt idx="0">
                  <c:v>3.297091624490163E-2</c:v>
                </c:pt>
                <c:pt idx="1">
                  <c:v>0.12736396730686883</c:v>
                </c:pt>
                <c:pt idx="2">
                  <c:v>0.20366287756444709</c:v>
                </c:pt>
                <c:pt idx="3">
                  <c:v>0.23795812130021812</c:v>
                </c:pt>
                <c:pt idx="4">
                  <c:v>0.25449223279839095</c:v>
                </c:pt>
                <c:pt idx="5">
                  <c:v>0.2521858270563524</c:v>
                </c:pt>
                <c:pt idx="6">
                  <c:v>0.23400548490181869</c:v>
                </c:pt>
                <c:pt idx="7">
                  <c:v>0.22435683713448373</c:v>
                </c:pt>
                <c:pt idx="8">
                  <c:v>0.20967480747509187</c:v>
                </c:pt>
                <c:pt idx="9">
                  <c:v>0.18674810584901283</c:v>
                </c:pt>
                <c:pt idx="10">
                  <c:v>0.18246315606835561</c:v>
                </c:pt>
                <c:pt idx="11">
                  <c:v>0.17826262439405066</c:v>
                </c:pt>
                <c:pt idx="12">
                  <c:v>0.16136663991618175</c:v>
                </c:pt>
                <c:pt idx="13">
                  <c:v>0.13940465836106813</c:v>
                </c:pt>
                <c:pt idx="14">
                  <c:v>0.12180583546447429</c:v>
                </c:pt>
                <c:pt idx="15">
                  <c:v>0.12311126780041205</c:v>
                </c:pt>
                <c:pt idx="16">
                  <c:v>0.13355890316766983</c:v>
                </c:pt>
              </c:numCache>
            </c:numRef>
          </c:yVal>
          <c:smooth val="0"/>
        </c:ser>
        <c:ser>
          <c:idx val="7"/>
          <c:order val="7"/>
          <c:tx>
            <c:strRef>
              <c:f>Tabelle15!$I$464</c:f>
              <c:strCache>
                <c:ptCount val="1"/>
                <c:pt idx="0">
                  <c:v>Korea, N1, veh 8</c:v>
                </c:pt>
              </c:strCache>
            </c:strRef>
          </c:tx>
          <c:spPr>
            <a:ln>
              <a:solidFill>
                <a:srgbClr val="FF0000"/>
              </a:solidFill>
            </a:ln>
          </c:spPr>
          <c:marker>
            <c:symbol val="triangle"/>
            <c:size val="9"/>
            <c:spPr>
              <a:solidFill>
                <a:srgbClr val="FF0000"/>
              </a:solidFill>
              <a:ln>
                <a:solidFill>
                  <a:schemeClr val="tx1"/>
                </a:solidFill>
              </a:ln>
            </c:spPr>
          </c:marker>
          <c:xVal>
            <c:numRef>
              <c:f>Tabelle15!$G$465:$G$481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Tabelle15!$I$465:$I$481</c:f>
              <c:numCache>
                <c:formatCode>General</c:formatCode>
                <c:ptCount val="17"/>
                <c:pt idx="0">
                  <c:v>2.7525560262307319E-2</c:v>
                </c:pt>
                <c:pt idx="1">
                  <c:v>0.11739993583804914</c:v>
                </c:pt>
                <c:pt idx="2">
                  <c:v>0.19280029850460298</c:v>
                </c:pt>
                <c:pt idx="3">
                  <c:v>0.23577726391801035</c:v>
                </c:pt>
                <c:pt idx="4">
                  <c:v>0.26111450488071763</c:v>
                </c:pt>
                <c:pt idx="5">
                  <c:v>0.25547527000458731</c:v>
                </c:pt>
                <c:pt idx="6">
                  <c:v>0.24224052329804704</c:v>
                </c:pt>
                <c:pt idx="7">
                  <c:v>0.2244320143136869</c:v>
                </c:pt>
                <c:pt idx="8">
                  <c:v>0.20138730255300605</c:v>
                </c:pt>
                <c:pt idx="9">
                  <c:v>0.16462081400306749</c:v>
                </c:pt>
                <c:pt idx="10">
                  <c:v>0.14700526856434723</c:v>
                </c:pt>
                <c:pt idx="11">
                  <c:v>0.11789468912210303</c:v>
                </c:pt>
                <c:pt idx="12">
                  <c:v>0.11754882806687271</c:v>
                </c:pt>
                <c:pt idx="13">
                  <c:v>0.12857432602283175</c:v>
                </c:pt>
                <c:pt idx="14">
                  <c:v>0.11184703608555327</c:v>
                </c:pt>
                <c:pt idx="15">
                  <c:v>0.10203550579676288</c:v>
                </c:pt>
                <c:pt idx="16">
                  <c:v>9.437575580079334E-2</c:v>
                </c:pt>
              </c:numCache>
            </c:numRef>
          </c:yVal>
          <c:smooth val="0"/>
        </c:ser>
        <c:dLbls>
          <c:showLegendKey val="0"/>
          <c:showVal val="0"/>
          <c:showCatName val="0"/>
          <c:showSerName val="0"/>
          <c:showPercent val="0"/>
          <c:showBubbleSize val="0"/>
        </c:dLbls>
        <c:axId val="151155840"/>
        <c:axId val="151157760"/>
      </c:scatterChart>
      <c:valAx>
        <c:axId val="151155840"/>
        <c:scaling>
          <c:orientation val="minMax"/>
          <c:max val="140"/>
        </c:scaling>
        <c:delete val="0"/>
        <c:axPos val="b"/>
        <c:majorGridlines/>
        <c:title>
          <c:tx>
            <c:rich>
              <a:bodyPr/>
              <a:lstStyle/>
              <a:p>
                <a:pPr>
                  <a:defRPr/>
                </a:pPr>
                <a:r>
                  <a:rPr lang="en-US"/>
                  <a:t>average speed in km/h</a:t>
                </a:r>
              </a:p>
            </c:rich>
          </c:tx>
          <c:overlay val="0"/>
        </c:title>
        <c:numFmt formatCode="#,##0" sourceLinked="0"/>
        <c:majorTickMark val="cross"/>
        <c:minorTickMark val="cross"/>
        <c:tickLblPos val="nextTo"/>
        <c:crossAx val="151157760"/>
        <c:crosses val="autoZero"/>
        <c:crossBetween val="midCat"/>
        <c:majorUnit val="20"/>
        <c:minorUnit val="5"/>
      </c:valAx>
      <c:valAx>
        <c:axId val="151157760"/>
        <c:scaling>
          <c:orientation val="minMax"/>
          <c:max val="0.35000000000000003"/>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51155840"/>
        <c:crosses val="autoZero"/>
        <c:crossBetween val="midCat"/>
      </c:valAx>
    </c:plotArea>
    <c:legend>
      <c:legendPos val="r"/>
      <c:layout>
        <c:manualLayout>
          <c:xMode val="edge"/>
          <c:yMode val="edge"/>
          <c:x val="0.77706902594491267"/>
          <c:y val="6.2109446544681174E-2"/>
          <c:w val="0.17785997836463155"/>
          <c:h val="0.45362836812103213"/>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Tabelle15!$I$307</c:f>
              <c:strCache>
                <c:ptCount val="1"/>
                <c:pt idx="0">
                  <c:v>M1, Belgium</c:v>
                </c:pt>
              </c:strCache>
            </c:strRef>
          </c:tx>
          <c:spPr>
            <a:ln>
              <a:solidFill>
                <a:srgbClr val="33CC33"/>
              </a:solidFill>
            </a:ln>
          </c:spPr>
          <c:marker>
            <c:symbol val="triangle"/>
            <c:size val="9"/>
            <c:spPr>
              <a:solidFill>
                <a:srgbClr val="33CC33"/>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Tabelle15!$I$308:$I$335</c:f>
              <c:numCache>
                <c:formatCode>General</c:formatCode>
                <c:ptCount val="28"/>
                <c:pt idx="0" formatCode="0.00E+00">
                  <c:v>2.6531294255846698E-2</c:v>
                </c:pt>
                <c:pt idx="1">
                  <c:v>0.10083288358749801</c:v>
                </c:pt>
                <c:pt idx="2">
                  <c:v>0.16952776168877901</c:v>
                </c:pt>
                <c:pt idx="3">
                  <c:v>0.23117333032559301</c:v>
                </c:pt>
                <c:pt idx="4">
                  <c:v>0.26993328864922</c:v>
                </c:pt>
                <c:pt idx="5">
                  <c:v>0.27757106223960798</c:v>
                </c:pt>
                <c:pt idx="6">
                  <c:v>0.25466860811957998</c:v>
                </c:pt>
                <c:pt idx="7">
                  <c:v>0.22579655428852799</c:v>
                </c:pt>
                <c:pt idx="8">
                  <c:v>0.21860187611833901</c:v>
                </c:pt>
                <c:pt idx="9">
                  <c:v>0.20603782948389199</c:v>
                </c:pt>
                <c:pt idx="10">
                  <c:v>0.19151473778965</c:v>
                </c:pt>
                <c:pt idx="11">
                  <c:v>0.17362734980070799</c:v>
                </c:pt>
                <c:pt idx="12">
                  <c:v>0.15310950484278099</c:v>
                </c:pt>
                <c:pt idx="13">
                  <c:v>0.143646339403742</c:v>
                </c:pt>
                <c:pt idx="14">
                  <c:v>0.14299653028277701</c:v>
                </c:pt>
                <c:pt idx="15">
                  <c:v>0.149048814640931</c:v>
                </c:pt>
                <c:pt idx="16">
                  <c:v>0.118399980345191</c:v>
                </c:pt>
                <c:pt idx="17">
                  <c:v>0.12426315838870899</c:v>
                </c:pt>
                <c:pt idx="18">
                  <c:v>0.11320514640697101</c:v>
                </c:pt>
                <c:pt idx="19">
                  <c:v>0.10028493274771801</c:v>
                </c:pt>
                <c:pt idx="20" formatCode="0.00E+00">
                  <c:v>8.2104028691072306E-2</c:v>
                </c:pt>
                <c:pt idx="21" formatCode="0.00E+00">
                  <c:v>8.1560310604963202E-2</c:v>
                </c:pt>
                <c:pt idx="22" formatCode="0.00E+00">
                  <c:v>7.8025932499385803E-2</c:v>
                </c:pt>
                <c:pt idx="23" formatCode="0.00E+00">
                  <c:v>7.3236428404705803E-2</c:v>
                </c:pt>
                <c:pt idx="24" formatCode="0.00E+00">
                  <c:v>7.0093350609925706E-2</c:v>
                </c:pt>
              </c:numCache>
            </c:numRef>
          </c:yVal>
          <c:smooth val="0"/>
        </c:ser>
        <c:ser>
          <c:idx val="1"/>
          <c:order val="1"/>
          <c:tx>
            <c:strRef>
              <c:f>Tabelle15!$J$307</c:f>
              <c:strCache>
                <c:ptCount val="1"/>
                <c:pt idx="0">
                  <c:v>M1, France</c:v>
                </c:pt>
              </c:strCache>
            </c:strRef>
          </c:tx>
          <c:spPr>
            <a:ln>
              <a:solidFill>
                <a:srgbClr val="99CC00"/>
              </a:solidFill>
            </a:ln>
          </c:spPr>
          <c:marker>
            <c:symbol val="diamond"/>
            <c:size val="9"/>
            <c:spPr>
              <a:solidFill>
                <a:srgbClr val="99CC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Tabelle15!$J$308:$J$335</c:f>
              <c:numCache>
                <c:formatCode>General</c:formatCode>
                <c:ptCount val="28"/>
                <c:pt idx="0" formatCode="0.00E+00">
                  <c:v>2.76780914715213E-2</c:v>
                </c:pt>
                <c:pt idx="1">
                  <c:v>0.11505887029322701</c:v>
                </c:pt>
                <c:pt idx="2">
                  <c:v>0.195185801900228</c:v>
                </c:pt>
                <c:pt idx="3">
                  <c:v>0.24182072543858299</c:v>
                </c:pt>
                <c:pt idx="4">
                  <c:v>0.262837250814207</c:v>
                </c:pt>
                <c:pt idx="5">
                  <c:v>0.26138624175119801</c:v>
                </c:pt>
                <c:pt idx="6">
                  <c:v>0.255984284880591</c:v>
                </c:pt>
                <c:pt idx="7">
                  <c:v>0.24500469355249299</c:v>
                </c:pt>
                <c:pt idx="8">
                  <c:v>0.23020455133022499</c:v>
                </c:pt>
                <c:pt idx="9">
                  <c:v>0.21728553660298899</c:v>
                </c:pt>
                <c:pt idx="10">
                  <c:v>0.19377387929249901</c:v>
                </c:pt>
                <c:pt idx="11">
                  <c:v>0.175246343648259</c:v>
                </c:pt>
                <c:pt idx="12">
                  <c:v>0.173924775355004</c:v>
                </c:pt>
                <c:pt idx="13">
                  <c:v>0.157237723835433</c:v>
                </c:pt>
                <c:pt idx="14">
                  <c:v>0.14102028813358999</c:v>
                </c:pt>
                <c:pt idx="15">
                  <c:v>0.142164337251793</c:v>
                </c:pt>
                <c:pt idx="16">
                  <c:v>0.12641126953547199</c:v>
                </c:pt>
                <c:pt idx="17">
                  <c:v>0.118677409574499</c:v>
                </c:pt>
                <c:pt idx="18">
                  <c:v>0.12098445057790599</c:v>
                </c:pt>
                <c:pt idx="19">
                  <c:v>0.10467913077564001</c:v>
                </c:pt>
                <c:pt idx="20">
                  <c:v>0.101614511052913</c:v>
                </c:pt>
                <c:pt idx="21" formatCode="0.00E+00">
                  <c:v>8.8030648565635097E-2</c:v>
                </c:pt>
                <c:pt idx="22" formatCode="0.00E+00">
                  <c:v>5.89325649023607E-2</c:v>
                </c:pt>
                <c:pt idx="23" formatCode="0.00E+00">
                  <c:v>7.0177932476445298E-2</c:v>
                </c:pt>
                <c:pt idx="24" formatCode="0.00E+00">
                  <c:v>6.13895358414328E-2</c:v>
                </c:pt>
                <c:pt idx="25" formatCode="0.00E+00">
                  <c:v>6.6295347790348597E-2</c:v>
                </c:pt>
                <c:pt idx="26" formatCode="0.00E+00">
                  <c:v>6.0303592751205302E-2</c:v>
                </c:pt>
                <c:pt idx="27" formatCode="0.00E+00">
                  <c:v>5.1986715081990098E-2</c:v>
                </c:pt>
              </c:numCache>
            </c:numRef>
          </c:yVal>
          <c:smooth val="0"/>
        </c:ser>
        <c:ser>
          <c:idx val="2"/>
          <c:order val="2"/>
          <c:tx>
            <c:strRef>
              <c:f>Tabelle15!$K$307</c:f>
              <c:strCache>
                <c:ptCount val="1"/>
                <c:pt idx="0">
                  <c:v>M1, Germany</c:v>
                </c:pt>
              </c:strCache>
            </c:strRef>
          </c:tx>
          <c:spPr>
            <a:ln>
              <a:solidFill>
                <a:srgbClr val="650357"/>
              </a:solidFill>
            </a:ln>
          </c:spPr>
          <c:marker>
            <c:symbol val="triangle"/>
            <c:size val="9"/>
            <c:spPr>
              <a:solidFill>
                <a:srgbClr val="650357"/>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Tabelle15!$K$308:$K$335</c:f>
              <c:numCache>
                <c:formatCode>0.00E+00</c:formatCode>
                <c:ptCount val="28"/>
                <c:pt idx="0">
                  <c:v>2.1584325109913802E-2</c:v>
                </c:pt>
                <c:pt idx="1">
                  <c:v>9.2238484604274695E-2</c:v>
                </c:pt>
                <c:pt idx="2" formatCode="General">
                  <c:v>0.16856971623049999</c:v>
                </c:pt>
                <c:pt idx="3" formatCode="General">
                  <c:v>0.21438593868515199</c:v>
                </c:pt>
                <c:pt idx="4" formatCode="General">
                  <c:v>0.21496423753015201</c:v>
                </c:pt>
                <c:pt idx="5" formatCode="General">
                  <c:v>0.21609803935375099</c:v>
                </c:pt>
                <c:pt idx="6" formatCode="General">
                  <c:v>0.21184036966502201</c:v>
                </c:pt>
                <c:pt idx="7" formatCode="General">
                  <c:v>0.20679726372372001</c:v>
                </c:pt>
                <c:pt idx="8" formatCode="General">
                  <c:v>0.20345707522234799</c:v>
                </c:pt>
                <c:pt idx="9" formatCode="General">
                  <c:v>0.18151150894436399</c:v>
                </c:pt>
                <c:pt idx="10" formatCode="General">
                  <c:v>0.16734893673547099</c:v>
                </c:pt>
                <c:pt idx="11" formatCode="General">
                  <c:v>0.16406770194933001</c:v>
                </c:pt>
                <c:pt idx="12" formatCode="General">
                  <c:v>0.15382315256444201</c:v>
                </c:pt>
                <c:pt idx="13" formatCode="General">
                  <c:v>0.143747496397197</c:v>
                </c:pt>
                <c:pt idx="14" formatCode="General">
                  <c:v>0.12557146006985001</c:v>
                </c:pt>
                <c:pt idx="15" formatCode="General">
                  <c:v>0.115239262739503</c:v>
                </c:pt>
                <c:pt idx="16" formatCode="General">
                  <c:v>0.112017187705553</c:v>
                </c:pt>
                <c:pt idx="17" formatCode="General">
                  <c:v>0.11027087389264199</c:v>
                </c:pt>
                <c:pt idx="18" formatCode="General">
                  <c:v>0.118430906887506</c:v>
                </c:pt>
                <c:pt idx="19" formatCode="General">
                  <c:v>0.119153994190042</c:v>
                </c:pt>
                <c:pt idx="20" formatCode="General">
                  <c:v>0.118264769052727</c:v>
                </c:pt>
                <c:pt idx="21" formatCode="General">
                  <c:v>0.114963762832258</c:v>
                </c:pt>
                <c:pt idx="22" formatCode="General">
                  <c:v>0.107597606692512</c:v>
                </c:pt>
                <c:pt idx="23" formatCode="General">
                  <c:v>0.10152306875469801</c:v>
                </c:pt>
                <c:pt idx="24">
                  <c:v>8.33597421479947E-2</c:v>
                </c:pt>
              </c:numCache>
            </c:numRef>
          </c:yVal>
          <c:smooth val="0"/>
        </c:ser>
        <c:ser>
          <c:idx val="3"/>
          <c:order val="3"/>
          <c:tx>
            <c:strRef>
              <c:f>Tabelle15!$L$307</c:f>
              <c:strCache>
                <c:ptCount val="1"/>
                <c:pt idx="0">
                  <c:v>M1, Italy</c:v>
                </c:pt>
              </c:strCache>
            </c:strRef>
          </c:tx>
          <c:spPr>
            <a:ln>
              <a:solidFill>
                <a:srgbClr val="FF9900"/>
              </a:solidFill>
            </a:ln>
          </c:spPr>
          <c:marker>
            <c:symbol val="square"/>
            <c:size val="9"/>
            <c:spPr>
              <a:solidFill>
                <a:srgbClr val="FF99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Tabelle15!$L$308:$L$335</c:f>
              <c:numCache>
                <c:formatCode>0.00E+00</c:formatCode>
                <c:ptCount val="28"/>
                <c:pt idx="0">
                  <c:v>2.16871023311671E-2</c:v>
                </c:pt>
                <c:pt idx="1">
                  <c:v>9.9358566264397402E-2</c:v>
                </c:pt>
                <c:pt idx="2" formatCode="General">
                  <c:v>0.16846357889065</c:v>
                </c:pt>
                <c:pt idx="3" formatCode="General">
                  <c:v>0.228515109946063</c:v>
                </c:pt>
                <c:pt idx="4" formatCode="General">
                  <c:v>0.241426959900468</c:v>
                </c:pt>
                <c:pt idx="5" formatCode="General">
                  <c:v>0.25361640247796202</c:v>
                </c:pt>
                <c:pt idx="6" formatCode="General">
                  <c:v>0.26203690371291299</c:v>
                </c:pt>
                <c:pt idx="7" formatCode="General">
                  <c:v>0.26090863309142998</c:v>
                </c:pt>
                <c:pt idx="8" formatCode="General">
                  <c:v>0.248949183910398</c:v>
                </c:pt>
                <c:pt idx="9" formatCode="General">
                  <c:v>0.230357017960272</c:v>
                </c:pt>
                <c:pt idx="10" formatCode="General">
                  <c:v>0.208576338200714</c:v>
                </c:pt>
                <c:pt idx="11" formatCode="General">
                  <c:v>0.19429097604745801</c:v>
                </c:pt>
                <c:pt idx="12" formatCode="General">
                  <c:v>0.18118701840293999</c:v>
                </c:pt>
                <c:pt idx="13" formatCode="General">
                  <c:v>0.19436806201639101</c:v>
                </c:pt>
                <c:pt idx="14" formatCode="General">
                  <c:v>0.18088537540469299</c:v>
                </c:pt>
                <c:pt idx="15" formatCode="General">
                  <c:v>0.16424025269946099</c:v>
                </c:pt>
                <c:pt idx="16" formatCode="General">
                  <c:v>0.14353056822319399</c:v>
                </c:pt>
                <c:pt idx="17" formatCode="General">
                  <c:v>0.13755231259966</c:v>
                </c:pt>
                <c:pt idx="18" formatCode="General">
                  <c:v>0.116508849496713</c:v>
                </c:pt>
                <c:pt idx="19" formatCode="General">
                  <c:v>0.11394437692873</c:v>
                </c:pt>
                <c:pt idx="20" formatCode="General">
                  <c:v>0.103386722025103</c:v>
                </c:pt>
                <c:pt idx="21" formatCode="General">
                  <c:v>0.10013280700862</c:v>
                </c:pt>
                <c:pt idx="22">
                  <c:v>9.1703095482459404E-2</c:v>
                </c:pt>
                <c:pt idx="23">
                  <c:v>8.1006465340002096E-2</c:v>
                </c:pt>
                <c:pt idx="24">
                  <c:v>6.8838420755032395E-2</c:v>
                </c:pt>
                <c:pt idx="25">
                  <c:v>8.1528278799733206E-2</c:v>
                </c:pt>
              </c:numCache>
            </c:numRef>
          </c:yVal>
          <c:smooth val="0"/>
        </c:ser>
        <c:ser>
          <c:idx val="4"/>
          <c:order val="4"/>
          <c:tx>
            <c:strRef>
              <c:f>Tabelle15!$M$307</c:f>
              <c:strCache>
                <c:ptCount val="1"/>
                <c:pt idx="0">
                  <c:v>M1, Japan</c:v>
                </c:pt>
              </c:strCache>
            </c:strRef>
          </c:tx>
          <c:spPr>
            <a:ln>
              <a:solidFill>
                <a:srgbClr val="FFFF00"/>
              </a:solidFill>
            </a:ln>
          </c:spPr>
          <c:marker>
            <c:symbol val="circle"/>
            <c:size val="9"/>
            <c:spPr>
              <a:solidFill>
                <a:srgbClr val="FFFF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Tabelle15!$M$308:$M$335</c:f>
              <c:numCache>
                <c:formatCode>General</c:formatCode>
                <c:ptCount val="28"/>
                <c:pt idx="0" formatCode="0.00E+00">
                  <c:v>3.4567610059453302E-2</c:v>
                </c:pt>
                <c:pt idx="1">
                  <c:v>0.112475674527608</c:v>
                </c:pt>
                <c:pt idx="2">
                  <c:v>0.188506712055176</c:v>
                </c:pt>
                <c:pt idx="3">
                  <c:v>0.23904329469212601</c:v>
                </c:pt>
                <c:pt idx="4">
                  <c:v>0.26211336795572299</c:v>
                </c:pt>
                <c:pt idx="5">
                  <c:v>0.26066705749464197</c:v>
                </c:pt>
                <c:pt idx="6">
                  <c:v>0.24750328040078101</c:v>
                </c:pt>
                <c:pt idx="7">
                  <c:v>0.22662078442070799</c:v>
                </c:pt>
                <c:pt idx="8">
                  <c:v>0.21644580483578099</c:v>
                </c:pt>
                <c:pt idx="9">
                  <c:v>0.19967763651902401</c:v>
                </c:pt>
                <c:pt idx="10">
                  <c:v>0.18412264219878999</c:v>
                </c:pt>
                <c:pt idx="11">
                  <c:v>0.167648394595278</c:v>
                </c:pt>
                <c:pt idx="12">
                  <c:v>0.16701137152981699</c:v>
                </c:pt>
                <c:pt idx="13">
                  <c:v>0.16062088730853599</c:v>
                </c:pt>
                <c:pt idx="14">
                  <c:v>0.13827403224589099</c:v>
                </c:pt>
                <c:pt idx="15">
                  <c:v>0.120108341924553</c:v>
                </c:pt>
                <c:pt idx="16">
                  <c:v>0.112269408314716</c:v>
                </c:pt>
                <c:pt idx="17">
                  <c:v>0.11527139968858301</c:v>
                </c:pt>
                <c:pt idx="18">
                  <c:v>0.116596345586796</c:v>
                </c:pt>
                <c:pt idx="19" formatCode="0.00E+00">
                  <c:v>9.0581720767384397E-2</c:v>
                </c:pt>
                <c:pt idx="20">
                  <c:v>0.115147607409231</c:v>
                </c:pt>
              </c:numCache>
            </c:numRef>
          </c:yVal>
          <c:smooth val="0"/>
        </c:ser>
        <c:ser>
          <c:idx val="5"/>
          <c:order val="5"/>
          <c:tx>
            <c:strRef>
              <c:f>Tabelle15!$N$307</c:f>
              <c:strCache>
                <c:ptCount val="1"/>
                <c:pt idx="0">
                  <c:v>M1, Slovenia</c:v>
                </c:pt>
              </c:strCache>
            </c:strRef>
          </c:tx>
          <c:spPr>
            <a:ln>
              <a:solidFill>
                <a:srgbClr val="18F30D"/>
              </a:solidFill>
            </a:ln>
          </c:spPr>
          <c:marker>
            <c:symbol val="circle"/>
            <c:size val="9"/>
            <c:spPr>
              <a:solidFill>
                <a:srgbClr val="18F30D"/>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Tabelle15!$N$308:$N$335</c:f>
              <c:numCache>
                <c:formatCode>General</c:formatCode>
                <c:ptCount val="28"/>
                <c:pt idx="0" formatCode="0.00E+00">
                  <c:v>2.1979860392504699E-2</c:v>
                </c:pt>
                <c:pt idx="1">
                  <c:v>0.102466605903956</c:v>
                </c:pt>
                <c:pt idx="2">
                  <c:v>0.175875115836757</c:v>
                </c:pt>
                <c:pt idx="3">
                  <c:v>0.21416445947611301</c:v>
                </c:pt>
                <c:pt idx="4">
                  <c:v>0.237705273049096</c:v>
                </c:pt>
                <c:pt idx="5">
                  <c:v>0.23485140475563601</c:v>
                </c:pt>
                <c:pt idx="6">
                  <c:v>0.220569376583645</c:v>
                </c:pt>
                <c:pt idx="7">
                  <c:v>0.213225071535461</c:v>
                </c:pt>
                <c:pt idx="8">
                  <c:v>0.202210636686115</c:v>
                </c:pt>
                <c:pt idx="9">
                  <c:v>0.196154866209445</c:v>
                </c:pt>
                <c:pt idx="10">
                  <c:v>0.183705000791868</c:v>
                </c:pt>
                <c:pt idx="11">
                  <c:v>0.16977659798897299</c:v>
                </c:pt>
                <c:pt idx="12">
                  <c:v>0.151620560073782</c:v>
                </c:pt>
                <c:pt idx="13">
                  <c:v>0.14714323620000999</c:v>
                </c:pt>
                <c:pt idx="14">
                  <c:v>0.14752344908812501</c:v>
                </c:pt>
                <c:pt idx="15">
                  <c:v>0.14191359319334301</c:v>
                </c:pt>
                <c:pt idx="16">
                  <c:v>0.12798063790929701</c:v>
                </c:pt>
                <c:pt idx="17">
                  <c:v>0.123017606045472</c:v>
                </c:pt>
                <c:pt idx="18">
                  <c:v>0.12571288446955201</c:v>
                </c:pt>
                <c:pt idx="19">
                  <c:v>0.112396578788655</c:v>
                </c:pt>
                <c:pt idx="20">
                  <c:v>0.119410757548392</c:v>
                </c:pt>
                <c:pt idx="21" formatCode="0.00E+00">
                  <c:v>9.6444777238587603E-2</c:v>
                </c:pt>
                <c:pt idx="22" formatCode="0.00E+00">
                  <c:v>9.7805824168048297E-2</c:v>
                </c:pt>
                <c:pt idx="23" formatCode="0.00E+00">
                  <c:v>8.6239580727966503E-2</c:v>
                </c:pt>
                <c:pt idx="24" formatCode="0.00E+00">
                  <c:v>9.6928650963217303E-2</c:v>
                </c:pt>
                <c:pt idx="25" formatCode="0.00E+00">
                  <c:v>7.6793949700178402E-2</c:v>
                </c:pt>
              </c:numCache>
            </c:numRef>
          </c:yVal>
          <c:smooth val="0"/>
        </c:ser>
        <c:ser>
          <c:idx val="6"/>
          <c:order val="6"/>
          <c:tx>
            <c:strRef>
              <c:f>Tabelle15!$O$307</c:f>
              <c:strCache>
                <c:ptCount val="1"/>
                <c:pt idx="0">
                  <c:v>M1, Sweden</c:v>
                </c:pt>
              </c:strCache>
            </c:strRef>
          </c:tx>
          <c:spPr>
            <a:ln>
              <a:solidFill>
                <a:srgbClr val="00FFFF"/>
              </a:solidFill>
            </a:ln>
          </c:spPr>
          <c:marker>
            <c:symbol val="square"/>
            <c:size val="9"/>
            <c:spPr>
              <a:solidFill>
                <a:srgbClr val="00FFFF"/>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Tabelle15!$O$308:$O$335</c:f>
              <c:numCache>
                <c:formatCode>0.00E+00</c:formatCode>
                <c:ptCount val="28"/>
                <c:pt idx="0">
                  <c:v>1.9575320635939902E-2</c:v>
                </c:pt>
                <c:pt idx="1">
                  <c:v>8.7929123337420201E-2</c:v>
                </c:pt>
                <c:pt idx="2" formatCode="General">
                  <c:v>0.15824248493925999</c:v>
                </c:pt>
                <c:pt idx="3" formatCode="General">
                  <c:v>0.18595645859860699</c:v>
                </c:pt>
                <c:pt idx="4" formatCode="General">
                  <c:v>0.20268915304954399</c:v>
                </c:pt>
                <c:pt idx="5" formatCode="General">
                  <c:v>0.19692267598723601</c:v>
                </c:pt>
                <c:pt idx="6" formatCode="General">
                  <c:v>0.19764255579641901</c:v>
                </c:pt>
                <c:pt idx="7" formatCode="General">
                  <c:v>0.18351452950908301</c:v>
                </c:pt>
                <c:pt idx="8" formatCode="General">
                  <c:v>0.17238872265747801</c:v>
                </c:pt>
                <c:pt idx="9" formatCode="General">
                  <c:v>0.15932978960213301</c:v>
                </c:pt>
                <c:pt idx="10" formatCode="General">
                  <c:v>0.13604519026147399</c:v>
                </c:pt>
                <c:pt idx="11" formatCode="General">
                  <c:v>0.11388002603036999</c:v>
                </c:pt>
                <c:pt idx="12" formatCode="General">
                  <c:v>0.10599849365742001</c:v>
                </c:pt>
                <c:pt idx="13">
                  <c:v>8.7773188630274598E-2</c:v>
                </c:pt>
                <c:pt idx="14">
                  <c:v>8.3243268397965295E-2</c:v>
                </c:pt>
                <c:pt idx="15">
                  <c:v>7.9848473515196805E-2</c:v>
                </c:pt>
                <c:pt idx="16" formatCode="General">
                  <c:v>6.8553322723840002E-2</c:v>
                </c:pt>
                <c:pt idx="17">
                  <c:v>5.5965088901752801E-2</c:v>
                </c:pt>
                <c:pt idx="18">
                  <c:v>4.9790875496379103E-2</c:v>
                </c:pt>
                <c:pt idx="19">
                  <c:v>5.66387924078251E-2</c:v>
                </c:pt>
                <c:pt idx="20">
                  <c:v>3.8257160421175503E-2</c:v>
                </c:pt>
              </c:numCache>
            </c:numRef>
          </c:yVal>
          <c:smooth val="0"/>
        </c:ser>
        <c:ser>
          <c:idx val="7"/>
          <c:order val="7"/>
          <c:tx>
            <c:strRef>
              <c:f>Tabelle15!$I$341</c:f>
              <c:strCache>
                <c:ptCount val="1"/>
                <c:pt idx="0">
                  <c:v>N1, France</c:v>
                </c:pt>
              </c:strCache>
            </c:strRef>
          </c:tx>
          <c:spPr>
            <a:ln>
              <a:solidFill>
                <a:srgbClr val="FF0000"/>
              </a:solidFill>
            </a:ln>
          </c:spPr>
          <c:marker>
            <c:symbol val="triangle"/>
            <c:size val="9"/>
            <c:spPr>
              <a:solidFill>
                <a:srgbClr val="FF0000"/>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Tabelle15!$I$342:$I$367</c:f>
              <c:numCache>
                <c:formatCode>0.00E+00</c:formatCode>
                <c:ptCount val="26"/>
                <c:pt idx="0">
                  <c:v>1.6719018543981098E-2</c:v>
                </c:pt>
                <c:pt idx="1">
                  <c:v>7.5409537309315697E-2</c:v>
                </c:pt>
                <c:pt idx="2" formatCode="General">
                  <c:v>0.14838797222811501</c:v>
                </c:pt>
                <c:pt idx="3" formatCode="General">
                  <c:v>0.193568363703219</c:v>
                </c:pt>
                <c:pt idx="4" formatCode="General">
                  <c:v>0.208813297790997</c:v>
                </c:pt>
                <c:pt idx="5" formatCode="General">
                  <c:v>0.20219829764334399</c:v>
                </c:pt>
                <c:pt idx="6" formatCode="General">
                  <c:v>0.201497413066764</c:v>
                </c:pt>
                <c:pt idx="7" formatCode="General">
                  <c:v>0.18087611906053999</c:v>
                </c:pt>
                <c:pt idx="8" formatCode="General">
                  <c:v>0.14919200163129701</c:v>
                </c:pt>
                <c:pt idx="9" formatCode="General">
                  <c:v>0.14215128201101601</c:v>
                </c:pt>
                <c:pt idx="10" formatCode="General">
                  <c:v>0.14914592686060099</c:v>
                </c:pt>
                <c:pt idx="11" formatCode="General">
                  <c:v>0.14531059574020899</c:v>
                </c:pt>
                <c:pt idx="12" formatCode="General">
                  <c:v>0.131963824675288</c:v>
                </c:pt>
                <c:pt idx="13" formatCode="General">
                  <c:v>0.141165990917584</c:v>
                </c:pt>
                <c:pt idx="14" formatCode="General">
                  <c:v>0.11958619540939</c:v>
                </c:pt>
                <c:pt idx="15">
                  <c:v>8.5573963188053506E-2</c:v>
                </c:pt>
                <c:pt idx="16">
                  <c:v>9.3839620496177903E-2</c:v>
                </c:pt>
                <c:pt idx="17">
                  <c:v>9.3382985364885193E-2</c:v>
                </c:pt>
                <c:pt idx="18">
                  <c:v>7.9685585293017294E-2</c:v>
                </c:pt>
                <c:pt idx="19">
                  <c:v>7.0648782831477602E-2</c:v>
                </c:pt>
                <c:pt idx="20">
                  <c:v>6.8198760821311905E-2</c:v>
                </c:pt>
                <c:pt idx="21">
                  <c:v>6.6319609818877301E-2</c:v>
                </c:pt>
                <c:pt idx="22">
                  <c:v>4.5307717791790499E-2</c:v>
                </c:pt>
                <c:pt idx="23">
                  <c:v>7.1717666566633406E-2</c:v>
                </c:pt>
                <c:pt idx="24">
                  <c:v>3.11391807370761E-2</c:v>
                </c:pt>
                <c:pt idx="25">
                  <c:v>2.6877825410508399E-2</c:v>
                </c:pt>
              </c:numCache>
            </c:numRef>
          </c:yVal>
          <c:smooth val="0"/>
        </c:ser>
        <c:ser>
          <c:idx val="8"/>
          <c:order val="8"/>
          <c:tx>
            <c:strRef>
              <c:f>Tabelle15!$J$341</c:f>
              <c:strCache>
                <c:ptCount val="1"/>
                <c:pt idx="0">
                  <c:v>N1, Japan</c:v>
                </c:pt>
              </c:strCache>
            </c:strRef>
          </c:tx>
          <c:spPr>
            <a:ln>
              <a:solidFill>
                <a:srgbClr val="EC06CB"/>
              </a:solidFill>
            </a:ln>
          </c:spPr>
          <c:marker>
            <c:symbol val="triangle"/>
            <c:size val="9"/>
            <c:spPr>
              <a:solidFill>
                <a:srgbClr val="EC06CB"/>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Tabelle15!$J$342:$J$367</c:f>
              <c:numCache>
                <c:formatCode>General</c:formatCode>
                <c:ptCount val="26"/>
                <c:pt idx="0" formatCode="0.00E+00">
                  <c:v>3.1660709665883198E-2</c:v>
                </c:pt>
                <c:pt idx="1">
                  <c:v>0.101292902596627</c:v>
                </c:pt>
                <c:pt idx="2">
                  <c:v>0.176734419586831</c:v>
                </c:pt>
                <c:pt idx="3">
                  <c:v>0.22508792982338199</c:v>
                </c:pt>
                <c:pt idx="4">
                  <c:v>0.24541107260683201</c:v>
                </c:pt>
                <c:pt idx="5">
                  <c:v>0.24338186761368899</c:v>
                </c:pt>
                <c:pt idx="6">
                  <c:v>0.23081515665486399</c:v>
                </c:pt>
                <c:pt idx="7">
                  <c:v>0.21654323387704999</c:v>
                </c:pt>
                <c:pt idx="8">
                  <c:v>0.204499854033386</c:v>
                </c:pt>
                <c:pt idx="9">
                  <c:v>0.193079748212999</c:v>
                </c:pt>
                <c:pt idx="10">
                  <c:v>0.16673860858647599</c:v>
                </c:pt>
                <c:pt idx="11">
                  <c:v>0.149400936393732</c:v>
                </c:pt>
                <c:pt idx="12">
                  <c:v>0.14431744190943399</c:v>
                </c:pt>
                <c:pt idx="13">
                  <c:v>0.14312586565698501</c:v>
                </c:pt>
                <c:pt idx="14">
                  <c:v>0.13302048895588101</c:v>
                </c:pt>
                <c:pt idx="15">
                  <c:v>0.112422839192185</c:v>
                </c:pt>
                <c:pt idx="16">
                  <c:v>0.106662793923613</c:v>
                </c:pt>
                <c:pt idx="17">
                  <c:v>0.103915763486774</c:v>
                </c:pt>
                <c:pt idx="18">
                  <c:v>6.8161953973733994E-2</c:v>
                </c:pt>
                <c:pt idx="19" formatCode="0.00E+00">
                  <c:v>7.9969579589243597E-2</c:v>
                </c:pt>
                <c:pt idx="20" formatCode="0.00E+00">
                  <c:v>8.6878918156713197E-2</c:v>
                </c:pt>
                <c:pt idx="21" formatCode="0.00E+00">
                  <c:v>8.1521892530959497E-2</c:v>
                </c:pt>
              </c:numCache>
            </c:numRef>
          </c:yVal>
          <c:smooth val="0"/>
        </c:ser>
        <c:ser>
          <c:idx val="9"/>
          <c:order val="9"/>
          <c:tx>
            <c:strRef>
              <c:f>Tabelle15!$K$341</c:f>
              <c:strCache>
                <c:ptCount val="1"/>
                <c:pt idx="0">
                  <c:v>N1, Sweden</c:v>
                </c:pt>
              </c:strCache>
            </c:strRef>
          </c:tx>
          <c:spPr>
            <a:ln>
              <a:solidFill>
                <a:srgbClr val="2C0AF6"/>
              </a:solidFill>
            </a:ln>
          </c:spPr>
          <c:marker>
            <c:symbol val="square"/>
            <c:size val="9"/>
            <c:spPr>
              <a:solidFill>
                <a:srgbClr val="2C0AF6"/>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Tabelle15!$K$342:$K$367</c:f>
              <c:numCache>
                <c:formatCode>0.00E+00</c:formatCode>
                <c:ptCount val="26"/>
                <c:pt idx="0">
                  <c:v>2.10062022054462E-2</c:v>
                </c:pt>
                <c:pt idx="1">
                  <c:v>8.0826644742291398E-2</c:v>
                </c:pt>
                <c:pt idx="2" formatCode="General">
                  <c:v>0.188368529192006</c:v>
                </c:pt>
                <c:pt idx="3" formatCode="General">
                  <c:v>0.24060653469225499</c:v>
                </c:pt>
                <c:pt idx="4" formatCode="General">
                  <c:v>0.25251334169897099</c:v>
                </c:pt>
                <c:pt idx="5" formatCode="General">
                  <c:v>0.25803820323508297</c:v>
                </c:pt>
                <c:pt idx="6" formatCode="General">
                  <c:v>0.26572089758963402</c:v>
                </c:pt>
                <c:pt idx="7" formatCode="General">
                  <c:v>0.253683806249272</c:v>
                </c:pt>
                <c:pt idx="8" formatCode="General">
                  <c:v>0.238367794119586</c:v>
                </c:pt>
                <c:pt idx="9" formatCode="General">
                  <c:v>0.227193516406379</c:v>
                </c:pt>
                <c:pt idx="10" formatCode="General">
                  <c:v>0.20787177187932299</c:v>
                </c:pt>
                <c:pt idx="11" formatCode="General">
                  <c:v>0.19439697831146399</c:v>
                </c:pt>
                <c:pt idx="12" formatCode="General">
                  <c:v>0.17290982653155301</c:v>
                </c:pt>
                <c:pt idx="13" formatCode="General">
                  <c:v>0.157010946232264</c:v>
                </c:pt>
                <c:pt idx="14" formatCode="General">
                  <c:v>0.14864557152733801</c:v>
                </c:pt>
                <c:pt idx="15" formatCode="General">
                  <c:v>0.12833976987760301</c:v>
                </c:pt>
                <c:pt idx="16" formatCode="General">
                  <c:v>0.14456740406142099</c:v>
                </c:pt>
                <c:pt idx="17" formatCode="General">
                  <c:v>0.150992966608236</c:v>
                </c:pt>
                <c:pt idx="18" formatCode="General">
                  <c:v>0.15744081979969199</c:v>
                </c:pt>
              </c:numCache>
            </c:numRef>
          </c:yVal>
          <c:smooth val="0"/>
        </c:ser>
        <c:ser>
          <c:idx val="10"/>
          <c:order val="10"/>
          <c:tx>
            <c:strRef>
              <c:f>Tabelle15!$AT$5</c:f>
              <c:strCache>
                <c:ptCount val="1"/>
                <c:pt idx="0">
                  <c:v>M1, Korea</c:v>
                </c:pt>
              </c:strCache>
            </c:strRef>
          </c:tx>
          <c:spPr>
            <a:ln>
              <a:solidFill>
                <a:srgbClr val="00B050"/>
              </a:solidFill>
            </a:ln>
          </c:spPr>
          <c:marker>
            <c:symbol val="circle"/>
            <c:size val="9"/>
            <c:spPr>
              <a:solidFill>
                <a:srgbClr val="00B050"/>
              </a:solidFill>
              <a:ln>
                <a:solidFill>
                  <a:schemeClr val="tx1"/>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Tabelle15!$AT$6:$AT$24</c:f>
              <c:numCache>
                <c:formatCode>General</c:formatCode>
                <c:ptCount val="19"/>
                <c:pt idx="0">
                  <c:v>2.4649249678892361E-2</c:v>
                </c:pt>
                <c:pt idx="1">
                  <c:v>0.12439793177813306</c:v>
                </c:pt>
                <c:pt idx="2">
                  <c:v>0.20279989368638945</c:v>
                </c:pt>
                <c:pt idx="3">
                  <c:v>0.24298322675802222</c:v>
                </c:pt>
                <c:pt idx="4">
                  <c:v>0.26752808794549465</c:v>
                </c:pt>
                <c:pt idx="5">
                  <c:v>0.26260782729738091</c:v>
                </c:pt>
                <c:pt idx="6">
                  <c:v>0.2555464176675426</c:v>
                </c:pt>
                <c:pt idx="7">
                  <c:v>0.24974322071040897</c:v>
                </c:pt>
                <c:pt idx="8">
                  <c:v>0.23402132415532051</c:v>
                </c:pt>
                <c:pt idx="9">
                  <c:v>0.21892533244456575</c:v>
                </c:pt>
                <c:pt idx="10">
                  <c:v>0.20925036982271741</c:v>
                </c:pt>
                <c:pt idx="11">
                  <c:v>0.19795220387390167</c:v>
                </c:pt>
                <c:pt idx="12">
                  <c:v>0.18599509605775541</c:v>
                </c:pt>
                <c:pt idx="13">
                  <c:v>0.17108934544760368</c:v>
                </c:pt>
                <c:pt idx="14">
                  <c:v>0.17031317460548634</c:v>
                </c:pt>
                <c:pt idx="15">
                  <c:v>0.16121888172225124</c:v>
                </c:pt>
                <c:pt idx="16">
                  <c:v>0.14965260669225214</c:v>
                </c:pt>
                <c:pt idx="17">
                  <c:v>0.14096195089176219</c:v>
                </c:pt>
                <c:pt idx="18">
                  <c:v>0.16399991314976206</c:v>
                </c:pt>
              </c:numCache>
            </c:numRef>
          </c:yVal>
          <c:smooth val="0"/>
        </c:ser>
        <c:ser>
          <c:idx val="11"/>
          <c:order val="11"/>
          <c:tx>
            <c:strRef>
              <c:f>Tabelle15!$AU$5</c:f>
              <c:strCache>
                <c:ptCount val="1"/>
                <c:pt idx="0">
                  <c:v>M2, Korea</c:v>
                </c:pt>
              </c:strCache>
            </c:strRef>
          </c:tx>
          <c:spPr>
            <a:ln>
              <a:solidFill>
                <a:srgbClr val="EC06CB"/>
              </a:solidFill>
            </a:ln>
          </c:spPr>
          <c:marker>
            <c:symbol val="square"/>
            <c:size val="9"/>
            <c:spPr>
              <a:solidFill>
                <a:srgbClr val="EC06CB"/>
              </a:solidFill>
              <a:ln>
                <a:solidFill>
                  <a:sysClr val="windowText" lastClr="000000"/>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Tabelle15!$AU$6:$AU$24</c:f>
              <c:numCache>
                <c:formatCode>General</c:formatCode>
                <c:ptCount val="19"/>
                <c:pt idx="0">
                  <c:v>2.6222953709317789E-2</c:v>
                </c:pt>
                <c:pt idx="1">
                  <c:v>0.12120458411370484</c:v>
                </c:pt>
                <c:pt idx="2">
                  <c:v>0.18143859015647376</c:v>
                </c:pt>
                <c:pt idx="3">
                  <c:v>0.22163478417864571</c:v>
                </c:pt>
                <c:pt idx="4">
                  <c:v>0.23772689227120333</c:v>
                </c:pt>
                <c:pt idx="5">
                  <c:v>0.23117036096083576</c:v>
                </c:pt>
                <c:pt idx="6">
                  <c:v>0.22201040929015736</c:v>
                </c:pt>
                <c:pt idx="7">
                  <c:v>0.21424658515551534</c:v>
                </c:pt>
                <c:pt idx="8">
                  <c:v>0.19511075177730153</c:v>
                </c:pt>
                <c:pt idx="9">
                  <c:v>0.17947377983838558</c:v>
                </c:pt>
                <c:pt idx="10">
                  <c:v>0.16360089441150341</c:v>
                </c:pt>
                <c:pt idx="11">
                  <c:v>0.15421777301496548</c:v>
                </c:pt>
                <c:pt idx="12">
                  <c:v>0.13889430783855555</c:v>
                </c:pt>
                <c:pt idx="13">
                  <c:v>0.12392964263213239</c:v>
                </c:pt>
                <c:pt idx="14">
                  <c:v>0.10731128990475126</c:v>
                </c:pt>
                <c:pt idx="15">
                  <c:v>9.2262151070837184E-2</c:v>
                </c:pt>
                <c:pt idx="16">
                  <c:v>0.12255746971298499</c:v>
                </c:pt>
                <c:pt idx="17">
                  <c:v>0.10043205375555202</c:v>
                </c:pt>
              </c:numCache>
            </c:numRef>
          </c:yVal>
          <c:smooth val="0"/>
        </c:ser>
        <c:ser>
          <c:idx val="12"/>
          <c:order val="12"/>
          <c:tx>
            <c:strRef>
              <c:f>Tabelle15!$AV$5</c:f>
              <c:strCache>
                <c:ptCount val="1"/>
                <c:pt idx="0">
                  <c:v>N1, Korea</c:v>
                </c:pt>
              </c:strCache>
            </c:strRef>
          </c:tx>
          <c:spPr>
            <a:ln>
              <a:solidFill>
                <a:srgbClr val="650357"/>
              </a:solidFill>
            </a:ln>
          </c:spPr>
          <c:marker>
            <c:symbol val="triangle"/>
            <c:size val="9"/>
            <c:spPr>
              <a:solidFill>
                <a:srgbClr val="FFFF00"/>
              </a:solidFill>
              <a:ln>
                <a:solidFill>
                  <a:srgbClr val="650357"/>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Tabelle15!$AV$6:$AV$24</c:f>
              <c:numCache>
                <c:formatCode>General</c:formatCode>
                <c:ptCount val="19"/>
                <c:pt idx="0">
                  <c:v>3.0468995928574515E-2</c:v>
                </c:pt>
                <c:pt idx="1">
                  <c:v>0.1224896179242832</c:v>
                </c:pt>
                <c:pt idx="2">
                  <c:v>0.19790786879101988</c:v>
                </c:pt>
                <c:pt idx="3">
                  <c:v>0.23678452431911476</c:v>
                </c:pt>
                <c:pt idx="4">
                  <c:v>0.25800840624921767</c:v>
                </c:pt>
                <c:pt idx="5">
                  <c:v>0.25374044757743092</c:v>
                </c:pt>
                <c:pt idx="6">
                  <c:v>0.23829307554507229</c:v>
                </c:pt>
                <c:pt idx="7">
                  <c:v>0.22439640407090644</c:v>
                </c:pt>
                <c:pt idx="8">
                  <c:v>0.20488957378949701</c:v>
                </c:pt>
                <c:pt idx="9">
                  <c:v>0.17469423419339991</c:v>
                </c:pt>
                <c:pt idx="10">
                  <c:v>0.16457005542975889</c:v>
                </c:pt>
                <c:pt idx="11">
                  <c:v>0.14786150591177491</c:v>
                </c:pt>
                <c:pt idx="12">
                  <c:v>0.14543289015279665</c:v>
                </c:pt>
                <c:pt idx="13">
                  <c:v>0.13604352073885687</c:v>
                </c:pt>
                <c:pt idx="14">
                  <c:v>0.11859331953579007</c:v>
                </c:pt>
                <c:pt idx="15">
                  <c:v>0.11106797522689822</c:v>
                </c:pt>
                <c:pt idx="16">
                  <c:v>0.10557094076275805</c:v>
                </c:pt>
              </c:numCache>
            </c:numRef>
          </c:yVal>
          <c:smooth val="0"/>
        </c:ser>
        <c:dLbls>
          <c:showLegendKey val="0"/>
          <c:showVal val="0"/>
          <c:showCatName val="0"/>
          <c:showSerName val="0"/>
          <c:showPercent val="0"/>
          <c:showBubbleSize val="0"/>
        </c:dLbls>
        <c:axId val="151276928"/>
        <c:axId val="151283584"/>
      </c:scatterChart>
      <c:valAx>
        <c:axId val="151276928"/>
        <c:scaling>
          <c:orientation val="minMax"/>
          <c:max val="140"/>
        </c:scaling>
        <c:delete val="0"/>
        <c:axPos val="b"/>
        <c:majorGridlines/>
        <c:title>
          <c:tx>
            <c:rich>
              <a:bodyPr/>
              <a:lstStyle/>
              <a:p>
                <a:pPr>
                  <a:defRPr/>
                </a:pPr>
                <a:r>
                  <a:rPr lang="en-US"/>
                  <a:t>average speed in km/h</a:t>
                </a:r>
              </a:p>
            </c:rich>
          </c:tx>
          <c:overlay val="0"/>
        </c:title>
        <c:numFmt formatCode="#,##0" sourceLinked="0"/>
        <c:majorTickMark val="cross"/>
        <c:minorTickMark val="cross"/>
        <c:tickLblPos val="nextTo"/>
        <c:crossAx val="151283584"/>
        <c:crosses val="autoZero"/>
        <c:crossBetween val="midCat"/>
        <c:majorUnit val="20"/>
        <c:minorUnit val="5"/>
      </c:valAx>
      <c:valAx>
        <c:axId val="151283584"/>
        <c:scaling>
          <c:orientation val="minMax"/>
          <c:max val="0.35000000000000003"/>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51276928"/>
        <c:crosses val="autoZero"/>
        <c:crossBetween val="midCat"/>
      </c:valAx>
    </c:plotArea>
    <c:legend>
      <c:legendPos val="r"/>
      <c:layout>
        <c:manualLayout>
          <c:xMode val="edge"/>
          <c:yMode val="edge"/>
          <c:x val="0.5885667892911266"/>
          <c:y val="1.3561900697083589E-2"/>
          <c:w val="0.38955707933495382"/>
          <c:h val="0.43463150235458092"/>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Tabelle9!$K$14</c:f>
              <c:strCache>
                <c:ptCount val="1"/>
                <c:pt idx="0">
                  <c:v>Switzerland, x95</c:v>
                </c:pt>
              </c:strCache>
            </c:strRef>
          </c:tx>
          <c:spPr>
            <a:ln>
              <a:solidFill>
                <a:srgbClr val="33CC33"/>
              </a:solidFill>
            </a:ln>
          </c:spPr>
          <c:marker>
            <c:symbol val="triangle"/>
            <c:size val="9"/>
            <c:spPr>
              <a:solidFill>
                <a:srgbClr val="33CC33"/>
              </a:solidFill>
              <a:ln>
                <a:solidFill>
                  <a:schemeClr val="tx1"/>
                </a:solidFill>
              </a:ln>
            </c:spPr>
          </c:marker>
          <c:xVal>
            <c:numRef>
              <c:f>Tabelle9!$G$16:$G$26</c:f>
              <c:numCache>
                <c:formatCode>General</c:formatCode>
                <c:ptCount val="11"/>
                <c:pt idx="0">
                  <c:v>5</c:v>
                </c:pt>
                <c:pt idx="1">
                  <c:v>10</c:v>
                </c:pt>
                <c:pt idx="2">
                  <c:v>15</c:v>
                </c:pt>
                <c:pt idx="3">
                  <c:v>20</c:v>
                </c:pt>
                <c:pt idx="4">
                  <c:v>25</c:v>
                </c:pt>
                <c:pt idx="5">
                  <c:v>30</c:v>
                </c:pt>
                <c:pt idx="6">
                  <c:v>35</c:v>
                </c:pt>
                <c:pt idx="7">
                  <c:v>40</c:v>
                </c:pt>
                <c:pt idx="8">
                  <c:v>45</c:v>
                </c:pt>
                <c:pt idx="9">
                  <c:v>50</c:v>
                </c:pt>
                <c:pt idx="10">
                  <c:v>55</c:v>
                </c:pt>
              </c:numCache>
            </c:numRef>
          </c:xVal>
          <c:yVal>
            <c:numRef>
              <c:f>Tabelle9!$K$16:$K$26</c:f>
              <c:numCache>
                <c:formatCode>0.00</c:formatCode>
                <c:ptCount val="11"/>
                <c:pt idx="0">
                  <c:v>0.1892499</c:v>
                </c:pt>
                <c:pt idx="1">
                  <c:v>0.29757479999999997</c:v>
                </c:pt>
                <c:pt idx="2">
                  <c:v>0.39460060000000002</c:v>
                </c:pt>
                <c:pt idx="3">
                  <c:v>0.45113829999999999</c:v>
                </c:pt>
                <c:pt idx="4">
                  <c:v>0.4423338</c:v>
                </c:pt>
                <c:pt idx="5">
                  <c:v>0.40732600000000002</c:v>
                </c:pt>
                <c:pt idx="6">
                  <c:v>0.35586489999999998</c:v>
                </c:pt>
                <c:pt idx="7">
                  <c:v>0.2925934</c:v>
                </c:pt>
                <c:pt idx="8">
                  <c:v>0.2668664</c:v>
                </c:pt>
                <c:pt idx="9">
                  <c:v>0.2258869</c:v>
                </c:pt>
                <c:pt idx="10">
                  <c:v>0.2101008</c:v>
                </c:pt>
              </c:numCache>
            </c:numRef>
          </c:yVal>
          <c:smooth val="0"/>
        </c:ser>
        <c:ser>
          <c:idx val="1"/>
          <c:order val="1"/>
          <c:tx>
            <c:strRef>
              <c:f>Tabelle9!$K$13</c:f>
              <c:strCache>
                <c:ptCount val="1"/>
                <c:pt idx="0">
                  <c:v>Belgium, x95</c:v>
                </c:pt>
              </c:strCache>
            </c:strRef>
          </c:tx>
          <c:spPr>
            <a:ln>
              <a:solidFill>
                <a:srgbClr val="99CC00"/>
              </a:solidFill>
            </a:ln>
          </c:spPr>
          <c:marker>
            <c:symbol val="diamond"/>
            <c:size val="9"/>
            <c:spPr>
              <a:solidFill>
                <a:srgbClr val="99CC00"/>
              </a:solidFill>
              <a:ln>
                <a:solidFill>
                  <a:schemeClr val="tx1"/>
                </a:solidFill>
              </a:ln>
            </c:spPr>
          </c:marker>
          <c:xVal>
            <c:numRef>
              <c:f>Tabelle9!$G$32:$G$48</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Tabelle9!$K$32:$K$48</c:f>
              <c:numCache>
                <c:formatCode>0.00</c:formatCode>
                <c:ptCount val="17"/>
                <c:pt idx="0">
                  <c:v>6.8521139999999994E-2</c:v>
                </c:pt>
                <c:pt idx="1">
                  <c:v>0.20980799999999999</c:v>
                </c:pt>
                <c:pt idx="2">
                  <c:v>0.29657020000000001</c:v>
                </c:pt>
                <c:pt idx="3">
                  <c:v>0.3756699</c:v>
                </c:pt>
                <c:pt idx="4">
                  <c:v>0.43033440000000001</c:v>
                </c:pt>
                <c:pt idx="5">
                  <c:v>0.43507380000000001</c:v>
                </c:pt>
                <c:pt idx="6">
                  <c:v>0.4062288</c:v>
                </c:pt>
                <c:pt idx="7">
                  <c:v>0.35189029999999999</c:v>
                </c:pt>
                <c:pt idx="8">
                  <c:v>0.35230119999999998</c:v>
                </c:pt>
                <c:pt idx="9">
                  <c:v>0.32387290000000002</c:v>
                </c:pt>
                <c:pt idx="10">
                  <c:v>0.31256970000000001</c:v>
                </c:pt>
                <c:pt idx="11">
                  <c:v>0.29408990000000002</c:v>
                </c:pt>
                <c:pt idx="12">
                  <c:v>0.26667049999999998</c:v>
                </c:pt>
                <c:pt idx="13">
                  <c:v>0.23639959999999999</c:v>
                </c:pt>
                <c:pt idx="14">
                  <c:v>0.2533436</c:v>
                </c:pt>
                <c:pt idx="15">
                  <c:v>0.25504060000000001</c:v>
                </c:pt>
                <c:pt idx="16">
                  <c:v>0.20243510000000001</c:v>
                </c:pt>
              </c:numCache>
            </c:numRef>
          </c:yVal>
          <c:smooth val="0"/>
        </c:ser>
        <c:ser>
          <c:idx val="2"/>
          <c:order val="2"/>
          <c:tx>
            <c:strRef>
              <c:f>Tabelle9!$K$12</c:f>
              <c:strCache>
                <c:ptCount val="1"/>
                <c:pt idx="0">
                  <c:v>France, x95</c:v>
                </c:pt>
              </c:strCache>
            </c:strRef>
          </c:tx>
          <c:spPr>
            <a:ln>
              <a:solidFill>
                <a:srgbClr val="650357"/>
              </a:solidFill>
            </a:ln>
          </c:spPr>
          <c:marker>
            <c:symbol val="triangle"/>
            <c:size val="9"/>
            <c:spPr>
              <a:solidFill>
                <a:srgbClr val="650357"/>
              </a:solidFill>
              <a:ln>
                <a:solidFill>
                  <a:schemeClr val="tx1"/>
                </a:solidFill>
              </a:ln>
            </c:spPr>
          </c:marker>
          <c:xVal>
            <c:numRef>
              <c:f>Tabelle9!$G$75:$G$91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Tabelle9!$K$75:$K$91</c:f>
              <c:numCache>
                <c:formatCode>0.00</c:formatCode>
                <c:ptCount val="17"/>
                <c:pt idx="0">
                  <c:v>6.6496940000000004E-2</c:v>
                </c:pt>
                <c:pt idx="1">
                  <c:v>0.21653459999999999</c:v>
                </c:pt>
                <c:pt idx="2">
                  <c:v>0.32725779999999999</c:v>
                </c:pt>
                <c:pt idx="3">
                  <c:v>0.39025149999999997</c:v>
                </c:pt>
                <c:pt idx="4">
                  <c:v>0.41275529999999999</c:v>
                </c:pt>
                <c:pt idx="5">
                  <c:v>0.42203459999999998</c:v>
                </c:pt>
                <c:pt idx="6">
                  <c:v>0.40013009999999999</c:v>
                </c:pt>
                <c:pt idx="7">
                  <c:v>0.38800050000000003</c:v>
                </c:pt>
                <c:pt idx="8">
                  <c:v>0.35533160000000003</c:v>
                </c:pt>
                <c:pt idx="9">
                  <c:v>0.32105060000000002</c:v>
                </c:pt>
                <c:pt idx="10">
                  <c:v>0.26497910000000002</c:v>
                </c:pt>
                <c:pt idx="11">
                  <c:v>0.27402700000000002</c:v>
                </c:pt>
                <c:pt idx="12">
                  <c:v>0.23929110000000001</c:v>
                </c:pt>
                <c:pt idx="13">
                  <c:v>0.23400679999999999</c:v>
                </c:pt>
                <c:pt idx="14">
                  <c:v>0.1986919</c:v>
                </c:pt>
                <c:pt idx="15">
                  <c:v>0.20184759999999999</c:v>
                </c:pt>
                <c:pt idx="16">
                  <c:v>0.2013703</c:v>
                </c:pt>
              </c:numCache>
            </c:numRef>
          </c:yVal>
          <c:smooth val="0"/>
        </c:ser>
        <c:ser>
          <c:idx val="3"/>
          <c:order val="3"/>
          <c:tx>
            <c:strRef>
              <c:f>Tabelle9!$K$11</c:f>
              <c:strCache>
                <c:ptCount val="1"/>
                <c:pt idx="0">
                  <c:v>Germany, x95</c:v>
                </c:pt>
              </c:strCache>
            </c:strRef>
          </c:tx>
          <c:spPr>
            <a:ln>
              <a:solidFill>
                <a:srgbClr val="FF9900"/>
              </a:solidFill>
            </a:ln>
          </c:spPr>
          <c:marker>
            <c:symbol val="square"/>
            <c:size val="9"/>
            <c:spPr>
              <a:solidFill>
                <a:srgbClr val="FF9900"/>
              </a:solidFill>
              <a:ln>
                <a:solidFill>
                  <a:schemeClr val="tx1"/>
                </a:solidFill>
              </a:ln>
            </c:spPr>
          </c:marker>
          <c:xVal>
            <c:numRef>
              <c:f>Tabelle9!$G$92:$G$103</c:f>
              <c:numCache>
                <c:formatCode>General</c:formatCode>
                <c:ptCount val="12"/>
                <c:pt idx="0">
                  <c:v>0</c:v>
                </c:pt>
                <c:pt idx="1">
                  <c:v>5</c:v>
                </c:pt>
                <c:pt idx="2">
                  <c:v>10</c:v>
                </c:pt>
                <c:pt idx="3">
                  <c:v>15</c:v>
                </c:pt>
                <c:pt idx="4">
                  <c:v>20</c:v>
                </c:pt>
                <c:pt idx="5">
                  <c:v>25</c:v>
                </c:pt>
                <c:pt idx="6">
                  <c:v>30</c:v>
                </c:pt>
                <c:pt idx="7">
                  <c:v>35</c:v>
                </c:pt>
                <c:pt idx="8">
                  <c:v>40</c:v>
                </c:pt>
                <c:pt idx="9">
                  <c:v>45</c:v>
                </c:pt>
                <c:pt idx="10">
                  <c:v>50</c:v>
                </c:pt>
                <c:pt idx="11">
                  <c:v>55</c:v>
                </c:pt>
              </c:numCache>
            </c:numRef>
          </c:xVal>
          <c:yVal>
            <c:numRef>
              <c:f>Tabelle9!$K$92:$K$103</c:f>
              <c:numCache>
                <c:formatCode>0.00</c:formatCode>
                <c:ptCount val="12"/>
                <c:pt idx="0">
                  <c:v>5.1315079999999999E-2</c:v>
                </c:pt>
                <c:pt idx="1">
                  <c:v>0.18322759999999999</c:v>
                </c:pt>
                <c:pt idx="2">
                  <c:v>0.29024650000000002</c:v>
                </c:pt>
                <c:pt idx="3">
                  <c:v>0.38304139999999998</c:v>
                </c:pt>
                <c:pt idx="4">
                  <c:v>0.38616270000000003</c:v>
                </c:pt>
                <c:pt idx="5">
                  <c:v>0.38941209999999998</c:v>
                </c:pt>
                <c:pt idx="6">
                  <c:v>0.36684129999999998</c:v>
                </c:pt>
                <c:pt idx="7">
                  <c:v>0.34644849999999999</c:v>
                </c:pt>
                <c:pt idx="8">
                  <c:v>0.33827430000000003</c:v>
                </c:pt>
                <c:pt idx="9">
                  <c:v>0.31957790000000003</c:v>
                </c:pt>
                <c:pt idx="10">
                  <c:v>0.31365769999999998</c:v>
                </c:pt>
                <c:pt idx="11">
                  <c:v>0.25266949999999999</c:v>
                </c:pt>
              </c:numCache>
            </c:numRef>
          </c:yVal>
          <c:smooth val="0"/>
        </c:ser>
        <c:ser>
          <c:idx val="4"/>
          <c:order val="4"/>
          <c:tx>
            <c:strRef>
              <c:f>Tabelle9!$K$10</c:f>
              <c:strCache>
                <c:ptCount val="1"/>
                <c:pt idx="0">
                  <c:v>Italy, x95</c:v>
                </c:pt>
              </c:strCache>
            </c:strRef>
          </c:tx>
          <c:spPr>
            <a:ln>
              <a:solidFill>
                <a:srgbClr val="FFFF00"/>
              </a:solidFill>
            </a:ln>
          </c:spPr>
          <c:marker>
            <c:symbol val="circle"/>
            <c:size val="9"/>
            <c:spPr>
              <a:solidFill>
                <a:srgbClr val="FFFF00"/>
              </a:solidFill>
              <a:ln>
                <a:solidFill>
                  <a:schemeClr val="tx1"/>
                </a:solidFill>
              </a:ln>
            </c:spPr>
          </c:marker>
          <c:xVal>
            <c:numRef>
              <c:f>Tabelle9!$G$104:$G$125</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Tabelle9!$K$104:$K$125</c:f>
              <c:numCache>
                <c:formatCode>0.00</c:formatCode>
                <c:ptCount val="22"/>
                <c:pt idx="0">
                  <c:v>5.5066169999999998E-2</c:v>
                </c:pt>
                <c:pt idx="1">
                  <c:v>0.18702559999999999</c:v>
                </c:pt>
                <c:pt idx="2">
                  <c:v>0.2962071</c:v>
                </c:pt>
                <c:pt idx="3">
                  <c:v>0.3938567</c:v>
                </c:pt>
                <c:pt idx="4">
                  <c:v>0.40610649999999998</c:v>
                </c:pt>
                <c:pt idx="5">
                  <c:v>0.41560039999999998</c:v>
                </c:pt>
                <c:pt idx="6">
                  <c:v>0.44243070000000001</c:v>
                </c:pt>
                <c:pt idx="7">
                  <c:v>0.41620489999999999</c:v>
                </c:pt>
                <c:pt idx="8">
                  <c:v>0.42521979999999998</c:v>
                </c:pt>
                <c:pt idx="9">
                  <c:v>0.42336639999999998</c:v>
                </c:pt>
                <c:pt idx="10">
                  <c:v>0.35980760000000001</c:v>
                </c:pt>
                <c:pt idx="11">
                  <c:v>0.35750290000000001</c:v>
                </c:pt>
                <c:pt idx="12">
                  <c:v>0.33506209999999997</c:v>
                </c:pt>
                <c:pt idx="13">
                  <c:v>0.34107710000000002</c:v>
                </c:pt>
                <c:pt idx="14">
                  <c:v>0.34595389999999998</c:v>
                </c:pt>
                <c:pt idx="15">
                  <c:v>0.30815559999999997</c:v>
                </c:pt>
                <c:pt idx="16">
                  <c:v>0.260347</c:v>
                </c:pt>
                <c:pt idx="17">
                  <c:v>0.25146069999999998</c:v>
                </c:pt>
                <c:pt idx="18">
                  <c:v>0.21518519999999999</c:v>
                </c:pt>
                <c:pt idx="19">
                  <c:v>0.16242989999999999</c:v>
                </c:pt>
                <c:pt idx="20">
                  <c:v>0.16170850000000001</c:v>
                </c:pt>
                <c:pt idx="21">
                  <c:v>0.16933409999999999</c:v>
                </c:pt>
              </c:numCache>
            </c:numRef>
          </c:yVal>
          <c:smooth val="0"/>
        </c:ser>
        <c:ser>
          <c:idx val="5"/>
          <c:order val="5"/>
          <c:tx>
            <c:strRef>
              <c:f>Tabelle9!$K$9</c:f>
              <c:strCache>
                <c:ptCount val="1"/>
                <c:pt idx="0">
                  <c:v>Slovenia, x95</c:v>
                </c:pt>
              </c:strCache>
            </c:strRef>
          </c:tx>
          <c:spPr>
            <a:ln>
              <a:solidFill>
                <a:srgbClr val="18F30D"/>
              </a:solidFill>
            </a:ln>
          </c:spPr>
          <c:marker>
            <c:symbol val="circle"/>
            <c:size val="9"/>
            <c:spPr>
              <a:solidFill>
                <a:srgbClr val="18F30D"/>
              </a:solidFill>
              <a:ln>
                <a:solidFill>
                  <a:schemeClr val="tx1"/>
                </a:solidFill>
              </a:ln>
            </c:spPr>
          </c:marker>
          <c:xVal>
            <c:numRef>
              <c:f>Tabelle9!$G$126:$G$145</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xVal>
          <c:yVal>
            <c:numRef>
              <c:f>Tabelle9!$K$126:$K$145</c:f>
              <c:numCache>
                <c:formatCode>0.00</c:formatCode>
                <c:ptCount val="20"/>
                <c:pt idx="0">
                  <c:v>5.914577E-2</c:v>
                </c:pt>
                <c:pt idx="1">
                  <c:v>0.20045470000000001</c:v>
                </c:pt>
                <c:pt idx="2">
                  <c:v>0.2959869</c:v>
                </c:pt>
                <c:pt idx="3">
                  <c:v>0.35807939999999999</c:v>
                </c:pt>
                <c:pt idx="4">
                  <c:v>0.38920399999999999</c:v>
                </c:pt>
                <c:pt idx="5">
                  <c:v>0.38392579999999998</c:v>
                </c:pt>
                <c:pt idx="6">
                  <c:v>0.37311800000000001</c:v>
                </c:pt>
                <c:pt idx="7">
                  <c:v>0.35599550000000002</c:v>
                </c:pt>
                <c:pt idx="8">
                  <c:v>0.36260710000000002</c:v>
                </c:pt>
                <c:pt idx="9">
                  <c:v>0.34663949999999999</c:v>
                </c:pt>
                <c:pt idx="10">
                  <c:v>0.35042810000000002</c:v>
                </c:pt>
                <c:pt idx="11">
                  <c:v>0.31308659999999999</c:v>
                </c:pt>
                <c:pt idx="12">
                  <c:v>0.27303680000000002</c:v>
                </c:pt>
                <c:pt idx="13">
                  <c:v>0.26275100000000001</c:v>
                </c:pt>
                <c:pt idx="14">
                  <c:v>0.24537419999999999</c:v>
                </c:pt>
                <c:pt idx="15">
                  <c:v>0.2270249</c:v>
                </c:pt>
                <c:pt idx="16">
                  <c:v>0.220555</c:v>
                </c:pt>
                <c:pt idx="17">
                  <c:v>0.19429669999999999</c:v>
                </c:pt>
                <c:pt idx="18">
                  <c:v>0.1885608</c:v>
                </c:pt>
                <c:pt idx="19">
                  <c:v>0.1619749</c:v>
                </c:pt>
              </c:numCache>
            </c:numRef>
          </c:yVal>
          <c:smooth val="0"/>
        </c:ser>
        <c:ser>
          <c:idx val="6"/>
          <c:order val="6"/>
          <c:tx>
            <c:strRef>
              <c:f>Tabelle9!$K$8</c:f>
              <c:strCache>
                <c:ptCount val="1"/>
                <c:pt idx="0">
                  <c:v>Japan, x95</c:v>
                </c:pt>
              </c:strCache>
            </c:strRef>
          </c:tx>
          <c:spPr>
            <a:ln>
              <a:solidFill>
                <a:srgbClr val="00FFFF"/>
              </a:solidFill>
            </a:ln>
          </c:spPr>
          <c:marker>
            <c:symbol val="square"/>
            <c:size val="9"/>
            <c:spPr>
              <a:solidFill>
                <a:srgbClr val="00FFFF"/>
              </a:solidFill>
              <a:ln>
                <a:solidFill>
                  <a:schemeClr val="tx1"/>
                </a:solidFill>
              </a:ln>
            </c:spPr>
          </c:marker>
          <c:xVal>
            <c:numRef>
              <c:f>Tabelle9!$G$146:$G$158</c:f>
              <c:numCache>
                <c:formatCode>General</c:formatCode>
                <c:ptCount val="13"/>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Tabelle9!$K$146:$K$158</c:f>
              <c:numCache>
                <c:formatCode>0.00</c:formatCode>
                <c:ptCount val="13"/>
                <c:pt idx="0">
                  <c:v>0.2135716</c:v>
                </c:pt>
                <c:pt idx="1">
                  <c:v>0.31636039999999999</c:v>
                </c:pt>
                <c:pt idx="2">
                  <c:v>0.38377119999999998</c:v>
                </c:pt>
                <c:pt idx="3">
                  <c:v>0.40903030000000001</c:v>
                </c:pt>
                <c:pt idx="4">
                  <c:v>0.40729300000000002</c:v>
                </c:pt>
                <c:pt idx="5">
                  <c:v>0.39205719999999999</c:v>
                </c:pt>
                <c:pt idx="6">
                  <c:v>0.35092420000000002</c:v>
                </c:pt>
                <c:pt idx="7">
                  <c:v>0.33979500000000001</c:v>
                </c:pt>
                <c:pt idx="8">
                  <c:v>0.32917780000000002</c:v>
                </c:pt>
                <c:pt idx="9">
                  <c:v>0.32859369999999999</c:v>
                </c:pt>
                <c:pt idx="10">
                  <c:v>0.31762319999999999</c:v>
                </c:pt>
                <c:pt idx="11">
                  <c:v>0.29809340000000001</c:v>
                </c:pt>
                <c:pt idx="12">
                  <c:v>0.26777119999999999</c:v>
                </c:pt>
              </c:numCache>
            </c:numRef>
          </c:yVal>
          <c:smooth val="0"/>
        </c:ser>
        <c:ser>
          <c:idx val="7"/>
          <c:order val="7"/>
          <c:tx>
            <c:strRef>
              <c:f>Tabelle9!$K$7</c:f>
              <c:strCache>
                <c:ptCount val="1"/>
                <c:pt idx="0">
                  <c:v>Sweden, x95</c:v>
                </c:pt>
              </c:strCache>
            </c:strRef>
          </c:tx>
          <c:spPr>
            <a:ln>
              <a:solidFill>
                <a:srgbClr val="FF0000"/>
              </a:solidFill>
            </a:ln>
          </c:spPr>
          <c:marker>
            <c:symbol val="triangle"/>
            <c:size val="9"/>
            <c:spPr>
              <a:solidFill>
                <a:srgbClr val="FF0000"/>
              </a:solidFill>
              <a:ln>
                <a:solidFill>
                  <a:schemeClr val="tx1"/>
                </a:solidFill>
              </a:ln>
            </c:spPr>
          </c:marker>
          <c:xVal>
            <c:numRef>
              <c:f>Tabelle9!$G$171:$G$184</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Tabelle9!$K$171:$K$184</c:f>
              <c:numCache>
                <c:formatCode>0.00</c:formatCode>
                <c:ptCount val="14"/>
                <c:pt idx="0">
                  <c:v>5.3656870000000002E-2</c:v>
                </c:pt>
                <c:pt idx="1">
                  <c:v>0.17490439999999999</c:v>
                </c:pt>
                <c:pt idx="2">
                  <c:v>0.27385130000000002</c:v>
                </c:pt>
                <c:pt idx="3">
                  <c:v>0.31118489999999999</c:v>
                </c:pt>
                <c:pt idx="4">
                  <c:v>0.35643710000000001</c:v>
                </c:pt>
                <c:pt idx="5">
                  <c:v>0.313197</c:v>
                </c:pt>
                <c:pt idx="6">
                  <c:v>0.31374999999999997</c:v>
                </c:pt>
                <c:pt idx="7">
                  <c:v>0.30202220000000002</c:v>
                </c:pt>
                <c:pt idx="8">
                  <c:v>0.2987052</c:v>
                </c:pt>
                <c:pt idx="9">
                  <c:v>0.248226</c:v>
                </c:pt>
                <c:pt idx="10">
                  <c:v>0.2144527</c:v>
                </c:pt>
                <c:pt idx="11">
                  <c:v>0.19473080000000001</c:v>
                </c:pt>
                <c:pt idx="12">
                  <c:v>0.1714929</c:v>
                </c:pt>
                <c:pt idx="13">
                  <c:v>0.1803448</c:v>
                </c:pt>
              </c:numCache>
            </c:numRef>
          </c:yVal>
          <c:smooth val="0"/>
        </c:ser>
        <c:ser>
          <c:idx val="8"/>
          <c:order val="8"/>
          <c:tx>
            <c:strRef>
              <c:f>Tabelle9!$K$6</c:f>
              <c:strCache>
                <c:ptCount val="1"/>
                <c:pt idx="0">
                  <c:v>Korea, x95</c:v>
                </c:pt>
              </c:strCache>
            </c:strRef>
          </c:tx>
          <c:spPr>
            <a:ln>
              <a:solidFill>
                <a:srgbClr val="EC06CB"/>
              </a:solidFill>
            </a:ln>
          </c:spPr>
          <c:marker>
            <c:symbol val="triangle"/>
            <c:size val="9"/>
            <c:spPr>
              <a:solidFill>
                <a:srgbClr val="EC06CB"/>
              </a:solidFill>
              <a:ln>
                <a:solidFill>
                  <a:schemeClr val="tx1"/>
                </a:solidFill>
              </a:ln>
            </c:spPr>
          </c:marker>
          <c:xVal>
            <c:numRef>
              <c:f>Tabelle9!$G$200:$G$213</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Tabelle9!$K$200:$K$213</c:f>
              <c:numCache>
                <c:formatCode>0.00</c:formatCode>
                <c:ptCount val="14"/>
                <c:pt idx="0">
                  <c:v>7.6194410000000004E-2</c:v>
                </c:pt>
                <c:pt idx="1">
                  <c:v>0.238014</c:v>
                </c:pt>
                <c:pt idx="2">
                  <c:v>0.33208959999999998</c:v>
                </c:pt>
                <c:pt idx="3">
                  <c:v>0.39187040000000001</c:v>
                </c:pt>
                <c:pt idx="4">
                  <c:v>0.40970410000000002</c:v>
                </c:pt>
                <c:pt idx="5">
                  <c:v>0.40074769999999998</c:v>
                </c:pt>
                <c:pt idx="6">
                  <c:v>0.38630890000000001</c:v>
                </c:pt>
                <c:pt idx="7">
                  <c:v>0.40382669999999998</c:v>
                </c:pt>
                <c:pt idx="8">
                  <c:v>0.36727799999999999</c:v>
                </c:pt>
                <c:pt idx="9">
                  <c:v>0.3288256</c:v>
                </c:pt>
                <c:pt idx="10">
                  <c:v>0.3256346</c:v>
                </c:pt>
                <c:pt idx="11">
                  <c:v>0.3137646</c:v>
                </c:pt>
                <c:pt idx="12">
                  <c:v>0.3091816</c:v>
                </c:pt>
                <c:pt idx="13">
                  <c:v>0.29426380000000002</c:v>
                </c:pt>
              </c:numCache>
            </c:numRef>
          </c:yVal>
          <c:smooth val="0"/>
        </c:ser>
        <c:dLbls>
          <c:showLegendKey val="0"/>
          <c:showVal val="0"/>
          <c:showCatName val="0"/>
          <c:showSerName val="0"/>
          <c:showPercent val="0"/>
          <c:showBubbleSize val="0"/>
        </c:dLbls>
        <c:axId val="151945216"/>
        <c:axId val="151947520"/>
      </c:scatterChart>
      <c:valAx>
        <c:axId val="151945216"/>
        <c:scaling>
          <c:orientation val="minMax"/>
        </c:scaling>
        <c:delete val="0"/>
        <c:axPos val="b"/>
        <c:majorGridlines/>
        <c:title>
          <c:tx>
            <c:rich>
              <a:bodyPr/>
              <a:lstStyle/>
              <a:p>
                <a:pPr>
                  <a:defRPr/>
                </a:pPr>
                <a:r>
                  <a:rPr lang="en-US"/>
                  <a:t>average speed in km/h</a:t>
                </a:r>
              </a:p>
            </c:rich>
          </c:tx>
          <c:overlay val="0"/>
        </c:title>
        <c:numFmt formatCode="#,##0" sourceLinked="0"/>
        <c:majorTickMark val="cross"/>
        <c:minorTickMark val="cross"/>
        <c:tickLblPos val="nextTo"/>
        <c:crossAx val="151947520"/>
        <c:crosses val="autoZero"/>
        <c:crossBetween val="midCat"/>
        <c:minorUnit val="5"/>
      </c:valAx>
      <c:valAx>
        <c:axId val="151947520"/>
        <c:scaling>
          <c:orientation val="minMax"/>
        </c:scaling>
        <c:delete val="0"/>
        <c:axPos val="l"/>
        <c:majorGridlines/>
        <c:title>
          <c:tx>
            <c:rich>
              <a:bodyPr rot="-5400000" vert="horz"/>
              <a:lstStyle/>
              <a:p>
                <a:pPr>
                  <a:defRPr/>
                </a:pPr>
                <a:r>
                  <a:rPr lang="en-US"/>
                  <a:t>RPA_95 in m/s²</a:t>
                </a:r>
              </a:p>
            </c:rich>
          </c:tx>
          <c:overlay val="0"/>
        </c:title>
        <c:numFmt formatCode="#,##0.00" sourceLinked="0"/>
        <c:majorTickMark val="cross"/>
        <c:minorTickMark val="cross"/>
        <c:tickLblPos val="nextTo"/>
        <c:crossAx val="151945216"/>
        <c:crosses val="autoZero"/>
        <c:crossBetween val="midCat"/>
      </c:valAx>
    </c:plotArea>
    <c:legend>
      <c:legendPos val="r"/>
      <c:layout>
        <c:manualLayout>
          <c:xMode val="edge"/>
          <c:yMode val="edge"/>
          <c:x val="0.16653835072848647"/>
          <c:y val="0.63834770812703534"/>
          <c:w val="0.6067173312980586"/>
          <c:h val="0.24677360755300756"/>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Tabelle9!$K$8</c:f>
              <c:strCache>
                <c:ptCount val="1"/>
                <c:pt idx="0">
                  <c:v>Japan, x95</c:v>
                </c:pt>
              </c:strCache>
            </c:strRef>
          </c:tx>
          <c:spPr>
            <a:ln>
              <a:solidFill>
                <a:srgbClr val="009900"/>
              </a:solidFill>
            </a:ln>
          </c:spPr>
          <c:marker>
            <c:symbol val="circle"/>
            <c:size val="9"/>
            <c:spPr>
              <a:solidFill>
                <a:srgbClr val="009900"/>
              </a:solidFill>
              <a:ln>
                <a:solidFill>
                  <a:schemeClr val="tx1"/>
                </a:solidFill>
              </a:ln>
            </c:spPr>
          </c:marker>
          <c:xVal>
            <c:numRef>
              <c:f>Tabelle9!$G$146:$G$158</c:f>
              <c:numCache>
                <c:formatCode>General</c:formatCode>
                <c:ptCount val="13"/>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Tabelle9!$K$146:$K$158</c:f>
              <c:numCache>
                <c:formatCode>0.00</c:formatCode>
                <c:ptCount val="13"/>
                <c:pt idx="0">
                  <c:v>0.2135716</c:v>
                </c:pt>
                <c:pt idx="1">
                  <c:v>0.31636039999999999</c:v>
                </c:pt>
                <c:pt idx="2">
                  <c:v>0.38377119999999998</c:v>
                </c:pt>
                <c:pt idx="3">
                  <c:v>0.40903030000000001</c:v>
                </c:pt>
                <c:pt idx="4">
                  <c:v>0.40729300000000002</c:v>
                </c:pt>
                <c:pt idx="5">
                  <c:v>0.39205719999999999</c:v>
                </c:pt>
                <c:pt idx="6">
                  <c:v>0.35092420000000002</c:v>
                </c:pt>
                <c:pt idx="7">
                  <c:v>0.33979500000000001</c:v>
                </c:pt>
                <c:pt idx="8">
                  <c:v>0.32917780000000002</c:v>
                </c:pt>
                <c:pt idx="9">
                  <c:v>0.32859369999999999</c:v>
                </c:pt>
                <c:pt idx="10">
                  <c:v>0.31762319999999999</c:v>
                </c:pt>
                <c:pt idx="11">
                  <c:v>0.29809340000000001</c:v>
                </c:pt>
                <c:pt idx="12">
                  <c:v>0.26777119999999999</c:v>
                </c:pt>
              </c:numCache>
            </c:numRef>
          </c:yVal>
          <c:smooth val="0"/>
        </c:ser>
        <c:ser>
          <c:idx val="1"/>
          <c:order val="1"/>
          <c:tx>
            <c:strRef>
              <c:f>Tabelle9!$K$5</c:f>
              <c:strCache>
                <c:ptCount val="1"/>
                <c:pt idx="0">
                  <c:v>Japan, N1, x95</c:v>
                </c:pt>
              </c:strCache>
            </c:strRef>
          </c:tx>
          <c:spPr>
            <a:ln>
              <a:solidFill>
                <a:srgbClr val="00FF00"/>
              </a:solidFill>
            </a:ln>
          </c:spPr>
          <c:marker>
            <c:symbol val="circle"/>
            <c:size val="9"/>
            <c:spPr>
              <a:solidFill>
                <a:srgbClr val="00FF00"/>
              </a:solidFill>
              <a:ln>
                <a:solidFill>
                  <a:schemeClr val="tx1"/>
                </a:solidFill>
              </a:ln>
            </c:spPr>
          </c:marker>
          <c:xVal>
            <c:numRef>
              <c:f>Tabelle9!$G$159:$G$170</c:f>
              <c:numCache>
                <c:formatCode>General</c:formatCode>
                <c:ptCount val="12"/>
                <c:pt idx="0">
                  <c:v>5</c:v>
                </c:pt>
                <c:pt idx="1">
                  <c:v>10</c:v>
                </c:pt>
                <c:pt idx="2">
                  <c:v>15</c:v>
                </c:pt>
                <c:pt idx="3">
                  <c:v>20</c:v>
                </c:pt>
                <c:pt idx="4">
                  <c:v>25</c:v>
                </c:pt>
                <c:pt idx="5">
                  <c:v>30</c:v>
                </c:pt>
                <c:pt idx="6">
                  <c:v>35</c:v>
                </c:pt>
                <c:pt idx="7">
                  <c:v>40</c:v>
                </c:pt>
                <c:pt idx="8">
                  <c:v>45</c:v>
                </c:pt>
                <c:pt idx="9">
                  <c:v>50</c:v>
                </c:pt>
                <c:pt idx="10">
                  <c:v>55</c:v>
                </c:pt>
                <c:pt idx="11">
                  <c:v>60</c:v>
                </c:pt>
              </c:numCache>
            </c:numRef>
          </c:xVal>
          <c:yVal>
            <c:numRef>
              <c:f>Tabelle9!$K$159:$K$170</c:f>
              <c:numCache>
                <c:formatCode>0.00</c:formatCode>
                <c:ptCount val="12"/>
                <c:pt idx="0">
                  <c:v>0.19368650000000001</c:v>
                </c:pt>
                <c:pt idx="1">
                  <c:v>0.29237020000000002</c:v>
                </c:pt>
                <c:pt idx="2">
                  <c:v>0.35549409999999998</c:v>
                </c:pt>
                <c:pt idx="3">
                  <c:v>0.37883260000000002</c:v>
                </c:pt>
                <c:pt idx="4">
                  <c:v>0.37533139999999998</c:v>
                </c:pt>
                <c:pt idx="5">
                  <c:v>0.36651159999999999</c:v>
                </c:pt>
                <c:pt idx="6">
                  <c:v>0.33960790000000002</c:v>
                </c:pt>
                <c:pt idx="7">
                  <c:v>0.32662999999999998</c:v>
                </c:pt>
                <c:pt idx="8">
                  <c:v>0.32865850000000002</c:v>
                </c:pt>
                <c:pt idx="9">
                  <c:v>0.28858030000000001</c:v>
                </c:pt>
                <c:pt idx="10">
                  <c:v>0.27846490000000002</c:v>
                </c:pt>
                <c:pt idx="11">
                  <c:v>0.23900450000000001</c:v>
                </c:pt>
              </c:numCache>
            </c:numRef>
          </c:yVal>
          <c:smooth val="0"/>
        </c:ser>
        <c:ser>
          <c:idx val="2"/>
          <c:order val="2"/>
          <c:tx>
            <c:strRef>
              <c:f>Tabelle9!$K$7</c:f>
              <c:strCache>
                <c:ptCount val="1"/>
                <c:pt idx="0">
                  <c:v>Sweden, x95</c:v>
                </c:pt>
              </c:strCache>
            </c:strRef>
          </c:tx>
          <c:spPr>
            <a:ln>
              <a:solidFill>
                <a:srgbClr val="FF0000"/>
              </a:solidFill>
            </a:ln>
          </c:spPr>
          <c:marker>
            <c:symbol val="triangle"/>
            <c:size val="9"/>
            <c:spPr>
              <a:solidFill>
                <a:srgbClr val="FF0000"/>
              </a:solidFill>
              <a:ln>
                <a:solidFill>
                  <a:schemeClr val="tx1"/>
                </a:solidFill>
              </a:ln>
            </c:spPr>
          </c:marker>
          <c:xVal>
            <c:numRef>
              <c:f>Tabelle9!$G$171:$G$184</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Tabelle9!$K$171:$K$184</c:f>
              <c:numCache>
                <c:formatCode>0.00</c:formatCode>
                <c:ptCount val="14"/>
                <c:pt idx="0">
                  <c:v>5.3656870000000002E-2</c:v>
                </c:pt>
                <c:pt idx="1">
                  <c:v>0.17490439999999999</c:v>
                </c:pt>
                <c:pt idx="2">
                  <c:v>0.27385130000000002</c:v>
                </c:pt>
                <c:pt idx="3">
                  <c:v>0.31118489999999999</c:v>
                </c:pt>
                <c:pt idx="4">
                  <c:v>0.35643710000000001</c:v>
                </c:pt>
                <c:pt idx="5">
                  <c:v>0.313197</c:v>
                </c:pt>
                <c:pt idx="6">
                  <c:v>0.31374999999999997</c:v>
                </c:pt>
                <c:pt idx="7">
                  <c:v>0.30202220000000002</c:v>
                </c:pt>
                <c:pt idx="8">
                  <c:v>0.2987052</c:v>
                </c:pt>
                <c:pt idx="9">
                  <c:v>0.248226</c:v>
                </c:pt>
                <c:pt idx="10">
                  <c:v>0.2144527</c:v>
                </c:pt>
                <c:pt idx="11">
                  <c:v>0.19473080000000001</c:v>
                </c:pt>
                <c:pt idx="12">
                  <c:v>0.1714929</c:v>
                </c:pt>
                <c:pt idx="13">
                  <c:v>0.1803448</c:v>
                </c:pt>
              </c:numCache>
            </c:numRef>
          </c:yVal>
          <c:smooth val="0"/>
        </c:ser>
        <c:ser>
          <c:idx val="3"/>
          <c:order val="3"/>
          <c:tx>
            <c:strRef>
              <c:f>Tabelle9!$K$4</c:f>
              <c:strCache>
                <c:ptCount val="1"/>
                <c:pt idx="0">
                  <c:v>Sweden, N1, x95</c:v>
                </c:pt>
              </c:strCache>
            </c:strRef>
          </c:tx>
          <c:spPr>
            <a:ln>
              <a:solidFill>
                <a:srgbClr val="FF00FF"/>
              </a:solidFill>
            </a:ln>
          </c:spPr>
          <c:marker>
            <c:symbol val="triangle"/>
            <c:size val="9"/>
            <c:spPr>
              <a:solidFill>
                <a:srgbClr val="FF00FF"/>
              </a:solidFill>
              <a:ln>
                <a:solidFill>
                  <a:schemeClr val="tx1"/>
                </a:solidFill>
              </a:ln>
            </c:spPr>
          </c:marker>
          <c:xVal>
            <c:numRef>
              <c:f>Tabelle9!$G$185:$G$199</c:f>
              <c:numCache>
                <c:formatCode>General</c:formatCode>
                <c:ptCount val="1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numCache>
            </c:numRef>
          </c:xVal>
          <c:yVal>
            <c:numRef>
              <c:f>Tabelle9!$K$185:$K$199</c:f>
              <c:numCache>
                <c:formatCode>0.00</c:formatCode>
                <c:ptCount val="15"/>
                <c:pt idx="0">
                  <c:v>5.3156290000000002E-2</c:v>
                </c:pt>
                <c:pt idx="1">
                  <c:v>0.18268039999999999</c:v>
                </c:pt>
                <c:pt idx="2">
                  <c:v>0.32110850000000002</c:v>
                </c:pt>
                <c:pt idx="3">
                  <c:v>0.39882450000000003</c:v>
                </c:pt>
                <c:pt idx="4">
                  <c:v>0.4296953</c:v>
                </c:pt>
                <c:pt idx="5">
                  <c:v>0.41475899999999999</c:v>
                </c:pt>
                <c:pt idx="6">
                  <c:v>0.42736540000000001</c:v>
                </c:pt>
                <c:pt idx="7">
                  <c:v>0.41794170000000003</c:v>
                </c:pt>
                <c:pt idx="8">
                  <c:v>0.40052209999999999</c:v>
                </c:pt>
                <c:pt idx="9">
                  <c:v>0.3802104</c:v>
                </c:pt>
                <c:pt idx="10">
                  <c:v>0.37813010000000002</c:v>
                </c:pt>
                <c:pt idx="11">
                  <c:v>0.35109790000000002</c:v>
                </c:pt>
                <c:pt idx="12">
                  <c:v>0.3280016</c:v>
                </c:pt>
                <c:pt idx="13">
                  <c:v>0.3153512</c:v>
                </c:pt>
                <c:pt idx="14">
                  <c:v>0.27371479999999998</c:v>
                </c:pt>
              </c:numCache>
            </c:numRef>
          </c:yVal>
          <c:smooth val="0"/>
        </c:ser>
        <c:ser>
          <c:idx val="4"/>
          <c:order val="4"/>
          <c:tx>
            <c:strRef>
              <c:f>Tabelle9!$K$6</c:f>
              <c:strCache>
                <c:ptCount val="1"/>
                <c:pt idx="0">
                  <c:v>Korea, x95</c:v>
                </c:pt>
              </c:strCache>
            </c:strRef>
          </c:tx>
          <c:spPr>
            <a:ln>
              <a:solidFill>
                <a:srgbClr val="0000FF"/>
              </a:solidFill>
            </a:ln>
          </c:spPr>
          <c:marker>
            <c:symbol val="square"/>
            <c:size val="9"/>
            <c:spPr>
              <a:solidFill>
                <a:srgbClr val="0000FF"/>
              </a:solidFill>
              <a:ln>
                <a:solidFill>
                  <a:schemeClr val="tx1"/>
                </a:solidFill>
              </a:ln>
            </c:spPr>
          </c:marker>
          <c:xVal>
            <c:numRef>
              <c:f>Tabelle9!$G$200:$G$213</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Tabelle9!$K$200:$K$213</c:f>
              <c:numCache>
                <c:formatCode>0.00</c:formatCode>
                <c:ptCount val="14"/>
                <c:pt idx="0">
                  <c:v>7.6194410000000004E-2</c:v>
                </c:pt>
                <c:pt idx="1">
                  <c:v>0.238014</c:v>
                </c:pt>
                <c:pt idx="2">
                  <c:v>0.33208959999999998</c:v>
                </c:pt>
                <c:pt idx="3">
                  <c:v>0.39187040000000001</c:v>
                </c:pt>
                <c:pt idx="4">
                  <c:v>0.40970410000000002</c:v>
                </c:pt>
                <c:pt idx="5">
                  <c:v>0.40074769999999998</c:v>
                </c:pt>
                <c:pt idx="6">
                  <c:v>0.38630890000000001</c:v>
                </c:pt>
                <c:pt idx="7">
                  <c:v>0.40382669999999998</c:v>
                </c:pt>
                <c:pt idx="8">
                  <c:v>0.36727799999999999</c:v>
                </c:pt>
                <c:pt idx="9">
                  <c:v>0.3288256</c:v>
                </c:pt>
                <c:pt idx="10">
                  <c:v>0.3256346</c:v>
                </c:pt>
                <c:pt idx="11">
                  <c:v>0.3137646</c:v>
                </c:pt>
                <c:pt idx="12">
                  <c:v>0.3091816</c:v>
                </c:pt>
                <c:pt idx="13">
                  <c:v>0.29426380000000002</c:v>
                </c:pt>
              </c:numCache>
            </c:numRef>
          </c:yVal>
          <c:smooth val="0"/>
        </c:ser>
        <c:ser>
          <c:idx val="5"/>
          <c:order val="5"/>
          <c:tx>
            <c:strRef>
              <c:f>Tabelle9!$K$3</c:f>
              <c:strCache>
                <c:ptCount val="1"/>
                <c:pt idx="0">
                  <c:v>Korea, N1, x95</c:v>
                </c:pt>
              </c:strCache>
            </c:strRef>
          </c:tx>
          <c:spPr>
            <a:ln>
              <a:solidFill>
                <a:srgbClr val="00FFFF"/>
              </a:solidFill>
            </a:ln>
          </c:spPr>
          <c:marker>
            <c:symbol val="square"/>
            <c:size val="9"/>
            <c:spPr>
              <a:solidFill>
                <a:srgbClr val="00FFFF"/>
              </a:solidFill>
              <a:ln>
                <a:solidFill>
                  <a:schemeClr val="tx1"/>
                </a:solidFill>
              </a:ln>
            </c:spPr>
          </c:marker>
          <c:xVal>
            <c:numRef>
              <c:f>Tabelle9!$G$225:$G$235</c:f>
              <c:numCache>
                <c:formatCode>General</c:formatCode>
                <c:ptCount val="11"/>
                <c:pt idx="0">
                  <c:v>5</c:v>
                </c:pt>
                <c:pt idx="1">
                  <c:v>10</c:v>
                </c:pt>
                <c:pt idx="2">
                  <c:v>15</c:v>
                </c:pt>
                <c:pt idx="3">
                  <c:v>20</c:v>
                </c:pt>
                <c:pt idx="4">
                  <c:v>25</c:v>
                </c:pt>
                <c:pt idx="5">
                  <c:v>30</c:v>
                </c:pt>
                <c:pt idx="6">
                  <c:v>35</c:v>
                </c:pt>
                <c:pt idx="7">
                  <c:v>40</c:v>
                </c:pt>
                <c:pt idx="8">
                  <c:v>45</c:v>
                </c:pt>
                <c:pt idx="9">
                  <c:v>50</c:v>
                </c:pt>
                <c:pt idx="10">
                  <c:v>55</c:v>
                </c:pt>
              </c:numCache>
            </c:numRef>
          </c:xVal>
          <c:yVal>
            <c:numRef>
              <c:f>Tabelle9!$K$225:$K$235</c:f>
              <c:numCache>
                <c:formatCode>0.00</c:formatCode>
                <c:ptCount val="11"/>
                <c:pt idx="0">
                  <c:v>0.21701309999999999</c:v>
                </c:pt>
                <c:pt idx="1">
                  <c:v>0.31553399999999998</c:v>
                </c:pt>
                <c:pt idx="2">
                  <c:v>0.36670049999999998</c:v>
                </c:pt>
                <c:pt idx="3">
                  <c:v>0.38282369999999999</c:v>
                </c:pt>
                <c:pt idx="4">
                  <c:v>0.36794830000000001</c:v>
                </c:pt>
                <c:pt idx="5">
                  <c:v>0.34297509999999998</c:v>
                </c:pt>
                <c:pt idx="6">
                  <c:v>0.33079219999999998</c:v>
                </c:pt>
                <c:pt idx="7">
                  <c:v>0.32074380000000002</c:v>
                </c:pt>
                <c:pt idx="8">
                  <c:v>0.25469619999999998</c:v>
                </c:pt>
                <c:pt idx="9">
                  <c:v>0.24986330000000001</c:v>
                </c:pt>
                <c:pt idx="10">
                  <c:v>0.24047959999999999</c:v>
                </c:pt>
              </c:numCache>
            </c:numRef>
          </c:yVal>
          <c:smooth val="0"/>
        </c:ser>
        <c:dLbls>
          <c:showLegendKey val="0"/>
          <c:showVal val="0"/>
          <c:showCatName val="0"/>
          <c:showSerName val="0"/>
          <c:showPercent val="0"/>
          <c:showBubbleSize val="0"/>
        </c:dLbls>
        <c:axId val="151753088"/>
        <c:axId val="151755392"/>
      </c:scatterChart>
      <c:valAx>
        <c:axId val="151753088"/>
        <c:scaling>
          <c:orientation val="minMax"/>
        </c:scaling>
        <c:delete val="0"/>
        <c:axPos val="b"/>
        <c:majorGridlines/>
        <c:title>
          <c:tx>
            <c:rich>
              <a:bodyPr/>
              <a:lstStyle/>
              <a:p>
                <a:pPr>
                  <a:defRPr/>
                </a:pPr>
                <a:r>
                  <a:rPr lang="de-DE"/>
                  <a:t>average speed in km/h</a:t>
                </a:r>
              </a:p>
            </c:rich>
          </c:tx>
          <c:layout>
            <c:manualLayout>
              <c:xMode val="edge"/>
              <c:yMode val="edge"/>
              <c:x val="0.50760448034303429"/>
              <c:y val="0.95759477408355498"/>
            </c:manualLayout>
          </c:layout>
          <c:overlay val="0"/>
        </c:title>
        <c:numFmt formatCode="#,##0" sourceLinked="0"/>
        <c:majorTickMark val="cross"/>
        <c:minorTickMark val="cross"/>
        <c:tickLblPos val="nextTo"/>
        <c:crossAx val="151755392"/>
        <c:crosses val="autoZero"/>
        <c:crossBetween val="midCat"/>
      </c:valAx>
      <c:valAx>
        <c:axId val="151755392"/>
        <c:scaling>
          <c:orientation val="minMax"/>
        </c:scaling>
        <c:delete val="0"/>
        <c:axPos val="l"/>
        <c:majorGridlines/>
        <c:title>
          <c:tx>
            <c:rich>
              <a:bodyPr rot="-5400000" vert="horz"/>
              <a:lstStyle/>
              <a:p>
                <a:pPr>
                  <a:defRPr/>
                </a:pPr>
                <a:r>
                  <a:rPr lang="en-US"/>
                  <a:t>RPA_95 in m/s²</a:t>
                </a:r>
              </a:p>
            </c:rich>
          </c:tx>
          <c:overlay val="0"/>
        </c:title>
        <c:numFmt formatCode="#,##0.00" sourceLinked="0"/>
        <c:majorTickMark val="cross"/>
        <c:minorTickMark val="cross"/>
        <c:tickLblPos val="nextTo"/>
        <c:crossAx val="151753088"/>
        <c:crosses val="autoZero"/>
        <c:crossBetween val="midCat"/>
      </c:valAx>
    </c:plotArea>
    <c:legend>
      <c:legendPos val="r"/>
      <c:layout>
        <c:manualLayout>
          <c:xMode val="edge"/>
          <c:yMode val="edge"/>
          <c:x val="0.19112253019600778"/>
          <c:y val="0.47581896768073034"/>
          <c:w val="0.38955707933495382"/>
          <c:h val="0.43463150235458092"/>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Tabelle15!$I$5</c:f>
              <c:strCache>
                <c:ptCount val="1"/>
                <c:pt idx="0">
                  <c:v>BE, M1, veh 1</c:v>
                </c:pt>
              </c:strCache>
            </c:strRef>
          </c:tx>
          <c:spPr>
            <a:ln>
              <a:solidFill>
                <a:srgbClr val="33CC33"/>
              </a:solidFill>
            </a:ln>
          </c:spPr>
          <c:marker>
            <c:symbol val="triangle"/>
            <c:size val="9"/>
            <c:spPr>
              <a:solidFill>
                <a:srgbClr val="33CC33"/>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Tabelle15!$I$6:$I$32</c:f>
              <c:numCache>
                <c:formatCode>0.00E+00</c:formatCode>
                <c:ptCount val="27"/>
                <c:pt idx="0">
                  <c:v>2.76700164366433E-2</c:v>
                </c:pt>
                <c:pt idx="1">
                  <c:v>8.7917627615900704E-2</c:v>
                </c:pt>
                <c:pt idx="2" formatCode="General">
                  <c:v>0.16003869819026201</c:v>
                </c:pt>
                <c:pt idx="3" formatCode="General">
                  <c:v>0.19611181799319299</c:v>
                </c:pt>
                <c:pt idx="4" formatCode="General">
                  <c:v>0.283991154693504</c:v>
                </c:pt>
                <c:pt idx="5" formatCode="General">
                  <c:v>0.27238079275659299</c:v>
                </c:pt>
                <c:pt idx="6" formatCode="General">
                  <c:v>0.245555760260217</c:v>
                </c:pt>
                <c:pt idx="7" formatCode="General">
                  <c:v>0.209259596441495</c:v>
                </c:pt>
                <c:pt idx="8" formatCode="General">
                  <c:v>0.21587667400528501</c:v>
                </c:pt>
                <c:pt idx="9" formatCode="General">
                  <c:v>0.22139060710154801</c:v>
                </c:pt>
                <c:pt idx="10" formatCode="General">
                  <c:v>0.21599713018278599</c:v>
                </c:pt>
                <c:pt idx="11" formatCode="General">
                  <c:v>0.19535605330045</c:v>
                </c:pt>
                <c:pt idx="12" formatCode="General">
                  <c:v>0.186439699368251</c:v>
                </c:pt>
                <c:pt idx="13" formatCode="General">
                  <c:v>0.16499504671553</c:v>
                </c:pt>
                <c:pt idx="14" formatCode="General">
                  <c:v>0.145124651585991</c:v>
                </c:pt>
                <c:pt idx="15" formatCode="General">
                  <c:v>0.12071629260000601</c:v>
                </c:pt>
                <c:pt idx="16" formatCode="General">
                  <c:v>0.119701883751073</c:v>
                </c:pt>
                <c:pt idx="17" formatCode="General">
                  <c:v>0.124945422920369</c:v>
                </c:pt>
                <c:pt idx="18" formatCode="General">
                  <c:v>0.15156247685954799</c:v>
                </c:pt>
                <c:pt idx="19" formatCode="General">
                  <c:v>0.10866621366241799</c:v>
                </c:pt>
                <c:pt idx="20" formatCode="General">
                  <c:v>0.10651434972417601</c:v>
                </c:pt>
                <c:pt idx="21" formatCode="General">
                  <c:v>0.114197412345211</c:v>
                </c:pt>
                <c:pt idx="22">
                  <c:v>9.6643343614750299E-2</c:v>
                </c:pt>
                <c:pt idx="23">
                  <c:v>7.8100994013966599E-2</c:v>
                </c:pt>
                <c:pt idx="24" formatCode="General">
                  <c:v>7.0981200702024003E-2</c:v>
                </c:pt>
              </c:numCache>
            </c:numRef>
          </c:yVal>
          <c:smooth val="0"/>
        </c:ser>
        <c:ser>
          <c:idx val="1"/>
          <c:order val="1"/>
          <c:tx>
            <c:strRef>
              <c:f>Tabelle15!$J$5</c:f>
              <c:strCache>
                <c:ptCount val="1"/>
                <c:pt idx="0">
                  <c:v>BE, M1, veh 2</c:v>
                </c:pt>
              </c:strCache>
            </c:strRef>
          </c:tx>
          <c:spPr>
            <a:ln>
              <a:solidFill>
                <a:srgbClr val="99CC00"/>
              </a:solidFill>
            </a:ln>
          </c:spPr>
          <c:marker>
            <c:symbol val="diamond"/>
            <c:size val="9"/>
            <c:spPr>
              <a:solidFill>
                <a:srgbClr val="99CC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Tabelle15!$J$6:$J$32</c:f>
              <c:numCache>
                <c:formatCode>0.00E+00</c:formatCode>
                <c:ptCount val="27"/>
                <c:pt idx="0">
                  <c:v>8.0846158081817193E-3</c:v>
                </c:pt>
                <c:pt idx="1">
                  <c:v>9.0785431420049606E-2</c:v>
                </c:pt>
                <c:pt idx="2" formatCode="General">
                  <c:v>0.19021849112081901</c:v>
                </c:pt>
                <c:pt idx="3" formatCode="General">
                  <c:v>0.260110054985219</c:v>
                </c:pt>
                <c:pt idx="4" formatCode="General">
                  <c:v>0.269954004823244</c:v>
                </c:pt>
                <c:pt idx="5" formatCode="General">
                  <c:v>0.26778201329531998</c:v>
                </c:pt>
                <c:pt idx="6" formatCode="General">
                  <c:v>0.249195365179115</c:v>
                </c:pt>
                <c:pt idx="7" formatCode="General">
                  <c:v>0.23933726895296001</c:v>
                </c:pt>
                <c:pt idx="8" formatCode="General">
                  <c:v>0.209167074294584</c:v>
                </c:pt>
                <c:pt idx="9" formatCode="General">
                  <c:v>0.18939178812680901</c:v>
                </c:pt>
                <c:pt idx="10" formatCode="General">
                  <c:v>0.17067873471664499</c:v>
                </c:pt>
                <c:pt idx="11" formatCode="General">
                  <c:v>0.17640285675625</c:v>
                </c:pt>
                <c:pt idx="12" formatCode="General">
                  <c:v>0.14459509284418101</c:v>
                </c:pt>
                <c:pt idx="13" formatCode="General">
                  <c:v>0.165741300145274</c:v>
                </c:pt>
                <c:pt idx="14" formatCode="General">
                  <c:v>0.11800893725675</c:v>
                </c:pt>
                <c:pt idx="15" formatCode="General">
                  <c:v>0.1516255135707</c:v>
                </c:pt>
                <c:pt idx="16" formatCode="General">
                  <c:v>0.15895868169490701</c:v>
                </c:pt>
                <c:pt idx="17" formatCode="General">
                  <c:v>0.111463645754836</c:v>
                </c:pt>
              </c:numCache>
            </c:numRef>
          </c:yVal>
          <c:smooth val="0"/>
        </c:ser>
        <c:ser>
          <c:idx val="2"/>
          <c:order val="2"/>
          <c:tx>
            <c:strRef>
              <c:f>Tabelle15!$K$5</c:f>
              <c:strCache>
                <c:ptCount val="1"/>
                <c:pt idx="0">
                  <c:v>BE, M1, veh 3</c:v>
                </c:pt>
              </c:strCache>
            </c:strRef>
          </c:tx>
          <c:spPr>
            <a:ln>
              <a:solidFill>
                <a:srgbClr val="650357"/>
              </a:solidFill>
            </a:ln>
          </c:spPr>
          <c:marker>
            <c:symbol val="triangle"/>
            <c:size val="9"/>
            <c:spPr>
              <a:solidFill>
                <a:srgbClr val="650357"/>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Tabelle15!$K$6:$K$32</c:f>
              <c:numCache>
                <c:formatCode>General</c:formatCode>
                <c:ptCount val="27"/>
                <c:pt idx="0" formatCode="0.00E+00">
                  <c:v>8.4832897173843999E-3</c:v>
                </c:pt>
                <c:pt idx="1">
                  <c:v>0.105466188642446</c:v>
                </c:pt>
                <c:pt idx="2">
                  <c:v>0.191792232735253</c:v>
                </c:pt>
                <c:pt idx="3">
                  <c:v>0.25605118981639702</c:v>
                </c:pt>
                <c:pt idx="4">
                  <c:v>0.30214967751020999</c:v>
                </c:pt>
                <c:pt idx="5">
                  <c:v>0.33642273544864199</c:v>
                </c:pt>
                <c:pt idx="6">
                  <c:v>0.33595707548902298</c:v>
                </c:pt>
                <c:pt idx="7">
                  <c:v>0.288241269156013</c:v>
                </c:pt>
                <c:pt idx="8">
                  <c:v>0.26007082062932801</c:v>
                </c:pt>
                <c:pt idx="9">
                  <c:v>0.22668177097280701</c:v>
                </c:pt>
                <c:pt idx="10">
                  <c:v>0.20805153311284699</c:v>
                </c:pt>
                <c:pt idx="11">
                  <c:v>0.18292329899652399</c:v>
                </c:pt>
                <c:pt idx="12">
                  <c:v>0.17048468577376799</c:v>
                </c:pt>
                <c:pt idx="13">
                  <c:v>0.16714158790974701</c:v>
                </c:pt>
                <c:pt idx="14">
                  <c:v>0.18239727857186899</c:v>
                </c:pt>
                <c:pt idx="15">
                  <c:v>0.17171004419072899</c:v>
                </c:pt>
                <c:pt idx="16">
                  <c:v>0.15450043133177599</c:v>
                </c:pt>
                <c:pt idx="17">
                  <c:v>0.114730146571761</c:v>
                </c:pt>
                <c:pt idx="18">
                  <c:v>0.11446481957056701</c:v>
                </c:pt>
                <c:pt idx="19">
                  <c:v>0.13349756470695401</c:v>
                </c:pt>
                <c:pt idx="20" formatCode="0.00E+00">
                  <c:v>9.6487264884195303E-2</c:v>
                </c:pt>
                <c:pt idx="21">
                  <c:v>0.130919519650952</c:v>
                </c:pt>
                <c:pt idx="22" formatCode="0.00E+00">
                  <c:v>8.3360387661221794E-2</c:v>
                </c:pt>
              </c:numCache>
            </c:numRef>
          </c:yVal>
          <c:smooth val="0"/>
        </c:ser>
        <c:ser>
          <c:idx val="3"/>
          <c:order val="3"/>
          <c:tx>
            <c:strRef>
              <c:f>Tabelle15!$L$5</c:f>
              <c:strCache>
                <c:ptCount val="1"/>
                <c:pt idx="0">
                  <c:v>BE, M1, veh 4</c:v>
                </c:pt>
              </c:strCache>
            </c:strRef>
          </c:tx>
          <c:spPr>
            <a:ln>
              <a:solidFill>
                <a:srgbClr val="FF9900"/>
              </a:solidFill>
            </a:ln>
          </c:spPr>
          <c:marker>
            <c:symbol val="square"/>
            <c:size val="9"/>
            <c:spPr>
              <a:solidFill>
                <a:srgbClr val="FF99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Tabelle15!$L$6:$L$32</c:f>
              <c:numCache>
                <c:formatCode>General</c:formatCode>
                <c:ptCount val="27"/>
                <c:pt idx="0" formatCode="0.00E+00">
                  <c:v>2.7605947643864301E-2</c:v>
                </c:pt>
                <c:pt idx="1">
                  <c:v>0.12596588685950999</c:v>
                </c:pt>
                <c:pt idx="2">
                  <c:v>0.205041187486493</c:v>
                </c:pt>
                <c:pt idx="3">
                  <c:v>0.25468951145703</c:v>
                </c:pt>
                <c:pt idx="4">
                  <c:v>0.27223291886396001</c:v>
                </c:pt>
                <c:pt idx="5">
                  <c:v>0.26878761529129302</c:v>
                </c:pt>
                <c:pt idx="6">
                  <c:v>0.24254074816618201</c:v>
                </c:pt>
                <c:pt idx="7">
                  <c:v>0.214810732986324</c:v>
                </c:pt>
                <c:pt idx="8">
                  <c:v>0.22891115640070001</c:v>
                </c:pt>
                <c:pt idx="9">
                  <c:v>0.213324964144012</c:v>
                </c:pt>
                <c:pt idx="10">
                  <c:v>0.20556807858808401</c:v>
                </c:pt>
                <c:pt idx="11">
                  <c:v>0.202590974962954</c:v>
                </c:pt>
                <c:pt idx="12">
                  <c:v>0.18143692125244801</c:v>
                </c:pt>
                <c:pt idx="13">
                  <c:v>0.15004756508701</c:v>
                </c:pt>
                <c:pt idx="14">
                  <c:v>0.125569393473621</c:v>
                </c:pt>
                <c:pt idx="15">
                  <c:v>0.120115041587771</c:v>
                </c:pt>
                <c:pt idx="16" formatCode="0.00E+00">
                  <c:v>8.8133117939421204E-2</c:v>
                </c:pt>
                <c:pt idx="17" formatCode="0.00E+00">
                  <c:v>9.7758428187773194E-2</c:v>
                </c:pt>
                <c:pt idx="18" formatCode="0.00E+00">
                  <c:v>4.8667132901344397E-2</c:v>
                </c:pt>
                <c:pt idx="19" formatCode="0.00E+00">
                  <c:v>3.6602588048189701E-2</c:v>
                </c:pt>
                <c:pt idx="20" formatCode="0.00E+00">
                  <c:v>4.1632786775459597E-2</c:v>
                </c:pt>
                <c:pt idx="21" formatCode="0.00E+00">
                  <c:v>4.0093529471793898E-2</c:v>
                </c:pt>
                <c:pt idx="22" formatCode="0.00E+00">
                  <c:v>2.9828843462488899E-2</c:v>
                </c:pt>
              </c:numCache>
            </c:numRef>
          </c:yVal>
          <c:smooth val="0"/>
        </c:ser>
        <c:ser>
          <c:idx val="4"/>
          <c:order val="4"/>
          <c:tx>
            <c:strRef>
              <c:f>Tabelle15!$M$5</c:f>
              <c:strCache>
                <c:ptCount val="1"/>
                <c:pt idx="0">
                  <c:v>BE, M1, veh 5</c:v>
                </c:pt>
              </c:strCache>
            </c:strRef>
          </c:tx>
          <c:spPr>
            <a:ln>
              <a:solidFill>
                <a:srgbClr val="FFFF00"/>
              </a:solidFill>
            </a:ln>
          </c:spPr>
          <c:marker>
            <c:symbol val="circle"/>
            <c:size val="9"/>
            <c:spPr>
              <a:solidFill>
                <a:srgbClr val="FFFF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Tabelle15!$M$6:$M$32</c:f>
              <c:numCache>
                <c:formatCode>General</c:formatCode>
                <c:ptCount val="27"/>
                <c:pt idx="0" formatCode="0.00E+00">
                  <c:v>3.35231477390283E-2</c:v>
                </c:pt>
                <c:pt idx="1">
                  <c:v>9.6745090495503006E-2</c:v>
                </c:pt>
                <c:pt idx="2">
                  <c:v>0.14646282450169801</c:v>
                </c:pt>
                <c:pt idx="3">
                  <c:v>0.22368940672781901</c:v>
                </c:pt>
                <c:pt idx="4">
                  <c:v>0.262282860728484</c:v>
                </c:pt>
                <c:pt idx="5">
                  <c:v>0.27640007080628998</c:v>
                </c:pt>
                <c:pt idx="6">
                  <c:v>0.272076386942389</c:v>
                </c:pt>
                <c:pt idx="7">
                  <c:v>0.24356020143475399</c:v>
                </c:pt>
                <c:pt idx="8">
                  <c:v>0.23419580978103799</c:v>
                </c:pt>
                <c:pt idx="9">
                  <c:v>0.20389656998374001</c:v>
                </c:pt>
                <c:pt idx="10">
                  <c:v>0.182747072126932</c:v>
                </c:pt>
                <c:pt idx="11">
                  <c:v>0.17872965159179599</c:v>
                </c:pt>
                <c:pt idx="12">
                  <c:v>0.164008574387106</c:v>
                </c:pt>
                <c:pt idx="13">
                  <c:v>0.14480046587744699</c:v>
                </c:pt>
                <c:pt idx="14">
                  <c:v>0.143771002575906</c:v>
                </c:pt>
                <c:pt idx="15">
                  <c:v>0.133120915377614</c:v>
                </c:pt>
                <c:pt idx="16">
                  <c:v>0.111706425313716</c:v>
                </c:pt>
                <c:pt idx="17" formatCode="0.00E+00">
                  <c:v>8.1710224135108894E-2</c:v>
                </c:pt>
                <c:pt idx="18" formatCode="0.00E+00">
                  <c:v>8.4714480619782595E-2</c:v>
                </c:pt>
                <c:pt idx="19" formatCode="0.00E+00">
                  <c:v>7.5716978780595495E-2</c:v>
                </c:pt>
                <c:pt idx="20" formatCode="0.00E+00">
                  <c:v>6.2376012133050399E-2</c:v>
                </c:pt>
                <c:pt idx="21" formatCode="0.00E+00">
                  <c:v>6.8198780006439697E-2</c:v>
                </c:pt>
                <c:pt idx="22" formatCode="0.00E+00">
                  <c:v>6.7981932157617206E-2</c:v>
                </c:pt>
              </c:numCache>
            </c:numRef>
          </c:yVal>
          <c:smooth val="0"/>
        </c:ser>
        <c:ser>
          <c:idx val="5"/>
          <c:order val="5"/>
          <c:tx>
            <c:strRef>
              <c:f>Tabelle15!$N$5</c:f>
              <c:strCache>
                <c:ptCount val="1"/>
                <c:pt idx="0">
                  <c:v>BE, M1, veh 6</c:v>
                </c:pt>
              </c:strCache>
            </c:strRef>
          </c:tx>
          <c:spPr>
            <a:ln>
              <a:solidFill>
                <a:srgbClr val="18F30D"/>
              </a:solidFill>
            </a:ln>
          </c:spPr>
          <c:marker>
            <c:symbol val="circle"/>
            <c:size val="9"/>
            <c:spPr>
              <a:solidFill>
                <a:srgbClr val="18F30D"/>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Tabelle15!$N$6:$N$32</c:f>
              <c:numCache>
                <c:formatCode>General</c:formatCode>
                <c:ptCount val="27"/>
                <c:pt idx="0" formatCode="0.00E+00">
                  <c:v>2.3505871988034201E-2</c:v>
                </c:pt>
                <c:pt idx="1">
                  <c:v>0.117450656147777</c:v>
                </c:pt>
                <c:pt idx="2">
                  <c:v>0.14828696762068899</c:v>
                </c:pt>
                <c:pt idx="3">
                  <c:v>0.21639743611857001</c:v>
                </c:pt>
                <c:pt idx="4">
                  <c:v>0.24081321421285801</c:v>
                </c:pt>
                <c:pt idx="5">
                  <c:v>0.25025284493356298</c:v>
                </c:pt>
                <c:pt idx="6">
                  <c:v>0.24159053374349099</c:v>
                </c:pt>
                <c:pt idx="7">
                  <c:v>0.23418723329796401</c:v>
                </c:pt>
                <c:pt idx="8">
                  <c:v>0.233425492834724</c:v>
                </c:pt>
                <c:pt idx="9">
                  <c:v>0.240790386462027</c:v>
                </c:pt>
                <c:pt idx="10">
                  <c:v>0.20209117766353399</c:v>
                </c:pt>
                <c:pt idx="11">
                  <c:v>0.16934858677790399</c:v>
                </c:pt>
                <c:pt idx="12">
                  <c:v>0.14355544167488099</c:v>
                </c:pt>
                <c:pt idx="13">
                  <c:v>0.137489321028509</c:v>
                </c:pt>
                <c:pt idx="14">
                  <c:v>0.139779387836515</c:v>
                </c:pt>
                <c:pt idx="15">
                  <c:v>0.13981571347174701</c:v>
                </c:pt>
                <c:pt idx="16">
                  <c:v>0.106826572377273</c:v>
                </c:pt>
                <c:pt idx="17" formatCode="0.00E+00">
                  <c:v>9.5265601202921699E-2</c:v>
                </c:pt>
                <c:pt idx="18" formatCode="0.00E+00">
                  <c:v>8.2735186673326105E-2</c:v>
                </c:pt>
                <c:pt idx="19">
                  <c:v>7.5803257830877005E-2</c:v>
                </c:pt>
              </c:numCache>
            </c:numRef>
          </c:yVal>
          <c:smooth val="0"/>
        </c:ser>
        <c:ser>
          <c:idx val="6"/>
          <c:order val="6"/>
          <c:tx>
            <c:strRef>
              <c:f>Tabelle15!$O$5</c:f>
              <c:strCache>
                <c:ptCount val="1"/>
                <c:pt idx="0">
                  <c:v>BE, M1, veh 7</c:v>
                </c:pt>
              </c:strCache>
            </c:strRef>
          </c:tx>
          <c:spPr>
            <a:ln>
              <a:solidFill>
                <a:srgbClr val="00FFFF"/>
              </a:solidFill>
            </a:ln>
          </c:spPr>
          <c:marker>
            <c:symbol val="square"/>
            <c:size val="9"/>
            <c:spPr>
              <a:solidFill>
                <a:srgbClr val="00FFFF"/>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Tabelle15!$O$6:$O$32</c:f>
              <c:numCache>
                <c:formatCode>General</c:formatCode>
                <c:ptCount val="27"/>
                <c:pt idx="0" formatCode="0.00E+00">
                  <c:v>3.2535565992391401E-2</c:v>
                </c:pt>
                <c:pt idx="1">
                  <c:v>0.104729682954023</c:v>
                </c:pt>
                <c:pt idx="2">
                  <c:v>0.15438690873309399</c:v>
                </c:pt>
                <c:pt idx="3">
                  <c:v>0.21998356064716401</c:v>
                </c:pt>
                <c:pt idx="4">
                  <c:v>0.262580877271755</c:v>
                </c:pt>
                <c:pt idx="5">
                  <c:v>0.246037667919068</c:v>
                </c:pt>
                <c:pt idx="6">
                  <c:v>0.21982791837469001</c:v>
                </c:pt>
                <c:pt idx="7">
                  <c:v>0.20258484405534599</c:v>
                </c:pt>
                <c:pt idx="8">
                  <c:v>0.19998959358452001</c:v>
                </c:pt>
                <c:pt idx="9">
                  <c:v>0.18281710642099999</c:v>
                </c:pt>
                <c:pt idx="10">
                  <c:v>0.16865276334892401</c:v>
                </c:pt>
                <c:pt idx="11">
                  <c:v>0.15729413435419301</c:v>
                </c:pt>
                <c:pt idx="12">
                  <c:v>0.16950221113974101</c:v>
                </c:pt>
                <c:pt idx="13">
                  <c:v>0.16228049351801599</c:v>
                </c:pt>
                <c:pt idx="14">
                  <c:v>0.13568272134925899</c:v>
                </c:pt>
                <c:pt idx="15">
                  <c:v>0.11619942947739</c:v>
                </c:pt>
                <c:pt idx="16">
                  <c:v>0.120877302774449</c:v>
                </c:pt>
                <c:pt idx="17">
                  <c:v>0.11955175441428401</c:v>
                </c:pt>
                <c:pt idx="18">
                  <c:v>0.113165898225534</c:v>
                </c:pt>
                <c:pt idx="19" formatCode="0.00E+00">
                  <c:v>9.4099538909989802E-2</c:v>
                </c:pt>
                <c:pt idx="20" formatCode="0.00E+00">
                  <c:v>8.27432349094014E-2</c:v>
                </c:pt>
                <c:pt idx="21" formatCode="0.00E+00">
                  <c:v>8.8892900439606196E-2</c:v>
                </c:pt>
                <c:pt idx="22" formatCode="0.00E+00">
                  <c:v>6.8791564006753597E-2</c:v>
                </c:pt>
                <c:pt idx="23" formatCode="0.00E+00">
                  <c:v>6.8867178580417507E-2</c:v>
                </c:pt>
              </c:numCache>
            </c:numRef>
          </c:yVal>
          <c:smooth val="0"/>
        </c:ser>
        <c:ser>
          <c:idx val="7"/>
          <c:order val="7"/>
          <c:tx>
            <c:strRef>
              <c:f>Tabelle15!$P$5</c:f>
              <c:strCache>
                <c:ptCount val="1"/>
                <c:pt idx="0">
                  <c:v>BE, M1, veh 8</c:v>
                </c:pt>
              </c:strCache>
            </c:strRef>
          </c:tx>
          <c:spPr>
            <a:ln>
              <a:solidFill>
                <a:srgbClr val="FF0000"/>
              </a:solidFill>
            </a:ln>
          </c:spPr>
          <c:marker>
            <c:symbol val="triangle"/>
            <c:size val="9"/>
            <c:spPr>
              <a:solidFill>
                <a:srgbClr val="FF00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Tabelle15!$P$6:$P$32</c:f>
              <c:numCache>
                <c:formatCode>General</c:formatCode>
                <c:ptCount val="27"/>
                <c:pt idx="0">
                  <c:v>2.9471145974624E-2</c:v>
                </c:pt>
                <c:pt idx="1">
                  <c:v>0.11036122167297301</c:v>
                </c:pt>
                <c:pt idx="2">
                  <c:v>0.16372780523730401</c:v>
                </c:pt>
                <c:pt idx="3">
                  <c:v>0.224557428637987</c:v>
                </c:pt>
                <c:pt idx="4">
                  <c:v>0.27596145566194502</c:v>
                </c:pt>
                <c:pt idx="5">
                  <c:v>0.24773719974567601</c:v>
                </c:pt>
                <c:pt idx="6">
                  <c:v>0.24093267770617999</c:v>
                </c:pt>
                <c:pt idx="7">
                  <c:v>0.223078288686477</c:v>
                </c:pt>
                <c:pt idx="8">
                  <c:v>0.215701874367494</c:v>
                </c:pt>
                <c:pt idx="9">
                  <c:v>0.202476699600941</c:v>
                </c:pt>
                <c:pt idx="10">
                  <c:v>0.217324117459748</c:v>
                </c:pt>
                <c:pt idx="11">
                  <c:v>0.180103232819703</c:v>
                </c:pt>
                <c:pt idx="12">
                  <c:v>0.20945609309163299</c:v>
                </c:pt>
                <c:pt idx="13">
                  <c:v>0.173821956655658</c:v>
                </c:pt>
                <c:pt idx="14">
                  <c:v>0.244186428120477</c:v>
                </c:pt>
                <c:pt idx="15">
                  <c:v>0.27105527369485799</c:v>
                </c:pt>
                <c:pt idx="16">
                  <c:v>0.199974191214568</c:v>
                </c:pt>
                <c:pt idx="19">
                  <c:v>0.10327826448496601</c:v>
                </c:pt>
                <c:pt idx="20" formatCode="0.00E+00">
                  <c:v>9.8991460347956098E-2</c:v>
                </c:pt>
                <c:pt idx="21">
                  <c:v>0.101087323850859</c:v>
                </c:pt>
              </c:numCache>
            </c:numRef>
          </c:yVal>
          <c:smooth val="0"/>
        </c:ser>
        <c:ser>
          <c:idx val="8"/>
          <c:order val="8"/>
          <c:tx>
            <c:strRef>
              <c:f>Tabelle15!$Q$5</c:f>
              <c:strCache>
                <c:ptCount val="1"/>
                <c:pt idx="0">
                  <c:v>BE, M1, veh 9</c:v>
                </c:pt>
              </c:strCache>
            </c:strRef>
          </c:tx>
          <c:spPr>
            <a:ln>
              <a:solidFill>
                <a:srgbClr val="EC06CB"/>
              </a:solidFill>
            </a:ln>
          </c:spPr>
          <c:marker>
            <c:symbol val="triangle"/>
            <c:size val="9"/>
            <c:spPr>
              <a:solidFill>
                <a:srgbClr val="EC06CB"/>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Tabelle15!$Q$6:$Q$32</c:f>
              <c:numCache>
                <c:formatCode>General</c:formatCode>
                <c:ptCount val="27"/>
                <c:pt idx="0" formatCode="0.00E+00">
                  <c:v>3.88659156577758E-2</c:v>
                </c:pt>
                <c:pt idx="1">
                  <c:v>0.109152173414944</c:v>
                </c:pt>
                <c:pt idx="2">
                  <c:v>0.18453835595187901</c:v>
                </c:pt>
                <c:pt idx="3">
                  <c:v>0.236639874134774</c:v>
                </c:pt>
                <c:pt idx="4">
                  <c:v>0.33360482902493599</c:v>
                </c:pt>
                <c:pt idx="5">
                  <c:v>0.30217297508879198</c:v>
                </c:pt>
                <c:pt idx="6">
                  <c:v>0.30995578705932397</c:v>
                </c:pt>
                <c:pt idx="7">
                  <c:v>0.29497772119846699</c:v>
                </c:pt>
                <c:pt idx="8">
                  <c:v>0.26635772988363798</c:v>
                </c:pt>
                <c:pt idx="9">
                  <c:v>0.24651654289418401</c:v>
                </c:pt>
                <c:pt idx="10">
                  <c:v>0.24122600795650401</c:v>
                </c:pt>
                <c:pt idx="11">
                  <c:v>0.235348513619346</c:v>
                </c:pt>
                <c:pt idx="12">
                  <c:v>0.230747069855297</c:v>
                </c:pt>
                <c:pt idx="13">
                  <c:v>0.19168886097746601</c:v>
                </c:pt>
                <c:pt idx="14">
                  <c:v>0.18979887520337699</c:v>
                </c:pt>
                <c:pt idx="15">
                  <c:v>0.180399826745167</c:v>
                </c:pt>
                <c:pt idx="16">
                  <c:v>0.181167245246485</c:v>
                </c:pt>
                <c:pt idx="17">
                  <c:v>0.188137301116619</c:v>
                </c:pt>
                <c:pt idx="18">
                  <c:v>0.193291269837744</c:v>
                </c:pt>
              </c:numCache>
            </c:numRef>
          </c:yVal>
          <c:smooth val="0"/>
        </c:ser>
        <c:ser>
          <c:idx val="9"/>
          <c:order val="9"/>
          <c:tx>
            <c:strRef>
              <c:f>Tabelle15!$R$5</c:f>
              <c:strCache>
                <c:ptCount val="1"/>
                <c:pt idx="0">
                  <c:v>BE, M1, veh 10</c:v>
                </c:pt>
              </c:strCache>
            </c:strRef>
          </c:tx>
          <c:spPr>
            <a:ln>
              <a:solidFill>
                <a:srgbClr val="2C0AF6"/>
              </a:solidFill>
            </a:ln>
          </c:spPr>
          <c:marker>
            <c:symbol val="square"/>
            <c:size val="9"/>
            <c:spPr>
              <a:solidFill>
                <a:srgbClr val="2C0AF6"/>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Tabelle15!$R$6:$R$32</c:f>
              <c:numCache>
                <c:formatCode>0.00E+00</c:formatCode>
                <c:ptCount val="27"/>
                <c:pt idx="0">
                  <c:v>3.6398815740231502E-2</c:v>
                </c:pt>
                <c:pt idx="1">
                  <c:v>9.5887942694295306E-2</c:v>
                </c:pt>
                <c:pt idx="2" formatCode="General">
                  <c:v>0.17150487940818501</c:v>
                </c:pt>
                <c:pt idx="3" formatCode="General">
                  <c:v>0.243373888447522</c:v>
                </c:pt>
                <c:pt idx="4" formatCode="General">
                  <c:v>0.29154395769513403</c:v>
                </c:pt>
                <c:pt idx="5" formatCode="General">
                  <c:v>0.30873082483111802</c:v>
                </c:pt>
                <c:pt idx="6" formatCode="General">
                  <c:v>0.26316720865958898</c:v>
                </c:pt>
                <c:pt idx="7" formatCode="General">
                  <c:v>0.22843857053956401</c:v>
                </c:pt>
                <c:pt idx="8" formatCode="General">
                  <c:v>0.196937729670838</c:v>
                </c:pt>
                <c:pt idx="9" formatCode="General">
                  <c:v>0.19622412094685299</c:v>
                </c:pt>
                <c:pt idx="10" formatCode="General">
                  <c:v>0.18735046869007099</c:v>
                </c:pt>
                <c:pt idx="11" formatCode="General">
                  <c:v>0.176214341080733</c:v>
                </c:pt>
                <c:pt idx="12" formatCode="General">
                  <c:v>0.14449550714479201</c:v>
                </c:pt>
                <c:pt idx="13" formatCode="General">
                  <c:v>0.14700401598644</c:v>
                </c:pt>
                <c:pt idx="14" formatCode="General">
                  <c:v>0.13738679810753801</c:v>
                </c:pt>
                <c:pt idx="15" formatCode="General">
                  <c:v>0.14168155267898699</c:v>
                </c:pt>
                <c:pt idx="16" formatCode="General">
                  <c:v>0.15634488600301699</c:v>
                </c:pt>
                <c:pt idx="17" formatCode="General">
                  <c:v>0.18246035443905201</c:v>
                </c:pt>
                <c:pt idx="20" formatCode="General">
                  <c:v>8.8659304063962996E-2</c:v>
                </c:pt>
              </c:numCache>
            </c:numRef>
          </c:yVal>
          <c:smooth val="0"/>
        </c:ser>
        <c:ser>
          <c:idx val="10"/>
          <c:order val="10"/>
          <c:tx>
            <c:strRef>
              <c:f>Tabelle15!$S$5</c:f>
              <c:strCache>
                <c:ptCount val="1"/>
                <c:pt idx="0">
                  <c:v>BE, M1, veh 11</c:v>
                </c:pt>
              </c:strCache>
            </c:strRef>
          </c:tx>
          <c:spPr>
            <a:ln>
              <a:solidFill>
                <a:srgbClr val="00B050"/>
              </a:solidFill>
            </a:ln>
          </c:spPr>
          <c:marker>
            <c:symbol val="circle"/>
            <c:size val="9"/>
            <c:spPr>
              <a:solidFill>
                <a:srgbClr val="00B05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Tabelle15!$S$6:$S$32</c:f>
              <c:numCache>
                <c:formatCode>0.00E+00</c:formatCode>
                <c:ptCount val="27"/>
                <c:pt idx="0">
                  <c:v>2.8772378542079501E-2</c:v>
                </c:pt>
                <c:pt idx="1">
                  <c:v>7.5632448501145297E-2</c:v>
                </c:pt>
                <c:pt idx="2" formatCode="General">
                  <c:v>0.155127721002189</c:v>
                </c:pt>
                <c:pt idx="3" formatCode="General">
                  <c:v>0.207120677199918</c:v>
                </c:pt>
                <c:pt idx="4" formatCode="General">
                  <c:v>0.224602056417119</c:v>
                </c:pt>
                <c:pt idx="5" formatCode="General">
                  <c:v>0.231745071853516</c:v>
                </c:pt>
                <c:pt idx="6" formatCode="General">
                  <c:v>0.21592154936349101</c:v>
                </c:pt>
                <c:pt idx="7" formatCode="General">
                  <c:v>0.17382846253463399</c:v>
                </c:pt>
                <c:pt idx="8" formatCode="General">
                  <c:v>0.17144388406198</c:v>
                </c:pt>
                <c:pt idx="9" formatCode="General">
                  <c:v>0.142723155441012</c:v>
                </c:pt>
                <c:pt idx="10" formatCode="General">
                  <c:v>0.14142507643214</c:v>
                </c:pt>
                <c:pt idx="11" formatCode="General">
                  <c:v>0.11990934874809001</c:v>
                </c:pt>
                <c:pt idx="12" formatCode="General">
                  <c:v>0.104782686995359</c:v>
                </c:pt>
                <c:pt idx="13" formatCode="General">
                  <c:v>0.105554546168553</c:v>
                </c:pt>
                <c:pt idx="14" formatCode="General">
                  <c:v>0.105730181431812</c:v>
                </c:pt>
                <c:pt idx="15">
                  <c:v>8.9005231927900094E-2</c:v>
                </c:pt>
                <c:pt idx="16" formatCode="General">
                  <c:v>6.2605448942854997E-2</c:v>
                </c:pt>
                <c:pt idx="17">
                  <c:v>8.2300359262400799E-2</c:v>
                </c:pt>
                <c:pt idx="18">
                  <c:v>5.6030805866066298E-2</c:v>
                </c:pt>
                <c:pt idx="19">
                  <c:v>5.88717900315626E-2</c:v>
                </c:pt>
                <c:pt idx="20">
                  <c:v>3.8790603141286503E-2</c:v>
                </c:pt>
                <c:pt idx="21">
                  <c:v>4.5407128638712102E-2</c:v>
                </c:pt>
              </c:numCache>
            </c:numRef>
          </c:yVal>
          <c:smooth val="0"/>
        </c:ser>
        <c:dLbls>
          <c:showLegendKey val="0"/>
          <c:showVal val="0"/>
          <c:showCatName val="0"/>
          <c:showSerName val="0"/>
          <c:showPercent val="0"/>
          <c:showBubbleSize val="0"/>
        </c:dLbls>
        <c:axId val="141182464"/>
        <c:axId val="141201408"/>
      </c:scatterChart>
      <c:valAx>
        <c:axId val="141182464"/>
        <c:scaling>
          <c:orientation val="minMax"/>
          <c:max val="140"/>
        </c:scaling>
        <c:delete val="0"/>
        <c:axPos val="b"/>
        <c:majorGridlines/>
        <c:title>
          <c:tx>
            <c:rich>
              <a:bodyPr/>
              <a:lstStyle/>
              <a:p>
                <a:pPr>
                  <a:defRPr/>
                </a:pPr>
                <a:r>
                  <a:rPr lang="en-US"/>
                  <a:t>vehicle speed in km/h</a:t>
                </a:r>
              </a:p>
            </c:rich>
          </c:tx>
          <c:layout/>
          <c:overlay val="0"/>
        </c:title>
        <c:numFmt formatCode="#,##0" sourceLinked="0"/>
        <c:majorTickMark val="cross"/>
        <c:minorTickMark val="cross"/>
        <c:tickLblPos val="nextTo"/>
        <c:crossAx val="141201408"/>
        <c:crosses val="autoZero"/>
        <c:crossBetween val="midCat"/>
        <c:majorUnit val="20"/>
        <c:minorUnit val="5"/>
      </c:valAx>
      <c:valAx>
        <c:axId val="141201408"/>
        <c:scaling>
          <c:orientation val="minMax"/>
          <c:max val="0.35000000000000003"/>
        </c:scaling>
        <c:delete val="0"/>
        <c:axPos val="l"/>
        <c:majorGridlines/>
        <c:title>
          <c:tx>
            <c:rich>
              <a:bodyPr rot="-5400000" vert="horz"/>
              <a:lstStyle/>
              <a:p>
                <a:pPr>
                  <a:defRPr/>
                </a:pPr>
                <a:r>
                  <a:rPr lang="de-DE"/>
                  <a:t>average RPA in m/s²</a:t>
                </a:r>
              </a:p>
            </c:rich>
          </c:tx>
          <c:layout/>
          <c:overlay val="0"/>
        </c:title>
        <c:numFmt formatCode="#,##0.00" sourceLinked="0"/>
        <c:majorTickMark val="cross"/>
        <c:minorTickMark val="cross"/>
        <c:tickLblPos val="nextTo"/>
        <c:crossAx val="141182464"/>
        <c:crosses val="autoZero"/>
        <c:crossBetween val="midCat"/>
      </c:valAx>
    </c:plotArea>
    <c:legend>
      <c:legendPos val="r"/>
      <c:layout>
        <c:manualLayout>
          <c:xMode val="edge"/>
          <c:yMode val="edge"/>
          <c:x val="0.77706902594491267"/>
          <c:y val="6.2109446544681174E-2"/>
          <c:w val="0.17785997836463155"/>
          <c:h val="0.45362836812103213"/>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Tabelle15!$I$374</c:f>
              <c:strCache>
                <c:ptCount val="1"/>
                <c:pt idx="0">
                  <c:v>CH, M1, veh 3</c:v>
                </c:pt>
              </c:strCache>
            </c:strRef>
          </c:tx>
          <c:spPr>
            <a:ln>
              <a:solidFill>
                <a:srgbClr val="33CC33"/>
              </a:solidFill>
            </a:ln>
          </c:spPr>
          <c:marker>
            <c:symbol val="triangle"/>
            <c:size val="9"/>
            <c:spPr>
              <a:solidFill>
                <a:srgbClr val="33CC33"/>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Tabelle15!$I$375:$I$397</c:f>
              <c:numCache>
                <c:formatCode>General</c:formatCode>
                <c:ptCount val="23"/>
                <c:pt idx="0">
                  <c:v>0.109775369550813</c:v>
                </c:pt>
                <c:pt idx="1">
                  <c:v>0.171309896934801</c:v>
                </c:pt>
                <c:pt idx="2">
                  <c:v>0.25272717314041099</c:v>
                </c:pt>
                <c:pt idx="3">
                  <c:v>0.27744138660015899</c:v>
                </c:pt>
                <c:pt idx="4">
                  <c:v>0.279780691958049</c:v>
                </c:pt>
                <c:pt idx="5">
                  <c:v>0.26033814772710601</c:v>
                </c:pt>
                <c:pt idx="6">
                  <c:v>0.22826178055746099</c:v>
                </c:pt>
                <c:pt idx="7">
                  <c:v>0.18729950731692299</c:v>
                </c:pt>
                <c:pt idx="8">
                  <c:v>0.16365615257269001</c:v>
                </c:pt>
                <c:pt idx="9">
                  <c:v>0.13866338458967301</c:v>
                </c:pt>
                <c:pt idx="10">
                  <c:v>0.134178550793073</c:v>
                </c:pt>
                <c:pt idx="11">
                  <c:v>0.137143621516399</c:v>
                </c:pt>
                <c:pt idx="12">
                  <c:v>0.13666958279911001</c:v>
                </c:pt>
                <c:pt idx="13">
                  <c:v>0.116145944384196</c:v>
                </c:pt>
                <c:pt idx="14">
                  <c:v>0.10178722968397599</c:v>
                </c:pt>
                <c:pt idx="15">
                  <c:v>0.121389891203333</c:v>
                </c:pt>
                <c:pt idx="16">
                  <c:v>0.123406367482326</c:v>
                </c:pt>
                <c:pt idx="17">
                  <c:v>9.8302791748064999E-2</c:v>
                </c:pt>
                <c:pt idx="18">
                  <c:v>0.10703575711730801</c:v>
                </c:pt>
                <c:pt idx="19">
                  <c:v>0.12186179153021</c:v>
                </c:pt>
                <c:pt idx="20">
                  <c:v>9.8488037387039998E-2</c:v>
                </c:pt>
                <c:pt idx="21" formatCode="0.00E+00">
                  <c:v>9.3002925771026299E-2</c:v>
                </c:pt>
                <c:pt idx="22" formatCode="0.00E+00">
                  <c:v>9.0055442944536906E-2</c:v>
                </c:pt>
              </c:numCache>
            </c:numRef>
          </c:yVal>
          <c:smooth val="0"/>
        </c:ser>
        <c:ser>
          <c:idx val="1"/>
          <c:order val="1"/>
          <c:tx>
            <c:strRef>
              <c:f>Tabelle15!$J$374</c:f>
              <c:strCache>
                <c:ptCount val="1"/>
                <c:pt idx="0">
                  <c:v>CH, M1, veh 14</c:v>
                </c:pt>
              </c:strCache>
            </c:strRef>
          </c:tx>
          <c:spPr>
            <a:ln>
              <a:solidFill>
                <a:srgbClr val="99CC00"/>
              </a:solidFill>
            </a:ln>
          </c:spPr>
          <c:marker>
            <c:symbol val="diamond"/>
            <c:size val="9"/>
            <c:spPr>
              <a:solidFill>
                <a:srgbClr val="99CC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Tabelle15!$J$375:$J$397</c:f>
              <c:numCache>
                <c:formatCode>General</c:formatCode>
                <c:ptCount val="23"/>
                <c:pt idx="0">
                  <c:v>0.107587699661033</c:v>
                </c:pt>
                <c:pt idx="1">
                  <c:v>0.15191982756545599</c:v>
                </c:pt>
                <c:pt idx="2">
                  <c:v>0.19857943055014701</c:v>
                </c:pt>
                <c:pt idx="3">
                  <c:v>0.22795653817744299</c:v>
                </c:pt>
                <c:pt idx="4">
                  <c:v>0.212651546512102</c:v>
                </c:pt>
                <c:pt idx="5">
                  <c:v>0.20633065138116499</c:v>
                </c:pt>
                <c:pt idx="6">
                  <c:v>0.19958758447380501</c:v>
                </c:pt>
                <c:pt idx="7">
                  <c:v>0.17850508374666299</c:v>
                </c:pt>
                <c:pt idx="8">
                  <c:v>0.15043795301054899</c:v>
                </c:pt>
                <c:pt idx="9">
                  <c:v>0.13489691630910799</c:v>
                </c:pt>
                <c:pt idx="10">
                  <c:v>0.12776106157724801</c:v>
                </c:pt>
                <c:pt idx="11">
                  <c:v>0.142410743459539</c:v>
                </c:pt>
                <c:pt idx="12">
                  <c:v>0.14137546918857199</c:v>
                </c:pt>
              </c:numCache>
            </c:numRef>
          </c:yVal>
          <c:smooth val="0"/>
        </c:ser>
        <c:ser>
          <c:idx val="2"/>
          <c:order val="2"/>
          <c:tx>
            <c:strRef>
              <c:f>Tabelle15!$K$374</c:f>
              <c:strCache>
                <c:ptCount val="1"/>
                <c:pt idx="0">
                  <c:v>CH, M1, veh 17</c:v>
                </c:pt>
              </c:strCache>
            </c:strRef>
          </c:tx>
          <c:spPr>
            <a:ln>
              <a:solidFill>
                <a:srgbClr val="650357"/>
              </a:solidFill>
            </a:ln>
          </c:spPr>
          <c:marker>
            <c:symbol val="triangle"/>
            <c:size val="9"/>
            <c:spPr>
              <a:solidFill>
                <a:srgbClr val="650357"/>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Tabelle15!$K$375:$K$397</c:f>
              <c:numCache>
                <c:formatCode>General</c:formatCode>
                <c:ptCount val="23"/>
                <c:pt idx="0">
                  <c:v>0.113991328953835</c:v>
                </c:pt>
                <c:pt idx="1">
                  <c:v>0.16768646481246499</c:v>
                </c:pt>
                <c:pt idx="2">
                  <c:v>0.21203761914972799</c:v>
                </c:pt>
                <c:pt idx="3">
                  <c:v>0.230472387695727</c:v>
                </c:pt>
                <c:pt idx="4">
                  <c:v>0.251041967913532</c:v>
                </c:pt>
                <c:pt idx="5">
                  <c:v>0.24884243438854201</c:v>
                </c:pt>
                <c:pt idx="6">
                  <c:v>0.20290539510882699</c:v>
                </c:pt>
                <c:pt idx="7">
                  <c:v>0.18992846773518099</c:v>
                </c:pt>
                <c:pt idx="8">
                  <c:v>0.17200454329533599</c:v>
                </c:pt>
                <c:pt idx="9">
                  <c:v>0.14846356766282601</c:v>
                </c:pt>
                <c:pt idx="10">
                  <c:v>0.141620667527001</c:v>
                </c:pt>
                <c:pt idx="11">
                  <c:v>0.13771180515211801</c:v>
                </c:pt>
                <c:pt idx="12">
                  <c:v>0.111726611589681</c:v>
                </c:pt>
                <c:pt idx="13" formatCode="0.00E+00">
                  <c:v>8.8727835458780893E-2</c:v>
                </c:pt>
                <c:pt idx="14" formatCode="0.00E+00">
                  <c:v>9.3384407450231105E-2</c:v>
                </c:pt>
                <c:pt idx="15">
                  <c:v>7.9098344581825006E-2</c:v>
                </c:pt>
                <c:pt idx="16">
                  <c:v>9.5177384985442995E-2</c:v>
                </c:pt>
                <c:pt idx="17" formatCode="0.00E+00">
                  <c:v>6.1663236838060097E-2</c:v>
                </c:pt>
                <c:pt idx="18" formatCode="0.00E+00">
                  <c:v>6.1968150926242402E-2</c:v>
                </c:pt>
                <c:pt idx="19" formatCode="0.00E+00">
                  <c:v>7.0221621159854794E-2</c:v>
                </c:pt>
                <c:pt idx="20" formatCode="0.00E+00">
                  <c:v>7.0730392460025798E-2</c:v>
                </c:pt>
                <c:pt idx="21" formatCode="0.00E+00">
                  <c:v>5.5740224801905401E-2</c:v>
                </c:pt>
              </c:numCache>
            </c:numRef>
          </c:yVal>
          <c:smooth val="0"/>
        </c:ser>
        <c:ser>
          <c:idx val="3"/>
          <c:order val="3"/>
          <c:tx>
            <c:strRef>
              <c:f>Tabelle15!$L$374</c:f>
              <c:strCache>
                <c:ptCount val="1"/>
                <c:pt idx="0">
                  <c:v>CH, M1, veh 23</c:v>
                </c:pt>
              </c:strCache>
            </c:strRef>
          </c:tx>
          <c:spPr>
            <a:ln>
              <a:solidFill>
                <a:srgbClr val="FF9900"/>
              </a:solidFill>
            </a:ln>
          </c:spPr>
          <c:marker>
            <c:symbol val="square"/>
            <c:size val="9"/>
            <c:spPr>
              <a:solidFill>
                <a:srgbClr val="FF99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Tabelle15!$L$375:$L$397</c:f>
              <c:numCache>
                <c:formatCode>General</c:formatCode>
                <c:ptCount val="23"/>
                <c:pt idx="0" formatCode="0.00E+00">
                  <c:v>9.3332134354987203E-2</c:v>
                </c:pt>
                <c:pt idx="1">
                  <c:v>0.20316217049239599</c:v>
                </c:pt>
                <c:pt idx="2">
                  <c:v>0.221593365645055</c:v>
                </c:pt>
                <c:pt idx="3">
                  <c:v>0.25548777012146501</c:v>
                </c:pt>
                <c:pt idx="4">
                  <c:v>0.204633064033927</c:v>
                </c:pt>
                <c:pt idx="5">
                  <c:v>0.21199780593684001</c:v>
                </c:pt>
                <c:pt idx="6">
                  <c:v>0.21486464605840699</c:v>
                </c:pt>
                <c:pt idx="7">
                  <c:v>0.23261657715871001</c:v>
                </c:pt>
                <c:pt idx="8">
                  <c:v>0.17434534938860299</c:v>
                </c:pt>
                <c:pt idx="9">
                  <c:v>0.136381084708879</c:v>
                </c:pt>
                <c:pt idx="10">
                  <c:v>0.15074363346442199</c:v>
                </c:pt>
              </c:numCache>
            </c:numRef>
          </c:yVal>
          <c:smooth val="0"/>
        </c:ser>
        <c:ser>
          <c:idx val="4"/>
          <c:order val="4"/>
          <c:tx>
            <c:strRef>
              <c:f>Tabelle15!$M$374</c:f>
              <c:strCache>
                <c:ptCount val="1"/>
                <c:pt idx="0">
                  <c:v>CH, M1, veh 24</c:v>
                </c:pt>
              </c:strCache>
            </c:strRef>
          </c:tx>
          <c:spPr>
            <a:ln>
              <a:solidFill>
                <a:srgbClr val="FFFF00"/>
              </a:solidFill>
            </a:ln>
          </c:spPr>
          <c:marker>
            <c:symbol val="circle"/>
            <c:size val="9"/>
            <c:spPr>
              <a:solidFill>
                <a:srgbClr val="FFFF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Tabelle15!$M$375:$M$397</c:f>
              <c:numCache>
                <c:formatCode>General</c:formatCode>
                <c:ptCount val="23"/>
                <c:pt idx="0">
                  <c:v>0.13361267042286101</c:v>
                </c:pt>
                <c:pt idx="1">
                  <c:v>0.18562982339194001</c:v>
                </c:pt>
                <c:pt idx="2">
                  <c:v>0.22362280204282001</c:v>
                </c:pt>
                <c:pt idx="3">
                  <c:v>0.24284958413329</c:v>
                </c:pt>
                <c:pt idx="4">
                  <c:v>0.237388333070396</c:v>
                </c:pt>
                <c:pt idx="5">
                  <c:v>0.22110651380030899</c:v>
                </c:pt>
                <c:pt idx="6">
                  <c:v>0.214086623119664</c:v>
                </c:pt>
                <c:pt idx="7">
                  <c:v>0.192205505724616</c:v>
                </c:pt>
                <c:pt idx="8">
                  <c:v>0.159932479011688</c:v>
                </c:pt>
                <c:pt idx="9">
                  <c:v>0.139861398365104</c:v>
                </c:pt>
              </c:numCache>
            </c:numRef>
          </c:yVal>
          <c:smooth val="0"/>
        </c:ser>
        <c:ser>
          <c:idx val="5"/>
          <c:order val="5"/>
          <c:tx>
            <c:strRef>
              <c:f>Tabelle15!$N$374</c:f>
              <c:strCache>
                <c:ptCount val="1"/>
                <c:pt idx="0">
                  <c:v>CH, M1, veh 25</c:v>
                </c:pt>
              </c:strCache>
            </c:strRef>
          </c:tx>
          <c:spPr>
            <a:ln>
              <a:solidFill>
                <a:srgbClr val="18F30D"/>
              </a:solidFill>
            </a:ln>
          </c:spPr>
          <c:marker>
            <c:symbol val="circle"/>
            <c:size val="9"/>
            <c:spPr>
              <a:solidFill>
                <a:srgbClr val="18F30D"/>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Tabelle15!$N$375:$N$397</c:f>
              <c:numCache>
                <c:formatCode>General</c:formatCode>
                <c:ptCount val="23"/>
                <c:pt idx="0">
                  <c:v>0.119812515565555</c:v>
                </c:pt>
                <c:pt idx="1">
                  <c:v>0.179389626517266</c:v>
                </c:pt>
                <c:pt idx="2">
                  <c:v>0.247245137342747</c:v>
                </c:pt>
                <c:pt idx="3">
                  <c:v>0.26742723640465799</c:v>
                </c:pt>
                <c:pt idx="4">
                  <c:v>0.26467606869163401</c:v>
                </c:pt>
                <c:pt idx="5">
                  <c:v>0.25735879477065099</c:v>
                </c:pt>
                <c:pt idx="6">
                  <c:v>0.22563072790597299</c:v>
                </c:pt>
                <c:pt idx="7">
                  <c:v>0.18526551282961101</c:v>
                </c:pt>
                <c:pt idx="8">
                  <c:v>0.16408151592860001</c:v>
                </c:pt>
                <c:pt idx="9">
                  <c:v>0.13176035954883</c:v>
                </c:pt>
                <c:pt idx="10">
                  <c:v>0.143229180757698</c:v>
                </c:pt>
                <c:pt idx="11">
                  <c:v>0.1206819113679</c:v>
                </c:pt>
                <c:pt idx="12">
                  <c:v>0.100050817802617</c:v>
                </c:pt>
                <c:pt idx="13">
                  <c:v>0.117473802807184</c:v>
                </c:pt>
                <c:pt idx="14" formatCode="0.00E+00">
                  <c:v>9.2502240385840803E-2</c:v>
                </c:pt>
              </c:numCache>
            </c:numRef>
          </c:yVal>
          <c:smooth val="0"/>
        </c:ser>
        <c:ser>
          <c:idx val="6"/>
          <c:order val="6"/>
          <c:tx>
            <c:strRef>
              <c:f>Tabelle15!$O$374</c:f>
              <c:strCache>
                <c:ptCount val="1"/>
                <c:pt idx="0">
                  <c:v>CH, M1, veh 29</c:v>
                </c:pt>
              </c:strCache>
            </c:strRef>
          </c:tx>
          <c:spPr>
            <a:ln>
              <a:solidFill>
                <a:srgbClr val="00FFFF"/>
              </a:solidFill>
            </a:ln>
          </c:spPr>
          <c:marker>
            <c:symbol val="square"/>
            <c:size val="9"/>
            <c:spPr>
              <a:solidFill>
                <a:srgbClr val="00FFFF"/>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Tabelle15!$O$375:$O$397</c:f>
              <c:numCache>
                <c:formatCode>General</c:formatCode>
                <c:ptCount val="23"/>
                <c:pt idx="0">
                  <c:v>0.112150370376218</c:v>
                </c:pt>
                <c:pt idx="1">
                  <c:v>0.17393194778842999</c:v>
                </c:pt>
                <c:pt idx="2">
                  <c:v>0.24772307100423699</c:v>
                </c:pt>
                <c:pt idx="3">
                  <c:v>0.28142870665047798</c:v>
                </c:pt>
                <c:pt idx="4">
                  <c:v>0.25737505500602698</c:v>
                </c:pt>
                <c:pt idx="5">
                  <c:v>0.234288749589012</c:v>
                </c:pt>
                <c:pt idx="6">
                  <c:v>0.21756912830341299</c:v>
                </c:pt>
                <c:pt idx="7">
                  <c:v>0.17647279167940699</c:v>
                </c:pt>
                <c:pt idx="8">
                  <c:v>0.156609824117209</c:v>
                </c:pt>
                <c:pt idx="9">
                  <c:v>0.12958049162507199</c:v>
                </c:pt>
                <c:pt idx="10">
                  <c:v>0.125425102307888</c:v>
                </c:pt>
                <c:pt idx="11">
                  <c:v>0.124856166740932</c:v>
                </c:pt>
                <c:pt idx="12">
                  <c:v>0.11399458908870699</c:v>
                </c:pt>
                <c:pt idx="13">
                  <c:v>0.115494343662587</c:v>
                </c:pt>
                <c:pt idx="14">
                  <c:v>0.10429475830846401</c:v>
                </c:pt>
                <c:pt idx="15" formatCode="0.00E+00">
                  <c:v>9.5678171572050497E-2</c:v>
                </c:pt>
                <c:pt idx="16" formatCode="0.00E+00">
                  <c:v>8.5082178498420702E-2</c:v>
                </c:pt>
                <c:pt idx="17" formatCode="0.00E+00">
                  <c:v>8.9711590430240198E-2</c:v>
                </c:pt>
                <c:pt idx="18" formatCode="0.00E+00">
                  <c:v>7.1451983910233594E-2</c:v>
                </c:pt>
                <c:pt idx="19" formatCode="0.00E+00">
                  <c:v>6.0423916387787303E-2</c:v>
                </c:pt>
                <c:pt idx="20" formatCode="0.00E+00">
                  <c:v>5.5265026863700599E-2</c:v>
                </c:pt>
                <c:pt idx="21">
                  <c:v>4.3350801442313E-2</c:v>
                </c:pt>
              </c:numCache>
            </c:numRef>
          </c:yVal>
          <c:smooth val="0"/>
        </c:ser>
        <c:ser>
          <c:idx val="7"/>
          <c:order val="7"/>
          <c:tx>
            <c:strRef>
              <c:f>Tabelle15!$I$401</c:f>
              <c:strCache>
                <c:ptCount val="1"/>
                <c:pt idx="0">
                  <c:v>CH, N1, veh 11</c:v>
                </c:pt>
              </c:strCache>
            </c:strRef>
          </c:tx>
          <c:spPr>
            <a:ln>
              <a:solidFill>
                <a:srgbClr val="FF0000"/>
              </a:solidFill>
            </a:ln>
          </c:spPr>
          <c:marker>
            <c:symbol val="triangle"/>
            <c:size val="9"/>
            <c:spPr>
              <a:solidFill>
                <a:srgbClr val="FF0000"/>
              </a:solidFill>
              <a:ln>
                <a:solidFill>
                  <a:sysClr val="windowText" lastClr="000000"/>
                </a:solidFill>
              </a:ln>
            </c:spPr>
          </c:marker>
          <c:xVal>
            <c:numRef>
              <c:f>Tabelle15!$H$402:$H$415</c:f>
              <c:numCache>
                <c:formatCode>General</c:formatCode>
                <c:ptCount val="14"/>
                <c:pt idx="0">
                  <c:v>5</c:v>
                </c:pt>
                <c:pt idx="1">
                  <c:v>10</c:v>
                </c:pt>
                <c:pt idx="2">
                  <c:v>15</c:v>
                </c:pt>
                <c:pt idx="3">
                  <c:v>20</c:v>
                </c:pt>
                <c:pt idx="4">
                  <c:v>25</c:v>
                </c:pt>
                <c:pt idx="5">
                  <c:v>30</c:v>
                </c:pt>
                <c:pt idx="6">
                  <c:v>35</c:v>
                </c:pt>
                <c:pt idx="7">
                  <c:v>40</c:v>
                </c:pt>
                <c:pt idx="8">
                  <c:v>45</c:v>
                </c:pt>
                <c:pt idx="9">
                  <c:v>50</c:v>
                </c:pt>
                <c:pt idx="10">
                  <c:v>55</c:v>
                </c:pt>
                <c:pt idx="11">
                  <c:v>65</c:v>
                </c:pt>
                <c:pt idx="12">
                  <c:v>75</c:v>
                </c:pt>
                <c:pt idx="13">
                  <c:v>85</c:v>
                </c:pt>
              </c:numCache>
            </c:numRef>
          </c:xVal>
          <c:yVal>
            <c:numRef>
              <c:f>Tabelle15!$I$402:$I$415</c:f>
              <c:numCache>
                <c:formatCode>General</c:formatCode>
                <c:ptCount val="14"/>
                <c:pt idx="0">
                  <c:v>0.10709923944394301</c:v>
                </c:pt>
                <c:pt idx="1">
                  <c:v>0.17931437867920799</c:v>
                </c:pt>
                <c:pt idx="2">
                  <c:v>0.24908614783633701</c:v>
                </c:pt>
                <c:pt idx="3">
                  <c:v>0.259308849059253</c:v>
                </c:pt>
                <c:pt idx="4">
                  <c:v>0.26260998626840698</c:v>
                </c:pt>
                <c:pt idx="5">
                  <c:v>0.23928939969150201</c:v>
                </c:pt>
                <c:pt idx="6">
                  <c:v>0.18723342695359599</c:v>
                </c:pt>
                <c:pt idx="7">
                  <c:v>0.19485770104015901</c:v>
                </c:pt>
                <c:pt idx="8">
                  <c:v>0.17648208784546299</c:v>
                </c:pt>
                <c:pt idx="9">
                  <c:v>0.14655431624853299</c:v>
                </c:pt>
                <c:pt idx="10">
                  <c:v>0.13665379911716699</c:v>
                </c:pt>
                <c:pt idx="12">
                  <c:v>0.127749031666264</c:v>
                </c:pt>
                <c:pt idx="13" formatCode="0.00E+00">
                  <c:v>6.6897345194715893E-2</c:v>
                </c:pt>
              </c:numCache>
            </c:numRef>
          </c:yVal>
          <c:smooth val="0"/>
        </c:ser>
        <c:dLbls>
          <c:showLegendKey val="0"/>
          <c:showVal val="0"/>
          <c:showCatName val="0"/>
          <c:showSerName val="0"/>
          <c:showPercent val="0"/>
          <c:showBubbleSize val="0"/>
        </c:dLbls>
        <c:axId val="150775680"/>
        <c:axId val="150782336"/>
      </c:scatterChart>
      <c:valAx>
        <c:axId val="150775680"/>
        <c:scaling>
          <c:orientation val="minMax"/>
          <c:max val="140"/>
        </c:scaling>
        <c:delete val="0"/>
        <c:axPos val="b"/>
        <c:majorGridlines/>
        <c:title>
          <c:tx>
            <c:rich>
              <a:bodyPr/>
              <a:lstStyle/>
              <a:p>
                <a:pPr>
                  <a:defRPr/>
                </a:pPr>
                <a:r>
                  <a:rPr lang="en-US"/>
                  <a:t>vehicle speed in km/h</a:t>
                </a:r>
              </a:p>
            </c:rich>
          </c:tx>
          <c:layout/>
          <c:overlay val="0"/>
        </c:title>
        <c:numFmt formatCode="#,##0" sourceLinked="0"/>
        <c:majorTickMark val="cross"/>
        <c:minorTickMark val="cross"/>
        <c:tickLblPos val="nextTo"/>
        <c:crossAx val="150782336"/>
        <c:crosses val="autoZero"/>
        <c:crossBetween val="midCat"/>
        <c:majorUnit val="20"/>
        <c:minorUnit val="5"/>
      </c:valAx>
      <c:valAx>
        <c:axId val="150782336"/>
        <c:scaling>
          <c:orientation val="minMax"/>
          <c:max val="0.35000000000000003"/>
        </c:scaling>
        <c:delete val="0"/>
        <c:axPos val="l"/>
        <c:majorGridlines/>
        <c:title>
          <c:tx>
            <c:rich>
              <a:bodyPr rot="-5400000" vert="horz"/>
              <a:lstStyle/>
              <a:p>
                <a:pPr>
                  <a:defRPr/>
                </a:pPr>
                <a:r>
                  <a:rPr lang="en-US"/>
                  <a:t>average RPA in m/s²</a:t>
                </a:r>
              </a:p>
            </c:rich>
          </c:tx>
          <c:layout/>
          <c:overlay val="0"/>
        </c:title>
        <c:numFmt formatCode="#,##0.00" sourceLinked="0"/>
        <c:majorTickMark val="cross"/>
        <c:minorTickMark val="cross"/>
        <c:tickLblPos val="nextTo"/>
        <c:crossAx val="150775680"/>
        <c:crosses val="autoZero"/>
        <c:crossBetween val="midCat"/>
      </c:valAx>
    </c:plotArea>
    <c:legend>
      <c:legendPos val="r"/>
      <c:layout>
        <c:manualLayout>
          <c:xMode val="edge"/>
          <c:yMode val="edge"/>
          <c:x val="0.77706902594491267"/>
          <c:y val="6.2109446544681174E-2"/>
          <c:w val="0.15921740577113075"/>
          <c:h val="0.38701219356127575"/>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Tabelle15!$J$200</c:f>
              <c:strCache>
                <c:ptCount val="1"/>
                <c:pt idx="0">
                  <c:v>SV, M1, veh 1</c:v>
                </c:pt>
              </c:strCache>
            </c:strRef>
          </c:tx>
          <c:spPr>
            <a:ln>
              <a:solidFill>
                <a:srgbClr val="33CC33"/>
              </a:solidFill>
            </a:ln>
          </c:spPr>
          <c:marker>
            <c:symbol val="triangle"/>
            <c:size val="9"/>
            <c:spPr>
              <a:solidFill>
                <a:srgbClr val="33CC33"/>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Tabelle15!$J$201:$J$221</c:f>
              <c:numCache>
                <c:formatCode>0.00E+00</c:formatCode>
                <c:ptCount val="21"/>
                <c:pt idx="0">
                  <c:v>1.8717533045424301E-2</c:v>
                </c:pt>
                <c:pt idx="1">
                  <c:v>7.8449369397876306E-2</c:v>
                </c:pt>
                <c:pt idx="2" formatCode="General">
                  <c:v>0.16529247283064599</c:v>
                </c:pt>
                <c:pt idx="3" formatCode="General">
                  <c:v>0.20248224081654601</c:v>
                </c:pt>
                <c:pt idx="4" formatCode="General">
                  <c:v>0.21632462027544699</c:v>
                </c:pt>
                <c:pt idx="5" formatCode="General">
                  <c:v>0.21561339692335399</c:v>
                </c:pt>
                <c:pt idx="6" formatCode="General">
                  <c:v>0.20786502226758199</c:v>
                </c:pt>
                <c:pt idx="7" formatCode="General">
                  <c:v>0.177311995055799</c:v>
                </c:pt>
                <c:pt idx="8" formatCode="General">
                  <c:v>0.17250047946649699</c:v>
                </c:pt>
                <c:pt idx="9" formatCode="General">
                  <c:v>0.17429622067373801</c:v>
                </c:pt>
                <c:pt idx="10" formatCode="General">
                  <c:v>0.163698748815823</c:v>
                </c:pt>
                <c:pt idx="11" formatCode="General">
                  <c:v>0.13654605071239401</c:v>
                </c:pt>
                <c:pt idx="12" formatCode="General">
                  <c:v>0.139729186837211</c:v>
                </c:pt>
                <c:pt idx="13" formatCode="General">
                  <c:v>0.134165683671959</c:v>
                </c:pt>
                <c:pt idx="14" formatCode="General">
                  <c:v>0.110718304233298</c:v>
                </c:pt>
                <c:pt idx="15" formatCode="General">
                  <c:v>0.11882801257183299</c:v>
                </c:pt>
                <c:pt idx="16">
                  <c:v>9.87156745245934E-2</c:v>
                </c:pt>
                <c:pt idx="17">
                  <c:v>8.5725245242652598E-2</c:v>
                </c:pt>
                <c:pt idx="18">
                  <c:v>8.3083594252043799E-2</c:v>
                </c:pt>
                <c:pt idx="19">
                  <c:v>7.08856980424446E-2</c:v>
                </c:pt>
              </c:numCache>
            </c:numRef>
          </c:yVal>
          <c:smooth val="0"/>
        </c:ser>
        <c:ser>
          <c:idx val="1"/>
          <c:order val="1"/>
          <c:tx>
            <c:strRef>
              <c:f>Tabelle15!$K$200</c:f>
              <c:strCache>
                <c:ptCount val="1"/>
                <c:pt idx="0">
                  <c:v>SV, M1, veh 2</c:v>
                </c:pt>
              </c:strCache>
            </c:strRef>
          </c:tx>
          <c:spPr>
            <a:ln>
              <a:solidFill>
                <a:srgbClr val="99CC00"/>
              </a:solidFill>
            </a:ln>
          </c:spPr>
          <c:marker>
            <c:symbol val="diamond"/>
            <c:size val="9"/>
            <c:spPr>
              <a:solidFill>
                <a:srgbClr val="99CC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Tabelle15!$K$201:$K$221</c:f>
              <c:numCache>
                <c:formatCode>0.00E+00</c:formatCode>
                <c:ptCount val="21"/>
                <c:pt idx="0">
                  <c:v>2.3687447122813302E-2</c:v>
                </c:pt>
                <c:pt idx="1">
                  <c:v>9.1448397956775299E-2</c:v>
                </c:pt>
                <c:pt idx="2" formatCode="General">
                  <c:v>0.15080503121746999</c:v>
                </c:pt>
                <c:pt idx="3" formatCode="General">
                  <c:v>0.18148795728505501</c:v>
                </c:pt>
                <c:pt idx="4" formatCode="General">
                  <c:v>0.21061414173242901</c:v>
                </c:pt>
                <c:pt idx="5" formatCode="General">
                  <c:v>0.20717155498697501</c:v>
                </c:pt>
                <c:pt idx="6" formatCode="General">
                  <c:v>0.21445341826231101</c:v>
                </c:pt>
                <c:pt idx="7" formatCode="General">
                  <c:v>0.19040721503909999</c:v>
                </c:pt>
                <c:pt idx="8" formatCode="General">
                  <c:v>0.17749317336081</c:v>
                </c:pt>
                <c:pt idx="9" formatCode="General">
                  <c:v>0.149280394902369</c:v>
                </c:pt>
                <c:pt idx="10" formatCode="General">
                  <c:v>0.13748150561596401</c:v>
                </c:pt>
                <c:pt idx="11" formatCode="General">
                  <c:v>0.119658097344984</c:v>
                </c:pt>
                <c:pt idx="12" formatCode="General">
                  <c:v>0.115763400588522</c:v>
                </c:pt>
                <c:pt idx="13" formatCode="General">
                  <c:v>0.107621486052196</c:v>
                </c:pt>
                <c:pt idx="14" formatCode="General">
                  <c:v>0.106575440320042</c:v>
                </c:pt>
                <c:pt idx="15">
                  <c:v>8.8917752121213695E-2</c:v>
                </c:pt>
                <c:pt idx="16">
                  <c:v>7.6439672980960896E-2</c:v>
                </c:pt>
                <c:pt idx="17">
                  <c:v>7.8666546392909598E-2</c:v>
                </c:pt>
              </c:numCache>
            </c:numRef>
          </c:yVal>
          <c:smooth val="0"/>
        </c:ser>
        <c:ser>
          <c:idx val="2"/>
          <c:order val="2"/>
          <c:tx>
            <c:strRef>
              <c:f>Tabelle15!$L$200</c:f>
              <c:strCache>
                <c:ptCount val="1"/>
                <c:pt idx="0">
                  <c:v>SV, M1, veh 3</c:v>
                </c:pt>
              </c:strCache>
            </c:strRef>
          </c:tx>
          <c:spPr>
            <a:ln>
              <a:solidFill>
                <a:srgbClr val="650357"/>
              </a:solidFill>
            </a:ln>
          </c:spPr>
          <c:marker>
            <c:symbol val="triangle"/>
            <c:size val="9"/>
            <c:spPr>
              <a:solidFill>
                <a:srgbClr val="650357"/>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Tabelle15!$L$201:$L$221</c:f>
              <c:numCache>
                <c:formatCode>0.00E+00</c:formatCode>
                <c:ptCount val="21"/>
                <c:pt idx="0">
                  <c:v>2.7384602802389801E-2</c:v>
                </c:pt>
                <c:pt idx="1">
                  <c:v>9.6111778571081802E-2</c:v>
                </c:pt>
                <c:pt idx="2" formatCode="General">
                  <c:v>0.14942108471840099</c:v>
                </c:pt>
                <c:pt idx="3" formatCode="General">
                  <c:v>0.17561326172428099</c:v>
                </c:pt>
                <c:pt idx="4" formatCode="General">
                  <c:v>0.180357237292639</c:v>
                </c:pt>
                <c:pt idx="5" formatCode="General">
                  <c:v>0.18216218510686799</c:v>
                </c:pt>
                <c:pt idx="6" formatCode="General">
                  <c:v>0.18406380703342101</c:v>
                </c:pt>
                <c:pt idx="7" formatCode="General">
                  <c:v>0.17153028394492301</c:v>
                </c:pt>
                <c:pt idx="8" formatCode="General">
                  <c:v>0.171772564972896</c:v>
                </c:pt>
                <c:pt idx="9" formatCode="General">
                  <c:v>0.14179170405368799</c:v>
                </c:pt>
                <c:pt idx="10" formatCode="General">
                  <c:v>0.116881654268987</c:v>
                </c:pt>
                <c:pt idx="11">
                  <c:v>9.7021451570467099E-2</c:v>
                </c:pt>
                <c:pt idx="12">
                  <c:v>8.0696100690428693E-2</c:v>
                </c:pt>
                <c:pt idx="13">
                  <c:v>6.1886790114984498E-2</c:v>
                </c:pt>
                <c:pt idx="14">
                  <c:v>6.0639778827314403E-2</c:v>
                </c:pt>
                <c:pt idx="15">
                  <c:v>5.1421404007884801E-2</c:v>
                </c:pt>
                <c:pt idx="16">
                  <c:v>4.5478907938942603E-2</c:v>
                </c:pt>
                <c:pt idx="17">
                  <c:v>3.8439807447913803E-2</c:v>
                </c:pt>
                <c:pt idx="18">
                  <c:v>3.14524054933994E-2</c:v>
                </c:pt>
                <c:pt idx="19">
                  <c:v>2.81943745055423E-2</c:v>
                </c:pt>
                <c:pt idx="20">
                  <c:v>1.5598004793340401E-2</c:v>
                </c:pt>
              </c:numCache>
            </c:numRef>
          </c:yVal>
          <c:smooth val="0"/>
        </c:ser>
        <c:ser>
          <c:idx val="3"/>
          <c:order val="3"/>
          <c:tx>
            <c:strRef>
              <c:f>Tabelle15!$M$200</c:f>
              <c:strCache>
                <c:ptCount val="1"/>
                <c:pt idx="0">
                  <c:v>SV, M1, veh 4</c:v>
                </c:pt>
              </c:strCache>
            </c:strRef>
          </c:tx>
          <c:spPr>
            <a:ln>
              <a:solidFill>
                <a:srgbClr val="FF9900"/>
              </a:solidFill>
            </a:ln>
          </c:spPr>
          <c:marker>
            <c:symbol val="square"/>
            <c:size val="9"/>
            <c:spPr>
              <a:solidFill>
                <a:srgbClr val="FF99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Tabelle15!$M$201:$M$221</c:f>
              <c:numCache>
                <c:formatCode>0.00E+00</c:formatCode>
                <c:ptCount val="21"/>
                <c:pt idx="0">
                  <c:v>2.0978895154689099E-2</c:v>
                </c:pt>
                <c:pt idx="1">
                  <c:v>8.4717676004091205E-2</c:v>
                </c:pt>
                <c:pt idx="2" formatCode="General">
                  <c:v>0.16124580714364001</c:v>
                </c:pt>
                <c:pt idx="3" formatCode="General">
                  <c:v>0.18980179732583299</c:v>
                </c:pt>
                <c:pt idx="4" formatCode="General">
                  <c:v>0.21345436154009401</c:v>
                </c:pt>
                <c:pt idx="5" formatCode="General">
                  <c:v>0.19556229922030199</c:v>
                </c:pt>
                <c:pt idx="6" formatCode="General">
                  <c:v>0.21883231467578301</c:v>
                </c:pt>
                <c:pt idx="7" formatCode="General">
                  <c:v>0.210683156170654</c:v>
                </c:pt>
                <c:pt idx="8" formatCode="General">
                  <c:v>0.16476139843241699</c:v>
                </c:pt>
                <c:pt idx="9" formatCode="General">
                  <c:v>0.19255229236566401</c:v>
                </c:pt>
                <c:pt idx="10" formatCode="General">
                  <c:v>0.112937792087436</c:v>
                </c:pt>
                <c:pt idx="11" formatCode="General">
                  <c:v>0.112155759855186</c:v>
                </c:pt>
                <c:pt idx="12">
                  <c:v>9.0202951742139603E-2</c:v>
                </c:pt>
                <c:pt idx="13">
                  <c:v>8.9855393592013694E-2</c:v>
                </c:pt>
                <c:pt idx="14">
                  <c:v>7.4798513472177294E-2</c:v>
                </c:pt>
                <c:pt idx="15">
                  <c:v>8.1474357963295899E-2</c:v>
                </c:pt>
                <c:pt idx="16">
                  <c:v>7.4965276095095207E-2</c:v>
                </c:pt>
                <c:pt idx="17" formatCode="General">
                  <c:v>6.8067343034294001E-2</c:v>
                </c:pt>
                <c:pt idx="18">
                  <c:v>6.3190387060737097E-2</c:v>
                </c:pt>
                <c:pt idx="19">
                  <c:v>4.3843894061086797E-2</c:v>
                </c:pt>
              </c:numCache>
            </c:numRef>
          </c:yVal>
          <c:smooth val="0"/>
        </c:ser>
        <c:ser>
          <c:idx val="4"/>
          <c:order val="4"/>
          <c:tx>
            <c:strRef>
              <c:f>Tabelle15!$N$200</c:f>
              <c:strCache>
                <c:ptCount val="1"/>
                <c:pt idx="0">
                  <c:v>SV, M1, veh 5</c:v>
                </c:pt>
              </c:strCache>
            </c:strRef>
          </c:tx>
          <c:spPr>
            <a:ln>
              <a:solidFill>
                <a:srgbClr val="FFFF00"/>
              </a:solidFill>
            </a:ln>
          </c:spPr>
          <c:marker>
            <c:symbol val="circle"/>
            <c:size val="9"/>
            <c:spPr>
              <a:solidFill>
                <a:srgbClr val="FFFF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Tabelle15!$N$201:$N$221</c:f>
              <c:numCache>
                <c:formatCode>0.00E+00</c:formatCode>
                <c:ptCount val="21"/>
                <c:pt idx="0">
                  <c:v>1.46925135634894E-2</c:v>
                </c:pt>
                <c:pt idx="1">
                  <c:v>9.7097017542505104E-2</c:v>
                </c:pt>
                <c:pt idx="2" formatCode="General">
                  <c:v>0.17442447695458199</c:v>
                </c:pt>
                <c:pt idx="3" formatCode="General">
                  <c:v>0.17854919567007499</c:v>
                </c:pt>
                <c:pt idx="4" formatCode="General">
                  <c:v>0.20372371253152599</c:v>
                </c:pt>
                <c:pt idx="5" formatCode="General">
                  <c:v>0.187785095398282</c:v>
                </c:pt>
                <c:pt idx="6" formatCode="General">
                  <c:v>0.17936982820677499</c:v>
                </c:pt>
                <c:pt idx="7" formatCode="General">
                  <c:v>0.183213697001535</c:v>
                </c:pt>
                <c:pt idx="8" formatCode="General">
                  <c:v>0.16843881298044699</c:v>
                </c:pt>
                <c:pt idx="9" formatCode="General">
                  <c:v>0.14023821158629499</c:v>
                </c:pt>
                <c:pt idx="10" formatCode="General">
                  <c:v>0.12329152302080899</c:v>
                </c:pt>
                <c:pt idx="11" formatCode="General">
                  <c:v>0.11121966074985901</c:v>
                </c:pt>
                <c:pt idx="12">
                  <c:v>8.9580266052633903E-2</c:v>
                </c:pt>
                <c:pt idx="13" formatCode="General">
                  <c:v>0.113302937040579</c:v>
                </c:pt>
                <c:pt idx="14">
                  <c:v>8.6093114966853901E-2</c:v>
                </c:pt>
                <c:pt idx="15">
                  <c:v>6.9196986825457593E-2</c:v>
                </c:pt>
              </c:numCache>
            </c:numRef>
          </c:yVal>
          <c:smooth val="0"/>
        </c:ser>
        <c:ser>
          <c:idx val="5"/>
          <c:order val="5"/>
          <c:tx>
            <c:strRef>
              <c:f>Tabelle15!$J$230</c:f>
              <c:strCache>
                <c:ptCount val="1"/>
                <c:pt idx="0">
                  <c:v>SV, N1, veh 8</c:v>
                </c:pt>
              </c:strCache>
            </c:strRef>
          </c:tx>
          <c:spPr>
            <a:ln>
              <a:solidFill>
                <a:srgbClr val="18F30D"/>
              </a:solidFill>
            </a:ln>
          </c:spPr>
          <c:marker>
            <c:symbol val="circle"/>
            <c:size val="9"/>
            <c:spPr>
              <a:solidFill>
                <a:srgbClr val="18F30D"/>
              </a:solidFill>
              <a:ln>
                <a:solidFill>
                  <a:schemeClr val="tx1"/>
                </a:solidFill>
              </a:ln>
            </c:spPr>
          </c:marker>
          <c:xVal>
            <c:numRef>
              <c:f>Tabelle15!$I$231:$I$249</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Tabelle15!$J$231:$J$249</c:f>
              <c:numCache>
                <c:formatCode>General</c:formatCode>
                <c:ptCount val="19"/>
                <c:pt idx="0" formatCode="0.00E+00">
                  <c:v>2.28268407467247E-2</c:v>
                </c:pt>
                <c:pt idx="1">
                  <c:v>6.9117201529958996E-2</c:v>
                </c:pt>
                <c:pt idx="2">
                  <c:v>0.18226185183596399</c:v>
                </c:pt>
                <c:pt idx="3">
                  <c:v>0.23974863787949099</c:v>
                </c:pt>
                <c:pt idx="4">
                  <c:v>0.25854442053402699</c:v>
                </c:pt>
                <c:pt idx="5">
                  <c:v>0.26870864213654</c:v>
                </c:pt>
                <c:pt idx="6">
                  <c:v>0.26722465738027701</c:v>
                </c:pt>
                <c:pt idx="7">
                  <c:v>0.257889176236478</c:v>
                </c:pt>
                <c:pt idx="8">
                  <c:v>0.248672045839544</c:v>
                </c:pt>
                <c:pt idx="9">
                  <c:v>0.24123255187183701</c:v>
                </c:pt>
                <c:pt idx="10">
                  <c:v>0.22652550825732301</c:v>
                </c:pt>
                <c:pt idx="11">
                  <c:v>0.202132597626623</c:v>
                </c:pt>
                <c:pt idx="12">
                  <c:v>0.178209023809353</c:v>
                </c:pt>
                <c:pt idx="13">
                  <c:v>0.15850959938804501</c:v>
                </c:pt>
                <c:pt idx="14">
                  <c:v>0.15027828944469401</c:v>
                </c:pt>
                <c:pt idx="15">
                  <c:v>0.123954553716252</c:v>
                </c:pt>
                <c:pt idx="16">
                  <c:v>0.12790898239670501</c:v>
                </c:pt>
                <c:pt idx="17">
                  <c:v>0.1388938636115</c:v>
                </c:pt>
                <c:pt idx="18">
                  <c:v>0.15147107331057999</c:v>
                </c:pt>
              </c:numCache>
            </c:numRef>
          </c:yVal>
          <c:smooth val="0"/>
        </c:ser>
        <c:ser>
          <c:idx val="6"/>
          <c:order val="6"/>
          <c:tx>
            <c:strRef>
              <c:f>Tabelle15!$K$230</c:f>
              <c:strCache>
                <c:ptCount val="1"/>
                <c:pt idx="0">
                  <c:v>SV, N1, veh 9</c:v>
                </c:pt>
              </c:strCache>
            </c:strRef>
          </c:tx>
          <c:spPr>
            <a:ln>
              <a:solidFill>
                <a:srgbClr val="00FFFF"/>
              </a:solidFill>
            </a:ln>
          </c:spPr>
          <c:marker>
            <c:symbol val="square"/>
            <c:size val="9"/>
            <c:spPr>
              <a:solidFill>
                <a:srgbClr val="00FFFF"/>
              </a:solidFill>
              <a:ln>
                <a:solidFill>
                  <a:schemeClr val="tx1"/>
                </a:solidFill>
              </a:ln>
            </c:spPr>
          </c:marker>
          <c:xVal>
            <c:numRef>
              <c:f>Tabelle15!$I$231:$I$249</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Tabelle15!$K$231:$K$249</c:f>
              <c:numCache>
                <c:formatCode>0.00E+00</c:formatCode>
                <c:ptCount val="19"/>
                <c:pt idx="0">
                  <c:v>1.9921431506635699E-2</c:v>
                </c:pt>
                <c:pt idx="1">
                  <c:v>8.6858232454298495E-2</c:v>
                </c:pt>
                <c:pt idx="2" formatCode="General">
                  <c:v>0.19078606977493401</c:v>
                </c:pt>
                <c:pt idx="3" formatCode="General">
                  <c:v>0.24096896168802201</c:v>
                </c:pt>
                <c:pt idx="4" formatCode="General">
                  <c:v>0.24988637451128701</c:v>
                </c:pt>
                <c:pt idx="5" formatCode="General">
                  <c:v>0.25305751214331801</c:v>
                </c:pt>
                <c:pt idx="6" formatCode="General">
                  <c:v>0.26496791361223299</c:v>
                </c:pt>
                <c:pt idx="7" formatCode="General">
                  <c:v>0.251067033529006</c:v>
                </c:pt>
                <c:pt idx="8" formatCode="General">
                  <c:v>0.23038199903661799</c:v>
                </c:pt>
                <c:pt idx="9" formatCode="General">
                  <c:v>0.21677880166939201</c:v>
                </c:pt>
                <c:pt idx="10" formatCode="General">
                  <c:v>0.196866847907365</c:v>
                </c:pt>
                <c:pt idx="11" formatCode="General">
                  <c:v>0.18892254002688899</c:v>
                </c:pt>
                <c:pt idx="12" formatCode="General">
                  <c:v>0.16883058833928999</c:v>
                </c:pt>
                <c:pt idx="13" formatCode="General">
                  <c:v>0.156059420419071</c:v>
                </c:pt>
                <c:pt idx="14" formatCode="General">
                  <c:v>0.14647972122880301</c:v>
                </c:pt>
                <c:pt idx="15" formatCode="General">
                  <c:v>0.13451155558617001</c:v>
                </c:pt>
                <c:pt idx="16" formatCode="General">
                  <c:v>0.162415712987904</c:v>
                </c:pt>
                <c:pt idx="17" formatCode="General">
                  <c:v>0.16067224900562499</c:v>
                </c:pt>
                <c:pt idx="18" formatCode="General">
                  <c:v>0.16739039728154401</c:v>
                </c:pt>
              </c:numCache>
            </c:numRef>
          </c:yVal>
          <c:smooth val="0"/>
        </c:ser>
        <c:dLbls>
          <c:showLegendKey val="0"/>
          <c:showVal val="0"/>
          <c:showCatName val="0"/>
          <c:showSerName val="0"/>
          <c:showPercent val="0"/>
          <c:showBubbleSize val="0"/>
        </c:dLbls>
        <c:axId val="150915328"/>
        <c:axId val="150921984"/>
      </c:scatterChart>
      <c:valAx>
        <c:axId val="150915328"/>
        <c:scaling>
          <c:orientation val="minMax"/>
          <c:max val="140"/>
        </c:scaling>
        <c:delete val="0"/>
        <c:axPos val="b"/>
        <c:majorGridlines/>
        <c:title>
          <c:tx>
            <c:rich>
              <a:bodyPr/>
              <a:lstStyle/>
              <a:p>
                <a:pPr>
                  <a:defRPr/>
                </a:pPr>
                <a:r>
                  <a:rPr lang="en-US"/>
                  <a:t>average speed in km/h</a:t>
                </a:r>
              </a:p>
            </c:rich>
          </c:tx>
          <c:layout/>
          <c:overlay val="0"/>
        </c:title>
        <c:numFmt formatCode="#,##0" sourceLinked="0"/>
        <c:majorTickMark val="cross"/>
        <c:minorTickMark val="cross"/>
        <c:tickLblPos val="nextTo"/>
        <c:crossAx val="150921984"/>
        <c:crosses val="autoZero"/>
        <c:crossBetween val="midCat"/>
        <c:majorUnit val="20"/>
        <c:minorUnit val="5"/>
      </c:valAx>
      <c:valAx>
        <c:axId val="150921984"/>
        <c:scaling>
          <c:orientation val="minMax"/>
          <c:max val="0.35000000000000003"/>
        </c:scaling>
        <c:delete val="0"/>
        <c:axPos val="l"/>
        <c:majorGridlines/>
        <c:title>
          <c:tx>
            <c:rich>
              <a:bodyPr rot="-5400000" vert="horz"/>
              <a:lstStyle/>
              <a:p>
                <a:pPr>
                  <a:defRPr/>
                </a:pPr>
                <a:r>
                  <a:rPr lang="en-US"/>
                  <a:t>average RPA in m/s²</a:t>
                </a:r>
              </a:p>
            </c:rich>
          </c:tx>
          <c:layout/>
          <c:overlay val="0"/>
        </c:title>
        <c:numFmt formatCode="#,##0.00" sourceLinked="0"/>
        <c:majorTickMark val="cross"/>
        <c:minorTickMark val="cross"/>
        <c:tickLblPos val="nextTo"/>
        <c:crossAx val="150915328"/>
        <c:crosses val="autoZero"/>
        <c:crossBetween val="midCat"/>
      </c:valAx>
    </c:plotArea>
    <c:legend>
      <c:legendPos val="r"/>
      <c:layout>
        <c:manualLayout>
          <c:xMode val="edge"/>
          <c:yMode val="edge"/>
          <c:x val="0.5885667892911266"/>
          <c:y val="1.3561900697083589E-2"/>
          <c:w val="0.38955707933495382"/>
          <c:h val="0.43463150235458092"/>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Tabelle15!$J$102</c:f>
              <c:strCache>
                <c:ptCount val="1"/>
                <c:pt idx="0">
                  <c:v>DE, M1, veh 3</c:v>
                </c:pt>
              </c:strCache>
            </c:strRef>
          </c:tx>
          <c:spPr>
            <a:ln>
              <a:solidFill>
                <a:srgbClr val="33CC33"/>
              </a:solidFill>
            </a:ln>
          </c:spPr>
          <c:marker>
            <c:symbol val="triangle"/>
            <c:size val="9"/>
            <c:spPr>
              <a:solidFill>
                <a:srgbClr val="33CC33"/>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Tabelle15!$J$103:$J$127</c:f>
              <c:numCache>
                <c:formatCode>0.00E+00</c:formatCode>
                <c:ptCount val="25"/>
                <c:pt idx="0">
                  <c:v>2.1709157269665501E-2</c:v>
                </c:pt>
                <c:pt idx="1">
                  <c:v>8.0719079801265498E-2</c:v>
                </c:pt>
                <c:pt idx="2" formatCode="General">
                  <c:v>0.179597377308851</c:v>
                </c:pt>
                <c:pt idx="3" formatCode="General">
                  <c:v>0.228003085437715</c:v>
                </c:pt>
                <c:pt idx="4" formatCode="General">
                  <c:v>0.23146519175906299</c:v>
                </c:pt>
                <c:pt idx="5" formatCode="General">
                  <c:v>0.21392154402295999</c:v>
                </c:pt>
                <c:pt idx="6" formatCode="General">
                  <c:v>0.21933449837467101</c:v>
                </c:pt>
                <c:pt idx="7" formatCode="General">
                  <c:v>0.213547733324778</c:v>
                </c:pt>
                <c:pt idx="8" formatCode="General">
                  <c:v>0.217951600298497</c:v>
                </c:pt>
                <c:pt idx="9" formatCode="General">
                  <c:v>0.208987148736998</c:v>
                </c:pt>
                <c:pt idx="10" formatCode="General">
                  <c:v>0.18073046394919101</c:v>
                </c:pt>
                <c:pt idx="11" formatCode="General">
                  <c:v>0.18354625042848899</c:v>
                </c:pt>
                <c:pt idx="12" formatCode="General">
                  <c:v>0.14741001970075501</c:v>
                </c:pt>
                <c:pt idx="17" formatCode="General">
                  <c:v>0.133683662657025</c:v>
                </c:pt>
                <c:pt idx="18" formatCode="General">
                  <c:v>0.146026416873689</c:v>
                </c:pt>
                <c:pt idx="19" formatCode="General">
                  <c:v>0.141929389554622</c:v>
                </c:pt>
                <c:pt idx="20" formatCode="General">
                  <c:v>0.12368595308322899</c:v>
                </c:pt>
                <c:pt idx="21" formatCode="General">
                  <c:v>0.139240169925298</c:v>
                </c:pt>
                <c:pt idx="22" formatCode="General">
                  <c:v>0.134479118692795</c:v>
                </c:pt>
              </c:numCache>
            </c:numRef>
          </c:yVal>
          <c:smooth val="0"/>
        </c:ser>
        <c:ser>
          <c:idx val="1"/>
          <c:order val="1"/>
          <c:tx>
            <c:strRef>
              <c:f>Tabelle15!$K$102</c:f>
              <c:strCache>
                <c:ptCount val="1"/>
                <c:pt idx="0">
                  <c:v>DE, M1, veh 5</c:v>
                </c:pt>
              </c:strCache>
            </c:strRef>
          </c:tx>
          <c:spPr>
            <a:ln>
              <a:solidFill>
                <a:srgbClr val="99CC00"/>
              </a:solidFill>
            </a:ln>
          </c:spPr>
          <c:marker>
            <c:symbol val="diamond"/>
            <c:size val="9"/>
            <c:spPr>
              <a:solidFill>
                <a:srgbClr val="99CC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Tabelle15!$K$103:$K$127</c:f>
              <c:numCache>
                <c:formatCode>General</c:formatCode>
                <c:ptCount val="25"/>
                <c:pt idx="0" formatCode="0.00E+00">
                  <c:v>2.0866012476291201E-2</c:v>
                </c:pt>
                <c:pt idx="1">
                  <c:v>0.10510845679474499</c:v>
                </c:pt>
                <c:pt idx="2">
                  <c:v>0.198371180386757</c:v>
                </c:pt>
                <c:pt idx="3">
                  <c:v>0.23518764040916201</c:v>
                </c:pt>
                <c:pt idx="4">
                  <c:v>0.214209667147123</c:v>
                </c:pt>
                <c:pt idx="5">
                  <c:v>0.21723285181812799</c:v>
                </c:pt>
                <c:pt idx="6">
                  <c:v>0.21477270163418599</c:v>
                </c:pt>
                <c:pt idx="7">
                  <c:v>0.195677245257417</c:v>
                </c:pt>
                <c:pt idx="8">
                  <c:v>0.182431517525841</c:v>
                </c:pt>
                <c:pt idx="9">
                  <c:v>0.153024590124996</c:v>
                </c:pt>
                <c:pt idx="10">
                  <c:v>0.15186377249904301</c:v>
                </c:pt>
                <c:pt idx="11">
                  <c:v>0.16530468037509299</c:v>
                </c:pt>
                <c:pt idx="12">
                  <c:v>0.18923851830789801</c:v>
                </c:pt>
                <c:pt idx="13">
                  <c:v>0.18743638843079599</c:v>
                </c:pt>
                <c:pt idx="14">
                  <c:v>0.15628533759831301</c:v>
                </c:pt>
                <c:pt idx="15">
                  <c:v>0.118346315248519</c:v>
                </c:pt>
              </c:numCache>
            </c:numRef>
          </c:yVal>
          <c:smooth val="0"/>
        </c:ser>
        <c:ser>
          <c:idx val="2"/>
          <c:order val="2"/>
          <c:tx>
            <c:strRef>
              <c:f>Tabelle15!$L$102</c:f>
              <c:strCache>
                <c:ptCount val="1"/>
                <c:pt idx="0">
                  <c:v>DE, M1, veh 6</c:v>
                </c:pt>
              </c:strCache>
            </c:strRef>
          </c:tx>
          <c:spPr>
            <a:ln>
              <a:solidFill>
                <a:srgbClr val="650357"/>
              </a:solidFill>
            </a:ln>
          </c:spPr>
          <c:marker>
            <c:symbol val="triangle"/>
            <c:size val="9"/>
            <c:spPr>
              <a:solidFill>
                <a:srgbClr val="650357"/>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Tabelle15!$L$103:$L$127</c:f>
              <c:numCache>
                <c:formatCode>0.00E+00</c:formatCode>
                <c:ptCount val="25"/>
                <c:pt idx="0">
                  <c:v>2.3790384592094298E-2</c:v>
                </c:pt>
                <c:pt idx="1">
                  <c:v>7.9020300725229503E-2</c:v>
                </c:pt>
                <c:pt idx="2" formatCode="General">
                  <c:v>0.145749810090647</c:v>
                </c:pt>
                <c:pt idx="3" formatCode="General">
                  <c:v>0.198902636356421</c:v>
                </c:pt>
                <c:pt idx="4" formatCode="General">
                  <c:v>0.22199636497333</c:v>
                </c:pt>
                <c:pt idx="5" formatCode="General">
                  <c:v>0.21584640493660201</c:v>
                </c:pt>
                <c:pt idx="6" formatCode="General">
                  <c:v>0.21614828329622299</c:v>
                </c:pt>
                <c:pt idx="7" formatCode="General">
                  <c:v>0.21040470079144299</c:v>
                </c:pt>
                <c:pt idx="8" formatCode="General">
                  <c:v>0.220746732292111</c:v>
                </c:pt>
                <c:pt idx="9" formatCode="General">
                  <c:v>0.21720633341536599</c:v>
                </c:pt>
                <c:pt idx="10" formatCode="General">
                  <c:v>0.177411567534628</c:v>
                </c:pt>
                <c:pt idx="11" formatCode="General">
                  <c:v>0.16051875276917299</c:v>
                </c:pt>
                <c:pt idx="12" formatCode="General">
                  <c:v>0.147447243963269</c:v>
                </c:pt>
                <c:pt idx="13" formatCode="General">
                  <c:v>0.15123954325726499</c:v>
                </c:pt>
                <c:pt idx="14" formatCode="General">
                  <c:v>0.127977563552684</c:v>
                </c:pt>
                <c:pt idx="15" formatCode="General">
                  <c:v>9.8243819300450994E-2</c:v>
                </c:pt>
                <c:pt idx="16" formatCode="General">
                  <c:v>9.8062410006328996E-2</c:v>
                </c:pt>
                <c:pt idx="17" formatCode="General">
                  <c:v>9.7210946807743004E-2</c:v>
                </c:pt>
                <c:pt idx="18">
                  <c:v>8.9187363015887602E-2</c:v>
                </c:pt>
                <c:pt idx="19">
                  <c:v>8.2833747744767497E-2</c:v>
                </c:pt>
                <c:pt idx="20">
                  <c:v>9.1783304639704202E-2</c:v>
                </c:pt>
              </c:numCache>
            </c:numRef>
          </c:yVal>
          <c:smooth val="0"/>
        </c:ser>
        <c:ser>
          <c:idx val="3"/>
          <c:order val="3"/>
          <c:tx>
            <c:strRef>
              <c:f>Tabelle15!$M$102</c:f>
              <c:strCache>
                <c:ptCount val="1"/>
                <c:pt idx="0">
                  <c:v>DE, M1, veh 7</c:v>
                </c:pt>
              </c:strCache>
            </c:strRef>
          </c:tx>
          <c:spPr>
            <a:ln>
              <a:solidFill>
                <a:srgbClr val="FF9900"/>
              </a:solidFill>
            </a:ln>
          </c:spPr>
          <c:marker>
            <c:symbol val="square"/>
            <c:size val="9"/>
            <c:spPr>
              <a:solidFill>
                <a:srgbClr val="FF99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Tabelle15!$M$103:$M$127</c:f>
              <c:numCache>
                <c:formatCode>0.00E+00</c:formatCode>
                <c:ptCount val="25"/>
                <c:pt idx="0">
                  <c:v>3.8014087042016198E-2</c:v>
                </c:pt>
                <c:pt idx="1">
                  <c:v>8.0278436981968404E-2</c:v>
                </c:pt>
                <c:pt idx="2" formatCode="General">
                  <c:v>0.16375447965755999</c:v>
                </c:pt>
                <c:pt idx="3" formatCode="General">
                  <c:v>0.191387107754181</c:v>
                </c:pt>
                <c:pt idx="4" formatCode="General">
                  <c:v>0.21641419800286499</c:v>
                </c:pt>
                <c:pt idx="5" formatCode="General">
                  <c:v>0.208587216737501</c:v>
                </c:pt>
                <c:pt idx="6" formatCode="General">
                  <c:v>0.216852834515815</c:v>
                </c:pt>
                <c:pt idx="7" formatCode="General">
                  <c:v>0.22099805600745501</c:v>
                </c:pt>
                <c:pt idx="8" formatCode="General">
                  <c:v>0.230670668119899</c:v>
                </c:pt>
                <c:pt idx="9" formatCode="General">
                  <c:v>0.22231379981612601</c:v>
                </c:pt>
                <c:pt idx="10" formatCode="General">
                  <c:v>0.21898544032629499</c:v>
                </c:pt>
                <c:pt idx="11" formatCode="General">
                  <c:v>0.17684845732540999</c:v>
                </c:pt>
                <c:pt idx="12" formatCode="General">
                  <c:v>0.16345802625241401</c:v>
                </c:pt>
                <c:pt idx="13" formatCode="General">
                  <c:v>0.134201752640386</c:v>
                </c:pt>
                <c:pt idx="14">
                  <c:v>9.9934397395372798E-2</c:v>
                </c:pt>
                <c:pt idx="15" formatCode="General">
                  <c:v>0.124568856747224</c:v>
                </c:pt>
                <c:pt idx="16" formatCode="General">
                  <c:v>0.114442196962368</c:v>
                </c:pt>
                <c:pt idx="17" formatCode="General">
                  <c:v>0.11523618767840201</c:v>
                </c:pt>
                <c:pt idx="18" formatCode="General">
                  <c:v>0.117134576271434</c:v>
                </c:pt>
                <c:pt idx="19" formatCode="General">
                  <c:v>0.106883544234187</c:v>
                </c:pt>
                <c:pt idx="20" formatCode="General">
                  <c:v>0.10000410591936799</c:v>
                </c:pt>
                <c:pt idx="21" formatCode="General">
                  <c:v>0.106772478173602</c:v>
                </c:pt>
                <c:pt idx="22" formatCode="General">
                  <c:v>0.110693189015202</c:v>
                </c:pt>
                <c:pt idx="23">
                  <c:v>8.0701216686307795E-2</c:v>
                </c:pt>
              </c:numCache>
            </c:numRef>
          </c:yVal>
          <c:smooth val="0"/>
        </c:ser>
        <c:ser>
          <c:idx val="4"/>
          <c:order val="4"/>
          <c:tx>
            <c:strRef>
              <c:f>Tabelle15!$N$102</c:f>
              <c:strCache>
                <c:ptCount val="1"/>
                <c:pt idx="0">
                  <c:v>DE, M1, veh 13</c:v>
                </c:pt>
              </c:strCache>
            </c:strRef>
          </c:tx>
          <c:spPr>
            <a:ln>
              <a:solidFill>
                <a:srgbClr val="FFFF00"/>
              </a:solidFill>
            </a:ln>
          </c:spPr>
          <c:marker>
            <c:symbol val="circle"/>
            <c:size val="9"/>
            <c:spPr>
              <a:solidFill>
                <a:srgbClr val="FFFF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Tabelle15!$N$103:$N$127</c:f>
              <c:numCache>
                <c:formatCode>0.00E+00</c:formatCode>
                <c:ptCount val="25"/>
                <c:pt idx="0">
                  <c:v>2.7743055431849E-2</c:v>
                </c:pt>
                <c:pt idx="1">
                  <c:v>9.8984896609796397E-2</c:v>
                </c:pt>
                <c:pt idx="2" formatCode="General">
                  <c:v>0.15603495078368801</c:v>
                </c:pt>
                <c:pt idx="3" formatCode="General">
                  <c:v>0.18001324015696299</c:v>
                </c:pt>
                <c:pt idx="4" formatCode="General">
                  <c:v>0.16362714799400799</c:v>
                </c:pt>
                <c:pt idx="5" formatCode="General">
                  <c:v>0.17848531740773499</c:v>
                </c:pt>
                <c:pt idx="6" formatCode="General">
                  <c:v>0.16784416724145501</c:v>
                </c:pt>
                <c:pt idx="7" formatCode="General">
                  <c:v>0.155764197603633</c:v>
                </c:pt>
                <c:pt idx="8" formatCode="General">
                  <c:v>0.133166170155506</c:v>
                </c:pt>
                <c:pt idx="9" formatCode="General">
                  <c:v>0.107602387275073</c:v>
                </c:pt>
                <c:pt idx="10" formatCode="General">
                  <c:v>0.10576771872787601</c:v>
                </c:pt>
                <c:pt idx="11">
                  <c:v>9.6729668824900694E-2</c:v>
                </c:pt>
                <c:pt idx="12" formatCode="General">
                  <c:v>0.11237468331302999</c:v>
                </c:pt>
                <c:pt idx="13" formatCode="General">
                  <c:v>8.0615167537096993E-2</c:v>
                </c:pt>
                <c:pt idx="14">
                  <c:v>9.80920763811991E-2</c:v>
                </c:pt>
                <c:pt idx="15">
                  <c:v>9.9438812370283805E-2</c:v>
                </c:pt>
                <c:pt idx="16">
                  <c:v>8.6869400356335405E-2</c:v>
                </c:pt>
                <c:pt idx="17">
                  <c:v>8.9988768659405902E-2</c:v>
                </c:pt>
                <c:pt idx="20">
                  <c:v>9.3048400048654806E-2</c:v>
                </c:pt>
                <c:pt idx="21" formatCode="General">
                  <c:v>4.7172589281207003E-2</c:v>
                </c:pt>
                <c:pt idx="23">
                  <c:v>4.7068484532756603E-2</c:v>
                </c:pt>
                <c:pt idx="24">
                  <c:v>5.80335636473399E-2</c:v>
                </c:pt>
              </c:numCache>
            </c:numRef>
          </c:yVal>
          <c:smooth val="0"/>
        </c:ser>
        <c:ser>
          <c:idx val="5"/>
          <c:order val="5"/>
          <c:tx>
            <c:strRef>
              <c:f>Tabelle15!$O$102</c:f>
              <c:strCache>
                <c:ptCount val="1"/>
                <c:pt idx="0">
                  <c:v>DE, M1, veh 14</c:v>
                </c:pt>
              </c:strCache>
            </c:strRef>
          </c:tx>
          <c:spPr>
            <a:ln>
              <a:solidFill>
                <a:srgbClr val="18F30D"/>
              </a:solidFill>
            </a:ln>
          </c:spPr>
          <c:marker>
            <c:symbol val="circle"/>
            <c:size val="9"/>
            <c:spPr>
              <a:solidFill>
                <a:srgbClr val="18F30D"/>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Tabelle15!$O$103:$O$127</c:f>
              <c:numCache>
                <c:formatCode>0.00E+00</c:formatCode>
                <c:ptCount val="25"/>
                <c:pt idx="0">
                  <c:v>3.9382407637748001E-2</c:v>
                </c:pt>
                <c:pt idx="1">
                  <c:v>0.10784196460779</c:v>
                </c:pt>
                <c:pt idx="2" formatCode="General">
                  <c:v>0.16552832859243199</c:v>
                </c:pt>
                <c:pt idx="3" formatCode="General">
                  <c:v>0.23107495866191</c:v>
                </c:pt>
                <c:pt idx="4" formatCode="General">
                  <c:v>0.240605902463424</c:v>
                </c:pt>
                <c:pt idx="5" formatCode="General">
                  <c:v>0.22658370696837299</c:v>
                </c:pt>
                <c:pt idx="6" formatCode="General">
                  <c:v>0.21396245713720899</c:v>
                </c:pt>
                <c:pt idx="7" formatCode="General">
                  <c:v>0.212527961824519</c:v>
                </c:pt>
                <c:pt idx="8" formatCode="General">
                  <c:v>0.21634216862510899</c:v>
                </c:pt>
                <c:pt idx="9" formatCode="General">
                  <c:v>0.18471174277844399</c:v>
                </c:pt>
                <c:pt idx="10" formatCode="General">
                  <c:v>0.17470596854401799</c:v>
                </c:pt>
                <c:pt idx="11" formatCode="General">
                  <c:v>0.16192159672677001</c:v>
                </c:pt>
                <c:pt idx="12" formatCode="General">
                  <c:v>0.124518976252248</c:v>
                </c:pt>
                <c:pt idx="13" formatCode="General">
                  <c:v>0.12533022229071999</c:v>
                </c:pt>
                <c:pt idx="14" formatCode="General">
                  <c:v>0.105770256449174</c:v>
                </c:pt>
                <c:pt idx="15" formatCode="General">
                  <c:v>0.13227417125812499</c:v>
                </c:pt>
                <c:pt idx="16" formatCode="General">
                  <c:v>0.118255654840817</c:v>
                </c:pt>
                <c:pt idx="17" formatCode="General">
                  <c:v>0.12433615827189599</c:v>
                </c:pt>
                <c:pt idx="18">
                  <c:v>0.125596822237523</c:v>
                </c:pt>
                <c:pt idx="19">
                  <c:v>0.13191817905452799</c:v>
                </c:pt>
                <c:pt idx="20">
                  <c:v>0.12868473099318001</c:v>
                </c:pt>
              </c:numCache>
            </c:numRef>
          </c:yVal>
          <c:smooth val="0"/>
        </c:ser>
        <c:ser>
          <c:idx val="6"/>
          <c:order val="6"/>
          <c:tx>
            <c:strRef>
              <c:f>Tabelle15!$P$102</c:f>
              <c:strCache>
                <c:ptCount val="1"/>
                <c:pt idx="0">
                  <c:v>DE, M1, veh 15</c:v>
                </c:pt>
              </c:strCache>
            </c:strRef>
          </c:tx>
          <c:spPr>
            <a:ln>
              <a:solidFill>
                <a:srgbClr val="00FFFF"/>
              </a:solidFill>
            </a:ln>
          </c:spPr>
          <c:marker>
            <c:symbol val="square"/>
            <c:size val="9"/>
            <c:spPr>
              <a:solidFill>
                <a:srgbClr val="00FFFF"/>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Tabelle15!$P$103:$P$127</c:f>
              <c:numCache>
                <c:formatCode>0.00E+00</c:formatCode>
                <c:ptCount val="25"/>
                <c:pt idx="0">
                  <c:v>1.6829087679859901E-2</c:v>
                </c:pt>
                <c:pt idx="1">
                  <c:v>9.2971419735769403E-2</c:v>
                </c:pt>
                <c:pt idx="2" formatCode="General">
                  <c:v>0.178937116514225</c:v>
                </c:pt>
                <c:pt idx="3" formatCode="General">
                  <c:v>0.24469233103364599</c:v>
                </c:pt>
                <c:pt idx="4" formatCode="General">
                  <c:v>0.26336085947343901</c:v>
                </c:pt>
                <c:pt idx="5" formatCode="General">
                  <c:v>0.27019211201849203</c:v>
                </c:pt>
                <c:pt idx="6" formatCode="General">
                  <c:v>0.25797172378189998</c:v>
                </c:pt>
                <c:pt idx="7" formatCode="General">
                  <c:v>0.24332933119415001</c:v>
                </c:pt>
                <c:pt idx="8" formatCode="General">
                  <c:v>0.226823148269515</c:v>
                </c:pt>
                <c:pt idx="9" formatCode="General">
                  <c:v>0.219392665550318</c:v>
                </c:pt>
                <c:pt idx="10" formatCode="General">
                  <c:v>0.19008771447050801</c:v>
                </c:pt>
                <c:pt idx="11" formatCode="General">
                  <c:v>0.19675139528695201</c:v>
                </c:pt>
                <c:pt idx="12" formatCode="General">
                  <c:v>0.16101277641329501</c:v>
                </c:pt>
                <c:pt idx="13" formatCode="General">
                  <c:v>0.14374687731997399</c:v>
                </c:pt>
                <c:pt idx="14">
                  <c:v>0.13668230966441</c:v>
                </c:pt>
                <c:pt idx="15" formatCode="General">
                  <c:v>0.13192348352362901</c:v>
                </c:pt>
                <c:pt idx="16" formatCode="General">
                  <c:v>0.14998841770426999</c:v>
                </c:pt>
                <c:pt idx="17" formatCode="General">
                  <c:v>0.13695028325794401</c:v>
                </c:pt>
                <c:pt idx="18" formatCode="General">
                  <c:v>0.14216981629703301</c:v>
                </c:pt>
                <c:pt idx="19" formatCode="General">
                  <c:v>0.145290870532093</c:v>
                </c:pt>
                <c:pt idx="20" formatCode="General">
                  <c:v>0.14309297152370701</c:v>
                </c:pt>
                <c:pt idx="21" formatCode="General">
                  <c:v>0.137193482055018</c:v>
                </c:pt>
              </c:numCache>
            </c:numRef>
          </c:yVal>
          <c:smooth val="0"/>
        </c:ser>
        <c:ser>
          <c:idx val="7"/>
          <c:order val="7"/>
          <c:tx>
            <c:strRef>
              <c:f>Tabelle15!$Q$102</c:f>
              <c:strCache>
                <c:ptCount val="1"/>
                <c:pt idx="0">
                  <c:v>DE, M1, veh 16</c:v>
                </c:pt>
              </c:strCache>
            </c:strRef>
          </c:tx>
          <c:spPr>
            <a:ln>
              <a:solidFill>
                <a:srgbClr val="FF0000"/>
              </a:solidFill>
            </a:ln>
          </c:spPr>
          <c:marker>
            <c:symbol val="triangle"/>
            <c:size val="9"/>
            <c:spPr>
              <a:solidFill>
                <a:srgbClr val="FF00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Tabelle15!$Q$103:$Q$127</c:f>
              <c:numCache>
                <c:formatCode>General</c:formatCode>
                <c:ptCount val="25"/>
                <c:pt idx="1">
                  <c:v>0.103214465584723</c:v>
                </c:pt>
                <c:pt idx="2">
                  <c:v>0.189434117338387</c:v>
                </c:pt>
                <c:pt idx="3">
                  <c:v>0.22291220072402501</c:v>
                </c:pt>
                <c:pt idx="4">
                  <c:v>0.22554421974817601</c:v>
                </c:pt>
                <c:pt idx="5">
                  <c:v>0.231085958416549</c:v>
                </c:pt>
                <c:pt idx="6">
                  <c:v>0.20584701987168699</c:v>
                </c:pt>
                <c:pt idx="7">
                  <c:v>0.20349759467255801</c:v>
                </c:pt>
                <c:pt idx="8">
                  <c:v>0.17787660166863201</c:v>
                </c:pt>
                <c:pt idx="9">
                  <c:v>0.13986782561118999</c:v>
                </c:pt>
                <c:pt idx="10">
                  <c:v>0.14464401612696901</c:v>
                </c:pt>
                <c:pt idx="11">
                  <c:v>0.114262652567605</c:v>
                </c:pt>
                <c:pt idx="12">
                  <c:v>0.135055395534322</c:v>
                </c:pt>
                <c:pt idx="13">
                  <c:v>0.102704555820783</c:v>
                </c:pt>
                <c:pt idx="14">
                  <c:v>0.120847436918694</c:v>
                </c:pt>
                <c:pt idx="15">
                  <c:v>0.11979951727909</c:v>
                </c:pt>
                <c:pt idx="16">
                  <c:v>0.10447174926613199</c:v>
                </c:pt>
                <c:pt idx="17" formatCode="0.00E+00">
                  <c:v>9.4106580754130698E-2</c:v>
                </c:pt>
                <c:pt idx="18" formatCode="0.00E+00">
                  <c:v>9.7010504291116295E-2</c:v>
                </c:pt>
              </c:numCache>
            </c:numRef>
          </c:yVal>
          <c:smooth val="0"/>
        </c:ser>
        <c:dLbls>
          <c:showLegendKey val="0"/>
          <c:showVal val="0"/>
          <c:showCatName val="0"/>
          <c:showSerName val="0"/>
          <c:showPercent val="0"/>
          <c:showBubbleSize val="0"/>
        </c:dLbls>
        <c:axId val="141313152"/>
        <c:axId val="141315456"/>
      </c:scatterChart>
      <c:valAx>
        <c:axId val="141313152"/>
        <c:scaling>
          <c:orientation val="minMax"/>
          <c:max val="140"/>
        </c:scaling>
        <c:delete val="0"/>
        <c:axPos val="b"/>
        <c:majorGridlines/>
        <c:title>
          <c:tx>
            <c:rich>
              <a:bodyPr/>
              <a:lstStyle/>
              <a:p>
                <a:pPr>
                  <a:defRPr/>
                </a:pPr>
                <a:r>
                  <a:rPr lang="de-DE"/>
                  <a:t>vehicle speed in km/h</a:t>
                </a:r>
              </a:p>
            </c:rich>
          </c:tx>
          <c:layout/>
          <c:overlay val="0"/>
        </c:title>
        <c:numFmt formatCode="#,##0" sourceLinked="0"/>
        <c:majorTickMark val="cross"/>
        <c:minorTickMark val="cross"/>
        <c:tickLblPos val="nextTo"/>
        <c:crossAx val="141315456"/>
        <c:crosses val="autoZero"/>
        <c:crossBetween val="midCat"/>
        <c:majorUnit val="20"/>
        <c:minorUnit val="5"/>
      </c:valAx>
      <c:valAx>
        <c:axId val="141315456"/>
        <c:scaling>
          <c:orientation val="minMax"/>
          <c:max val="0.35000000000000003"/>
          <c:min val="0"/>
        </c:scaling>
        <c:delete val="0"/>
        <c:axPos val="l"/>
        <c:majorGridlines/>
        <c:title>
          <c:tx>
            <c:rich>
              <a:bodyPr rot="-5400000" vert="horz"/>
              <a:lstStyle/>
              <a:p>
                <a:pPr>
                  <a:defRPr/>
                </a:pPr>
                <a:r>
                  <a:rPr lang="de-DE"/>
                  <a:t>average RPA in m/s²</a:t>
                </a:r>
              </a:p>
            </c:rich>
          </c:tx>
          <c:layout/>
          <c:overlay val="0"/>
        </c:title>
        <c:numFmt formatCode="#,##0.00" sourceLinked="0"/>
        <c:majorTickMark val="cross"/>
        <c:minorTickMark val="cross"/>
        <c:tickLblPos val="nextTo"/>
        <c:crossAx val="141313152"/>
        <c:crosses val="autoZero"/>
        <c:crossBetween val="midCat"/>
      </c:valAx>
    </c:plotArea>
    <c:legend>
      <c:legendPos val="r"/>
      <c:layout>
        <c:manualLayout>
          <c:xMode val="edge"/>
          <c:yMode val="edge"/>
          <c:x val="0.77706902594491267"/>
          <c:y val="6.2109446544681174E-2"/>
          <c:w val="0.17785997836463155"/>
          <c:h val="0.45362836812103213"/>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Tabelle15!$J$135</c:f>
              <c:strCache>
                <c:ptCount val="1"/>
                <c:pt idx="0">
                  <c:v>IT, M1, veh 1</c:v>
                </c:pt>
              </c:strCache>
            </c:strRef>
          </c:tx>
          <c:spPr>
            <a:ln>
              <a:solidFill>
                <a:srgbClr val="33CC33"/>
              </a:solidFill>
            </a:ln>
          </c:spPr>
          <c:marker>
            <c:symbol val="triangle"/>
            <c:size val="9"/>
            <c:spPr>
              <a:solidFill>
                <a:srgbClr val="33CC33"/>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Tabelle15!$J$136:$J$161</c:f>
              <c:numCache>
                <c:formatCode>General</c:formatCode>
                <c:ptCount val="26"/>
                <c:pt idx="0" formatCode="0.00E+00">
                  <c:v>2.1753993260059699E-2</c:v>
                </c:pt>
                <c:pt idx="1">
                  <c:v>0.110680152953762</c:v>
                </c:pt>
                <c:pt idx="2">
                  <c:v>0.182979151945175</c:v>
                </c:pt>
                <c:pt idx="3">
                  <c:v>0.25597399980007801</c:v>
                </c:pt>
                <c:pt idx="4">
                  <c:v>0.29677301274881202</c:v>
                </c:pt>
                <c:pt idx="5">
                  <c:v>0.29209024785945098</c:v>
                </c:pt>
                <c:pt idx="6">
                  <c:v>0.29121989683761501</c:v>
                </c:pt>
                <c:pt idx="7">
                  <c:v>0.28592716905286403</c:v>
                </c:pt>
                <c:pt idx="8">
                  <c:v>0.26791238682260199</c:v>
                </c:pt>
                <c:pt idx="9">
                  <c:v>0.25227260577347599</c:v>
                </c:pt>
                <c:pt idx="10">
                  <c:v>0.22471791279408401</c:v>
                </c:pt>
                <c:pt idx="11">
                  <c:v>0.205775421498751</c:v>
                </c:pt>
                <c:pt idx="12">
                  <c:v>0.187370499500883</c:v>
                </c:pt>
                <c:pt idx="13">
                  <c:v>0.17616901107764399</c:v>
                </c:pt>
                <c:pt idx="14" formatCode="0.00E+00">
                  <c:v>0.163409597517232</c:v>
                </c:pt>
                <c:pt idx="15" formatCode="0.00E+00">
                  <c:v>0.143390917463284</c:v>
                </c:pt>
                <c:pt idx="16" formatCode="0.00E+00">
                  <c:v>0.124773036535784</c:v>
                </c:pt>
                <c:pt idx="17" formatCode="0.00E+00">
                  <c:v>0.11736475653131299</c:v>
                </c:pt>
                <c:pt idx="18">
                  <c:v>0.111056442578035</c:v>
                </c:pt>
                <c:pt idx="19" formatCode="0.00E+00">
                  <c:v>9.0757859326537502E-2</c:v>
                </c:pt>
                <c:pt idx="20" formatCode="0.00E+00">
                  <c:v>7.7167432711105904E-2</c:v>
                </c:pt>
                <c:pt idx="21" formatCode="0.00E+00">
                  <c:v>6.8960949241643102E-2</c:v>
                </c:pt>
                <c:pt idx="22" formatCode="0.00E+00">
                  <c:v>7.5445041027131704E-2</c:v>
                </c:pt>
                <c:pt idx="23">
                  <c:v>6.9766899731984994E-2</c:v>
                </c:pt>
                <c:pt idx="24" formatCode="0.00E+00">
                  <c:v>7.82508857496544E-2</c:v>
                </c:pt>
              </c:numCache>
            </c:numRef>
          </c:yVal>
          <c:smooth val="0"/>
        </c:ser>
        <c:ser>
          <c:idx val="1"/>
          <c:order val="1"/>
          <c:tx>
            <c:strRef>
              <c:f>Tabelle15!$K$135</c:f>
              <c:strCache>
                <c:ptCount val="1"/>
                <c:pt idx="0">
                  <c:v>IT, M1, veh 2</c:v>
                </c:pt>
              </c:strCache>
            </c:strRef>
          </c:tx>
          <c:spPr>
            <a:ln>
              <a:solidFill>
                <a:srgbClr val="99CC00"/>
              </a:solidFill>
            </a:ln>
          </c:spPr>
          <c:marker>
            <c:symbol val="diamond"/>
            <c:size val="9"/>
            <c:spPr>
              <a:solidFill>
                <a:srgbClr val="99CC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Tabelle15!$K$136:$K$161</c:f>
              <c:numCache>
                <c:formatCode>0.00E+00</c:formatCode>
                <c:ptCount val="26"/>
                <c:pt idx="0">
                  <c:v>2.2095707202847301E-2</c:v>
                </c:pt>
                <c:pt idx="1">
                  <c:v>8.24189143515381E-2</c:v>
                </c:pt>
                <c:pt idx="2" formatCode="General">
                  <c:v>0.18325919739402399</c:v>
                </c:pt>
                <c:pt idx="3" formatCode="General">
                  <c:v>0.22583646722370801</c:v>
                </c:pt>
                <c:pt idx="4" formatCode="General">
                  <c:v>0.18017319198506901</c:v>
                </c:pt>
                <c:pt idx="5" formatCode="General">
                  <c:v>0.22685079045631101</c:v>
                </c:pt>
                <c:pt idx="6" formatCode="General">
                  <c:v>0.203984017102675</c:v>
                </c:pt>
                <c:pt idx="7" formatCode="General">
                  <c:v>0.22451525878904199</c:v>
                </c:pt>
                <c:pt idx="8" formatCode="General">
                  <c:v>0.19384035515529799</c:v>
                </c:pt>
                <c:pt idx="9" formatCode="General">
                  <c:v>0.15983841581143099</c:v>
                </c:pt>
                <c:pt idx="10" formatCode="General">
                  <c:v>0.14421978174118799</c:v>
                </c:pt>
                <c:pt idx="11" formatCode="General">
                  <c:v>0.13270689353527201</c:v>
                </c:pt>
                <c:pt idx="12" formatCode="General">
                  <c:v>0.137265082873748</c:v>
                </c:pt>
                <c:pt idx="13" formatCode="General">
                  <c:v>0.14049958530599499</c:v>
                </c:pt>
                <c:pt idx="14" formatCode="General">
                  <c:v>0.111855824560636</c:v>
                </c:pt>
                <c:pt idx="15">
                  <c:v>0.10867525139671901</c:v>
                </c:pt>
              </c:numCache>
            </c:numRef>
          </c:yVal>
          <c:smooth val="0"/>
        </c:ser>
        <c:ser>
          <c:idx val="2"/>
          <c:order val="2"/>
          <c:tx>
            <c:strRef>
              <c:f>Tabelle15!$L$135</c:f>
              <c:strCache>
                <c:ptCount val="1"/>
                <c:pt idx="0">
                  <c:v>IT, M1, veh 4</c:v>
                </c:pt>
              </c:strCache>
            </c:strRef>
          </c:tx>
          <c:spPr>
            <a:ln>
              <a:solidFill>
                <a:srgbClr val="650357"/>
              </a:solidFill>
            </a:ln>
          </c:spPr>
          <c:marker>
            <c:symbol val="triangle"/>
            <c:size val="9"/>
            <c:spPr>
              <a:solidFill>
                <a:srgbClr val="650357"/>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Tabelle15!$L$136:$L$161</c:f>
              <c:numCache>
                <c:formatCode>General</c:formatCode>
                <c:ptCount val="26"/>
                <c:pt idx="0" formatCode="0.00E+00">
                  <c:v>3.1532006752709202E-2</c:v>
                </c:pt>
                <c:pt idx="1">
                  <c:v>9.1612344518507999E-2</c:v>
                </c:pt>
                <c:pt idx="2">
                  <c:v>0.15968589176963899</c:v>
                </c:pt>
                <c:pt idx="3">
                  <c:v>0.19962508782982799</c:v>
                </c:pt>
                <c:pt idx="4">
                  <c:v>0.20821666155723101</c:v>
                </c:pt>
                <c:pt idx="5">
                  <c:v>0.21750697407302999</c:v>
                </c:pt>
                <c:pt idx="6">
                  <c:v>0.21347113175938401</c:v>
                </c:pt>
                <c:pt idx="7">
                  <c:v>0.21708973593050401</c:v>
                </c:pt>
                <c:pt idx="8">
                  <c:v>0.187941857193057</c:v>
                </c:pt>
                <c:pt idx="9">
                  <c:v>0.175358425844822</c:v>
                </c:pt>
                <c:pt idx="10">
                  <c:v>0.14889969876818199</c:v>
                </c:pt>
                <c:pt idx="11">
                  <c:v>0.11919282305715</c:v>
                </c:pt>
                <c:pt idx="12">
                  <c:v>0.12574870900700899</c:v>
                </c:pt>
                <c:pt idx="13">
                  <c:v>0.12584916117869799</c:v>
                </c:pt>
                <c:pt idx="14">
                  <c:v>0.15827971405654301</c:v>
                </c:pt>
                <c:pt idx="15" formatCode="0.00E+00">
                  <c:v>7.62504560916962E-2</c:v>
                </c:pt>
                <c:pt idx="16">
                  <c:v>0.102600010633039</c:v>
                </c:pt>
                <c:pt idx="17" formatCode="0.00E+00">
                  <c:v>9.3771020747865197E-2</c:v>
                </c:pt>
                <c:pt idx="18" formatCode="0.00E+00">
                  <c:v>7.8710813093853901E-2</c:v>
                </c:pt>
                <c:pt idx="19" formatCode="0.00E+00">
                  <c:v>8.1771544411561606E-2</c:v>
                </c:pt>
                <c:pt idx="20" formatCode="0.00E+00">
                  <c:v>6.3273943275287597E-2</c:v>
                </c:pt>
              </c:numCache>
            </c:numRef>
          </c:yVal>
          <c:smooth val="0"/>
        </c:ser>
        <c:ser>
          <c:idx val="3"/>
          <c:order val="3"/>
          <c:tx>
            <c:strRef>
              <c:f>Tabelle15!$M$135</c:f>
              <c:strCache>
                <c:ptCount val="1"/>
                <c:pt idx="0">
                  <c:v>IT, M1, veh 8</c:v>
                </c:pt>
              </c:strCache>
            </c:strRef>
          </c:tx>
          <c:spPr>
            <a:ln>
              <a:solidFill>
                <a:srgbClr val="FF9900"/>
              </a:solidFill>
            </a:ln>
          </c:spPr>
          <c:marker>
            <c:symbol val="square"/>
            <c:size val="9"/>
            <c:spPr>
              <a:solidFill>
                <a:srgbClr val="FF99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Tabelle15!$M$136:$M$161</c:f>
              <c:numCache>
                <c:formatCode>General</c:formatCode>
                <c:ptCount val="26"/>
                <c:pt idx="0" formatCode="0.00E+00">
                  <c:v>2.9832925599962701E-2</c:v>
                </c:pt>
                <c:pt idx="1">
                  <c:v>0.108549356230323</c:v>
                </c:pt>
                <c:pt idx="2">
                  <c:v>0.207092865433675</c:v>
                </c:pt>
                <c:pt idx="3">
                  <c:v>0.287625787379644</c:v>
                </c:pt>
                <c:pt idx="4">
                  <c:v>0.29341647115160602</c:v>
                </c:pt>
                <c:pt idx="5">
                  <c:v>0.30547618312529101</c:v>
                </c:pt>
                <c:pt idx="6">
                  <c:v>0.30137739613553499</c:v>
                </c:pt>
                <c:pt idx="7">
                  <c:v>0.29159588873192699</c:v>
                </c:pt>
                <c:pt idx="8">
                  <c:v>0.27215547342183799</c:v>
                </c:pt>
                <c:pt idx="9">
                  <c:v>0.25163063097647898</c:v>
                </c:pt>
                <c:pt idx="10" formatCode="0.00E+00">
                  <c:v>0.20587067656115299</c:v>
                </c:pt>
                <c:pt idx="11">
                  <c:v>0.196617322964448</c:v>
                </c:pt>
                <c:pt idx="12" formatCode="0.00E+00">
                  <c:v>0.17879642304386201</c:v>
                </c:pt>
                <c:pt idx="13" formatCode="0.00E+00">
                  <c:v>0.187112757973219</c:v>
                </c:pt>
                <c:pt idx="14" formatCode="0.00E+00">
                  <c:v>0.16441188440083501</c:v>
                </c:pt>
                <c:pt idx="15" formatCode="0.00E+00">
                  <c:v>0.14185139557028001</c:v>
                </c:pt>
                <c:pt idx="16">
                  <c:v>0.129003119142995</c:v>
                </c:pt>
                <c:pt idx="17">
                  <c:v>0.110322760311273</c:v>
                </c:pt>
                <c:pt idx="18" formatCode="0.00E+00">
                  <c:v>0.118331633258403</c:v>
                </c:pt>
                <c:pt idx="19">
                  <c:v>0.10269074728087201</c:v>
                </c:pt>
                <c:pt idx="20" formatCode="0.00E+00">
                  <c:v>8.9008501897414202E-2</c:v>
                </c:pt>
                <c:pt idx="21" formatCode="0.00E+00">
                  <c:v>7.5147139565647697E-2</c:v>
                </c:pt>
                <c:pt idx="22" formatCode="0.00E+00">
                  <c:v>7.2800652942312902E-2</c:v>
                </c:pt>
                <c:pt idx="23">
                  <c:v>7.1457546796507995E-2</c:v>
                </c:pt>
                <c:pt idx="24" formatCode="0.00E+00">
                  <c:v>6.24771821259218E-2</c:v>
                </c:pt>
              </c:numCache>
            </c:numRef>
          </c:yVal>
          <c:smooth val="0"/>
        </c:ser>
        <c:ser>
          <c:idx val="4"/>
          <c:order val="4"/>
          <c:tx>
            <c:strRef>
              <c:f>Tabelle15!$N$135</c:f>
              <c:strCache>
                <c:ptCount val="1"/>
                <c:pt idx="0">
                  <c:v>IT, M1, veh 9</c:v>
                </c:pt>
              </c:strCache>
            </c:strRef>
          </c:tx>
          <c:spPr>
            <a:ln>
              <a:solidFill>
                <a:srgbClr val="FFFF00"/>
              </a:solidFill>
            </a:ln>
          </c:spPr>
          <c:marker>
            <c:symbol val="circle"/>
            <c:size val="9"/>
            <c:spPr>
              <a:solidFill>
                <a:srgbClr val="FFFF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Tabelle15!$N$136:$N$161</c:f>
              <c:numCache>
                <c:formatCode>General</c:formatCode>
                <c:ptCount val="26"/>
                <c:pt idx="0">
                  <c:v>0</c:v>
                </c:pt>
                <c:pt idx="1">
                  <c:v>0.12711448497296299</c:v>
                </c:pt>
                <c:pt idx="2">
                  <c:v>0.19241946752556899</c:v>
                </c:pt>
                <c:pt idx="3">
                  <c:v>0.297430104244432</c:v>
                </c:pt>
                <c:pt idx="4">
                  <c:v>0.303638936698645</c:v>
                </c:pt>
                <c:pt idx="5">
                  <c:v>0.29794396150546198</c:v>
                </c:pt>
                <c:pt idx="6">
                  <c:v>0.30823176464734903</c:v>
                </c:pt>
                <c:pt idx="7">
                  <c:v>0.29357120625780098</c:v>
                </c:pt>
                <c:pt idx="8">
                  <c:v>0.26745328217097902</c:v>
                </c:pt>
                <c:pt idx="9">
                  <c:v>0.253607786514152</c:v>
                </c:pt>
                <c:pt idx="10">
                  <c:v>0.222454597757205</c:v>
                </c:pt>
                <c:pt idx="11">
                  <c:v>0.22457531275255299</c:v>
                </c:pt>
                <c:pt idx="12">
                  <c:v>0.195259092742392</c:v>
                </c:pt>
                <c:pt idx="13">
                  <c:v>0.19254364564000501</c:v>
                </c:pt>
                <c:pt idx="14">
                  <c:v>0.16979288655979899</c:v>
                </c:pt>
                <c:pt idx="15">
                  <c:v>0.14126814262870599</c:v>
                </c:pt>
                <c:pt idx="16">
                  <c:v>0.12532115850377201</c:v>
                </c:pt>
                <c:pt idx="17" formatCode="0.00E+00">
                  <c:v>9.2753353138113698E-2</c:v>
                </c:pt>
                <c:pt idx="18">
                  <c:v>0.10969329287737301</c:v>
                </c:pt>
                <c:pt idx="19" formatCode="0.00E+00">
                  <c:v>8.5824620912889102E-2</c:v>
                </c:pt>
                <c:pt idx="20" formatCode="0.00E+00">
                  <c:v>6.8244068042161696E-2</c:v>
                </c:pt>
                <c:pt idx="21" formatCode="0.00E+00">
                  <c:v>7.1367112517081402E-2</c:v>
                </c:pt>
                <c:pt idx="22" formatCode="0.00E+00">
                  <c:v>8.1904380063522395E-2</c:v>
                </c:pt>
                <c:pt idx="23">
                  <c:v>6.2829129682830998E-2</c:v>
                </c:pt>
              </c:numCache>
            </c:numRef>
          </c:yVal>
          <c:smooth val="0"/>
        </c:ser>
        <c:ser>
          <c:idx val="5"/>
          <c:order val="5"/>
          <c:tx>
            <c:strRef>
              <c:f>Tabelle15!$O$135</c:f>
              <c:strCache>
                <c:ptCount val="1"/>
                <c:pt idx="0">
                  <c:v>IT, M1, veh 10</c:v>
                </c:pt>
              </c:strCache>
            </c:strRef>
          </c:tx>
          <c:spPr>
            <a:ln>
              <a:solidFill>
                <a:srgbClr val="18F30D"/>
              </a:solidFill>
            </a:ln>
          </c:spPr>
          <c:marker>
            <c:symbol val="circle"/>
            <c:size val="9"/>
            <c:spPr>
              <a:solidFill>
                <a:srgbClr val="18F30D"/>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Tabelle15!$O$136:$O$161</c:f>
              <c:numCache>
                <c:formatCode>0.00E+00</c:formatCode>
                <c:ptCount val="26"/>
                <c:pt idx="0">
                  <c:v>3.3158138367848901E-2</c:v>
                </c:pt>
                <c:pt idx="1">
                  <c:v>9.8672625160723407E-2</c:v>
                </c:pt>
                <c:pt idx="2" formatCode="General">
                  <c:v>0.168809985435284</c:v>
                </c:pt>
                <c:pt idx="3" formatCode="General">
                  <c:v>0.231872529472956</c:v>
                </c:pt>
                <c:pt idx="4" formatCode="General">
                  <c:v>0.24050437007351</c:v>
                </c:pt>
                <c:pt idx="5" formatCode="General">
                  <c:v>0.227973585792561</c:v>
                </c:pt>
                <c:pt idx="6" formatCode="General">
                  <c:v>0.230314799121283</c:v>
                </c:pt>
                <c:pt idx="7" formatCode="General">
                  <c:v>0.22205249754568501</c:v>
                </c:pt>
                <c:pt idx="8" formatCode="General">
                  <c:v>0.20550094752297399</c:v>
                </c:pt>
                <c:pt idx="9" formatCode="General">
                  <c:v>0.18913238239320901</c:v>
                </c:pt>
                <c:pt idx="10" formatCode="General">
                  <c:v>0.17570412511865</c:v>
                </c:pt>
                <c:pt idx="11" formatCode="General">
                  <c:v>0.157269429634668</c:v>
                </c:pt>
                <c:pt idx="12" formatCode="General">
                  <c:v>0.15199631462440599</c:v>
                </c:pt>
                <c:pt idx="13" formatCode="General">
                  <c:v>0.13462680046950201</c:v>
                </c:pt>
                <c:pt idx="14" formatCode="General">
                  <c:v>0.117284318891775</c:v>
                </c:pt>
                <c:pt idx="15" formatCode="General">
                  <c:v>0.102395823057803</c:v>
                </c:pt>
                <c:pt idx="16">
                  <c:v>8.9821450116481905E-2</c:v>
                </c:pt>
                <c:pt idx="17">
                  <c:v>9.6017610416006899E-2</c:v>
                </c:pt>
                <c:pt idx="18">
                  <c:v>9.3032245255598098E-2</c:v>
                </c:pt>
                <c:pt idx="19">
                  <c:v>9.5851099311038801E-2</c:v>
                </c:pt>
                <c:pt idx="20">
                  <c:v>8.1873535870499295E-2</c:v>
                </c:pt>
                <c:pt idx="21">
                  <c:v>7.9645256034252807E-2</c:v>
                </c:pt>
                <c:pt idx="22">
                  <c:v>7.0139346800335803E-2</c:v>
                </c:pt>
                <c:pt idx="23">
                  <c:v>5.93607639054574E-2</c:v>
                </c:pt>
                <c:pt idx="24">
                  <c:v>4.4707653413492199E-2</c:v>
                </c:pt>
                <c:pt idx="25">
                  <c:v>2.58382450523496E-2</c:v>
                </c:pt>
              </c:numCache>
            </c:numRef>
          </c:yVal>
          <c:smooth val="0"/>
        </c:ser>
        <c:ser>
          <c:idx val="6"/>
          <c:order val="6"/>
          <c:tx>
            <c:strRef>
              <c:f>Tabelle15!$P$135</c:f>
              <c:strCache>
                <c:ptCount val="1"/>
                <c:pt idx="0">
                  <c:v>IT, M1, veh 11</c:v>
                </c:pt>
              </c:strCache>
            </c:strRef>
          </c:tx>
          <c:spPr>
            <a:ln>
              <a:solidFill>
                <a:srgbClr val="00FFFF"/>
              </a:solidFill>
            </a:ln>
          </c:spPr>
          <c:marker>
            <c:symbol val="square"/>
            <c:size val="9"/>
            <c:spPr>
              <a:solidFill>
                <a:srgbClr val="00FFFF"/>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Tabelle15!$P$136:$P$161</c:f>
              <c:numCache>
                <c:formatCode>0.00E+00</c:formatCode>
                <c:ptCount val="26"/>
                <c:pt idx="1">
                  <c:v>9.5241123889581794E-2</c:v>
                </c:pt>
                <c:pt idx="2" formatCode="General">
                  <c:v>0.16794260175165501</c:v>
                </c:pt>
                <c:pt idx="3" formatCode="General">
                  <c:v>0.251027595961404</c:v>
                </c:pt>
                <c:pt idx="4" formatCode="General">
                  <c:v>0.259915113854499</c:v>
                </c:pt>
                <c:pt idx="5" formatCode="General">
                  <c:v>0.26999900653936898</c:v>
                </c:pt>
                <c:pt idx="6" formatCode="General">
                  <c:v>0.26730098104344302</c:v>
                </c:pt>
                <c:pt idx="7" formatCode="General">
                  <c:v>0.28318522291007198</c:v>
                </c:pt>
                <c:pt idx="8" formatCode="General">
                  <c:v>0.23863392917595899</c:v>
                </c:pt>
                <c:pt idx="9" formatCode="General">
                  <c:v>0.228010370672866</c:v>
                </c:pt>
                <c:pt idx="10" formatCode="General">
                  <c:v>0.20394045464546101</c:v>
                </c:pt>
                <c:pt idx="11" formatCode="General">
                  <c:v>0.149235248902756</c:v>
                </c:pt>
                <c:pt idx="12" formatCode="General">
                  <c:v>0.20146994109380001</c:v>
                </c:pt>
                <c:pt idx="14" formatCode="General">
                  <c:v>0.10185361860598401</c:v>
                </c:pt>
                <c:pt idx="15" formatCode="General">
                  <c:v>0.121667128054504</c:v>
                </c:pt>
                <c:pt idx="17" formatCode="General">
                  <c:v>0.103046738523783</c:v>
                </c:pt>
                <c:pt idx="18" formatCode="General">
                  <c:v>9.5757669664979006E-2</c:v>
                </c:pt>
              </c:numCache>
            </c:numRef>
          </c:yVal>
          <c:smooth val="0"/>
        </c:ser>
        <c:ser>
          <c:idx val="7"/>
          <c:order val="7"/>
          <c:tx>
            <c:strRef>
              <c:f>Tabelle15!$Q$135</c:f>
              <c:strCache>
                <c:ptCount val="1"/>
                <c:pt idx="0">
                  <c:v>IT, M1, veh 12</c:v>
                </c:pt>
              </c:strCache>
            </c:strRef>
          </c:tx>
          <c:spPr>
            <a:ln>
              <a:solidFill>
                <a:srgbClr val="FF0000"/>
              </a:solidFill>
            </a:ln>
          </c:spPr>
          <c:marker>
            <c:symbol val="triangle"/>
            <c:size val="9"/>
            <c:spPr>
              <a:solidFill>
                <a:srgbClr val="FF00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Tabelle15!$Q$136:$Q$161</c:f>
              <c:numCache>
                <c:formatCode>General</c:formatCode>
                <c:ptCount val="26"/>
                <c:pt idx="0" formatCode="0.00E+00">
                  <c:v>1.7696753977703199E-2</c:v>
                </c:pt>
                <c:pt idx="1">
                  <c:v>0.10335403324068</c:v>
                </c:pt>
                <c:pt idx="2">
                  <c:v>0.15694523758795101</c:v>
                </c:pt>
                <c:pt idx="3">
                  <c:v>0.21850826437096799</c:v>
                </c:pt>
                <c:pt idx="4">
                  <c:v>0.237680909702608</c:v>
                </c:pt>
                <c:pt idx="5">
                  <c:v>0.27451432277542098</c:v>
                </c:pt>
                <c:pt idx="6">
                  <c:v>0.30741436595927302</c:v>
                </c:pt>
                <c:pt idx="7">
                  <c:v>0.29515762482111402</c:v>
                </c:pt>
                <c:pt idx="8">
                  <c:v>0.29699099033480603</c:v>
                </c:pt>
                <c:pt idx="9">
                  <c:v>0.272422019505489</c:v>
                </c:pt>
                <c:pt idx="10">
                  <c:v>0.24815449093601</c:v>
                </c:pt>
                <c:pt idx="11">
                  <c:v>0.248686788426669</c:v>
                </c:pt>
                <c:pt idx="12">
                  <c:v>0.237887071205341</c:v>
                </c:pt>
                <c:pt idx="13">
                  <c:v>0.25466843428883601</c:v>
                </c:pt>
                <c:pt idx="14">
                  <c:v>0.23127110656292399</c:v>
                </c:pt>
                <c:pt idx="15" formatCode="0.00E+00">
                  <c:v>0.20575453060733201</c:v>
                </c:pt>
                <c:pt idx="16" formatCode="0.00E+00">
                  <c:v>0.18749349294252901</c:v>
                </c:pt>
                <c:pt idx="17" formatCode="0.00E+00">
                  <c:v>0.18906690324747899</c:v>
                </c:pt>
                <c:pt idx="18">
                  <c:v>0.143964095433158</c:v>
                </c:pt>
                <c:pt idx="19" formatCode="0.00E+00">
                  <c:v>0.13476738339627301</c:v>
                </c:pt>
                <c:pt idx="20" formatCode="0.00E+00">
                  <c:v>0.13604333775841099</c:v>
                </c:pt>
                <c:pt idx="21" formatCode="0.00E+00">
                  <c:v>0.14494434826475</c:v>
                </c:pt>
                <c:pt idx="22">
                  <c:v>0.12381800654235001</c:v>
                </c:pt>
                <c:pt idx="23">
                  <c:v>0.134436018473436</c:v>
                </c:pt>
                <c:pt idx="24">
                  <c:v>0.10865529613523001</c:v>
                </c:pt>
                <c:pt idx="25">
                  <c:v>0.13131937293423401</c:v>
                </c:pt>
              </c:numCache>
            </c:numRef>
          </c:yVal>
          <c:smooth val="0"/>
        </c:ser>
        <c:dLbls>
          <c:showLegendKey val="0"/>
          <c:showVal val="0"/>
          <c:showCatName val="0"/>
          <c:showSerName val="0"/>
          <c:showPercent val="0"/>
          <c:showBubbleSize val="0"/>
        </c:dLbls>
        <c:axId val="141406208"/>
        <c:axId val="141408512"/>
      </c:scatterChart>
      <c:valAx>
        <c:axId val="141406208"/>
        <c:scaling>
          <c:orientation val="minMax"/>
          <c:max val="140"/>
        </c:scaling>
        <c:delete val="0"/>
        <c:axPos val="b"/>
        <c:majorGridlines/>
        <c:title>
          <c:tx>
            <c:rich>
              <a:bodyPr/>
              <a:lstStyle/>
              <a:p>
                <a:pPr>
                  <a:defRPr/>
                </a:pPr>
                <a:r>
                  <a:rPr lang="de-DE"/>
                  <a:t>vehicle speed in km/h</a:t>
                </a:r>
              </a:p>
            </c:rich>
          </c:tx>
          <c:overlay val="0"/>
        </c:title>
        <c:numFmt formatCode="#,##0" sourceLinked="0"/>
        <c:majorTickMark val="cross"/>
        <c:minorTickMark val="cross"/>
        <c:tickLblPos val="nextTo"/>
        <c:crossAx val="141408512"/>
        <c:crosses val="autoZero"/>
        <c:crossBetween val="midCat"/>
        <c:majorUnit val="20"/>
        <c:minorUnit val="5"/>
      </c:valAx>
      <c:valAx>
        <c:axId val="141408512"/>
        <c:scaling>
          <c:orientation val="minMax"/>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41406208"/>
        <c:crosses val="autoZero"/>
        <c:crossBetween val="midCat"/>
      </c:valAx>
    </c:plotArea>
    <c:legend>
      <c:legendPos val="r"/>
      <c:layout>
        <c:manualLayout>
          <c:xMode val="edge"/>
          <c:yMode val="edge"/>
          <c:x val="0.77706902594491267"/>
          <c:y val="6.2109446544681174E-2"/>
          <c:w val="0.17785997836463155"/>
          <c:h val="0.45362836812103213"/>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Tabelle15!$J$167</c:f>
              <c:strCache>
                <c:ptCount val="1"/>
                <c:pt idx="0">
                  <c:v>SLO, M1, veh 18</c:v>
                </c:pt>
              </c:strCache>
            </c:strRef>
          </c:tx>
          <c:spPr>
            <a:ln>
              <a:solidFill>
                <a:srgbClr val="33CC33"/>
              </a:solidFill>
            </a:ln>
          </c:spPr>
          <c:marker>
            <c:symbol val="triangle"/>
            <c:size val="9"/>
            <c:spPr>
              <a:solidFill>
                <a:srgbClr val="33CC33"/>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Tabelle15!$J$168:$J$192</c:f>
              <c:numCache>
                <c:formatCode>General</c:formatCode>
                <c:ptCount val="25"/>
                <c:pt idx="0" formatCode="0.00E+00">
                  <c:v>1.6895965030156598E-2</c:v>
                </c:pt>
                <c:pt idx="1">
                  <c:v>0.10629829416730401</c:v>
                </c:pt>
                <c:pt idx="2">
                  <c:v>0.18541794660195399</c:v>
                </c:pt>
                <c:pt idx="3">
                  <c:v>0.22372008341594399</c:v>
                </c:pt>
                <c:pt idx="4">
                  <c:v>0.21835032963245901</c:v>
                </c:pt>
                <c:pt idx="5">
                  <c:v>0.21236982136375701</c:v>
                </c:pt>
                <c:pt idx="6">
                  <c:v>0.202124273777574</c:v>
                </c:pt>
                <c:pt idx="7">
                  <c:v>0.19657815112551799</c:v>
                </c:pt>
                <c:pt idx="8">
                  <c:v>0.18268778762183699</c:v>
                </c:pt>
                <c:pt idx="9">
                  <c:v>0.171410781791765</c:v>
                </c:pt>
                <c:pt idx="10">
                  <c:v>0.161476080077054</c:v>
                </c:pt>
                <c:pt idx="11">
                  <c:v>0.141779583102326</c:v>
                </c:pt>
                <c:pt idx="12">
                  <c:v>0.14849107732303399</c:v>
                </c:pt>
                <c:pt idx="13">
                  <c:v>0.14578911926311999</c:v>
                </c:pt>
                <c:pt idx="14">
                  <c:v>0.15029982358683</c:v>
                </c:pt>
                <c:pt idx="15">
                  <c:v>0.13131989130057301</c:v>
                </c:pt>
                <c:pt idx="16">
                  <c:v>0.10285326449427</c:v>
                </c:pt>
                <c:pt idx="17" formatCode="0.00E+00">
                  <c:v>9.4698863517164597E-2</c:v>
                </c:pt>
                <c:pt idx="18">
                  <c:v>0.11838000945959</c:v>
                </c:pt>
                <c:pt idx="19" formatCode="0.00E+00">
                  <c:v>9.1905374389071204E-2</c:v>
                </c:pt>
                <c:pt idx="20" formatCode="0.00E+00">
                  <c:v>9.5185370346339795E-2</c:v>
                </c:pt>
                <c:pt idx="21" formatCode="0.00E+00">
                  <c:v>8.09672848069629E-2</c:v>
                </c:pt>
                <c:pt idx="22" formatCode="0.00E+00">
                  <c:v>8.7194355830879894E-2</c:v>
                </c:pt>
              </c:numCache>
            </c:numRef>
          </c:yVal>
          <c:smooth val="0"/>
        </c:ser>
        <c:ser>
          <c:idx val="1"/>
          <c:order val="1"/>
          <c:tx>
            <c:strRef>
              <c:f>Tabelle15!$K$167</c:f>
              <c:strCache>
                <c:ptCount val="1"/>
                <c:pt idx="0">
                  <c:v>SLO, M1, veh 20</c:v>
                </c:pt>
              </c:strCache>
            </c:strRef>
          </c:tx>
          <c:spPr>
            <a:ln>
              <a:solidFill>
                <a:srgbClr val="99CC00"/>
              </a:solidFill>
            </a:ln>
          </c:spPr>
          <c:marker>
            <c:symbol val="diamond"/>
            <c:size val="9"/>
            <c:spPr>
              <a:solidFill>
                <a:srgbClr val="99CC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Tabelle15!$K$168:$K$192</c:f>
              <c:numCache>
                <c:formatCode>0.00E+00</c:formatCode>
                <c:ptCount val="25"/>
                <c:pt idx="1">
                  <c:v>9.6394206794146106E-2</c:v>
                </c:pt>
                <c:pt idx="2" formatCode="General">
                  <c:v>0.13138391704291499</c:v>
                </c:pt>
                <c:pt idx="3" formatCode="General">
                  <c:v>0.179079672529285</c:v>
                </c:pt>
                <c:pt idx="4" formatCode="General">
                  <c:v>0.217832036614586</c:v>
                </c:pt>
                <c:pt idx="5" formatCode="General">
                  <c:v>0.19319688183425901</c:v>
                </c:pt>
                <c:pt idx="6" formatCode="General">
                  <c:v>0.18268524989170301</c:v>
                </c:pt>
                <c:pt idx="7" formatCode="General">
                  <c:v>0.17938753208849001</c:v>
                </c:pt>
                <c:pt idx="8" formatCode="General">
                  <c:v>0.145205790826063</c:v>
                </c:pt>
                <c:pt idx="9" formatCode="General">
                  <c:v>0.14767259194457599</c:v>
                </c:pt>
                <c:pt idx="10" formatCode="General">
                  <c:v>0.12603470279989501</c:v>
                </c:pt>
                <c:pt idx="11">
                  <c:v>9.7461811255140904E-2</c:v>
                </c:pt>
                <c:pt idx="12" formatCode="General">
                  <c:v>8.8440725508480006E-2</c:v>
                </c:pt>
                <c:pt idx="13">
                  <c:v>9.4885754543522605E-2</c:v>
                </c:pt>
                <c:pt idx="14" formatCode="General">
                  <c:v>0.102461181974764</c:v>
                </c:pt>
                <c:pt idx="15">
                  <c:v>7.9894854347533503E-2</c:v>
                </c:pt>
                <c:pt idx="16">
                  <c:v>6.0490012942197101E-2</c:v>
                </c:pt>
                <c:pt idx="17">
                  <c:v>8.4007650049422899E-2</c:v>
                </c:pt>
                <c:pt idx="18">
                  <c:v>5.0027736951534903E-2</c:v>
                </c:pt>
                <c:pt idx="19" formatCode="General">
                  <c:v>3.7549761101055998E-2</c:v>
                </c:pt>
                <c:pt idx="20">
                  <c:v>4.5761433838642701E-2</c:v>
                </c:pt>
                <c:pt idx="21">
                  <c:v>3.2411503424407899E-2</c:v>
                </c:pt>
                <c:pt idx="22">
                  <c:v>2.6514555113942101E-2</c:v>
                </c:pt>
              </c:numCache>
            </c:numRef>
          </c:yVal>
          <c:smooth val="0"/>
        </c:ser>
        <c:ser>
          <c:idx val="2"/>
          <c:order val="2"/>
          <c:tx>
            <c:strRef>
              <c:f>Tabelle15!$L$167</c:f>
              <c:strCache>
                <c:ptCount val="1"/>
                <c:pt idx="0">
                  <c:v>SLO, M1, veh 21</c:v>
                </c:pt>
              </c:strCache>
            </c:strRef>
          </c:tx>
          <c:spPr>
            <a:ln>
              <a:solidFill>
                <a:srgbClr val="650357"/>
              </a:solidFill>
            </a:ln>
          </c:spPr>
          <c:marker>
            <c:symbol val="triangle"/>
            <c:size val="9"/>
            <c:spPr>
              <a:solidFill>
                <a:srgbClr val="650357"/>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Tabelle15!$L$168:$L$192</c:f>
              <c:numCache>
                <c:formatCode>0.00E+00</c:formatCode>
                <c:ptCount val="25"/>
                <c:pt idx="1">
                  <c:v>8.7909037728306605E-2</c:v>
                </c:pt>
                <c:pt idx="2" formatCode="General">
                  <c:v>0.21319299528806401</c:v>
                </c:pt>
                <c:pt idx="3" formatCode="General">
                  <c:v>0.19263821752000701</c:v>
                </c:pt>
                <c:pt idx="4" formatCode="General">
                  <c:v>0.22814140686922299</c:v>
                </c:pt>
                <c:pt idx="5" formatCode="General">
                  <c:v>0.204182439372599</c:v>
                </c:pt>
                <c:pt idx="6" formatCode="General">
                  <c:v>0.192047132319252</c:v>
                </c:pt>
                <c:pt idx="7" formatCode="General">
                  <c:v>0.182690945834246</c:v>
                </c:pt>
                <c:pt idx="8" formatCode="General">
                  <c:v>0.153865979017273</c:v>
                </c:pt>
                <c:pt idx="9" formatCode="General">
                  <c:v>0.19909012003080201</c:v>
                </c:pt>
                <c:pt idx="10" formatCode="General">
                  <c:v>0.132660073702976</c:v>
                </c:pt>
                <c:pt idx="11" formatCode="General">
                  <c:v>0.13126055778638801</c:v>
                </c:pt>
              </c:numCache>
            </c:numRef>
          </c:yVal>
          <c:smooth val="0"/>
        </c:ser>
        <c:ser>
          <c:idx val="3"/>
          <c:order val="3"/>
          <c:tx>
            <c:strRef>
              <c:f>Tabelle15!$M$167</c:f>
              <c:strCache>
                <c:ptCount val="1"/>
                <c:pt idx="0">
                  <c:v>SLO, M1, veh 22</c:v>
                </c:pt>
              </c:strCache>
            </c:strRef>
          </c:tx>
          <c:spPr>
            <a:ln>
              <a:solidFill>
                <a:srgbClr val="FF9900"/>
              </a:solidFill>
            </a:ln>
          </c:spPr>
          <c:marker>
            <c:symbol val="square"/>
            <c:size val="9"/>
            <c:spPr>
              <a:solidFill>
                <a:srgbClr val="FF99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Tabelle15!$M$168:$M$192</c:f>
              <c:numCache>
                <c:formatCode>0.00E+00</c:formatCode>
                <c:ptCount val="25"/>
                <c:pt idx="0">
                  <c:v>2.2880919778213198E-2</c:v>
                </c:pt>
                <c:pt idx="1">
                  <c:v>7.9888140102131897E-2</c:v>
                </c:pt>
                <c:pt idx="2" formatCode="General">
                  <c:v>0.178226999141918</c:v>
                </c:pt>
                <c:pt idx="3" formatCode="General">
                  <c:v>0.22453462388586101</c:v>
                </c:pt>
                <c:pt idx="4" formatCode="General">
                  <c:v>0.26485503991993198</c:v>
                </c:pt>
                <c:pt idx="5" formatCode="General">
                  <c:v>0.26170913508246701</c:v>
                </c:pt>
                <c:pt idx="6" formatCode="General">
                  <c:v>0.20064582060597499</c:v>
                </c:pt>
                <c:pt idx="7" formatCode="General">
                  <c:v>0.22407053686994699</c:v>
                </c:pt>
                <c:pt idx="8" formatCode="General">
                  <c:v>0.171141991076665</c:v>
                </c:pt>
                <c:pt idx="9" formatCode="General">
                  <c:v>0.15053668551812899</c:v>
                </c:pt>
                <c:pt idx="10" formatCode="General">
                  <c:v>0.126488157035686</c:v>
                </c:pt>
              </c:numCache>
            </c:numRef>
          </c:yVal>
          <c:smooth val="0"/>
        </c:ser>
        <c:ser>
          <c:idx val="4"/>
          <c:order val="4"/>
          <c:tx>
            <c:strRef>
              <c:f>Tabelle15!$N$167</c:f>
              <c:strCache>
                <c:ptCount val="1"/>
                <c:pt idx="0">
                  <c:v>SLO, M1, veh 23</c:v>
                </c:pt>
              </c:strCache>
            </c:strRef>
          </c:tx>
          <c:spPr>
            <a:ln>
              <a:solidFill>
                <a:srgbClr val="FFFF00"/>
              </a:solidFill>
            </a:ln>
          </c:spPr>
          <c:marker>
            <c:symbol val="circle"/>
            <c:size val="9"/>
            <c:spPr>
              <a:solidFill>
                <a:srgbClr val="FFFF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Tabelle15!$N$168:$N$192</c:f>
              <c:numCache>
                <c:formatCode>General</c:formatCode>
                <c:ptCount val="25"/>
                <c:pt idx="0" formatCode="0.00E+00">
                  <c:v>3.1862628059786097E-2</c:v>
                </c:pt>
                <c:pt idx="1">
                  <c:v>0.11055472605281</c:v>
                </c:pt>
                <c:pt idx="2">
                  <c:v>0.175846900827936</c:v>
                </c:pt>
                <c:pt idx="3">
                  <c:v>0.21987653123817899</c:v>
                </c:pt>
                <c:pt idx="4">
                  <c:v>0.27693250508678702</c:v>
                </c:pt>
                <c:pt idx="5">
                  <c:v>0.27724300056571499</c:v>
                </c:pt>
                <c:pt idx="6">
                  <c:v>0.26377131124151998</c:v>
                </c:pt>
                <c:pt idx="7">
                  <c:v>0.257683158115392</c:v>
                </c:pt>
                <c:pt idx="8">
                  <c:v>0.24550047638310701</c:v>
                </c:pt>
                <c:pt idx="9">
                  <c:v>0.20948339948222999</c:v>
                </c:pt>
                <c:pt idx="10">
                  <c:v>0.22811440774817701</c:v>
                </c:pt>
                <c:pt idx="11">
                  <c:v>0.197882998924407</c:v>
                </c:pt>
                <c:pt idx="12">
                  <c:v>0.152209825346584</c:v>
                </c:pt>
                <c:pt idx="13">
                  <c:v>0.169534186894267</c:v>
                </c:pt>
                <c:pt idx="14">
                  <c:v>0.201309722122816</c:v>
                </c:pt>
                <c:pt idx="15">
                  <c:v>0.15773704313591799</c:v>
                </c:pt>
                <c:pt idx="16">
                  <c:v>0.20670702817966</c:v>
                </c:pt>
                <c:pt idx="17">
                  <c:v>0.100170235380345</c:v>
                </c:pt>
                <c:pt idx="18">
                  <c:v>0.127382069633593</c:v>
                </c:pt>
                <c:pt idx="19" formatCode="0.00E+00">
                  <c:v>8.8805147569233495E-2</c:v>
                </c:pt>
                <c:pt idx="20" formatCode="0.00E+00">
                  <c:v>8.3849976899129805E-2</c:v>
                </c:pt>
                <c:pt idx="21" formatCode="0.00E+00">
                  <c:v>7.52941173186044E-2</c:v>
                </c:pt>
                <c:pt idx="22" formatCode="0.00E+00">
                  <c:v>9.3516062760602703E-2</c:v>
                </c:pt>
              </c:numCache>
            </c:numRef>
          </c:yVal>
          <c:smooth val="0"/>
        </c:ser>
        <c:ser>
          <c:idx val="5"/>
          <c:order val="5"/>
          <c:tx>
            <c:strRef>
              <c:f>Tabelle15!$O$167</c:f>
              <c:strCache>
                <c:ptCount val="1"/>
                <c:pt idx="0">
                  <c:v>SLO, M1, veh 24</c:v>
                </c:pt>
              </c:strCache>
            </c:strRef>
          </c:tx>
          <c:spPr>
            <a:ln>
              <a:solidFill>
                <a:srgbClr val="18F30D"/>
              </a:solidFill>
            </a:ln>
          </c:spPr>
          <c:marker>
            <c:symbol val="circle"/>
            <c:size val="9"/>
            <c:spPr>
              <a:solidFill>
                <a:srgbClr val="18F30D"/>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Tabelle15!$O$168:$O$192</c:f>
              <c:numCache>
                <c:formatCode>General</c:formatCode>
                <c:ptCount val="25"/>
                <c:pt idx="0" formatCode="0.00E+00">
                  <c:v>2.2577472600687602E-2</c:v>
                </c:pt>
                <c:pt idx="1">
                  <c:v>0.10918857912586399</c:v>
                </c:pt>
                <c:pt idx="2">
                  <c:v>0.19251253713393099</c:v>
                </c:pt>
                <c:pt idx="3">
                  <c:v>0.24292473665657199</c:v>
                </c:pt>
                <c:pt idx="4">
                  <c:v>0.272056704743384</c:v>
                </c:pt>
                <c:pt idx="5">
                  <c:v>0.26711417668173898</c:v>
                </c:pt>
                <c:pt idx="6">
                  <c:v>0.259625304092239</c:v>
                </c:pt>
                <c:pt idx="7">
                  <c:v>0.231902674243811</c:v>
                </c:pt>
                <c:pt idx="8">
                  <c:v>0.22875412530647701</c:v>
                </c:pt>
                <c:pt idx="9">
                  <c:v>0.230559849177673</c:v>
                </c:pt>
                <c:pt idx="10">
                  <c:v>0.23434107205400001</c:v>
                </c:pt>
                <c:pt idx="11">
                  <c:v>0.21933142594417199</c:v>
                </c:pt>
                <c:pt idx="12">
                  <c:v>0.193042333437111</c:v>
                </c:pt>
                <c:pt idx="13">
                  <c:v>0.18047211525137</c:v>
                </c:pt>
                <c:pt idx="14">
                  <c:v>0.161012593900658</c:v>
                </c:pt>
                <c:pt idx="15">
                  <c:v>0.164181421786745</c:v>
                </c:pt>
                <c:pt idx="16">
                  <c:v>0.15730658946862</c:v>
                </c:pt>
                <c:pt idx="17">
                  <c:v>0.15420341793134501</c:v>
                </c:pt>
                <c:pt idx="18">
                  <c:v>0.167017627804496</c:v>
                </c:pt>
                <c:pt idx="19">
                  <c:v>0.14442745121697101</c:v>
                </c:pt>
                <c:pt idx="20">
                  <c:v>0.14952671530291101</c:v>
                </c:pt>
                <c:pt idx="21">
                  <c:v>0.13348139612078899</c:v>
                </c:pt>
                <c:pt idx="22">
                  <c:v>0.13667716260679499</c:v>
                </c:pt>
              </c:numCache>
            </c:numRef>
          </c:yVal>
          <c:smooth val="0"/>
        </c:ser>
        <c:ser>
          <c:idx val="6"/>
          <c:order val="6"/>
          <c:tx>
            <c:strRef>
              <c:f>Tabelle15!$P$167</c:f>
              <c:strCache>
                <c:ptCount val="1"/>
                <c:pt idx="0">
                  <c:v>SLO, M1, veh 25</c:v>
                </c:pt>
              </c:strCache>
            </c:strRef>
          </c:tx>
          <c:spPr>
            <a:ln>
              <a:solidFill>
                <a:srgbClr val="00FFFF"/>
              </a:solidFill>
            </a:ln>
          </c:spPr>
          <c:marker>
            <c:symbol val="square"/>
            <c:size val="9"/>
            <c:spPr>
              <a:solidFill>
                <a:srgbClr val="00FFFF"/>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Tabelle15!$P$168:$P$192</c:f>
              <c:numCache>
                <c:formatCode>General</c:formatCode>
                <c:ptCount val="25"/>
                <c:pt idx="0" formatCode="0.00E+00">
                  <c:v>1.8622528169113299E-2</c:v>
                </c:pt>
                <c:pt idx="1">
                  <c:v>0.112586363003949</c:v>
                </c:pt>
                <c:pt idx="2">
                  <c:v>0.171932936855788</c:v>
                </c:pt>
                <c:pt idx="3">
                  <c:v>0.213936097788751</c:v>
                </c:pt>
                <c:pt idx="4">
                  <c:v>0.240558855497779</c:v>
                </c:pt>
                <c:pt idx="5">
                  <c:v>0.243038594957352</c:v>
                </c:pt>
                <c:pt idx="6">
                  <c:v>0.22300767333794899</c:v>
                </c:pt>
                <c:pt idx="7">
                  <c:v>0.21446602872658299</c:v>
                </c:pt>
                <c:pt idx="8">
                  <c:v>0.19475171360865601</c:v>
                </c:pt>
                <c:pt idx="9">
                  <c:v>0.184697627851721</c:v>
                </c:pt>
                <c:pt idx="10">
                  <c:v>0.175789173877993</c:v>
                </c:pt>
                <c:pt idx="11">
                  <c:v>0.19057177765816199</c:v>
                </c:pt>
                <c:pt idx="12">
                  <c:v>0.17425103234459499</c:v>
                </c:pt>
                <c:pt idx="13">
                  <c:v>0.19938429122592599</c:v>
                </c:pt>
                <c:pt idx="14">
                  <c:v>0.15836446350974601</c:v>
                </c:pt>
                <c:pt idx="15">
                  <c:v>0.14082717313165199</c:v>
                </c:pt>
                <c:pt idx="16">
                  <c:v>0.12864294983550201</c:v>
                </c:pt>
                <c:pt idx="17">
                  <c:v>0.121853503536763</c:v>
                </c:pt>
                <c:pt idx="18">
                  <c:v>0.12704771032381901</c:v>
                </c:pt>
                <c:pt idx="19">
                  <c:v>0.108686677877478</c:v>
                </c:pt>
                <c:pt idx="20">
                  <c:v>0.117169205793724</c:v>
                </c:pt>
                <c:pt idx="21">
                  <c:v>0.108142859380382</c:v>
                </c:pt>
                <c:pt idx="22">
                  <c:v>0.10401121774045601</c:v>
                </c:pt>
              </c:numCache>
            </c:numRef>
          </c:yVal>
          <c:smooth val="0"/>
        </c:ser>
        <c:ser>
          <c:idx val="7"/>
          <c:order val="7"/>
          <c:tx>
            <c:strRef>
              <c:f>Tabelle15!$Q$167</c:f>
              <c:strCache>
                <c:ptCount val="1"/>
                <c:pt idx="0">
                  <c:v>SLO, M1, veh 26</c:v>
                </c:pt>
              </c:strCache>
            </c:strRef>
          </c:tx>
          <c:spPr>
            <a:ln>
              <a:solidFill>
                <a:srgbClr val="FF0000"/>
              </a:solidFill>
            </a:ln>
          </c:spPr>
          <c:marker>
            <c:symbol val="triangle"/>
            <c:size val="9"/>
            <c:spPr>
              <a:solidFill>
                <a:srgbClr val="FF00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Tabelle15!$Q$168:$Q$192</c:f>
              <c:numCache>
                <c:formatCode>General</c:formatCode>
                <c:ptCount val="25"/>
                <c:pt idx="0" formatCode="0.00E+00">
                  <c:v>1.8784434088993399E-2</c:v>
                </c:pt>
                <c:pt idx="1">
                  <c:v>0.114516112126147</c:v>
                </c:pt>
                <c:pt idx="2">
                  <c:v>0.21050313396689299</c:v>
                </c:pt>
                <c:pt idx="3">
                  <c:v>0.223865024123268</c:v>
                </c:pt>
                <c:pt idx="4">
                  <c:v>0.25165039076873702</c:v>
                </c:pt>
                <c:pt idx="5">
                  <c:v>0.238176602508583</c:v>
                </c:pt>
                <c:pt idx="6">
                  <c:v>0.216881275150696</c:v>
                </c:pt>
                <c:pt idx="7">
                  <c:v>0.20884991115913201</c:v>
                </c:pt>
                <c:pt idx="8">
                  <c:v>0.181098592911838</c:v>
                </c:pt>
                <c:pt idx="9">
                  <c:v>0.14428115832750699</c:v>
                </c:pt>
                <c:pt idx="10">
                  <c:v>0.13183877408306199</c:v>
                </c:pt>
                <c:pt idx="11">
                  <c:v>0.14708387992247601</c:v>
                </c:pt>
                <c:pt idx="12">
                  <c:v>0.13978405055811</c:v>
                </c:pt>
              </c:numCache>
            </c:numRef>
          </c:yVal>
          <c:smooth val="0"/>
        </c:ser>
        <c:ser>
          <c:idx val="8"/>
          <c:order val="8"/>
          <c:tx>
            <c:strRef>
              <c:f>Tabelle15!$R$167</c:f>
              <c:strCache>
                <c:ptCount val="1"/>
                <c:pt idx="0">
                  <c:v>SLO, M1, veh 27</c:v>
                </c:pt>
              </c:strCache>
            </c:strRef>
          </c:tx>
          <c:spPr>
            <a:ln>
              <a:solidFill>
                <a:srgbClr val="EC06CB"/>
              </a:solidFill>
            </a:ln>
          </c:spPr>
          <c:marker>
            <c:symbol val="triangle"/>
            <c:size val="9"/>
            <c:spPr>
              <a:solidFill>
                <a:srgbClr val="EC06CB"/>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Tabelle15!$R$168:$R$192</c:f>
              <c:numCache>
                <c:formatCode>0.00E+00</c:formatCode>
                <c:ptCount val="25"/>
                <c:pt idx="0">
                  <c:v>2.31575894912158E-2</c:v>
                </c:pt>
                <c:pt idx="1">
                  <c:v>9.1893419952522898E-2</c:v>
                </c:pt>
                <c:pt idx="2" formatCode="General">
                  <c:v>0.16689463571456001</c:v>
                </c:pt>
                <c:pt idx="3" formatCode="General">
                  <c:v>0.21407011481652299</c:v>
                </c:pt>
                <c:pt idx="4" formatCode="General">
                  <c:v>0.24416170460219599</c:v>
                </c:pt>
                <c:pt idx="5" formatCode="General">
                  <c:v>0.229798278253486</c:v>
                </c:pt>
                <c:pt idx="6" formatCode="General">
                  <c:v>0.22720519647558499</c:v>
                </c:pt>
                <c:pt idx="7" formatCode="General">
                  <c:v>0.228576513418424</c:v>
                </c:pt>
                <c:pt idx="8" formatCode="General">
                  <c:v>0.21683329018549</c:v>
                </c:pt>
                <c:pt idx="9" formatCode="General">
                  <c:v>0.20710440857310999</c:v>
                </c:pt>
                <c:pt idx="10" formatCode="General">
                  <c:v>0.18108751508314799</c:v>
                </c:pt>
                <c:pt idx="11" formatCode="General">
                  <c:v>0.17197890558727999</c:v>
                </c:pt>
                <c:pt idx="12" formatCode="General">
                  <c:v>0.16936015386925099</c:v>
                </c:pt>
                <c:pt idx="13" formatCode="General">
                  <c:v>0.15380653571466599</c:v>
                </c:pt>
                <c:pt idx="14" formatCode="General">
                  <c:v>0.14525823760641601</c:v>
                </c:pt>
                <c:pt idx="15" formatCode="General">
                  <c:v>0.145252565858074</c:v>
                </c:pt>
                <c:pt idx="16" formatCode="General">
                  <c:v>0.11881806351987299</c:v>
                </c:pt>
                <c:pt idx="17" formatCode="General">
                  <c:v>0.119559409617241</c:v>
                </c:pt>
                <c:pt idx="18" formatCode="General">
                  <c:v>0.115523491159504</c:v>
                </c:pt>
                <c:pt idx="19">
                  <c:v>9.2529090688483903E-2</c:v>
                </c:pt>
                <c:pt idx="20">
                  <c:v>9.4334212998413394E-2</c:v>
                </c:pt>
                <c:pt idx="21">
                  <c:v>8.52942385700039E-2</c:v>
                </c:pt>
                <c:pt idx="22">
                  <c:v>6.8317532405444498E-2</c:v>
                </c:pt>
              </c:numCache>
            </c:numRef>
          </c:yVal>
          <c:smooth val="0"/>
        </c:ser>
        <c:ser>
          <c:idx val="9"/>
          <c:order val="9"/>
          <c:tx>
            <c:strRef>
              <c:f>Tabelle15!$S$167</c:f>
              <c:strCache>
                <c:ptCount val="1"/>
                <c:pt idx="0">
                  <c:v>SLO, M1, veh 28</c:v>
                </c:pt>
              </c:strCache>
            </c:strRef>
          </c:tx>
          <c:spPr>
            <a:ln>
              <a:solidFill>
                <a:srgbClr val="2C0AF6"/>
              </a:solidFill>
            </a:ln>
          </c:spPr>
          <c:marker>
            <c:symbol val="square"/>
            <c:size val="9"/>
            <c:spPr>
              <a:solidFill>
                <a:srgbClr val="2C0AF6"/>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Tabelle15!$S$168:$S$192</c:f>
              <c:numCache>
                <c:formatCode>General</c:formatCode>
                <c:ptCount val="25"/>
                <c:pt idx="0" formatCode="0.00E+00">
                  <c:v>3.2150226701416602E-2</c:v>
                </c:pt>
                <c:pt idx="1">
                  <c:v>0.109437992891361</c:v>
                </c:pt>
                <c:pt idx="2">
                  <c:v>0.17743589246157099</c:v>
                </c:pt>
                <c:pt idx="3">
                  <c:v>0.22345725271525499</c:v>
                </c:pt>
                <c:pt idx="4">
                  <c:v>0.25236133507713898</c:v>
                </c:pt>
                <c:pt idx="5">
                  <c:v>0.25813381745168301</c:v>
                </c:pt>
                <c:pt idx="6">
                  <c:v>0.26872870939795102</c:v>
                </c:pt>
                <c:pt idx="7">
                  <c:v>0.22619735795131601</c:v>
                </c:pt>
                <c:pt idx="8">
                  <c:v>0.222702353462155</c:v>
                </c:pt>
                <c:pt idx="9">
                  <c:v>0.222088901267781</c:v>
                </c:pt>
                <c:pt idx="10">
                  <c:v>0.18787155528569199</c:v>
                </c:pt>
                <c:pt idx="11">
                  <c:v>0.17159084098000399</c:v>
                </c:pt>
                <c:pt idx="12">
                  <c:v>0.15838884972866099</c:v>
                </c:pt>
                <c:pt idx="13">
                  <c:v>0.17324053758138899</c:v>
                </c:pt>
                <c:pt idx="14">
                  <c:v>0.16057139430669101</c:v>
                </c:pt>
                <c:pt idx="15">
                  <c:v>0.155142730563369</c:v>
                </c:pt>
                <c:pt idx="16">
                  <c:v>0.142761685088277</c:v>
                </c:pt>
                <c:pt idx="17">
                  <c:v>0.14060947214832301</c:v>
                </c:pt>
                <c:pt idx="18">
                  <c:v>0.132996224731842</c:v>
                </c:pt>
                <c:pt idx="19">
                  <c:v>0.12306542463827901</c:v>
                </c:pt>
                <c:pt idx="20">
                  <c:v>0.138767871975123</c:v>
                </c:pt>
              </c:numCache>
            </c:numRef>
          </c:yVal>
          <c:smooth val="0"/>
        </c:ser>
        <c:ser>
          <c:idx val="10"/>
          <c:order val="10"/>
          <c:tx>
            <c:strRef>
              <c:f>Tabelle15!$T$167</c:f>
              <c:strCache>
                <c:ptCount val="1"/>
                <c:pt idx="0">
                  <c:v>SLO, M1, veh 29</c:v>
                </c:pt>
              </c:strCache>
            </c:strRef>
          </c:tx>
          <c:spPr>
            <a:ln>
              <a:solidFill>
                <a:srgbClr val="00B050"/>
              </a:solidFill>
            </a:ln>
          </c:spPr>
          <c:marker>
            <c:symbol val="circle"/>
            <c:size val="9"/>
            <c:spPr>
              <a:solidFill>
                <a:srgbClr val="00B05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Tabelle15!$T$168:$T$192</c:f>
              <c:numCache>
                <c:formatCode>0.00E+00</c:formatCode>
                <c:ptCount val="25"/>
                <c:pt idx="0">
                  <c:v>2.8279242828749201E-2</c:v>
                </c:pt>
                <c:pt idx="1">
                  <c:v>9.7451730247487794E-2</c:v>
                </c:pt>
                <c:pt idx="2" formatCode="General">
                  <c:v>0.18350231449380799</c:v>
                </c:pt>
                <c:pt idx="3" formatCode="General">
                  <c:v>0.20837912888846599</c:v>
                </c:pt>
                <c:pt idx="4" formatCode="General">
                  <c:v>0.22034536455402201</c:v>
                </c:pt>
                <c:pt idx="5" formatCode="General">
                  <c:v>0.21402070278937901</c:v>
                </c:pt>
                <c:pt idx="6" formatCode="General">
                  <c:v>0.19552622013949</c:v>
                </c:pt>
                <c:pt idx="7" formatCode="General">
                  <c:v>0.19727093347264299</c:v>
                </c:pt>
                <c:pt idx="8" formatCode="General">
                  <c:v>0.20144168838641799</c:v>
                </c:pt>
                <c:pt idx="9" formatCode="General">
                  <c:v>0.19716079616892301</c:v>
                </c:pt>
                <c:pt idx="10" formatCode="General">
                  <c:v>0.14773852791939601</c:v>
                </c:pt>
                <c:pt idx="11" formatCode="General">
                  <c:v>0.16505937938728099</c:v>
                </c:pt>
                <c:pt idx="12" formatCode="General">
                  <c:v>0.142049635362854</c:v>
                </c:pt>
                <c:pt idx="13" formatCode="General">
                  <c:v>0.131366096300885</c:v>
                </c:pt>
                <c:pt idx="14" formatCode="General">
                  <c:v>0.16720294523099399</c:v>
                </c:pt>
                <c:pt idx="15" formatCode="General">
                  <c:v>0.117463024829223</c:v>
                </c:pt>
                <c:pt idx="16" formatCode="General">
                  <c:v>0.11332940760787601</c:v>
                </c:pt>
                <c:pt idx="17" formatCode="General">
                  <c:v>0.10272632466781199</c:v>
                </c:pt>
                <c:pt idx="18" formatCode="General">
                  <c:v>0.103341998129409</c:v>
                </c:pt>
              </c:numCache>
            </c:numRef>
          </c:yVal>
          <c:smooth val="0"/>
        </c:ser>
        <c:ser>
          <c:idx val="11"/>
          <c:order val="11"/>
          <c:tx>
            <c:strRef>
              <c:f>Tabelle15!$U$167</c:f>
              <c:strCache>
                <c:ptCount val="1"/>
                <c:pt idx="0">
                  <c:v>SLO, M1, veh 30</c:v>
                </c:pt>
              </c:strCache>
            </c:strRef>
          </c:tx>
          <c:spPr>
            <a:ln>
              <a:solidFill>
                <a:srgbClr val="EC06CB"/>
              </a:solidFill>
            </a:ln>
          </c:spPr>
          <c:marker>
            <c:symbol val="square"/>
            <c:size val="9"/>
            <c:spPr>
              <a:solidFill>
                <a:srgbClr val="EC06CB"/>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Tabelle15!$U$168:$U$192</c:f>
              <c:numCache>
                <c:formatCode>General</c:formatCode>
                <c:ptCount val="25"/>
                <c:pt idx="1">
                  <c:v>0.114239070756183</c:v>
                </c:pt>
                <c:pt idx="2">
                  <c:v>0.19057211491680601</c:v>
                </c:pt>
                <c:pt idx="3">
                  <c:v>0.23218421007437201</c:v>
                </c:pt>
                <c:pt idx="4">
                  <c:v>0.23409089438623401</c:v>
                </c:pt>
                <c:pt idx="5">
                  <c:v>0.24352155729178601</c:v>
                </c:pt>
                <c:pt idx="6">
                  <c:v>0.22922435026354901</c:v>
                </c:pt>
                <c:pt idx="7">
                  <c:v>0.196836067897316</c:v>
                </c:pt>
                <c:pt idx="8">
                  <c:v>0.19006591401405701</c:v>
                </c:pt>
                <c:pt idx="9">
                  <c:v>0.178312928341787</c:v>
                </c:pt>
                <c:pt idx="10">
                  <c:v>0.152938105899872</c:v>
                </c:pt>
                <c:pt idx="11">
                  <c:v>0.15220732280187099</c:v>
                </c:pt>
                <c:pt idx="12">
                  <c:v>0.103034056920493</c:v>
                </c:pt>
                <c:pt idx="13">
                  <c:v>9.6654305784454997E-2</c:v>
                </c:pt>
                <c:pt idx="14">
                  <c:v>0.12522482671855101</c:v>
                </c:pt>
                <c:pt idx="15">
                  <c:v>0.10206322857128899</c:v>
                </c:pt>
                <c:pt idx="16">
                  <c:v>0.12809741187357701</c:v>
                </c:pt>
              </c:numCache>
            </c:numRef>
          </c:yVal>
          <c:smooth val="0"/>
        </c:ser>
        <c:ser>
          <c:idx val="12"/>
          <c:order val="12"/>
          <c:tx>
            <c:strRef>
              <c:f>Tabelle15!$V$167</c:f>
              <c:strCache>
                <c:ptCount val="1"/>
                <c:pt idx="0">
                  <c:v>SLO, M1, veh 31</c:v>
                </c:pt>
              </c:strCache>
            </c:strRef>
          </c:tx>
          <c:spPr>
            <a:ln>
              <a:solidFill>
                <a:srgbClr val="650357"/>
              </a:solidFill>
            </a:ln>
          </c:spPr>
          <c:marker>
            <c:symbol val="triangle"/>
            <c:size val="9"/>
            <c:spPr>
              <a:solidFill>
                <a:srgbClr val="FFFF00"/>
              </a:solidFill>
              <a:ln>
                <a:solidFill>
                  <a:srgbClr val="650357"/>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Tabelle15!$V$168:$V$192</c:f>
              <c:numCache>
                <c:formatCode>0.00E+00</c:formatCode>
                <c:ptCount val="25"/>
                <c:pt idx="0">
                  <c:v>1.8384433558000499E-2</c:v>
                </c:pt>
                <c:pt idx="1">
                  <c:v>9.6091231116026396E-2</c:v>
                </c:pt>
                <c:pt idx="2" formatCode="General">
                  <c:v>0.18565350029283201</c:v>
                </c:pt>
                <c:pt idx="3" formatCode="General">
                  <c:v>0.22851539546139199</c:v>
                </c:pt>
                <c:pt idx="4" formatCode="General">
                  <c:v>0.26679237437485398</c:v>
                </c:pt>
                <c:pt idx="5" formatCode="General">
                  <c:v>0.27429001176855999</c:v>
                </c:pt>
                <c:pt idx="6" formatCode="General">
                  <c:v>0.233768241958102</c:v>
                </c:pt>
                <c:pt idx="7" formatCode="General">
                  <c:v>0.248739110598796</c:v>
                </c:pt>
                <c:pt idx="8" formatCode="General">
                  <c:v>0.22378938650233099</c:v>
                </c:pt>
                <c:pt idx="9" formatCode="General">
                  <c:v>0.236072611440974</c:v>
                </c:pt>
                <c:pt idx="10" formatCode="General">
                  <c:v>0.23786536276040299</c:v>
                </c:pt>
                <c:pt idx="11" formatCode="General">
                  <c:v>0.22811315318845701</c:v>
                </c:pt>
                <c:pt idx="12" formatCode="General">
                  <c:v>0.16767685983397401</c:v>
                </c:pt>
                <c:pt idx="13" formatCode="General">
                  <c:v>0.15421051986113299</c:v>
                </c:pt>
                <c:pt idx="14" formatCode="General">
                  <c:v>0.124318550461084</c:v>
                </c:pt>
                <c:pt idx="15">
                  <c:v>7.6176704376244603E-2</c:v>
                </c:pt>
                <c:pt idx="16" formatCode="General">
                  <c:v>0.109749702586771</c:v>
                </c:pt>
                <c:pt idx="19" formatCode="General">
                  <c:v>0.12940281073370299</c:v>
                </c:pt>
                <c:pt idx="22" formatCode="General">
                  <c:v>0.12231569989131399</c:v>
                </c:pt>
                <c:pt idx="23" formatCode="General">
                  <c:v>0.11662507335424301</c:v>
                </c:pt>
              </c:numCache>
            </c:numRef>
          </c:yVal>
          <c:smooth val="0"/>
        </c:ser>
        <c:ser>
          <c:idx val="13"/>
          <c:order val="13"/>
          <c:tx>
            <c:strRef>
              <c:f>Tabelle15!$W$167</c:f>
              <c:strCache>
                <c:ptCount val="1"/>
                <c:pt idx="0">
                  <c:v>SLO, M1, veh 32</c:v>
                </c:pt>
              </c:strCache>
            </c:strRef>
          </c:tx>
          <c:spPr>
            <a:ln>
              <a:solidFill>
                <a:sysClr val="windowText" lastClr="000000"/>
              </a:solidFill>
            </a:ln>
          </c:spPr>
          <c:marker>
            <c:symbol val="circle"/>
            <c:size val="9"/>
            <c:spPr>
              <a:solidFill>
                <a:srgbClr val="FF9900"/>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Tabelle15!$W$168:$W$192</c:f>
              <c:numCache>
                <c:formatCode>General</c:formatCode>
                <c:ptCount val="25"/>
                <c:pt idx="0" formatCode="0.00E+00">
                  <c:v>3.11351094567122E-2</c:v>
                </c:pt>
                <c:pt idx="1">
                  <c:v>0.106651498516069</c:v>
                </c:pt>
                <c:pt idx="2">
                  <c:v>0.17194289813771599</c:v>
                </c:pt>
                <c:pt idx="3">
                  <c:v>0.203470146406208</c:v>
                </c:pt>
                <c:pt idx="4">
                  <c:v>0.23730522874344001</c:v>
                </c:pt>
                <c:pt idx="5">
                  <c:v>0.23611192183653601</c:v>
                </c:pt>
                <c:pt idx="6">
                  <c:v>0.23016095420579299</c:v>
                </c:pt>
                <c:pt idx="7">
                  <c:v>0.222736345541832</c:v>
                </c:pt>
                <c:pt idx="8">
                  <c:v>0.204826726525626</c:v>
                </c:pt>
                <c:pt idx="9">
                  <c:v>0.20092311859539799</c:v>
                </c:pt>
                <c:pt idx="10">
                  <c:v>0.17362138429912599</c:v>
                </c:pt>
                <c:pt idx="11">
                  <c:v>0.175320278388225</c:v>
                </c:pt>
                <c:pt idx="12">
                  <c:v>0.188294158076833</c:v>
                </c:pt>
                <c:pt idx="13">
                  <c:v>0.18751163481082</c:v>
                </c:pt>
                <c:pt idx="14">
                  <c:v>0.18469965341181099</c:v>
                </c:pt>
                <c:pt idx="15">
                  <c:v>0.15359289346343</c:v>
                </c:pt>
                <c:pt idx="16">
                  <c:v>0.15270590964945299</c:v>
                </c:pt>
                <c:pt idx="17">
                  <c:v>0.15282622631784101</c:v>
                </c:pt>
                <c:pt idx="18">
                  <c:v>0.14023862237733001</c:v>
                </c:pt>
                <c:pt idx="19">
                  <c:v>0.154205659121848</c:v>
                </c:pt>
                <c:pt idx="20">
                  <c:v>0.125270955416387</c:v>
                </c:pt>
                <c:pt idx="21">
                  <c:v>0.15360831486062501</c:v>
                </c:pt>
                <c:pt idx="22">
                  <c:v>0.124601639319927</c:v>
                </c:pt>
                <c:pt idx="23">
                  <c:v>0.12648601932077499</c:v>
                </c:pt>
                <c:pt idx="24" formatCode="0.00E+00">
                  <c:v>8.3731410331253905E-2</c:v>
                </c:pt>
              </c:numCache>
            </c:numRef>
          </c:yVal>
          <c:smooth val="0"/>
        </c:ser>
        <c:ser>
          <c:idx val="14"/>
          <c:order val="14"/>
          <c:tx>
            <c:strRef>
              <c:f>Tabelle15!$X$167</c:f>
              <c:strCache>
                <c:ptCount val="1"/>
                <c:pt idx="0">
                  <c:v>SLO, M1, veh 33</c:v>
                </c:pt>
              </c:strCache>
            </c:strRef>
          </c:tx>
          <c:spPr>
            <a:ln>
              <a:solidFill>
                <a:srgbClr val="FF0000"/>
              </a:solidFill>
            </a:ln>
          </c:spPr>
          <c:marker>
            <c:symbol val="triangle"/>
            <c:size val="9"/>
            <c:spPr>
              <a:solidFill>
                <a:srgbClr val="18F30D"/>
              </a:solidFill>
              <a:ln>
                <a:solidFill>
                  <a:srgbClr val="FF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Tabelle15!$X$168:$X$192</c:f>
              <c:numCache>
                <c:formatCode>0.00E+00</c:formatCode>
                <c:ptCount val="25"/>
                <c:pt idx="0">
                  <c:v>4.2081556756507398E-2</c:v>
                </c:pt>
                <c:pt idx="1">
                  <c:v>9.8717297164726506E-2</c:v>
                </c:pt>
                <c:pt idx="2" formatCode="General">
                  <c:v>0.14114100436134899</c:v>
                </c:pt>
                <c:pt idx="3" formatCode="General">
                  <c:v>0.171296860826537</c:v>
                </c:pt>
                <c:pt idx="4" formatCode="General">
                  <c:v>0.185658668009509</c:v>
                </c:pt>
                <c:pt idx="5" formatCode="General">
                  <c:v>0.19280321332629399</c:v>
                </c:pt>
                <c:pt idx="6" formatCode="General">
                  <c:v>0.16112236319773399</c:v>
                </c:pt>
                <c:pt idx="7" formatCode="General">
                  <c:v>0.16600445752778401</c:v>
                </c:pt>
                <c:pt idx="8" formatCode="General">
                  <c:v>0.15750125424992201</c:v>
                </c:pt>
                <c:pt idx="9" formatCode="General">
                  <c:v>0.15266899942624099</c:v>
                </c:pt>
                <c:pt idx="10" formatCode="General">
                  <c:v>0.13616028231671501</c:v>
                </c:pt>
                <c:pt idx="11" formatCode="General">
                  <c:v>0.12479216423839</c:v>
                </c:pt>
                <c:pt idx="12" formatCode="General">
                  <c:v>0.12910267662938801</c:v>
                </c:pt>
                <c:pt idx="13" formatCode="General">
                  <c:v>0.128670971044615</c:v>
                </c:pt>
                <c:pt idx="14" formatCode="General">
                  <c:v>0.13224454526918</c:v>
                </c:pt>
                <c:pt idx="15" formatCode="General">
                  <c:v>0.13157461665693601</c:v>
                </c:pt>
                <c:pt idx="16" formatCode="General">
                  <c:v>0.117865080801939</c:v>
                </c:pt>
                <c:pt idx="17" formatCode="General">
                  <c:v>0.115321114984393</c:v>
                </c:pt>
                <c:pt idx="18" formatCode="General">
                  <c:v>0.13511420479987399</c:v>
                </c:pt>
                <c:pt idx="19" formatCode="General">
                  <c:v>0.125567083679401</c:v>
                </c:pt>
                <c:pt idx="20" formatCode="General">
                  <c:v>0.139440653902874</c:v>
                </c:pt>
                <c:pt idx="21" formatCode="General">
                  <c:v>0.127750629893776</c:v>
                </c:pt>
                <c:pt idx="22" formatCode="General">
                  <c:v>0.108010171522812</c:v>
                </c:pt>
                <c:pt idx="23">
                  <c:v>7.7310210131918702E-2</c:v>
                </c:pt>
              </c:numCache>
            </c:numRef>
          </c:yVal>
          <c:smooth val="0"/>
        </c:ser>
        <c:ser>
          <c:idx val="15"/>
          <c:order val="15"/>
          <c:tx>
            <c:strRef>
              <c:f>Tabelle15!$Y$167</c:f>
              <c:strCache>
                <c:ptCount val="1"/>
                <c:pt idx="0">
                  <c:v>SLO, M1, veh 34</c:v>
                </c:pt>
              </c:strCache>
            </c:strRef>
          </c:tx>
          <c:spPr>
            <a:ln>
              <a:solidFill>
                <a:srgbClr val="800000"/>
              </a:solidFill>
            </a:ln>
          </c:spPr>
          <c:marker>
            <c:symbol val="circle"/>
            <c:size val="9"/>
            <c:spPr>
              <a:solidFill>
                <a:srgbClr val="800000"/>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Tabelle15!$Y$168:$Y$192</c:f>
              <c:numCache>
                <c:formatCode>General</c:formatCode>
                <c:ptCount val="25"/>
                <c:pt idx="0" formatCode="0.00E+00">
                  <c:v>1.8678842064906501E-2</c:v>
                </c:pt>
                <c:pt idx="1">
                  <c:v>0.104382903856061</c:v>
                </c:pt>
                <c:pt idx="2">
                  <c:v>0.1769881026024</c:v>
                </c:pt>
                <c:pt idx="3">
                  <c:v>0.21182908527216801</c:v>
                </c:pt>
                <c:pt idx="4">
                  <c:v>0.208632340953506</c:v>
                </c:pt>
                <c:pt idx="5">
                  <c:v>0.204896230802975</c:v>
                </c:pt>
                <c:pt idx="6">
                  <c:v>0.186649802557114</c:v>
                </c:pt>
                <c:pt idx="7">
                  <c:v>0.17696945316125601</c:v>
                </c:pt>
                <c:pt idx="8">
                  <c:v>0.13945697631239201</c:v>
                </c:pt>
                <c:pt idx="9">
                  <c:v>0.131609995482529</c:v>
                </c:pt>
                <c:pt idx="10">
                  <c:v>0.12379902478048101</c:v>
                </c:pt>
                <c:pt idx="11">
                  <c:v>0.11404221700862099</c:v>
                </c:pt>
                <c:pt idx="12" formatCode="0.00E+00">
                  <c:v>9.3385007616191396E-2</c:v>
                </c:pt>
                <c:pt idx="13">
                  <c:v>0.10000967347643699</c:v>
                </c:pt>
                <c:pt idx="14">
                  <c:v>0.10522042638246</c:v>
                </c:pt>
                <c:pt idx="15" formatCode="0.00E+00">
                  <c:v>7.2577127675043096E-2</c:v>
                </c:pt>
                <c:pt idx="16">
                  <c:v>0.109167464249981</c:v>
                </c:pt>
                <c:pt idx="17" formatCode="0.00E+00">
                  <c:v>8.3718701721386304E-2</c:v>
                </c:pt>
              </c:numCache>
            </c:numRef>
          </c:yVal>
          <c:smooth val="0"/>
        </c:ser>
        <c:ser>
          <c:idx val="16"/>
          <c:order val="16"/>
          <c:tx>
            <c:strRef>
              <c:f>Tabelle15!$Z$167</c:f>
              <c:strCache>
                <c:ptCount val="1"/>
                <c:pt idx="0">
                  <c:v>SLO, M1, veh 35</c:v>
                </c:pt>
              </c:strCache>
            </c:strRef>
          </c:tx>
          <c:spPr>
            <a:ln>
              <a:solidFill>
                <a:srgbClr val="2C0AF6"/>
              </a:solidFill>
            </a:ln>
          </c:spPr>
          <c:marker>
            <c:symbol val="square"/>
            <c:size val="9"/>
            <c:spPr>
              <a:solidFill>
                <a:srgbClr val="FFFF00"/>
              </a:solidFill>
              <a:ln>
                <a:solidFill>
                  <a:srgbClr val="2C0AF6"/>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Tabelle15!$Z$168:$Z$192</c:f>
              <c:numCache>
                <c:formatCode>0.00E+00</c:formatCode>
                <c:ptCount val="25"/>
                <c:pt idx="0">
                  <c:v>1.72144416621717E-2</c:v>
                </c:pt>
                <c:pt idx="1">
                  <c:v>9.7575463250147307E-2</c:v>
                </c:pt>
                <c:pt idx="2" formatCode="General">
                  <c:v>0.16367877190604099</c:v>
                </c:pt>
                <c:pt idx="3" formatCode="General">
                  <c:v>0.215973707261258</c:v>
                </c:pt>
                <c:pt idx="4" formatCode="General">
                  <c:v>0.23971380078078799</c:v>
                </c:pt>
                <c:pt idx="5" formatCode="General">
                  <c:v>0.24728285505554601</c:v>
                </c:pt>
                <c:pt idx="6" formatCode="General">
                  <c:v>0.241070768392601</c:v>
                </c:pt>
                <c:pt idx="7">
                  <c:v>0.20674175619346799</c:v>
                </c:pt>
                <c:pt idx="8" formatCode="General">
                  <c:v>0.19155532854568999</c:v>
                </c:pt>
                <c:pt idx="9">
                  <c:v>0.17776336269229501</c:v>
                </c:pt>
                <c:pt idx="10">
                  <c:v>0.164797907993359</c:v>
                </c:pt>
                <c:pt idx="11">
                  <c:v>0.161323495829371</c:v>
                </c:pt>
                <c:pt idx="12">
                  <c:v>0.130511860224756</c:v>
                </c:pt>
                <c:pt idx="13" formatCode="General">
                  <c:v>0.13103133468950401</c:v>
                </c:pt>
                <c:pt idx="14" formatCode="General">
                  <c:v>0.11629541946611099</c:v>
                </c:pt>
                <c:pt idx="15">
                  <c:v>9.7285460303739801E-2</c:v>
                </c:pt>
                <c:pt idx="16">
                  <c:v>8.1890096106045099E-2</c:v>
                </c:pt>
                <c:pt idx="17">
                  <c:v>6.7577237843236299E-2</c:v>
                </c:pt>
                <c:pt idx="18">
                  <c:v>8.0657085231280096E-2</c:v>
                </c:pt>
                <c:pt idx="19">
                  <c:v>6.6962836686443206E-2</c:v>
                </c:pt>
                <c:pt idx="20">
                  <c:v>7.7374009634593399E-2</c:v>
                </c:pt>
                <c:pt idx="21">
                  <c:v>5.64249137330078E-2</c:v>
                </c:pt>
                <c:pt idx="22">
                  <c:v>5.27870319089098E-2</c:v>
                </c:pt>
                <c:pt idx="23">
                  <c:v>4.62540508741658E-2</c:v>
                </c:pt>
              </c:numCache>
            </c:numRef>
          </c:yVal>
          <c:smooth val="0"/>
        </c:ser>
        <c:dLbls>
          <c:showLegendKey val="0"/>
          <c:showVal val="0"/>
          <c:showCatName val="0"/>
          <c:showSerName val="0"/>
          <c:showPercent val="0"/>
          <c:showBubbleSize val="0"/>
        </c:dLbls>
        <c:axId val="141555584"/>
        <c:axId val="150999424"/>
      </c:scatterChart>
      <c:valAx>
        <c:axId val="141555584"/>
        <c:scaling>
          <c:orientation val="minMax"/>
          <c:max val="140"/>
        </c:scaling>
        <c:delete val="0"/>
        <c:axPos val="b"/>
        <c:majorGridlines/>
        <c:title>
          <c:tx>
            <c:rich>
              <a:bodyPr/>
              <a:lstStyle/>
              <a:p>
                <a:pPr>
                  <a:defRPr/>
                </a:pPr>
                <a:r>
                  <a:rPr lang="en-US"/>
                  <a:t>vehicle speed in km/h</a:t>
                </a:r>
              </a:p>
            </c:rich>
          </c:tx>
          <c:overlay val="0"/>
        </c:title>
        <c:numFmt formatCode="#,##0" sourceLinked="0"/>
        <c:majorTickMark val="cross"/>
        <c:minorTickMark val="cross"/>
        <c:tickLblPos val="nextTo"/>
        <c:crossAx val="150999424"/>
        <c:crosses val="autoZero"/>
        <c:crossBetween val="midCat"/>
        <c:majorUnit val="20"/>
        <c:minorUnit val="5"/>
      </c:valAx>
      <c:valAx>
        <c:axId val="150999424"/>
        <c:scaling>
          <c:orientation val="minMax"/>
          <c:max val="0.35000000000000003"/>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41555584"/>
        <c:crosses val="autoZero"/>
        <c:crossBetween val="midCat"/>
      </c:valAx>
    </c:plotArea>
    <c:legend>
      <c:legendPos val="r"/>
      <c:layout>
        <c:manualLayout>
          <c:xMode val="edge"/>
          <c:yMode val="edge"/>
          <c:x val="0.5885667892911266"/>
          <c:y val="1.3561900697083589E-2"/>
          <c:w val="0.38955707933495382"/>
          <c:h val="0.43463150235458092"/>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Tabelle15!$J$254</c:f>
              <c:strCache>
                <c:ptCount val="1"/>
                <c:pt idx="0">
                  <c:v>JP, M1, veh 1</c:v>
                </c:pt>
              </c:strCache>
            </c:strRef>
          </c:tx>
          <c:spPr>
            <a:ln>
              <a:solidFill>
                <a:srgbClr val="33CC33"/>
              </a:solidFill>
            </a:ln>
          </c:spPr>
          <c:marker>
            <c:symbol val="triangle"/>
            <c:size val="9"/>
            <c:spPr>
              <a:solidFill>
                <a:srgbClr val="33CC33"/>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Tabelle15!$J$255:$J$275</c:f>
              <c:numCache>
                <c:formatCode>0.00E+00</c:formatCode>
                <c:ptCount val="21"/>
                <c:pt idx="0">
                  <c:v>2.3877141195056399E-2</c:v>
                </c:pt>
                <c:pt idx="1">
                  <c:v>9.8605368163755105E-2</c:v>
                </c:pt>
                <c:pt idx="2" formatCode="General">
                  <c:v>0.18162130702475299</c:v>
                </c:pt>
                <c:pt idx="3" formatCode="General">
                  <c:v>0.22425128872918501</c:v>
                </c:pt>
                <c:pt idx="4" formatCode="General">
                  <c:v>0.25116476743324101</c:v>
                </c:pt>
                <c:pt idx="5" formatCode="General">
                  <c:v>0.24037002487564901</c:v>
                </c:pt>
                <c:pt idx="6" formatCode="General">
                  <c:v>0.221061204487952</c:v>
                </c:pt>
                <c:pt idx="7" formatCode="General">
                  <c:v>0.19941018948126599</c:v>
                </c:pt>
                <c:pt idx="8" formatCode="General">
                  <c:v>0.18655305826299601</c:v>
                </c:pt>
                <c:pt idx="9" formatCode="General">
                  <c:v>0.16688699529543</c:v>
                </c:pt>
                <c:pt idx="10" formatCode="General">
                  <c:v>0.14434650323830001</c:v>
                </c:pt>
                <c:pt idx="11" formatCode="General">
                  <c:v>0.152231243679885</c:v>
                </c:pt>
                <c:pt idx="12" formatCode="General">
                  <c:v>0.12804342234196001</c:v>
                </c:pt>
                <c:pt idx="13" formatCode="General">
                  <c:v>0.133084050877356</c:v>
                </c:pt>
                <c:pt idx="14">
                  <c:v>7.6811074044031105E-2</c:v>
                </c:pt>
                <c:pt idx="16">
                  <c:v>6.8854346728202107E-2</c:v>
                </c:pt>
                <c:pt idx="17">
                  <c:v>7.3112812318745904E-2</c:v>
                </c:pt>
                <c:pt idx="18">
                  <c:v>8.6922399303023395E-2</c:v>
                </c:pt>
                <c:pt idx="19">
                  <c:v>4.62139011355732E-2</c:v>
                </c:pt>
              </c:numCache>
            </c:numRef>
          </c:yVal>
          <c:smooth val="0"/>
        </c:ser>
        <c:ser>
          <c:idx val="1"/>
          <c:order val="1"/>
          <c:tx>
            <c:strRef>
              <c:f>Tabelle15!$K$254</c:f>
              <c:strCache>
                <c:ptCount val="1"/>
                <c:pt idx="0">
                  <c:v>JP, M1, veh 2</c:v>
                </c:pt>
              </c:strCache>
            </c:strRef>
          </c:tx>
          <c:spPr>
            <a:ln>
              <a:solidFill>
                <a:srgbClr val="99CC00"/>
              </a:solidFill>
            </a:ln>
          </c:spPr>
          <c:marker>
            <c:symbol val="diamond"/>
            <c:size val="9"/>
            <c:spPr>
              <a:solidFill>
                <a:srgbClr val="99CC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Tabelle15!$K$255:$K$275</c:f>
              <c:numCache>
                <c:formatCode>0.00E+00</c:formatCode>
                <c:ptCount val="21"/>
                <c:pt idx="1">
                  <c:v>8.7449397316006594E-2</c:v>
                </c:pt>
                <c:pt idx="2" formatCode="General">
                  <c:v>0.15834654657175701</c:v>
                </c:pt>
                <c:pt idx="3" formatCode="General">
                  <c:v>0.221960817477283</c:v>
                </c:pt>
                <c:pt idx="4" formatCode="General">
                  <c:v>0.24439173224562699</c:v>
                </c:pt>
                <c:pt idx="5" formatCode="General">
                  <c:v>0.223859620135474</c:v>
                </c:pt>
                <c:pt idx="6" formatCode="General">
                  <c:v>0.210761512956987</c:v>
                </c:pt>
                <c:pt idx="7" formatCode="General">
                  <c:v>0.182225925315841</c:v>
                </c:pt>
                <c:pt idx="8" formatCode="General">
                  <c:v>0.16554026251281201</c:v>
                </c:pt>
                <c:pt idx="9" formatCode="General">
                  <c:v>0.167019580742469</c:v>
                </c:pt>
                <c:pt idx="10" formatCode="General">
                  <c:v>0.16454904352234301</c:v>
                </c:pt>
              </c:numCache>
            </c:numRef>
          </c:yVal>
          <c:smooth val="0"/>
        </c:ser>
        <c:ser>
          <c:idx val="2"/>
          <c:order val="2"/>
          <c:tx>
            <c:strRef>
              <c:f>Tabelle15!$L$254</c:f>
              <c:strCache>
                <c:ptCount val="1"/>
                <c:pt idx="0">
                  <c:v>JP, M1, veh 3</c:v>
                </c:pt>
              </c:strCache>
            </c:strRef>
          </c:tx>
          <c:spPr>
            <a:ln>
              <a:solidFill>
                <a:srgbClr val="650357"/>
              </a:solidFill>
            </a:ln>
          </c:spPr>
          <c:marker>
            <c:symbol val="triangle"/>
            <c:size val="9"/>
            <c:spPr>
              <a:solidFill>
                <a:srgbClr val="650357"/>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Tabelle15!$L$255:$L$275</c:f>
              <c:numCache>
                <c:formatCode>General</c:formatCode>
                <c:ptCount val="21"/>
                <c:pt idx="0" formatCode="0.00E+00">
                  <c:v>3.45714626863605E-2</c:v>
                </c:pt>
                <c:pt idx="1">
                  <c:v>0.104526352127077</c:v>
                </c:pt>
                <c:pt idx="2">
                  <c:v>0.19746913502475699</c:v>
                </c:pt>
                <c:pt idx="3">
                  <c:v>0.240249153214143</c:v>
                </c:pt>
                <c:pt idx="4">
                  <c:v>0.27872897923909701</c:v>
                </c:pt>
                <c:pt idx="5">
                  <c:v>0.26607298194081502</c:v>
                </c:pt>
                <c:pt idx="6">
                  <c:v>0.23311197301516501</c:v>
                </c:pt>
                <c:pt idx="7">
                  <c:v>0.22145295965766101</c:v>
                </c:pt>
                <c:pt idx="8">
                  <c:v>0.19620031541063601</c:v>
                </c:pt>
                <c:pt idx="9">
                  <c:v>0.18432083592881701</c:v>
                </c:pt>
                <c:pt idx="10">
                  <c:v>0.18004018696549601</c:v>
                </c:pt>
                <c:pt idx="11">
                  <c:v>0.15735316861426299</c:v>
                </c:pt>
                <c:pt idx="12">
                  <c:v>0.16294401567713299</c:v>
                </c:pt>
                <c:pt idx="13">
                  <c:v>0.171905058737474</c:v>
                </c:pt>
                <c:pt idx="14">
                  <c:v>0.15541265844726601</c:v>
                </c:pt>
                <c:pt idx="15">
                  <c:v>0.12980101541276701</c:v>
                </c:pt>
                <c:pt idx="16">
                  <c:v>0.12150201731914</c:v>
                </c:pt>
                <c:pt idx="17">
                  <c:v>0.102053226362343</c:v>
                </c:pt>
                <c:pt idx="18" formatCode="0.00E+00">
                  <c:v>9.2034368960673699E-2</c:v>
                </c:pt>
                <c:pt idx="19" formatCode="0.00E+00">
                  <c:v>9.2539136758179694E-2</c:v>
                </c:pt>
              </c:numCache>
            </c:numRef>
          </c:yVal>
          <c:smooth val="0"/>
        </c:ser>
        <c:ser>
          <c:idx val="3"/>
          <c:order val="3"/>
          <c:tx>
            <c:strRef>
              <c:f>Tabelle15!$M$254</c:f>
              <c:strCache>
                <c:ptCount val="1"/>
                <c:pt idx="0">
                  <c:v>JP, M1, veh 4</c:v>
                </c:pt>
              </c:strCache>
            </c:strRef>
          </c:tx>
          <c:spPr>
            <a:ln>
              <a:solidFill>
                <a:srgbClr val="FF9900"/>
              </a:solidFill>
            </a:ln>
          </c:spPr>
          <c:marker>
            <c:symbol val="square"/>
            <c:size val="9"/>
            <c:spPr>
              <a:solidFill>
                <a:srgbClr val="FF99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Tabelle15!$M$255:$M$275</c:f>
              <c:numCache>
                <c:formatCode>0.00E+00</c:formatCode>
                <c:ptCount val="21"/>
                <c:pt idx="0">
                  <c:v>1.62987910433324E-2</c:v>
                </c:pt>
                <c:pt idx="1">
                  <c:v>9.9651563342640706E-2</c:v>
                </c:pt>
                <c:pt idx="2" formatCode="General">
                  <c:v>0.151874624171705</c:v>
                </c:pt>
                <c:pt idx="3" formatCode="General">
                  <c:v>0.20407933023520899</c:v>
                </c:pt>
                <c:pt idx="4" formatCode="General">
                  <c:v>0.21723988312501499</c:v>
                </c:pt>
                <c:pt idx="5" formatCode="General">
                  <c:v>0.21540025522066999</c:v>
                </c:pt>
                <c:pt idx="6" formatCode="General">
                  <c:v>0.210897053545995</c:v>
                </c:pt>
                <c:pt idx="7" formatCode="General">
                  <c:v>0.177729503167082</c:v>
                </c:pt>
                <c:pt idx="8" formatCode="General">
                  <c:v>0.167265340066347</c:v>
                </c:pt>
                <c:pt idx="9" formatCode="General">
                  <c:v>0.124021479030335</c:v>
                </c:pt>
                <c:pt idx="10" formatCode="General">
                  <c:v>0.102006464242983</c:v>
                </c:pt>
                <c:pt idx="11">
                  <c:v>9.3297249445685307E-2</c:v>
                </c:pt>
                <c:pt idx="12" formatCode="General">
                  <c:v>0.111768542838216</c:v>
                </c:pt>
                <c:pt idx="13">
                  <c:v>8.6310120748546895E-2</c:v>
                </c:pt>
                <c:pt idx="14">
                  <c:v>7.7462166232814295E-2</c:v>
                </c:pt>
                <c:pt idx="15">
                  <c:v>8.0410948321029796E-2</c:v>
                </c:pt>
                <c:pt idx="16" formatCode="General">
                  <c:v>6.7833227675825003E-2</c:v>
                </c:pt>
                <c:pt idx="17">
                  <c:v>7.3176067173755105E-2</c:v>
                </c:pt>
                <c:pt idx="18">
                  <c:v>6.7350555982758298E-2</c:v>
                </c:pt>
              </c:numCache>
            </c:numRef>
          </c:yVal>
          <c:smooth val="0"/>
        </c:ser>
        <c:ser>
          <c:idx val="4"/>
          <c:order val="4"/>
          <c:tx>
            <c:strRef>
              <c:f>Tabelle15!$N$254</c:f>
              <c:strCache>
                <c:ptCount val="1"/>
                <c:pt idx="0">
                  <c:v>JP, M1, veh 5</c:v>
                </c:pt>
              </c:strCache>
            </c:strRef>
          </c:tx>
          <c:spPr>
            <a:ln>
              <a:solidFill>
                <a:srgbClr val="FFFF00"/>
              </a:solidFill>
            </a:ln>
          </c:spPr>
          <c:marker>
            <c:symbol val="circle"/>
            <c:size val="9"/>
            <c:spPr>
              <a:solidFill>
                <a:srgbClr val="FFFF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Tabelle15!$N$255:$N$275</c:f>
              <c:numCache>
                <c:formatCode>0.00E+00</c:formatCode>
                <c:ptCount val="21"/>
                <c:pt idx="0">
                  <c:v>3.1220516220300198E-2</c:v>
                </c:pt>
                <c:pt idx="1">
                  <c:v>9.83229703377793E-2</c:v>
                </c:pt>
                <c:pt idx="2" formatCode="General">
                  <c:v>0.17518244499614999</c:v>
                </c:pt>
                <c:pt idx="3" formatCode="General">
                  <c:v>0.212196016999775</c:v>
                </c:pt>
                <c:pt idx="4" formatCode="General">
                  <c:v>0.222715379759125</c:v>
                </c:pt>
                <c:pt idx="5" formatCode="General">
                  <c:v>0.21651735991534601</c:v>
                </c:pt>
                <c:pt idx="6" formatCode="General">
                  <c:v>0.20314581958339401</c:v>
                </c:pt>
                <c:pt idx="7" formatCode="General">
                  <c:v>0.200968474978407</c:v>
                </c:pt>
                <c:pt idx="8" formatCode="General">
                  <c:v>0.17744710854603599</c:v>
                </c:pt>
                <c:pt idx="9" formatCode="General">
                  <c:v>0.18145676307115399</c:v>
                </c:pt>
                <c:pt idx="10" formatCode="General">
                  <c:v>0.17230079649539701</c:v>
                </c:pt>
              </c:numCache>
            </c:numRef>
          </c:yVal>
          <c:smooth val="0"/>
        </c:ser>
        <c:ser>
          <c:idx val="5"/>
          <c:order val="5"/>
          <c:tx>
            <c:strRef>
              <c:f>Tabelle15!$O$254</c:f>
              <c:strCache>
                <c:ptCount val="1"/>
                <c:pt idx="0">
                  <c:v>JP, M1, veh 6</c:v>
                </c:pt>
              </c:strCache>
            </c:strRef>
          </c:tx>
          <c:spPr>
            <a:ln>
              <a:solidFill>
                <a:srgbClr val="18F30D"/>
              </a:solidFill>
            </a:ln>
          </c:spPr>
          <c:marker>
            <c:symbol val="circle"/>
            <c:size val="9"/>
            <c:spPr>
              <a:solidFill>
                <a:srgbClr val="18F30D"/>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Tabelle15!$O$255:$O$275</c:f>
              <c:numCache>
                <c:formatCode>General</c:formatCode>
                <c:ptCount val="21"/>
                <c:pt idx="1">
                  <c:v>0.104699985794732</c:v>
                </c:pt>
                <c:pt idx="2">
                  <c:v>0.20810503131802</c:v>
                </c:pt>
                <c:pt idx="3">
                  <c:v>0.26138736793339601</c:v>
                </c:pt>
                <c:pt idx="4">
                  <c:v>0.26224110879283602</c:v>
                </c:pt>
                <c:pt idx="5">
                  <c:v>0.24968774463583601</c:v>
                </c:pt>
                <c:pt idx="6">
                  <c:v>0.22773056643550599</c:v>
                </c:pt>
                <c:pt idx="7">
                  <c:v>0.19600785677433999</c:v>
                </c:pt>
                <c:pt idx="8">
                  <c:v>0.18078376250174699</c:v>
                </c:pt>
                <c:pt idx="9">
                  <c:v>0.16290105380584199</c:v>
                </c:pt>
                <c:pt idx="10">
                  <c:v>0.14361831671185801</c:v>
                </c:pt>
                <c:pt idx="11">
                  <c:v>0.16075947359206</c:v>
                </c:pt>
                <c:pt idx="12">
                  <c:v>0.12547538563320801</c:v>
                </c:pt>
                <c:pt idx="13">
                  <c:v>0.157915583249465</c:v>
                </c:pt>
                <c:pt idx="14">
                  <c:v>0.10488147572958501</c:v>
                </c:pt>
                <c:pt idx="15" formatCode="0.00E+00">
                  <c:v>8.2688364373690496E-2</c:v>
                </c:pt>
                <c:pt idx="16" formatCode="0.00E+00">
                  <c:v>9.1184019971789099E-2</c:v>
                </c:pt>
              </c:numCache>
            </c:numRef>
          </c:yVal>
          <c:smooth val="0"/>
        </c:ser>
        <c:ser>
          <c:idx val="6"/>
          <c:order val="6"/>
          <c:tx>
            <c:strRef>
              <c:f>Tabelle15!$P$254</c:f>
              <c:strCache>
                <c:ptCount val="1"/>
                <c:pt idx="0">
                  <c:v>JP, M1, veh 7</c:v>
                </c:pt>
              </c:strCache>
            </c:strRef>
          </c:tx>
          <c:spPr>
            <a:ln>
              <a:solidFill>
                <a:srgbClr val="00FFFF"/>
              </a:solidFill>
            </a:ln>
          </c:spPr>
          <c:marker>
            <c:symbol val="square"/>
            <c:size val="9"/>
            <c:spPr>
              <a:solidFill>
                <a:srgbClr val="00FFFF"/>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Tabelle15!$P$255:$P$275</c:f>
              <c:numCache>
                <c:formatCode>General</c:formatCode>
                <c:ptCount val="21"/>
                <c:pt idx="0" formatCode="0.00E+00">
                  <c:v>5.4872531551433401E-2</c:v>
                </c:pt>
                <c:pt idx="1">
                  <c:v>0.107684577875706</c:v>
                </c:pt>
                <c:pt idx="2">
                  <c:v>0.188974614305396</c:v>
                </c:pt>
                <c:pt idx="3">
                  <c:v>0.24482829715705101</c:v>
                </c:pt>
                <c:pt idx="4">
                  <c:v>0.265404297679593</c:v>
                </c:pt>
                <c:pt idx="5">
                  <c:v>0.28454134281677901</c:v>
                </c:pt>
                <c:pt idx="6">
                  <c:v>0.280704298576892</c:v>
                </c:pt>
                <c:pt idx="7">
                  <c:v>0.27456569142831799</c:v>
                </c:pt>
                <c:pt idx="8">
                  <c:v>0.28294145209153698</c:v>
                </c:pt>
                <c:pt idx="9">
                  <c:v>0.27918828643924898</c:v>
                </c:pt>
                <c:pt idx="10">
                  <c:v>0.30193662886397798</c:v>
                </c:pt>
                <c:pt idx="11">
                  <c:v>0.279355722428339</c:v>
                </c:pt>
                <c:pt idx="12">
                  <c:v>0.24440256597229901</c:v>
                </c:pt>
                <c:pt idx="13">
                  <c:v>0.23463115227744</c:v>
                </c:pt>
                <c:pt idx="14">
                  <c:v>0.217800009306759</c:v>
                </c:pt>
                <c:pt idx="15">
                  <c:v>0.192224488781886</c:v>
                </c:pt>
                <c:pt idx="16">
                  <c:v>0.24081216597562699</c:v>
                </c:pt>
                <c:pt idx="17">
                  <c:v>0.23030430352469899</c:v>
                </c:pt>
              </c:numCache>
            </c:numRef>
          </c:yVal>
          <c:smooth val="0"/>
        </c:ser>
        <c:ser>
          <c:idx val="7"/>
          <c:order val="7"/>
          <c:tx>
            <c:strRef>
              <c:f>Tabelle15!$Q$254</c:f>
              <c:strCache>
                <c:ptCount val="1"/>
                <c:pt idx="0">
                  <c:v>JP, M1, veh 8</c:v>
                </c:pt>
              </c:strCache>
            </c:strRef>
          </c:tx>
          <c:spPr>
            <a:ln>
              <a:solidFill>
                <a:srgbClr val="FF0000"/>
              </a:solidFill>
            </a:ln>
          </c:spPr>
          <c:marker>
            <c:symbol val="triangle"/>
            <c:size val="9"/>
            <c:spPr>
              <a:solidFill>
                <a:srgbClr val="FF00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Tabelle15!$Q$255:$Q$275</c:f>
              <c:numCache>
                <c:formatCode>General</c:formatCode>
                <c:ptCount val="21"/>
                <c:pt idx="0" formatCode="0.00E+00">
                  <c:v>3.9911134795000199E-2</c:v>
                </c:pt>
                <c:pt idx="1">
                  <c:v>0.123512256217784</c:v>
                </c:pt>
                <c:pt idx="2">
                  <c:v>0.195007506695831</c:v>
                </c:pt>
                <c:pt idx="3">
                  <c:v>0.25523068891678602</c:v>
                </c:pt>
                <c:pt idx="4">
                  <c:v>0.28009755690466398</c:v>
                </c:pt>
                <c:pt idx="5">
                  <c:v>0.27179330034612298</c:v>
                </c:pt>
                <c:pt idx="6">
                  <c:v>0.25065153946472502</c:v>
                </c:pt>
                <c:pt idx="7">
                  <c:v>0.23368532896314501</c:v>
                </c:pt>
                <c:pt idx="8">
                  <c:v>0.224950441238639</c:v>
                </c:pt>
                <c:pt idx="9">
                  <c:v>0.20167311937608801</c:v>
                </c:pt>
                <c:pt idx="10">
                  <c:v>0.17641693659942201</c:v>
                </c:pt>
                <c:pt idx="11">
                  <c:v>0.163596069106199</c:v>
                </c:pt>
                <c:pt idx="12">
                  <c:v>0.15054738659247699</c:v>
                </c:pt>
                <c:pt idx="13">
                  <c:v>0.13588940475006001</c:v>
                </c:pt>
                <c:pt idx="14">
                  <c:v>0.12628408577144301</c:v>
                </c:pt>
                <c:pt idx="15">
                  <c:v>0.123838621381492</c:v>
                </c:pt>
                <c:pt idx="16">
                  <c:v>0.10992634199498701</c:v>
                </c:pt>
                <c:pt idx="17" formatCode="0.00E+00">
                  <c:v>9.5765317655516297E-2</c:v>
                </c:pt>
                <c:pt idx="18">
                  <c:v>0.11219441204717399</c:v>
                </c:pt>
              </c:numCache>
            </c:numRef>
          </c:yVal>
          <c:smooth val="0"/>
        </c:ser>
        <c:ser>
          <c:idx val="8"/>
          <c:order val="8"/>
          <c:tx>
            <c:strRef>
              <c:f>Tabelle15!$R$254</c:f>
              <c:strCache>
                <c:ptCount val="1"/>
                <c:pt idx="0">
                  <c:v>JP, M1, veh 9</c:v>
                </c:pt>
              </c:strCache>
            </c:strRef>
          </c:tx>
          <c:spPr>
            <a:ln>
              <a:solidFill>
                <a:srgbClr val="EC06CB"/>
              </a:solidFill>
            </a:ln>
          </c:spPr>
          <c:marker>
            <c:symbol val="triangle"/>
            <c:size val="9"/>
            <c:spPr>
              <a:solidFill>
                <a:srgbClr val="EC06CB"/>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Tabelle15!$R$255:$R$275</c:f>
              <c:numCache>
                <c:formatCode>General</c:formatCode>
                <c:ptCount val="21"/>
                <c:pt idx="0" formatCode="0.00E+00">
                  <c:v>2.7058757369585199E-2</c:v>
                </c:pt>
                <c:pt idx="1">
                  <c:v>0.127491208794063</c:v>
                </c:pt>
                <c:pt idx="2">
                  <c:v>0.19438791397958599</c:v>
                </c:pt>
                <c:pt idx="3">
                  <c:v>0.24027609820972301</c:v>
                </c:pt>
                <c:pt idx="4">
                  <c:v>0.25764309117891798</c:v>
                </c:pt>
                <c:pt idx="5">
                  <c:v>0.248910718995181</c:v>
                </c:pt>
                <c:pt idx="6">
                  <c:v>0.23536798255187399</c:v>
                </c:pt>
                <c:pt idx="7">
                  <c:v>0.21489816012806701</c:v>
                </c:pt>
                <c:pt idx="8">
                  <c:v>0.20282520613178401</c:v>
                </c:pt>
                <c:pt idx="9">
                  <c:v>0.18899093164889699</c:v>
                </c:pt>
                <c:pt idx="10">
                  <c:v>0.170830993791008</c:v>
                </c:pt>
                <c:pt idx="11">
                  <c:v>0.139936110475507</c:v>
                </c:pt>
                <c:pt idx="12">
                  <c:v>0.14500164344445099</c:v>
                </c:pt>
                <c:pt idx="13">
                  <c:v>0.108122932410922</c:v>
                </c:pt>
                <c:pt idx="14">
                  <c:v>0.11797292754205201</c:v>
                </c:pt>
                <c:pt idx="15">
                  <c:v>0.103300988881077</c:v>
                </c:pt>
                <c:pt idx="16" formatCode="0.00E+00">
                  <c:v>8.9890200574420098E-2</c:v>
                </c:pt>
                <c:pt idx="17">
                  <c:v>0.11906563119274199</c:v>
                </c:pt>
                <c:pt idx="18">
                  <c:v>0.105067784292359</c:v>
                </c:pt>
                <c:pt idx="19" formatCode="0.00E+00">
                  <c:v>7.74269489956914E-2</c:v>
                </c:pt>
              </c:numCache>
            </c:numRef>
          </c:yVal>
          <c:smooth val="0"/>
        </c:ser>
        <c:ser>
          <c:idx val="9"/>
          <c:order val="9"/>
          <c:tx>
            <c:strRef>
              <c:f>Tabelle15!$S$254</c:f>
              <c:strCache>
                <c:ptCount val="1"/>
                <c:pt idx="0">
                  <c:v>JP, M1, veh 10</c:v>
                </c:pt>
              </c:strCache>
            </c:strRef>
          </c:tx>
          <c:spPr>
            <a:ln>
              <a:solidFill>
                <a:srgbClr val="2C0AF6"/>
              </a:solidFill>
            </a:ln>
          </c:spPr>
          <c:marker>
            <c:symbol val="square"/>
            <c:size val="9"/>
            <c:spPr>
              <a:solidFill>
                <a:srgbClr val="2C0AF6"/>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Tabelle15!$S$255:$S$275</c:f>
              <c:numCache>
                <c:formatCode>General</c:formatCode>
                <c:ptCount val="21"/>
                <c:pt idx="0" formatCode="0.00E+00">
                  <c:v>5.9350369346427297E-2</c:v>
                </c:pt>
                <c:pt idx="1">
                  <c:v>0.118518107537167</c:v>
                </c:pt>
                <c:pt idx="2">
                  <c:v>0.18707373360728699</c:v>
                </c:pt>
                <c:pt idx="3">
                  <c:v>0.23693613245115999</c:v>
                </c:pt>
                <c:pt idx="4">
                  <c:v>0.25467279087577899</c:v>
                </c:pt>
                <c:pt idx="5">
                  <c:v>0.25637179139282801</c:v>
                </c:pt>
                <c:pt idx="6">
                  <c:v>0.25472938656310201</c:v>
                </c:pt>
                <c:pt idx="7">
                  <c:v>0.23427139705285799</c:v>
                </c:pt>
                <c:pt idx="8">
                  <c:v>0.22473197945539899</c:v>
                </c:pt>
                <c:pt idx="9">
                  <c:v>0.224435889122064</c:v>
                </c:pt>
                <c:pt idx="10">
                  <c:v>0.21721773006201001</c:v>
                </c:pt>
                <c:pt idx="11">
                  <c:v>0.19890650901877799</c:v>
                </c:pt>
                <c:pt idx="12">
                  <c:v>0.18375448547364201</c:v>
                </c:pt>
                <c:pt idx="13">
                  <c:v>0.146570094096306</c:v>
                </c:pt>
                <c:pt idx="14">
                  <c:v>0.14198713475885899</c:v>
                </c:pt>
                <c:pt idx="15">
                  <c:v>0.13683941657763601</c:v>
                </c:pt>
                <c:pt idx="16">
                  <c:v>0.13576188529586</c:v>
                </c:pt>
                <c:pt idx="17">
                  <c:v>0.12860863563424199</c:v>
                </c:pt>
                <c:pt idx="18">
                  <c:v>0.17741242981559699</c:v>
                </c:pt>
              </c:numCache>
            </c:numRef>
          </c:yVal>
          <c:smooth val="0"/>
        </c:ser>
        <c:ser>
          <c:idx val="10"/>
          <c:order val="10"/>
          <c:tx>
            <c:strRef>
              <c:f>Tabelle15!$T$254</c:f>
              <c:strCache>
                <c:ptCount val="1"/>
                <c:pt idx="0">
                  <c:v>JP, M1, veh 11</c:v>
                </c:pt>
              </c:strCache>
            </c:strRef>
          </c:tx>
          <c:spPr>
            <a:ln>
              <a:solidFill>
                <a:srgbClr val="00B050"/>
              </a:solidFill>
            </a:ln>
          </c:spPr>
          <c:marker>
            <c:symbol val="circle"/>
            <c:size val="9"/>
            <c:spPr>
              <a:solidFill>
                <a:srgbClr val="00B05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Tabelle15!$T$255:$T$275</c:f>
              <c:numCache>
                <c:formatCode>General</c:formatCode>
                <c:ptCount val="21"/>
                <c:pt idx="0" formatCode="0.00E+00">
                  <c:v>4.6641899326306101E-2</c:v>
                </c:pt>
                <c:pt idx="1">
                  <c:v>0.126432581118573</c:v>
                </c:pt>
                <c:pt idx="2">
                  <c:v>0.196381344602227</c:v>
                </c:pt>
                <c:pt idx="3">
                  <c:v>0.240801172661369</c:v>
                </c:pt>
                <c:pt idx="4">
                  <c:v>0.27621310010707301</c:v>
                </c:pt>
                <c:pt idx="5">
                  <c:v>0.286726647918436</c:v>
                </c:pt>
                <c:pt idx="6">
                  <c:v>0.28025106963749702</c:v>
                </c:pt>
                <c:pt idx="7">
                  <c:v>0.26097482201675998</c:v>
                </c:pt>
                <c:pt idx="8">
                  <c:v>0.25205106255661203</c:v>
                </c:pt>
                <c:pt idx="9">
                  <c:v>0.242746107602171</c:v>
                </c:pt>
                <c:pt idx="10">
                  <c:v>0.24369556083150001</c:v>
                </c:pt>
                <c:pt idx="11">
                  <c:v>0.21988234871821699</c:v>
                </c:pt>
                <c:pt idx="12">
                  <c:v>0.20786204943435199</c:v>
                </c:pt>
                <c:pt idx="13">
                  <c:v>0.21450790473996301</c:v>
                </c:pt>
                <c:pt idx="14">
                  <c:v>0.19854400531045199</c:v>
                </c:pt>
                <c:pt idx="15">
                  <c:v>0.131116695038204</c:v>
                </c:pt>
                <c:pt idx="16">
                  <c:v>0.123618455214745</c:v>
                </c:pt>
                <c:pt idx="17">
                  <c:v>0.13129185364515</c:v>
                </c:pt>
                <c:pt idx="18">
                  <c:v>0.103022966413926</c:v>
                </c:pt>
                <c:pt idx="19">
                  <c:v>0.140384423117725</c:v>
                </c:pt>
                <c:pt idx="20">
                  <c:v>0.13636107218774601</c:v>
                </c:pt>
              </c:numCache>
            </c:numRef>
          </c:yVal>
          <c:smooth val="0"/>
        </c:ser>
        <c:dLbls>
          <c:showLegendKey val="0"/>
          <c:showVal val="0"/>
          <c:showCatName val="0"/>
          <c:showSerName val="0"/>
          <c:showPercent val="0"/>
          <c:showBubbleSize val="0"/>
        </c:dLbls>
        <c:axId val="151429120"/>
        <c:axId val="151431424"/>
      </c:scatterChart>
      <c:valAx>
        <c:axId val="151429120"/>
        <c:scaling>
          <c:orientation val="minMax"/>
          <c:max val="140"/>
        </c:scaling>
        <c:delete val="0"/>
        <c:axPos val="b"/>
        <c:majorGridlines/>
        <c:title>
          <c:tx>
            <c:rich>
              <a:bodyPr/>
              <a:lstStyle/>
              <a:p>
                <a:pPr>
                  <a:defRPr/>
                </a:pPr>
                <a:r>
                  <a:rPr lang="en-US"/>
                  <a:t>vehicle speed in km/h</a:t>
                </a:r>
              </a:p>
            </c:rich>
          </c:tx>
          <c:overlay val="0"/>
        </c:title>
        <c:numFmt formatCode="#,##0" sourceLinked="0"/>
        <c:majorTickMark val="cross"/>
        <c:minorTickMark val="cross"/>
        <c:tickLblPos val="nextTo"/>
        <c:crossAx val="151431424"/>
        <c:crosses val="autoZero"/>
        <c:crossBetween val="midCat"/>
        <c:majorUnit val="20"/>
        <c:minorUnit val="5"/>
      </c:valAx>
      <c:valAx>
        <c:axId val="151431424"/>
        <c:scaling>
          <c:orientation val="minMax"/>
          <c:max val="0.35000000000000003"/>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51429120"/>
        <c:crosses val="autoZero"/>
        <c:crossBetween val="midCat"/>
      </c:valAx>
    </c:plotArea>
    <c:legend>
      <c:legendPos val="r"/>
      <c:layout>
        <c:manualLayout>
          <c:xMode val="edge"/>
          <c:yMode val="edge"/>
          <c:x val="0.77706902594491267"/>
          <c:y val="6.2109446544681174E-2"/>
          <c:w val="0.17785997836463155"/>
          <c:h val="0.45362836812103213"/>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1279211860887962E-2"/>
          <c:y val="2.3434786236230597E-2"/>
          <c:w val="0.895734365252295"/>
          <c:h val="0.88991490800231754"/>
        </c:manualLayout>
      </c:layout>
      <c:scatterChart>
        <c:scatterStyle val="lineMarker"/>
        <c:varyColors val="0"/>
        <c:ser>
          <c:idx val="0"/>
          <c:order val="0"/>
          <c:tx>
            <c:strRef>
              <c:f>Tabelle15!$J$281</c:f>
              <c:strCache>
                <c:ptCount val="1"/>
                <c:pt idx="0">
                  <c:v>JP, N1, veh 12</c:v>
                </c:pt>
              </c:strCache>
            </c:strRef>
          </c:tx>
          <c:spPr>
            <a:ln>
              <a:solidFill>
                <a:srgbClr val="33CC33"/>
              </a:solidFill>
            </a:ln>
          </c:spPr>
          <c:marker>
            <c:symbol val="triangle"/>
            <c:size val="9"/>
            <c:spPr>
              <a:solidFill>
                <a:srgbClr val="33CC33"/>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Tabelle15!$J$282:$J$303</c:f>
              <c:numCache>
                <c:formatCode>0.00E+00</c:formatCode>
                <c:ptCount val="22"/>
                <c:pt idx="0">
                  <c:v>2.5252640634956702E-2</c:v>
                </c:pt>
                <c:pt idx="1">
                  <c:v>9.5062048592636894E-2</c:v>
                </c:pt>
                <c:pt idx="2" formatCode="General">
                  <c:v>0.18745824559042201</c:v>
                </c:pt>
                <c:pt idx="3" formatCode="General">
                  <c:v>0.247460613937424</c:v>
                </c:pt>
                <c:pt idx="4" formatCode="General">
                  <c:v>0.26774949525861502</c:v>
                </c:pt>
                <c:pt idx="5" formatCode="General">
                  <c:v>0.26126145886614399</c:v>
                </c:pt>
                <c:pt idx="6" formatCode="General">
                  <c:v>0.23605495696716799</c:v>
                </c:pt>
                <c:pt idx="7" formatCode="General">
                  <c:v>0.20260701394946701</c:v>
                </c:pt>
                <c:pt idx="8" formatCode="General">
                  <c:v>0.18500979799789</c:v>
                </c:pt>
                <c:pt idx="9" formatCode="General">
                  <c:v>0.15528286878247799</c:v>
                </c:pt>
                <c:pt idx="10" formatCode="General">
                  <c:v>0.14195865335286501</c:v>
                </c:pt>
                <c:pt idx="11" formatCode="General">
                  <c:v>0.109508773789519</c:v>
                </c:pt>
                <c:pt idx="12" formatCode="General">
                  <c:v>0.11281158715768699</c:v>
                </c:pt>
                <c:pt idx="13" formatCode="General">
                  <c:v>0.107517249977053</c:v>
                </c:pt>
                <c:pt idx="14" formatCode="General">
                  <c:v>0.105980467219286</c:v>
                </c:pt>
                <c:pt idx="15">
                  <c:v>8.9080854728106798E-2</c:v>
                </c:pt>
                <c:pt idx="16">
                  <c:v>7.5129098993692897E-2</c:v>
                </c:pt>
                <c:pt idx="17">
                  <c:v>6.5099661289909405E-2</c:v>
                </c:pt>
                <c:pt idx="18">
                  <c:v>5.4355606003046397E-2</c:v>
                </c:pt>
              </c:numCache>
            </c:numRef>
          </c:yVal>
          <c:smooth val="0"/>
        </c:ser>
        <c:ser>
          <c:idx val="1"/>
          <c:order val="1"/>
          <c:tx>
            <c:strRef>
              <c:f>Tabelle15!$K$281</c:f>
              <c:strCache>
                <c:ptCount val="1"/>
                <c:pt idx="0">
                  <c:v>JP, N1, veh 13</c:v>
                </c:pt>
              </c:strCache>
            </c:strRef>
          </c:tx>
          <c:spPr>
            <a:ln>
              <a:solidFill>
                <a:srgbClr val="99CC00"/>
              </a:solidFill>
            </a:ln>
          </c:spPr>
          <c:marker>
            <c:symbol val="diamond"/>
            <c:size val="9"/>
            <c:spPr>
              <a:solidFill>
                <a:srgbClr val="99CC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Tabelle15!$K$282:$K$303</c:f>
              <c:numCache>
                <c:formatCode>0.00E+00</c:formatCode>
                <c:ptCount val="22"/>
                <c:pt idx="0">
                  <c:v>2.10185325338791E-2</c:v>
                </c:pt>
                <c:pt idx="1">
                  <c:v>8.8140953596934496E-2</c:v>
                </c:pt>
                <c:pt idx="2" formatCode="General">
                  <c:v>0.15984365636252601</c:v>
                </c:pt>
                <c:pt idx="3" formatCode="General">
                  <c:v>0.196230208068321</c:v>
                </c:pt>
                <c:pt idx="4" formatCode="General">
                  <c:v>0.20162769101619499</c:v>
                </c:pt>
                <c:pt idx="5" formatCode="General">
                  <c:v>0.17982742990761599</c:v>
                </c:pt>
                <c:pt idx="6" formatCode="General">
                  <c:v>0.16460078044486001</c:v>
                </c:pt>
                <c:pt idx="7" formatCode="General">
                  <c:v>0.15339996840256001</c:v>
                </c:pt>
                <c:pt idx="8" formatCode="General">
                  <c:v>0.142061272705648</c:v>
                </c:pt>
                <c:pt idx="9" formatCode="General">
                  <c:v>0.14536750549521499</c:v>
                </c:pt>
                <c:pt idx="10" formatCode="General">
                  <c:v>0.14171446405219901</c:v>
                </c:pt>
                <c:pt idx="11" formatCode="General">
                  <c:v>0.117033858016755</c:v>
                </c:pt>
                <c:pt idx="12">
                  <c:v>6.91833621879792E-2</c:v>
                </c:pt>
                <c:pt idx="13">
                  <c:v>9.3627153987541206E-2</c:v>
                </c:pt>
              </c:numCache>
            </c:numRef>
          </c:yVal>
          <c:smooth val="0"/>
        </c:ser>
        <c:ser>
          <c:idx val="2"/>
          <c:order val="2"/>
          <c:tx>
            <c:strRef>
              <c:f>Tabelle15!$L$281</c:f>
              <c:strCache>
                <c:ptCount val="1"/>
                <c:pt idx="0">
                  <c:v>JP, N1, veh 14</c:v>
                </c:pt>
              </c:strCache>
            </c:strRef>
          </c:tx>
          <c:spPr>
            <a:ln>
              <a:solidFill>
                <a:srgbClr val="650357"/>
              </a:solidFill>
            </a:ln>
          </c:spPr>
          <c:marker>
            <c:symbol val="triangle"/>
            <c:size val="9"/>
            <c:spPr>
              <a:solidFill>
                <a:srgbClr val="650357"/>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Tabelle15!$L$282:$L$303</c:f>
              <c:numCache>
                <c:formatCode>0.00E+00</c:formatCode>
                <c:ptCount val="22"/>
                <c:pt idx="0">
                  <c:v>2.95659051155992E-2</c:v>
                </c:pt>
                <c:pt idx="1">
                  <c:v>9.6165676970621602E-2</c:v>
                </c:pt>
                <c:pt idx="2" formatCode="General">
                  <c:v>0.189500487017918</c:v>
                </c:pt>
                <c:pt idx="3" formatCode="General">
                  <c:v>0.214787327506932</c:v>
                </c:pt>
                <c:pt idx="4" formatCode="General">
                  <c:v>0.24937859676398499</c:v>
                </c:pt>
                <c:pt idx="5" formatCode="General">
                  <c:v>0.23477014952024899</c:v>
                </c:pt>
                <c:pt idx="6" formatCode="General">
                  <c:v>0.20378619571096299</c:v>
                </c:pt>
                <c:pt idx="7" formatCode="General">
                  <c:v>0.18722858119796201</c:v>
                </c:pt>
                <c:pt idx="8" formatCode="General">
                  <c:v>0.16689092694805099</c:v>
                </c:pt>
                <c:pt idx="9" formatCode="General">
                  <c:v>0.154166971474512</c:v>
                </c:pt>
                <c:pt idx="10" formatCode="General">
                  <c:v>0.16804414985979099</c:v>
                </c:pt>
                <c:pt idx="11" formatCode="General">
                  <c:v>0.15941302571257801</c:v>
                </c:pt>
                <c:pt idx="12" formatCode="General">
                  <c:v>0.149649137941856</c:v>
                </c:pt>
                <c:pt idx="13" formatCode="General">
                  <c:v>0.12528626924576</c:v>
                </c:pt>
                <c:pt idx="14" formatCode="General">
                  <c:v>0.12817039559631199</c:v>
                </c:pt>
                <c:pt idx="15">
                  <c:v>9.4153106066495101E-2</c:v>
                </c:pt>
                <c:pt idx="16" formatCode="General">
                  <c:v>0.105857146729576</c:v>
                </c:pt>
                <c:pt idx="17">
                  <c:v>7.8362490108309202E-2</c:v>
                </c:pt>
                <c:pt idx="18">
                  <c:v>8.0020129169649901E-2</c:v>
                </c:pt>
                <c:pt idx="19" formatCode="General">
                  <c:v>7.7776744791652003E-2</c:v>
                </c:pt>
                <c:pt idx="20">
                  <c:v>6.3569190633752298E-2</c:v>
                </c:pt>
                <c:pt idx="21">
                  <c:v>6.6682962513186506E-2</c:v>
                </c:pt>
              </c:numCache>
            </c:numRef>
          </c:yVal>
          <c:smooth val="0"/>
        </c:ser>
        <c:ser>
          <c:idx val="3"/>
          <c:order val="3"/>
          <c:tx>
            <c:strRef>
              <c:f>Tabelle15!$M$281</c:f>
              <c:strCache>
                <c:ptCount val="1"/>
                <c:pt idx="0">
                  <c:v>JP, N1, veh 15</c:v>
                </c:pt>
              </c:strCache>
            </c:strRef>
          </c:tx>
          <c:spPr>
            <a:ln>
              <a:solidFill>
                <a:srgbClr val="FF9900"/>
              </a:solidFill>
            </a:ln>
          </c:spPr>
          <c:marker>
            <c:symbol val="square"/>
            <c:size val="9"/>
            <c:spPr>
              <a:solidFill>
                <a:srgbClr val="FF99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Tabelle15!$M$282:$M$303</c:f>
              <c:numCache>
                <c:formatCode>0.00E+00</c:formatCode>
                <c:ptCount val="22"/>
                <c:pt idx="1">
                  <c:v>9.1377279754683599E-2</c:v>
                </c:pt>
                <c:pt idx="2" formatCode="General">
                  <c:v>0.17927687891574701</c:v>
                </c:pt>
                <c:pt idx="3" formatCode="General">
                  <c:v>0.265448238636531</c:v>
                </c:pt>
                <c:pt idx="4" formatCode="General">
                  <c:v>0.26518749056253299</c:v>
                </c:pt>
                <c:pt idx="5" formatCode="General">
                  <c:v>0.26992387431578402</c:v>
                </c:pt>
                <c:pt idx="6" formatCode="General">
                  <c:v>0.25350978561576998</c:v>
                </c:pt>
                <c:pt idx="7" formatCode="General">
                  <c:v>0.22381112967292399</c:v>
                </c:pt>
                <c:pt idx="8" formatCode="General">
                  <c:v>0.204821511342235</c:v>
                </c:pt>
                <c:pt idx="9" formatCode="General">
                  <c:v>0.19706129325821301</c:v>
                </c:pt>
                <c:pt idx="10" formatCode="General">
                  <c:v>0.17385970666550499</c:v>
                </c:pt>
                <c:pt idx="11" formatCode="General">
                  <c:v>0.14406422934044999</c:v>
                </c:pt>
                <c:pt idx="12" formatCode="General">
                  <c:v>0.15436627567160099</c:v>
                </c:pt>
                <c:pt idx="13" formatCode="General">
                  <c:v>0.125156835647912</c:v>
                </c:pt>
                <c:pt idx="14">
                  <c:v>8.8992153185658604E-2</c:v>
                </c:pt>
                <c:pt idx="15" formatCode="General">
                  <c:v>8.6576362112136998E-2</c:v>
                </c:pt>
                <c:pt idx="16">
                  <c:v>8.0461776366910695E-2</c:v>
                </c:pt>
                <c:pt idx="17">
                  <c:v>5.8804450187868798E-2</c:v>
                </c:pt>
                <c:pt idx="18">
                  <c:v>5.6306221173360101E-2</c:v>
                </c:pt>
                <c:pt idx="19">
                  <c:v>4.5668659419823801E-2</c:v>
                </c:pt>
              </c:numCache>
            </c:numRef>
          </c:yVal>
          <c:smooth val="0"/>
        </c:ser>
        <c:ser>
          <c:idx val="4"/>
          <c:order val="4"/>
          <c:tx>
            <c:strRef>
              <c:f>Tabelle15!$N$281</c:f>
              <c:strCache>
                <c:ptCount val="1"/>
                <c:pt idx="0">
                  <c:v>JP, N1, veh 16</c:v>
                </c:pt>
              </c:strCache>
            </c:strRef>
          </c:tx>
          <c:spPr>
            <a:ln>
              <a:solidFill>
                <a:srgbClr val="FFFF00"/>
              </a:solidFill>
            </a:ln>
          </c:spPr>
          <c:marker>
            <c:symbol val="circle"/>
            <c:size val="9"/>
            <c:spPr>
              <a:solidFill>
                <a:srgbClr val="FFFF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Tabelle15!$N$282:$N$303</c:f>
              <c:numCache>
                <c:formatCode>0.00E+00</c:formatCode>
                <c:ptCount val="22"/>
                <c:pt idx="0">
                  <c:v>2.1128083848177201E-2</c:v>
                </c:pt>
                <c:pt idx="1">
                  <c:v>9.7547193083547895E-2</c:v>
                </c:pt>
                <c:pt idx="2" formatCode="General">
                  <c:v>0.16025389372736601</c:v>
                </c:pt>
                <c:pt idx="3" formatCode="General">
                  <c:v>0.181569624893755</c:v>
                </c:pt>
                <c:pt idx="4" formatCode="General">
                  <c:v>0.18261818580613701</c:v>
                </c:pt>
                <c:pt idx="5" formatCode="General">
                  <c:v>0.17081663708057501</c:v>
                </c:pt>
                <c:pt idx="6" formatCode="General">
                  <c:v>0.15534791545505899</c:v>
                </c:pt>
                <c:pt idx="7" formatCode="General">
                  <c:v>0.15457199280360601</c:v>
                </c:pt>
                <c:pt idx="8" formatCode="General">
                  <c:v>0.15117650756412301</c:v>
                </c:pt>
                <c:pt idx="9" formatCode="General">
                  <c:v>0.13902953057238901</c:v>
                </c:pt>
                <c:pt idx="10">
                  <c:v>7.6890685934162595E-2</c:v>
                </c:pt>
                <c:pt idx="11">
                  <c:v>7.9182966072331107E-2</c:v>
                </c:pt>
                <c:pt idx="12">
                  <c:v>4.9001830740913403E-2</c:v>
                </c:pt>
                <c:pt idx="13">
                  <c:v>3.3620401160243202E-2</c:v>
                </c:pt>
                <c:pt idx="14" formatCode="General">
                  <c:v>3.6762035498765999E-2</c:v>
                </c:pt>
              </c:numCache>
            </c:numRef>
          </c:yVal>
          <c:smooth val="0"/>
        </c:ser>
        <c:ser>
          <c:idx val="5"/>
          <c:order val="5"/>
          <c:tx>
            <c:strRef>
              <c:f>Tabelle15!$O$281</c:f>
              <c:strCache>
                <c:ptCount val="1"/>
                <c:pt idx="0">
                  <c:v>JP, N1, veh 17</c:v>
                </c:pt>
              </c:strCache>
            </c:strRef>
          </c:tx>
          <c:spPr>
            <a:ln>
              <a:solidFill>
                <a:srgbClr val="18F30D"/>
              </a:solidFill>
            </a:ln>
          </c:spPr>
          <c:marker>
            <c:symbol val="circle"/>
            <c:size val="9"/>
            <c:spPr>
              <a:solidFill>
                <a:srgbClr val="18F30D"/>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Tabelle15!$O$282:$O$303</c:f>
              <c:numCache>
                <c:formatCode>General</c:formatCode>
                <c:ptCount val="22"/>
                <c:pt idx="0" formatCode="0.00E+00">
                  <c:v>3.7752405054705798E-2</c:v>
                </c:pt>
                <c:pt idx="1">
                  <c:v>0.100419387456141</c:v>
                </c:pt>
                <c:pt idx="2">
                  <c:v>0.189947672283555</c:v>
                </c:pt>
                <c:pt idx="3">
                  <c:v>0.19399842294519501</c:v>
                </c:pt>
                <c:pt idx="4">
                  <c:v>0.21200959283125501</c:v>
                </c:pt>
                <c:pt idx="5">
                  <c:v>0.22717808768314299</c:v>
                </c:pt>
                <c:pt idx="6">
                  <c:v>0.20889415853790999</c:v>
                </c:pt>
                <c:pt idx="7">
                  <c:v>0.181735217440745</c:v>
                </c:pt>
                <c:pt idx="8">
                  <c:v>0.15897338478024201</c:v>
                </c:pt>
                <c:pt idx="9">
                  <c:v>0.132483834774795</c:v>
                </c:pt>
                <c:pt idx="10">
                  <c:v>0.11147379517124401</c:v>
                </c:pt>
                <c:pt idx="11">
                  <c:v>9.2100679711078007E-2</c:v>
                </c:pt>
                <c:pt idx="12" formatCode="0.00E+00">
                  <c:v>9.0542710009982597E-2</c:v>
                </c:pt>
                <c:pt idx="13">
                  <c:v>7.4766928156090998E-2</c:v>
                </c:pt>
                <c:pt idx="14" formatCode="0.00E+00">
                  <c:v>6.5908948949418705E-2</c:v>
                </c:pt>
                <c:pt idx="15" formatCode="0.00E+00">
                  <c:v>6.0137235750319901E-2</c:v>
                </c:pt>
                <c:pt idx="16" formatCode="0.00E+00">
                  <c:v>6.1584899589740102E-2</c:v>
                </c:pt>
                <c:pt idx="17" formatCode="0.00E+00">
                  <c:v>5.9010428300883898E-2</c:v>
                </c:pt>
                <c:pt idx="18" formatCode="0.00E+00">
                  <c:v>4.4604030138758202E-2</c:v>
                </c:pt>
                <c:pt idx="19" formatCode="0.00E+00">
                  <c:v>4.4956718912554497E-2</c:v>
                </c:pt>
              </c:numCache>
            </c:numRef>
          </c:yVal>
          <c:smooth val="0"/>
        </c:ser>
        <c:ser>
          <c:idx val="6"/>
          <c:order val="6"/>
          <c:tx>
            <c:strRef>
              <c:f>Tabelle15!$P$281</c:f>
              <c:strCache>
                <c:ptCount val="1"/>
                <c:pt idx="0">
                  <c:v>JP, N1, veh 18</c:v>
                </c:pt>
              </c:strCache>
            </c:strRef>
          </c:tx>
          <c:spPr>
            <a:ln>
              <a:solidFill>
                <a:srgbClr val="00FFFF"/>
              </a:solidFill>
            </a:ln>
          </c:spPr>
          <c:marker>
            <c:symbol val="square"/>
            <c:size val="9"/>
            <c:spPr>
              <a:solidFill>
                <a:srgbClr val="00FFFF"/>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Tabelle15!$P$282:$P$303</c:f>
              <c:numCache>
                <c:formatCode>0.00E+00</c:formatCode>
                <c:ptCount val="22"/>
                <c:pt idx="0">
                  <c:v>3.8991487223444303E-2</c:v>
                </c:pt>
                <c:pt idx="1">
                  <c:v>9.98609006310993E-2</c:v>
                </c:pt>
                <c:pt idx="2" formatCode="General">
                  <c:v>0.169848595119518</c:v>
                </c:pt>
                <c:pt idx="3" formatCode="General">
                  <c:v>0.20657770810731499</c:v>
                </c:pt>
                <c:pt idx="4" formatCode="General">
                  <c:v>0.229152541178749</c:v>
                </c:pt>
                <c:pt idx="5" formatCode="General">
                  <c:v>0.21954467014184301</c:v>
                </c:pt>
                <c:pt idx="6" formatCode="General">
                  <c:v>0.206268842769052</c:v>
                </c:pt>
                <c:pt idx="7" formatCode="General">
                  <c:v>0.19676419595302599</c:v>
                </c:pt>
                <c:pt idx="8" formatCode="General">
                  <c:v>0.18227421160100199</c:v>
                </c:pt>
                <c:pt idx="9" formatCode="General">
                  <c:v>0.164630707195939</c:v>
                </c:pt>
                <c:pt idx="10" formatCode="General">
                  <c:v>0.15327942327139499</c:v>
                </c:pt>
                <c:pt idx="11" formatCode="General">
                  <c:v>0.11764569731854101</c:v>
                </c:pt>
                <c:pt idx="12" formatCode="General">
                  <c:v>0.124596806553937</c:v>
                </c:pt>
                <c:pt idx="13">
                  <c:v>8.2195635054586297E-2</c:v>
                </c:pt>
                <c:pt idx="14">
                  <c:v>6.0429591702091501E-2</c:v>
                </c:pt>
                <c:pt idx="15">
                  <c:v>3.6211679953690901E-2</c:v>
                </c:pt>
                <c:pt idx="16">
                  <c:v>3.4861742376682103E-2</c:v>
                </c:pt>
                <c:pt idx="17">
                  <c:v>5.0444764175766897E-2</c:v>
                </c:pt>
              </c:numCache>
            </c:numRef>
          </c:yVal>
          <c:smooth val="0"/>
        </c:ser>
        <c:ser>
          <c:idx val="7"/>
          <c:order val="7"/>
          <c:tx>
            <c:strRef>
              <c:f>Tabelle15!$Q$281</c:f>
              <c:strCache>
                <c:ptCount val="1"/>
                <c:pt idx="0">
                  <c:v>JP, N1, veh 19</c:v>
                </c:pt>
              </c:strCache>
            </c:strRef>
          </c:tx>
          <c:spPr>
            <a:ln>
              <a:solidFill>
                <a:srgbClr val="FF0000"/>
              </a:solidFill>
            </a:ln>
          </c:spPr>
          <c:marker>
            <c:symbol val="triangle"/>
            <c:size val="9"/>
            <c:spPr>
              <a:solidFill>
                <a:srgbClr val="FF00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Tabelle15!$Q$282:$Q$303</c:f>
              <c:numCache>
                <c:formatCode>General</c:formatCode>
                <c:ptCount val="22"/>
                <c:pt idx="0" formatCode="0.00E+00">
                  <c:v>3.0155265166024899E-2</c:v>
                </c:pt>
                <c:pt idx="1">
                  <c:v>0.100882408931094</c:v>
                </c:pt>
                <c:pt idx="2">
                  <c:v>0.183017042701837</c:v>
                </c:pt>
                <c:pt idx="3">
                  <c:v>0.21410570049595801</c:v>
                </c:pt>
                <c:pt idx="4">
                  <c:v>0.23632538937236</c:v>
                </c:pt>
                <c:pt idx="5">
                  <c:v>0.22007091749143901</c:v>
                </c:pt>
                <c:pt idx="6">
                  <c:v>0.208352047892225</c:v>
                </c:pt>
                <c:pt idx="7">
                  <c:v>0.18674611633885299</c:v>
                </c:pt>
                <c:pt idx="8">
                  <c:v>0.17922052456028001</c:v>
                </c:pt>
                <c:pt idx="9">
                  <c:v>0.16254271091450601</c:v>
                </c:pt>
                <c:pt idx="10">
                  <c:v>0.12444835514052</c:v>
                </c:pt>
                <c:pt idx="11">
                  <c:v>0.12978473865728599</c:v>
                </c:pt>
              </c:numCache>
            </c:numRef>
          </c:yVal>
          <c:smooth val="0"/>
        </c:ser>
        <c:ser>
          <c:idx val="8"/>
          <c:order val="8"/>
          <c:tx>
            <c:strRef>
              <c:f>Tabelle15!$R$281</c:f>
              <c:strCache>
                <c:ptCount val="1"/>
                <c:pt idx="0">
                  <c:v>JP, N1, veh 20</c:v>
                </c:pt>
              </c:strCache>
            </c:strRef>
          </c:tx>
          <c:spPr>
            <a:ln>
              <a:solidFill>
                <a:srgbClr val="EC06CB"/>
              </a:solidFill>
            </a:ln>
          </c:spPr>
          <c:marker>
            <c:symbol val="triangle"/>
            <c:size val="9"/>
            <c:spPr>
              <a:solidFill>
                <a:srgbClr val="EC06CB"/>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Tabelle15!$R$282:$R$303</c:f>
              <c:numCache>
                <c:formatCode>General</c:formatCode>
                <c:ptCount val="22"/>
                <c:pt idx="0">
                  <c:v>7.2413032335481006E-2</c:v>
                </c:pt>
                <c:pt idx="1">
                  <c:v>0.100227830956219</c:v>
                </c:pt>
                <c:pt idx="2">
                  <c:v>0.186973326068651</c:v>
                </c:pt>
                <c:pt idx="3">
                  <c:v>0.23742017854733199</c:v>
                </c:pt>
                <c:pt idx="4">
                  <c:v>0.26146404530574202</c:v>
                </c:pt>
                <c:pt idx="5">
                  <c:v>0.27128035196698003</c:v>
                </c:pt>
                <c:pt idx="6">
                  <c:v>0.28456521880853403</c:v>
                </c:pt>
                <c:pt idx="7">
                  <c:v>0.28062839482327301</c:v>
                </c:pt>
                <c:pt idx="8">
                  <c:v>0.291485598328936</c:v>
                </c:pt>
                <c:pt idx="9">
                  <c:v>0.30834178519091898</c:v>
                </c:pt>
                <c:pt idx="10">
                  <c:v>0.286858632318783</c:v>
                </c:pt>
                <c:pt idx="11">
                  <c:v>0.24416743032942101</c:v>
                </c:pt>
                <c:pt idx="12">
                  <c:v>0.221733271236528</c:v>
                </c:pt>
                <c:pt idx="13">
                  <c:v>0.23127117896501201</c:v>
                </c:pt>
                <c:pt idx="14">
                  <c:v>0.212691187024978</c:v>
                </c:pt>
                <c:pt idx="15">
                  <c:v>0.18891508494925699</c:v>
                </c:pt>
                <c:pt idx="16">
                  <c:v>0.17553332418522</c:v>
                </c:pt>
              </c:numCache>
            </c:numRef>
          </c:yVal>
          <c:smooth val="0"/>
        </c:ser>
        <c:ser>
          <c:idx val="9"/>
          <c:order val="9"/>
          <c:tx>
            <c:strRef>
              <c:f>Tabelle15!$S$281</c:f>
              <c:strCache>
                <c:ptCount val="1"/>
                <c:pt idx="0">
                  <c:v>JP, N1, veh 21</c:v>
                </c:pt>
              </c:strCache>
            </c:strRef>
          </c:tx>
          <c:spPr>
            <a:ln>
              <a:solidFill>
                <a:srgbClr val="2C0AF6"/>
              </a:solidFill>
            </a:ln>
          </c:spPr>
          <c:marker>
            <c:symbol val="square"/>
            <c:size val="9"/>
            <c:spPr>
              <a:solidFill>
                <a:srgbClr val="2C0AF6"/>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Tabelle15!$S$282:$S$303</c:f>
              <c:numCache>
                <c:formatCode>General</c:formatCode>
                <c:ptCount val="22"/>
                <c:pt idx="0" formatCode="0.00E+00">
                  <c:v>3.07469769750221E-2</c:v>
                </c:pt>
                <c:pt idx="1">
                  <c:v>0.111230639729297</c:v>
                </c:pt>
                <c:pt idx="2">
                  <c:v>0.188180969915406</c:v>
                </c:pt>
                <c:pt idx="3">
                  <c:v>0.23710466294666399</c:v>
                </c:pt>
                <c:pt idx="4">
                  <c:v>0.26285740629660898</c:v>
                </c:pt>
                <c:pt idx="5">
                  <c:v>0.26933956638207501</c:v>
                </c:pt>
                <c:pt idx="6">
                  <c:v>0.25320025125173201</c:v>
                </c:pt>
                <c:pt idx="7">
                  <c:v>0.23610625591797399</c:v>
                </c:pt>
                <c:pt idx="8">
                  <c:v>0.22069871681349601</c:v>
                </c:pt>
                <c:pt idx="9">
                  <c:v>0.21300242697817601</c:v>
                </c:pt>
                <c:pt idx="10">
                  <c:v>0.18821924992771799</c:v>
                </c:pt>
                <c:pt idx="11">
                  <c:v>0.16855994289206999</c:v>
                </c:pt>
                <c:pt idx="12">
                  <c:v>0.15192473356887801</c:v>
                </c:pt>
                <c:pt idx="13">
                  <c:v>0.165703300862201</c:v>
                </c:pt>
                <c:pt idx="14">
                  <c:v>0.13033683541657801</c:v>
                </c:pt>
                <c:pt idx="15">
                  <c:v>0.11841197771253401</c:v>
                </c:pt>
                <c:pt idx="16">
                  <c:v>0.108166645792862</c:v>
                </c:pt>
                <c:pt idx="17">
                  <c:v>0.102495057974127</c:v>
                </c:pt>
                <c:pt idx="18">
                  <c:v>0.123196516375129</c:v>
                </c:pt>
                <c:pt idx="19" formatCode="0.00E+00">
                  <c:v>9.8885263134912693E-2</c:v>
                </c:pt>
              </c:numCache>
            </c:numRef>
          </c:yVal>
          <c:smooth val="0"/>
        </c:ser>
        <c:ser>
          <c:idx val="10"/>
          <c:order val="10"/>
          <c:tx>
            <c:strRef>
              <c:f>Tabelle15!$T$281</c:f>
              <c:strCache>
                <c:ptCount val="1"/>
                <c:pt idx="0">
                  <c:v>JP, N1, veh 22</c:v>
                </c:pt>
              </c:strCache>
            </c:strRef>
          </c:tx>
          <c:spPr>
            <a:ln>
              <a:solidFill>
                <a:srgbClr val="00B050"/>
              </a:solidFill>
            </a:ln>
          </c:spPr>
          <c:marker>
            <c:symbol val="circle"/>
            <c:size val="9"/>
            <c:spPr>
              <a:solidFill>
                <a:srgbClr val="00B05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Tabelle15!$T$282:$T$303</c:f>
              <c:numCache>
                <c:formatCode>0.00E+00</c:formatCode>
                <c:ptCount val="22"/>
                <c:pt idx="0">
                  <c:v>3.9066761764247497E-2</c:v>
                </c:pt>
                <c:pt idx="1">
                  <c:v>9.6996382420305893E-2</c:v>
                </c:pt>
                <c:pt idx="2" formatCode="General">
                  <c:v>0.15686186943639699</c:v>
                </c:pt>
                <c:pt idx="3" formatCode="General">
                  <c:v>0.203040750575981</c:v>
                </c:pt>
                <c:pt idx="4" formatCode="General">
                  <c:v>0.22076263332702101</c:v>
                </c:pt>
                <c:pt idx="5" formatCode="General">
                  <c:v>0.21406176739378699</c:v>
                </c:pt>
                <c:pt idx="6" formatCode="General">
                  <c:v>0.193353141239656</c:v>
                </c:pt>
                <c:pt idx="7" formatCode="General">
                  <c:v>0.17520951012515501</c:v>
                </c:pt>
                <c:pt idx="8" formatCode="General">
                  <c:v>0.16277441401457801</c:v>
                </c:pt>
                <c:pt idx="9" formatCode="General">
                  <c:v>0.14905693104232501</c:v>
                </c:pt>
                <c:pt idx="10" formatCode="General">
                  <c:v>0.135968009732475</c:v>
                </c:pt>
                <c:pt idx="11" formatCode="General">
                  <c:v>0.11944183542742499</c:v>
                </c:pt>
                <c:pt idx="12" formatCode="General">
                  <c:v>0.13451970536373001</c:v>
                </c:pt>
                <c:pt idx="13" formatCode="General">
                  <c:v>0.133273844453004</c:v>
                </c:pt>
                <c:pt idx="14">
                  <c:v>8.8077764318533897E-2</c:v>
                </c:pt>
                <c:pt idx="15">
                  <c:v>5.24965980424116E-2</c:v>
                </c:pt>
                <c:pt idx="16">
                  <c:v>5.6482529669398603E-2</c:v>
                </c:pt>
                <c:pt idx="17">
                  <c:v>7.6474293400007096E-2</c:v>
                </c:pt>
                <c:pt idx="18">
                  <c:v>3.2821214582241097E-2</c:v>
                </c:pt>
                <c:pt idx="19">
                  <c:v>3.45893104228902E-2</c:v>
                </c:pt>
              </c:numCache>
            </c:numRef>
          </c:yVal>
          <c:smooth val="0"/>
        </c:ser>
        <c:ser>
          <c:idx val="11"/>
          <c:order val="11"/>
          <c:tx>
            <c:strRef>
              <c:f>Tabelle15!$U$281</c:f>
              <c:strCache>
                <c:ptCount val="1"/>
                <c:pt idx="0">
                  <c:v>JP, N1, veh 23</c:v>
                </c:pt>
              </c:strCache>
            </c:strRef>
          </c:tx>
          <c:spPr>
            <a:ln>
              <a:solidFill>
                <a:srgbClr val="EC06CB"/>
              </a:solidFill>
            </a:ln>
          </c:spPr>
          <c:marker>
            <c:symbol val="square"/>
            <c:size val="9"/>
            <c:spPr>
              <a:solidFill>
                <a:srgbClr val="EC06CB"/>
              </a:solidFill>
              <a:ln>
                <a:solidFill>
                  <a:sysClr val="windowText" lastClr="000000"/>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Tabelle15!$U$282:$U$303</c:f>
              <c:numCache>
                <c:formatCode>0.00E+00</c:formatCode>
                <c:ptCount val="22"/>
                <c:pt idx="0">
                  <c:v>4.0649890202773799E-2</c:v>
                </c:pt>
                <c:pt idx="1">
                  <c:v>9.8066636839148694E-2</c:v>
                </c:pt>
                <c:pt idx="2" formatCode="General">
                  <c:v>0.18470705384842301</c:v>
                </c:pt>
                <c:pt idx="3" formatCode="General">
                  <c:v>0.24399528520678401</c:v>
                </c:pt>
                <c:pt idx="4" formatCode="General">
                  <c:v>0.27205237100673402</c:v>
                </c:pt>
                <c:pt idx="5" formatCode="General">
                  <c:v>0.26934068681481899</c:v>
                </c:pt>
                <c:pt idx="6" formatCode="General">
                  <c:v>0.26008850603703598</c:v>
                </c:pt>
                <c:pt idx="7" formatCode="General">
                  <c:v>0.257686571408621</c:v>
                </c:pt>
                <c:pt idx="8" formatCode="General">
                  <c:v>0.25122538295704799</c:v>
                </c:pt>
                <c:pt idx="9" formatCode="General">
                  <c:v>0.255644471692477</c:v>
                </c:pt>
                <c:pt idx="10" formatCode="General">
                  <c:v>0.25695109648395698</c:v>
                </c:pt>
                <c:pt idx="11" formatCode="General">
                  <c:v>0.26643760113571202</c:v>
                </c:pt>
                <c:pt idx="12" formatCode="General">
                  <c:v>0.218758099714565</c:v>
                </c:pt>
                <c:pt idx="13" formatCode="General">
                  <c:v>0.21844045156372599</c:v>
                </c:pt>
                <c:pt idx="14" formatCode="General">
                  <c:v>0.23112116198631399</c:v>
                </c:pt>
                <c:pt idx="15" formatCode="General">
                  <c:v>0.214357240829533</c:v>
                </c:pt>
                <c:pt idx="16" formatCode="General">
                  <c:v>0.21803884881723801</c:v>
                </c:pt>
                <c:pt idx="17" formatCode="General">
                  <c:v>0.20984255752883099</c:v>
                </c:pt>
              </c:numCache>
            </c:numRef>
          </c:yVal>
          <c:smooth val="0"/>
        </c:ser>
        <c:ser>
          <c:idx val="12"/>
          <c:order val="12"/>
          <c:tx>
            <c:strRef>
              <c:f>Tabelle15!$V$281</c:f>
              <c:strCache>
                <c:ptCount val="1"/>
                <c:pt idx="0">
                  <c:v>JP, N1, veh 24</c:v>
                </c:pt>
              </c:strCache>
            </c:strRef>
          </c:tx>
          <c:spPr>
            <a:ln>
              <a:solidFill>
                <a:srgbClr val="650357"/>
              </a:solidFill>
            </a:ln>
          </c:spPr>
          <c:marker>
            <c:symbol val="triangle"/>
            <c:size val="9"/>
            <c:spPr>
              <a:solidFill>
                <a:srgbClr val="FFFF00"/>
              </a:solidFill>
              <a:ln>
                <a:solidFill>
                  <a:srgbClr val="650357"/>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Tabelle15!$V$282:$V$303</c:f>
              <c:numCache>
                <c:formatCode>General</c:formatCode>
                <c:ptCount val="22"/>
                <c:pt idx="0" formatCode="0.00E+00">
                  <c:v>4.6995556507320603E-2</c:v>
                </c:pt>
                <c:pt idx="1">
                  <c:v>0.11773218553751399</c:v>
                </c:pt>
                <c:pt idx="2">
                  <c:v>0.17516352599229701</c:v>
                </c:pt>
                <c:pt idx="3">
                  <c:v>0.23197556205369199</c:v>
                </c:pt>
                <c:pt idx="4">
                  <c:v>0.245819899341266</c:v>
                </c:pt>
                <c:pt idx="5">
                  <c:v>0.256923234625832</c:v>
                </c:pt>
                <c:pt idx="6">
                  <c:v>0.24747900379260601</c:v>
                </c:pt>
                <c:pt idx="7">
                  <c:v>0.23481975668812199</c:v>
                </c:pt>
                <c:pt idx="8">
                  <c:v>0.22480852608929999</c:v>
                </c:pt>
                <c:pt idx="9">
                  <c:v>0.21697610438623499</c:v>
                </c:pt>
                <c:pt idx="10">
                  <c:v>0.20357374197261199</c:v>
                </c:pt>
                <c:pt idx="11">
                  <c:v>0.17549354076294099</c:v>
                </c:pt>
                <c:pt idx="12">
                  <c:v>0.162685088098767</c:v>
                </c:pt>
                <c:pt idx="13">
                  <c:v>0.16293678545509199</c:v>
                </c:pt>
                <c:pt idx="14">
                  <c:v>0.115927798964348</c:v>
                </c:pt>
                <c:pt idx="15">
                  <c:v>0.12831812921899</c:v>
                </c:pt>
                <c:pt idx="16">
                  <c:v>0.10869317516834399</c:v>
                </c:pt>
                <c:pt idx="17">
                  <c:v>0.12717653871982601</c:v>
                </c:pt>
                <c:pt idx="18" formatCode="0.00E+00">
                  <c:v>7.6901626864748607E-2</c:v>
                </c:pt>
                <c:pt idx="19">
                  <c:v>0.105456895565225</c:v>
                </c:pt>
                <c:pt idx="20">
                  <c:v>0.104361213798934</c:v>
                </c:pt>
              </c:numCache>
            </c:numRef>
          </c:yVal>
          <c:smooth val="0"/>
        </c:ser>
        <c:dLbls>
          <c:showLegendKey val="0"/>
          <c:showVal val="0"/>
          <c:showCatName val="0"/>
          <c:showSerName val="0"/>
          <c:showPercent val="0"/>
          <c:showBubbleSize val="0"/>
        </c:dLbls>
        <c:axId val="151510016"/>
        <c:axId val="151075456"/>
      </c:scatterChart>
      <c:valAx>
        <c:axId val="151510016"/>
        <c:scaling>
          <c:orientation val="minMax"/>
          <c:max val="140"/>
        </c:scaling>
        <c:delete val="0"/>
        <c:axPos val="b"/>
        <c:majorGridlines/>
        <c:title>
          <c:tx>
            <c:rich>
              <a:bodyPr/>
              <a:lstStyle/>
              <a:p>
                <a:pPr>
                  <a:defRPr/>
                </a:pPr>
                <a:r>
                  <a:rPr lang="en-US"/>
                  <a:t>average speed in km/h</a:t>
                </a:r>
              </a:p>
            </c:rich>
          </c:tx>
          <c:overlay val="0"/>
        </c:title>
        <c:numFmt formatCode="#,##0" sourceLinked="0"/>
        <c:majorTickMark val="cross"/>
        <c:minorTickMark val="cross"/>
        <c:tickLblPos val="nextTo"/>
        <c:crossAx val="151075456"/>
        <c:crosses val="autoZero"/>
        <c:crossBetween val="midCat"/>
        <c:majorUnit val="20"/>
        <c:minorUnit val="5"/>
      </c:valAx>
      <c:valAx>
        <c:axId val="151075456"/>
        <c:scaling>
          <c:orientation val="minMax"/>
          <c:max val="0.35000000000000003"/>
        </c:scaling>
        <c:delete val="0"/>
        <c:axPos val="l"/>
        <c:majorGridlines/>
        <c:title>
          <c:tx>
            <c:rich>
              <a:bodyPr rot="-5400000" vert="horz"/>
              <a:lstStyle/>
              <a:p>
                <a:pPr>
                  <a:defRPr/>
                </a:pPr>
                <a:r>
                  <a:rPr lang="en-US"/>
                  <a:t>average RPA in m/s²</a:t>
                </a:r>
              </a:p>
            </c:rich>
          </c:tx>
          <c:overlay val="0"/>
        </c:title>
        <c:numFmt formatCode="#,##0.00" sourceLinked="0"/>
        <c:majorTickMark val="cross"/>
        <c:minorTickMark val="cross"/>
        <c:tickLblPos val="nextTo"/>
        <c:crossAx val="151510016"/>
        <c:crosses val="autoZero"/>
        <c:crossBetween val="midCat"/>
      </c:valAx>
    </c:plotArea>
    <c:legend>
      <c:legendPos val="r"/>
      <c:layout>
        <c:manualLayout>
          <c:xMode val="edge"/>
          <c:yMode val="edge"/>
          <c:x val="0.5885667892911266"/>
          <c:y val="1.3561900697083589E-2"/>
          <c:w val="0.38955707933495382"/>
          <c:h val="0.43463150235458092"/>
        </c:manualLayout>
      </c:layout>
      <c:overlay val="0"/>
      <c:spPr>
        <a:solidFill>
          <a:schemeClr val="bg1"/>
        </a:solidFill>
        <a:ln w="9525">
          <a:solidFill>
            <a:schemeClr val="accent1"/>
          </a:solidFill>
          <a:prstDash val="solid"/>
        </a:ln>
      </c:spPr>
    </c:legend>
    <c:plotVisOnly val="1"/>
    <c:dispBlanksAs val="gap"/>
    <c:showDLblsOverMax val="0"/>
  </c:chart>
  <c:txPr>
    <a:bodyPr/>
    <a:lstStyle/>
    <a:p>
      <a:pPr>
        <a:defRPr sz="1400" baseline="0"/>
      </a:pPr>
      <a:endParaRPr lang="de-DE"/>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DF4C2E8-16EA-4AA3-AE78-E908C7D021E5}" type="slidenum">
              <a:rPr lang="en-GB"/>
              <a:pPr>
                <a:defRPr/>
              </a:pPr>
              <a:t>‹Nr.›</a:t>
            </a:fld>
            <a:endParaRPr lang="en-GB"/>
          </a:p>
        </p:txBody>
      </p:sp>
    </p:spTree>
    <p:extLst>
      <p:ext uri="{BB962C8B-B14F-4D97-AF65-F5344CB8AC3E}">
        <p14:creationId xmlns:p14="http://schemas.microsoft.com/office/powerpoint/2010/main" val="4134385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59396"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B261216-DD36-4D42-9B09-0174A06CE359}" type="slidenum">
              <a:rPr lang="en-GB"/>
              <a:pPr>
                <a:defRPr/>
              </a:pPr>
              <a:t>‹Nr.›</a:t>
            </a:fld>
            <a:endParaRPr lang="en-GB"/>
          </a:p>
        </p:txBody>
      </p:sp>
    </p:spTree>
    <p:extLst>
      <p:ext uri="{BB962C8B-B14F-4D97-AF65-F5344CB8AC3E}">
        <p14:creationId xmlns:p14="http://schemas.microsoft.com/office/powerpoint/2010/main" val="36055502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4A06098-E192-4947-A8F9-CB910DDF037B}" type="slidenum">
              <a:rPr lang="en-GB"/>
              <a:pPr>
                <a:defRPr/>
              </a:pPr>
              <a:t>‹Nr.›</a:t>
            </a:fld>
            <a:endParaRPr lang="en-GB"/>
          </a:p>
        </p:txBody>
      </p:sp>
    </p:spTree>
    <p:extLst>
      <p:ext uri="{BB962C8B-B14F-4D97-AF65-F5344CB8AC3E}">
        <p14:creationId xmlns:p14="http://schemas.microsoft.com/office/powerpoint/2010/main" val="632084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A64AE6B-B5ED-4F66-8A27-F8887D7B1C55}" type="slidenum">
              <a:rPr lang="en-GB"/>
              <a:pPr>
                <a:defRPr/>
              </a:pPr>
              <a:t>‹Nr.›</a:t>
            </a:fld>
            <a:endParaRPr lang="en-GB"/>
          </a:p>
        </p:txBody>
      </p:sp>
    </p:spTree>
    <p:extLst>
      <p:ext uri="{BB962C8B-B14F-4D97-AF65-F5344CB8AC3E}">
        <p14:creationId xmlns:p14="http://schemas.microsoft.com/office/powerpoint/2010/main" val="1976660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6E9C758-1956-46AF-B76D-5346A06386BF}" type="slidenum">
              <a:rPr lang="en-GB"/>
              <a:pPr>
                <a:defRPr/>
              </a:pPr>
              <a:t>‹Nr.›</a:t>
            </a:fld>
            <a:endParaRPr lang="en-GB"/>
          </a:p>
        </p:txBody>
      </p:sp>
    </p:spTree>
    <p:extLst>
      <p:ext uri="{BB962C8B-B14F-4D97-AF65-F5344CB8AC3E}">
        <p14:creationId xmlns:p14="http://schemas.microsoft.com/office/powerpoint/2010/main" val="144690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14282" y="0"/>
            <a:ext cx="7643866" cy="1142984"/>
          </a:xfrm>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8375719-93A6-4B49-A9E3-084BD38DE124}" type="slidenum">
              <a:rPr lang="en-GB"/>
              <a:pPr>
                <a:defRPr/>
              </a:pPr>
              <a:t>‹Nr.›</a:t>
            </a:fld>
            <a:endParaRPr lang="en-GB"/>
          </a:p>
        </p:txBody>
      </p:sp>
    </p:spTree>
    <p:extLst>
      <p:ext uri="{BB962C8B-B14F-4D97-AF65-F5344CB8AC3E}">
        <p14:creationId xmlns:p14="http://schemas.microsoft.com/office/powerpoint/2010/main" val="428339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44EF159-C0AC-4870-8B67-D9CD0D8B2B89}" type="slidenum">
              <a:rPr lang="en-GB"/>
              <a:pPr>
                <a:defRPr/>
              </a:pPr>
              <a:t>‹Nr.›</a:t>
            </a:fld>
            <a:endParaRPr lang="en-GB"/>
          </a:p>
        </p:txBody>
      </p:sp>
    </p:spTree>
    <p:extLst>
      <p:ext uri="{BB962C8B-B14F-4D97-AF65-F5344CB8AC3E}">
        <p14:creationId xmlns:p14="http://schemas.microsoft.com/office/powerpoint/2010/main" val="2484666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C15A09D-6ED5-47A5-96A9-8547C20915AE}" type="slidenum">
              <a:rPr lang="en-GB"/>
              <a:pPr>
                <a:defRPr/>
              </a:pPr>
              <a:t>‹Nr.›</a:t>
            </a:fld>
            <a:endParaRPr lang="en-GB"/>
          </a:p>
        </p:txBody>
      </p:sp>
    </p:spTree>
    <p:extLst>
      <p:ext uri="{BB962C8B-B14F-4D97-AF65-F5344CB8AC3E}">
        <p14:creationId xmlns:p14="http://schemas.microsoft.com/office/powerpoint/2010/main" val="414201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E6B85C2-3473-4D5E-8764-088D8FE9D6D7}" type="slidenum">
              <a:rPr lang="en-GB"/>
              <a:pPr>
                <a:defRPr/>
              </a:pPr>
              <a:t>‹Nr.›</a:t>
            </a:fld>
            <a:endParaRPr lang="en-GB"/>
          </a:p>
        </p:txBody>
      </p:sp>
    </p:spTree>
    <p:extLst>
      <p:ext uri="{BB962C8B-B14F-4D97-AF65-F5344CB8AC3E}">
        <p14:creationId xmlns:p14="http://schemas.microsoft.com/office/powerpoint/2010/main" val="1679330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8DF395B-9D7E-4224-BC0A-76576BDBD7D9}" type="slidenum">
              <a:rPr lang="en-GB"/>
              <a:pPr>
                <a:defRPr/>
              </a:pPr>
              <a:t>‹Nr.›</a:t>
            </a:fld>
            <a:endParaRPr lang="en-GB"/>
          </a:p>
        </p:txBody>
      </p:sp>
    </p:spTree>
    <p:extLst>
      <p:ext uri="{BB962C8B-B14F-4D97-AF65-F5344CB8AC3E}">
        <p14:creationId xmlns:p14="http://schemas.microsoft.com/office/powerpoint/2010/main" val="3603381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18076A1-6257-48B1-98F0-E6142C629C0F}" type="slidenum">
              <a:rPr lang="en-GB"/>
              <a:pPr>
                <a:defRPr/>
              </a:pPr>
              <a:t>‹Nr.›</a:t>
            </a:fld>
            <a:endParaRPr lang="en-GB"/>
          </a:p>
        </p:txBody>
      </p:sp>
    </p:spTree>
    <p:extLst>
      <p:ext uri="{BB962C8B-B14F-4D97-AF65-F5344CB8AC3E}">
        <p14:creationId xmlns:p14="http://schemas.microsoft.com/office/powerpoint/2010/main" val="327346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D930DEE-7675-4F32-9224-7843E3391621}" type="slidenum">
              <a:rPr lang="en-GB"/>
              <a:pPr>
                <a:defRPr/>
              </a:pPr>
              <a:t>‹Nr.›</a:t>
            </a:fld>
            <a:endParaRPr lang="en-GB"/>
          </a:p>
        </p:txBody>
      </p:sp>
    </p:spTree>
    <p:extLst>
      <p:ext uri="{BB962C8B-B14F-4D97-AF65-F5344CB8AC3E}">
        <p14:creationId xmlns:p14="http://schemas.microsoft.com/office/powerpoint/2010/main" val="192532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5A8D05F-2604-4360-A916-1511AA5DC924}" type="slidenum">
              <a:rPr lang="en-GB"/>
              <a:pPr>
                <a:defRPr/>
              </a:pPr>
              <a:t>‹Nr.›</a:t>
            </a:fld>
            <a:endParaRPr lang="en-GB"/>
          </a:p>
        </p:txBody>
      </p:sp>
    </p:spTree>
    <p:extLst>
      <p:ext uri="{BB962C8B-B14F-4D97-AF65-F5344CB8AC3E}">
        <p14:creationId xmlns:p14="http://schemas.microsoft.com/office/powerpoint/2010/main" val="1257841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feld 8"/>
          <p:cNvSpPr txBox="1"/>
          <p:nvPr userDrawn="1"/>
        </p:nvSpPr>
        <p:spPr>
          <a:xfrm>
            <a:off x="0" y="0"/>
            <a:ext cx="9144000" cy="1125538"/>
          </a:xfrm>
          <a:prstGeom prst="rect">
            <a:avLst/>
          </a:prstGeom>
          <a:solidFill>
            <a:schemeClr val="accent2">
              <a:lumMod val="60000"/>
              <a:lumOff val="40000"/>
            </a:schemeClr>
          </a:solidFill>
        </p:spPr>
        <p:txBody>
          <a:bodyPr>
            <a:spAutoFit/>
          </a:bodyPr>
          <a:lstStyle/>
          <a:p>
            <a:pPr>
              <a:defRPr/>
            </a:pPr>
            <a:r>
              <a:rPr lang="de-DE" dirty="0"/>
              <a:t>    </a:t>
            </a:r>
            <a:endParaRPr lang="de-DE" sz="2200" dirty="0"/>
          </a:p>
          <a:p>
            <a:pPr>
              <a:defRPr/>
            </a:pPr>
            <a:r>
              <a:rPr lang="de-DE" sz="2200" dirty="0"/>
              <a:t> </a:t>
            </a:r>
          </a:p>
          <a:p>
            <a:pPr>
              <a:defRPr/>
            </a:pPr>
            <a:r>
              <a:rPr lang="de-DE" sz="2200" dirty="0"/>
              <a:t>     </a:t>
            </a:r>
          </a:p>
        </p:txBody>
      </p:sp>
      <p:sp>
        <p:nvSpPr>
          <p:cNvPr id="1027"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8"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E405FEA-015D-4ED7-91BA-5AC537565207}" type="slidenum">
              <a:rPr lang="en-GB"/>
              <a:pPr>
                <a:defRPr/>
              </a:pPr>
              <a:t>‹Nr.›</a:t>
            </a:fld>
            <a:endParaRPr lang="en-GB"/>
          </a:p>
        </p:txBody>
      </p:sp>
      <p:pic>
        <p:nvPicPr>
          <p:cNvPr id="1032" name="Picture 1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991475" y="214313"/>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13"/>
          <p:cNvSpPr>
            <a:spLocks noChangeShapeType="1"/>
          </p:cNvSpPr>
          <p:nvPr userDrawn="1"/>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850" y="304800"/>
            <a:ext cx="7200900" cy="762000"/>
          </a:xfrm>
        </p:spPr>
        <p:txBody>
          <a:bodyPr/>
          <a:lstStyle/>
          <a:p>
            <a:pPr eaLnBrk="1" hangingPunct="1"/>
            <a:r>
              <a:rPr lang="de-DE" sz="3200" b="1" smtClean="0">
                <a:latin typeface="Arial" charset="0"/>
              </a:rPr>
              <a:t>   </a:t>
            </a:r>
          </a:p>
        </p:txBody>
      </p:sp>
      <p:sp>
        <p:nvSpPr>
          <p:cNvPr id="2051"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69DE9F05-FEC0-4D74-B4BB-65218094E5F3}" type="slidenum">
              <a:rPr lang="en-GB" sz="1400">
                <a:latin typeface="Arial" charset="0"/>
              </a:rPr>
              <a:pPr eaLnBrk="1" hangingPunct="1">
                <a:spcBef>
                  <a:spcPct val="50000"/>
                </a:spcBef>
              </a:pPr>
              <a:t>1</a:t>
            </a:fld>
            <a:endParaRPr lang="en-GB" sz="1400">
              <a:latin typeface="Arial" charset="0"/>
            </a:endParaRPr>
          </a:p>
        </p:txBody>
      </p:sp>
      <p:sp>
        <p:nvSpPr>
          <p:cNvPr id="2052" name="Rectangle 17"/>
          <p:cNvSpPr>
            <a:spLocks noChangeArrowheads="1"/>
          </p:cNvSpPr>
          <p:nvPr/>
        </p:nvSpPr>
        <p:spPr bwMode="auto">
          <a:xfrm>
            <a:off x="393700" y="1765300"/>
            <a:ext cx="856932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GB" sz="2800" b="1" dirty="0">
                <a:solidFill>
                  <a:srgbClr val="000099"/>
                </a:solidFill>
                <a:latin typeface="Arial" charset="0"/>
              </a:rPr>
              <a:t>Overview of </a:t>
            </a:r>
            <a:r>
              <a:rPr lang="en-GB" sz="2800" b="1" dirty="0" smtClean="0">
                <a:solidFill>
                  <a:srgbClr val="000099"/>
                </a:solidFill>
                <a:latin typeface="Arial" charset="0"/>
              </a:rPr>
              <a:t>in-use </a:t>
            </a:r>
            <a:r>
              <a:rPr lang="en-GB" sz="2800" b="1" dirty="0">
                <a:solidFill>
                  <a:srgbClr val="000099"/>
                </a:solidFill>
                <a:latin typeface="Arial" charset="0"/>
              </a:rPr>
              <a:t>driving behaviour data </a:t>
            </a:r>
            <a:r>
              <a:rPr lang="en-GB" sz="2800" b="1" dirty="0" smtClean="0">
                <a:solidFill>
                  <a:srgbClr val="000099"/>
                </a:solidFill>
                <a:latin typeface="Arial" charset="0"/>
              </a:rPr>
              <a:t>from different regions</a:t>
            </a:r>
            <a:endParaRPr lang="en-GB" sz="2800" b="1" dirty="0">
              <a:solidFill>
                <a:srgbClr val="000099"/>
              </a:solidFill>
              <a:latin typeface="Arial" charset="0"/>
            </a:endParaRPr>
          </a:p>
        </p:txBody>
      </p:sp>
      <p:sp>
        <p:nvSpPr>
          <p:cNvPr id="2053"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2054" name="Rectangle 19"/>
          <p:cNvSpPr>
            <a:spLocks noChangeArrowheads="1"/>
          </p:cNvSpPr>
          <p:nvPr/>
        </p:nvSpPr>
        <p:spPr bwMode="auto">
          <a:xfrm>
            <a:off x="1114425" y="3505200"/>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GB" b="1" dirty="0">
                <a:solidFill>
                  <a:srgbClr val="009900"/>
                </a:solidFill>
                <a:latin typeface="Arial" charset="0"/>
              </a:rPr>
              <a:t>By Heinz Steven</a:t>
            </a:r>
          </a:p>
          <a:p>
            <a:pPr algn="ctr"/>
            <a:endParaRPr lang="en-GB" b="1" dirty="0">
              <a:solidFill>
                <a:srgbClr val="009900"/>
              </a:solidFill>
              <a:latin typeface="Arial" charset="0"/>
            </a:endParaRPr>
          </a:p>
          <a:p>
            <a:pPr algn="ctr"/>
            <a:endParaRPr lang="en-GB" b="1" dirty="0">
              <a:solidFill>
                <a:srgbClr val="009900"/>
              </a:solidFill>
              <a:latin typeface="Arial" charset="0"/>
            </a:endParaRPr>
          </a:p>
          <a:p>
            <a:pPr algn="ctr"/>
            <a:r>
              <a:rPr lang="en-GB" b="1" dirty="0" smtClean="0">
                <a:solidFill>
                  <a:srgbClr val="009900"/>
                </a:solidFill>
                <a:latin typeface="Arial" charset="0"/>
              </a:rPr>
              <a:t>30.08.2010</a:t>
            </a:r>
            <a:endParaRPr lang="en-GB" b="1" dirty="0">
              <a:solidFill>
                <a:srgbClr val="009900"/>
              </a:solidFill>
              <a:latin typeface="Arial" charset="0"/>
            </a:endParaRPr>
          </a:p>
        </p:txBody>
      </p:sp>
      <p:sp>
        <p:nvSpPr>
          <p:cNvPr id="2055" name="Rectangle 22"/>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2056" name="Rectangle 24"/>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Rural </a:t>
            </a:r>
            <a:r>
              <a:rPr lang="de-DE" sz="3200" b="1" dirty="0" err="1" smtClean="0">
                <a:latin typeface="Arial" charset="0"/>
              </a:rPr>
              <a:t>roads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10</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Figures 5 and 6 show the speed distributions for rural roads.</a:t>
            </a:r>
          </a:p>
          <a:p>
            <a:pPr marL="355600" indent="-355600">
              <a:spcBef>
                <a:spcPct val="20000"/>
              </a:spcBef>
              <a:spcAft>
                <a:spcPct val="20000"/>
              </a:spcAft>
              <a:buFontTx/>
              <a:buChar char="•"/>
            </a:pPr>
            <a:r>
              <a:rPr lang="en-US" b="1" dirty="0" smtClean="0">
                <a:solidFill>
                  <a:srgbClr val="000099"/>
                </a:solidFill>
                <a:latin typeface="Arial" charset="0"/>
              </a:rPr>
              <a:t>The differences are much higher than for urban streets. The Japanese data has an extremely high stop percentage (30%) but no significant difference between M1 and N1.</a:t>
            </a:r>
          </a:p>
          <a:p>
            <a:pPr marL="355600" indent="-355600">
              <a:spcBef>
                <a:spcPct val="20000"/>
              </a:spcBef>
              <a:spcAft>
                <a:spcPct val="20000"/>
              </a:spcAft>
              <a:buFontTx/>
              <a:buChar char="•"/>
            </a:pPr>
            <a:r>
              <a:rPr lang="en-US" b="1" dirty="0" smtClean="0">
                <a:solidFill>
                  <a:srgbClr val="000099"/>
                </a:solidFill>
                <a:latin typeface="Arial" charset="0"/>
              </a:rPr>
              <a:t>The Korean data and the Belgium data have stop percentages around 14%, the distributions for M1 are almost the same. Korean M2 and N1 data have lower percentages of high speeds.</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325638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Rural </a:t>
            </a:r>
            <a:r>
              <a:rPr lang="de-DE" sz="3200" b="1" dirty="0" err="1" smtClean="0">
                <a:latin typeface="Arial" charset="0"/>
              </a:rPr>
              <a:t>roads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11</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The other European data have stop percentages below 5% and higher speeds up to 120 km/h compared to up to 100 km/h for Korea and up to 80 km/h for Japan.</a:t>
            </a:r>
          </a:p>
          <a:p>
            <a:pPr marL="355600" indent="-355600">
              <a:spcBef>
                <a:spcPct val="20000"/>
              </a:spcBef>
              <a:spcAft>
                <a:spcPct val="20000"/>
              </a:spcAft>
              <a:buFontTx/>
              <a:buChar char="•"/>
            </a:pPr>
            <a:r>
              <a:rPr lang="en-US" b="1" dirty="0" smtClean="0">
                <a:solidFill>
                  <a:srgbClr val="000099"/>
                </a:solidFill>
                <a:latin typeface="Arial" charset="0"/>
              </a:rPr>
              <a:t>The highest speeds were found for the old German data from the Aachen region.</a:t>
            </a:r>
          </a:p>
          <a:p>
            <a:pPr marL="355600" indent="-355600">
              <a:spcBef>
                <a:spcPct val="20000"/>
              </a:spcBef>
              <a:spcAft>
                <a:spcPct val="20000"/>
              </a:spcAft>
              <a:buFontTx/>
              <a:buChar char="•"/>
            </a:pPr>
            <a:r>
              <a:rPr lang="en-US" b="1" dirty="0" smtClean="0">
                <a:solidFill>
                  <a:srgbClr val="000099"/>
                </a:solidFill>
                <a:latin typeface="Arial" charset="0"/>
              </a:rPr>
              <a:t>The comparison between M1 and N1 has no uniform result. No difference for Japan, lower speeds for N1 for Korea and France, higher speeds for N1 for Switzerland.  </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241396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222532"/>
            <a:ext cx="8404373" cy="543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rural </a:t>
            </a:r>
            <a:r>
              <a:rPr lang="de-DE" sz="3200" b="1" dirty="0" err="1" smtClean="0">
                <a:latin typeface="Arial" charset="0"/>
              </a:rPr>
              <a:t>areas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12</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5</a:t>
            </a:r>
            <a:endParaRPr lang="de-DE" sz="1400" dirty="0">
              <a:latin typeface="Arial" charset="0"/>
            </a:endParaRPr>
          </a:p>
        </p:txBody>
      </p:sp>
    </p:spTree>
    <p:extLst>
      <p:ext uri="{BB962C8B-B14F-4D97-AF65-F5344CB8AC3E}">
        <p14:creationId xmlns:p14="http://schemas.microsoft.com/office/powerpoint/2010/main" val="3091639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721" y="1178560"/>
            <a:ext cx="8546157" cy="5527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rural </a:t>
            </a:r>
            <a:r>
              <a:rPr lang="de-DE" sz="3200" b="1" dirty="0" err="1" smtClean="0">
                <a:latin typeface="Arial" charset="0"/>
              </a:rPr>
              <a:t>areas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13</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6</a:t>
            </a:r>
            <a:endParaRPr lang="de-DE" sz="1400" dirty="0">
              <a:latin typeface="Arial" charset="0"/>
            </a:endParaRPr>
          </a:p>
        </p:txBody>
      </p:sp>
    </p:spTree>
    <p:extLst>
      <p:ext uri="{BB962C8B-B14F-4D97-AF65-F5344CB8AC3E}">
        <p14:creationId xmlns:p14="http://schemas.microsoft.com/office/powerpoint/2010/main" val="2969749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Motorways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14</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443912"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The biggest differences between the regions (Europe, Korea, Japan) were found for motorways (Figures 7 and 8).</a:t>
            </a:r>
          </a:p>
          <a:p>
            <a:pPr marL="355600" indent="-355600">
              <a:spcBef>
                <a:spcPct val="20000"/>
              </a:spcBef>
              <a:spcAft>
                <a:spcPct val="20000"/>
              </a:spcAft>
              <a:buFontTx/>
              <a:buChar char="•"/>
            </a:pPr>
            <a:r>
              <a:rPr lang="en-US" b="1" dirty="0" smtClean="0">
                <a:solidFill>
                  <a:srgbClr val="000099"/>
                </a:solidFill>
                <a:latin typeface="Arial" charset="0"/>
              </a:rPr>
              <a:t>The median values are 40 km/h for Japan, 60 km/h for Korea and between 100 km/h and 120 km/h for Europe.</a:t>
            </a:r>
          </a:p>
          <a:p>
            <a:pPr marL="355600" indent="-355600">
              <a:spcBef>
                <a:spcPct val="20000"/>
              </a:spcBef>
              <a:spcAft>
                <a:spcPct val="20000"/>
              </a:spcAft>
              <a:buFontTx/>
              <a:buChar char="•"/>
            </a:pPr>
            <a:r>
              <a:rPr lang="en-US" b="1" dirty="0" smtClean="0">
                <a:solidFill>
                  <a:srgbClr val="000099"/>
                </a:solidFill>
                <a:latin typeface="Arial" charset="0"/>
              </a:rPr>
              <a:t>The 95% percentiles are around 90 km/h for Korea, 100 km/h for Japan and between 125 km/h and 145 km/h for Europe.</a:t>
            </a:r>
          </a:p>
          <a:p>
            <a:pPr marL="355600" indent="-355600">
              <a:spcBef>
                <a:spcPct val="20000"/>
              </a:spcBef>
              <a:spcAft>
                <a:spcPct val="20000"/>
              </a:spcAft>
              <a:buFontTx/>
              <a:buChar char="•"/>
            </a:pPr>
            <a:r>
              <a:rPr lang="en-US" b="1" dirty="0" smtClean="0">
                <a:solidFill>
                  <a:srgbClr val="000099"/>
                </a:solidFill>
                <a:latin typeface="Arial" charset="0"/>
              </a:rPr>
              <a:t>Figure 9 shows the distributions for all road </a:t>
            </a:r>
            <a:r>
              <a:rPr lang="en-US" b="1" dirty="0" err="1" smtClean="0">
                <a:solidFill>
                  <a:srgbClr val="000099"/>
                </a:solidFill>
                <a:latin typeface="Arial" charset="0"/>
              </a:rPr>
              <a:t>catego-ries</a:t>
            </a:r>
            <a:r>
              <a:rPr lang="en-US" b="1" dirty="0" smtClean="0">
                <a:solidFill>
                  <a:srgbClr val="000099"/>
                </a:solidFill>
                <a:latin typeface="Arial" charset="0"/>
              </a:rPr>
              <a:t> for France, Korea and Japan. The motorway curve for Korea has a higher percentage of low speeds than the rural curve (figure 10).</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3836218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921" y="1198118"/>
            <a:ext cx="8474149" cy="5480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a:t>
            </a:r>
            <a:r>
              <a:rPr lang="de-DE" sz="3200" b="1" dirty="0" err="1" smtClean="0">
                <a:latin typeface="Arial" charset="0"/>
              </a:rPr>
              <a:t>motorways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15</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7</a:t>
            </a:r>
            <a:endParaRPr lang="de-DE" sz="1400" dirty="0">
              <a:latin typeface="Arial" charset="0"/>
            </a:endParaRPr>
          </a:p>
        </p:txBody>
      </p:sp>
    </p:spTree>
    <p:extLst>
      <p:ext uri="{BB962C8B-B14F-4D97-AF65-F5344CB8AC3E}">
        <p14:creationId xmlns:p14="http://schemas.microsoft.com/office/powerpoint/2010/main" val="2898245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721" y="1178560"/>
            <a:ext cx="8546157" cy="5527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a:t>
            </a:r>
            <a:r>
              <a:rPr lang="de-DE" sz="3200" b="1" dirty="0" err="1" smtClean="0">
                <a:latin typeface="Arial" charset="0"/>
              </a:rPr>
              <a:t>motorways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16</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8</a:t>
            </a:r>
            <a:endParaRPr lang="de-DE" sz="1400" dirty="0">
              <a:latin typeface="Arial" charset="0"/>
            </a:endParaRPr>
          </a:p>
        </p:txBody>
      </p:sp>
    </p:spTree>
    <p:extLst>
      <p:ext uri="{BB962C8B-B14F-4D97-AF65-F5344CB8AC3E}">
        <p14:creationId xmlns:p14="http://schemas.microsoft.com/office/powerpoint/2010/main" val="3198822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551" y="1215878"/>
            <a:ext cx="8474149" cy="5480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speed</a:t>
            </a:r>
            <a:r>
              <a:rPr lang="de-DE" sz="3200" b="1" dirty="0" smtClean="0">
                <a:latin typeface="Arial" charset="0"/>
              </a:rPr>
              <a:t> </a:t>
            </a:r>
            <a:r>
              <a:rPr lang="de-DE" sz="3200" b="1" dirty="0" err="1" smtClean="0">
                <a:latin typeface="Arial" charset="0"/>
              </a:rPr>
              <a:t>distributions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17</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9</a:t>
            </a:r>
            <a:endParaRPr lang="de-DE" sz="1400" dirty="0">
              <a:latin typeface="Arial" charset="0"/>
            </a:endParaRPr>
          </a:p>
        </p:txBody>
      </p:sp>
    </p:spTree>
    <p:extLst>
      <p:ext uri="{BB962C8B-B14F-4D97-AF65-F5344CB8AC3E}">
        <p14:creationId xmlns:p14="http://schemas.microsoft.com/office/powerpoint/2010/main" val="12182277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078" y="1269222"/>
            <a:ext cx="8397378" cy="5436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speed</a:t>
            </a:r>
            <a:r>
              <a:rPr lang="de-DE" sz="3200" b="1" dirty="0" smtClean="0">
                <a:latin typeface="Arial" charset="0"/>
              </a:rPr>
              <a:t> </a:t>
            </a:r>
            <a:r>
              <a:rPr lang="de-DE" sz="3200" b="1" dirty="0" err="1" smtClean="0">
                <a:latin typeface="Arial" charset="0"/>
              </a:rPr>
              <a:t>distributions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18</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10</a:t>
            </a:r>
            <a:endParaRPr lang="de-DE" sz="1400" dirty="0">
              <a:latin typeface="Arial" charset="0"/>
            </a:endParaRPr>
          </a:p>
        </p:txBody>
      </p:sp>
    </p:spTree>
    <p:extLst>
      <p:ext uri="{BB962C8B-B14F-4D97-AF65-F5344CB8AC3E}">
        <p14:creationId xmlns:p14="http://schemas.microsoft.com/office/powerpoint/2010/main" val="206101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RPA</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19</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Basis of the RPA analysis are short trips with a minimum duration of 10 s.</a:t>
            </a:r>
          </a:p>
          <a:p>
            <a:pPr marL="355600" indent="-355600">
              <a:spcBef>
                <a:spcPct val="20000"/>
              </a:spcBef>
              <a:spcAft>
                <a:spcPct val="20000"/>
              </a:spcAft>
              <a:buFontTx/>
              <a:buChar char="•"/>
            </a:pPr>
            <a:r>
              <a:rPr lang="en-US" b="1" dirty="0" smtClean="0">
                <a:solidFill>
                  <a:srgbClr val="000099"/>
                </a:solidFill>
                <a:latin typeface="Arial" charset="0"/>
              </a:rPr>
              <a:t>Figure 11 shows an overview of nearly all data except the second dataset from France. The differences between the regions are minor for M1 vehicles.</a:t>
            </a:r>
          </a:p>
          <a:p>
            <a:pPr marL="355600" indent="-355600">
              <a:spcBef>
                <a:spcPct val="20000"/>
              </a:spcBef>
              <a:spcAft>
                <a:spcPct val="20000"/>
              </a:spcAft>
              <a:buFontTx/>
              <a:buChar char="•"/>
            </a:pPr>
            <a:r>
              <a:rPr lang="en-US" b="1" dirty="0" smtClean="0">
                <a:solidFill>
                  <a:srgbClr val="000099"/>
                </a:solidFill>
                <a:latin typeface="Arial" charset="0"/>
              </a:rPr>
              <a:t>Figure 12 shows the European data. The lowest dynamic is found for the Swedish M1 data, the highest for the Italian M1 and the old German data.</a:t>
            </a:r>
          </a:p>
          <a:p>
            <a:pPr marL="355600" indent="-355600">
              <a:spcBef>
                <a:spcPct val="20000"/>
              </a:spcBef>
              <a:spcAft>
                <a:spcPct val="20000"/>
              </a:spcAft>
              <a:buFontTx/>
              <a:buChar char="•"/>
            </a:pPr>
            <a:r>
              <a:rPr lang="en-US" b="1" dirty="0" smtClean="0">
                <a:solidFill>
                  <a:srgbClr val="000099"/>
                </a:solidFill>
                <a:latin typeface="Arial" charset="0"/>
              </a:rPr>
              <a:t>Figures 13 to 15 show comparisons between M1 and N1 vehicles in Korea, Japan and Sweden. The differences for Japan and Korea are as expected, but the differences for Sweden need further investigation.</a:t>
            </a:r>
          </a:p>
          <a:p>
            <a:pPr marL="355600" indent="-355600">
              <a:spcBef>
                <a:spcPct val="20000"/>
              </a:spcBef>
              <a:spcAft>
                <a:spcPct val="20000"/>
              </a:spcAft>
              <a:buFontTx/>
              <a:buChar char="•"/>
            </a:pPr>
            <a:r>
              <a:rPr lang="en-US" b="1" dirty="0" smtClean="0">
                <a:solidFill>
                  <a:srgbClr val="000099"/>
                </a:solidFill>
                <a:latin typeface="Arial" charset="0"/>
              </a:rPr>
              <a:t>Figure 16 shows the 2 French datasets. </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1369853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304800"/>
            <a:ext cx="7705725" cy="762000"/>
          </a:xfrm>
        </p:spPr>
        <p:txBody>
          <a:bodyPr/>
          <a:lstStyle/>
          <a:p>
            <a:pPr eaLnBrk="1" hangingPunct="1"/>
            <a:r>
              <a:rPr lang="de-DE" sz="3200" b="1" dirty="0" smtClean="0">
                <a:latin typeface="Arial" charset="0"/>
              </a:rPr>
              <a:t>Data Sources</a:t>
            </a:r>
            <a:endParaRPr lang="en-GB" sz="3200" b="1" dirty="0" smtClean="0">
              <a:latin typeface="Arial" charset="0"/>
            </a:endParaRPr>
          </a:p>
        </p:txBody>
      </p:sp>
      <p:sp>
        <p:nvSpPr>
          <p:cNvPr id="3075"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3076"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6DD778B0-4532-4CEF-90B3-EE0E6F0D952F}" type="slidenum">
              <a:rPr lang="en-GB" sz="1400">
                <a:latin typeface="Arial" charset="0"/>
              </a:rPr>
              <a:pPr eaLnBrk="1" hangingPunct="1">
                <a:spcBef>
                  <a:spcPct val="50000"/>
                </a:spcBef>
              </a:pPr>
              <a:t>2</a:t>
            </a:fld>
            <a:endParaRPr lang="en-GB" sz="1400">
              <a:latin typeface="Arial" charset="0"/>
            </a:endParaRPr>
          </a:p>
        </p:txBody>
      </p:sp>
      <p:sp>
        <p:nvSpPr>
          <p:cNvPr id="3077"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3078"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3080"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3081"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pic>
        <p:nvPicPr>
          <p:cNvPr id="308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14436"/>
            <a:ext cx="8873479" cy="5119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smtClean="0">
                <a:latin typeface="Arial" charset="0"/>
              </a:rPr>
              <a:t>Table </a:t>
            </a:r>
            <a:r>
              <a:rPr lang="de-DE" sz="1400" dirty="0" smtClean="0">
                <a:latin typeface="Arial" charset="0"/>
              </a:rPr>
              <a:t>1</a:t>
            </a:r>
            <a:endParaRPr lang="de-DE" sz="1400" dirty="0">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20</a:t>
            </a:fld>
            <a:endParaRPr lang="en-GB" sz="1400">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11</a:t>
            </a:r>
            <a:endParaRPr lang="de-DE" sz="1400" dirty="0">
              <a:latin typeface="Arial"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7082" y="-1"/>
            <a:ext cx="12181928"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83987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smtClean="0">
                <a:latin typeface="Arial" charset="0"/>
              </a:rPr>
              <a:t>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21</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12</a:t>
            </a:r>
            <a:endParaRPr lang="de-DE" sz="1400" dirty="0">
              <a:latin typeface="Arial"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8280" y="7696"/>
            <a:ext cx="12178952" cy="685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77134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smtClean="0">
                <a:latin typeface="Arial" charset="0"/>
              </a:rPr>
              <a:t>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22</a:t>
            </a:fld>
            <a:endParaRPr lang="en-GB" sz="1400">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13</a:t>
            </a:r>
            <a:endParaRPr lang="de-DE" sz="1400" dirty="0">
              <a:latin typeface="Arial"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2318" y="-35396"/>
            <a:ext cx="12321036" cy="6930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0525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smtClean="0">
                <a:latin typeface="Arial" charset="0"/>
              </a:rPr>
              <a:t>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23</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14</a:t>
            </a:r>
            <a:endParaRPr lang="de-DE" sz="1400" dirty="0">
              <a:latin typeface="Arial"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7486" y="0"/>
            <a:ext cx="12206572" cy="6866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67096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smtClean="0">
                <a:latin typeface="Arial" charset="0"/>
              </a:rPr>
              <a:t>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24</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15</a:t>
            </a:r>
            <a:endParaRPr lang="de-DE" sz="1400" dirty="0">
              <a:latin typeface="Arial"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6869" y="22114"/>
            <a:ext cx="12152687" cy="6835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14125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smtClean="0">
                <a:latin typeface="Arial" charset="0"/>
              </a:rPr>
              <a:t>of RPA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25</a:t>
            </a:fld>
            <a:endParaRPr lang="en-GB" sz="1400">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16</a:t>
            </a:r>
            <a:endParaRPr lang="de-DE" sz="1400" dirty="0">
              <a:latin typeface="Arial"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8334" y="0"/>
            <a:ext cx="12090750" cy="6801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6305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RPA</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26</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The next series of figures show the average RPA values versus average speed of the short trips for the different vehicles tested in each region/country.</a:t>
            </a:r>
          </a:p>
          <a:p>
            <a:pPr marL="355600" indent="-355600">
              <a:spcBef>
                <a:spcPct val="20000"/>
              </a:spcBef>
              <a:spcAft>
                <a:spcPct val="20000"/>
              </a:spcAft>
              <a:buFontTx/>
              <a:buChar char="•"/>
            </a:pPr>
            <a:r>
              <a:rPr lang="en-US" b="1" dirty="0" smtClean="0">
                <a:solidFill>
                  <a:srgbClr val="000099"/>
                </a:solidFill>
                <a:latin typeface="Arial" charset="0"/>
              </a:rPr>
              <a:t>The differences between individual drivers are higher than the differences between the regions/countries.</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41287908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France, 1. </a:t>
            </a:r>
            <a:r>
              <a:rPr lang="de-DE" sz="3200" b="1" dirty="0" err="1" smtClean="0">
                <a:latin typeface="Arial" charset="0"/>
              </a:rPr>
              <a:t>dataset</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27</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17</a:t>
            </a:r>
            <a:endParaRPr lang="de-DE" sz="1400" dirty="0">
              <a:latin typeface="Arial" charset="0"/>
            </a:endParaRPr>
          </a:p>
        </p:txBody>
      </p:sp>
      <p:graphicFrame>
        <p:nvGraphicFramePr>
          <p:cNvPr id="12" name="Diagramm 11"/>
          <p:cNvGraphicFramePr>
            <a:graphicFrameLocks noGrp="1"/>
          </p:cNvGraphicFramePr>
          <p:nvPr>
            <p:extLst>
              <p:ext uri="{D42A27DB-BD31-4B8C-83A1-F6EECF244321}">
                <p14:modId xmlns:p14="http://schemas.microsoft.com/office/powerpoint/2010/main" val="1411461929"/>
              </p:ext>
            </p:extLst>
          </p:nvPr>
        </p:nvGraphicFramePr>
        <p:xfrm>
          <a:off x="107504" y="1124744"/>
          <a:ext cx="9036496" cy="55808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09666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a:t>
            </a:r>
            <a:r>
              <a:rPr lang="de-DE" sz="3200" b="1" dirty="0" err="1" smtClean="0">
                <a:latin typeface="Arial" charset="0"/>
              </a:rPr>
              <a:t>Belgium</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28</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18</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2284288875"/>
              </p:ext>
            </p:extLst>
          </p:nvPr>
        </p:nvGraphicFramePr>
        <p:xfrm>
          <a:off x="80544" y="1185685"/>
          <a:ext cx="9063456" cy="56260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50307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a:t>
            </a:r>
            <a:r>
              <a:rPr lang="de-DE" sz="3200" b="1" dirty="0" err="1" smtClean="0">
                <a:latin typeface="Arial" charset="0"/>
              </a:rPr>
              <a:t>Switzerland</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29</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19</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3354591626"/>
              </p:ext>
            </p:extLst>
          </p:nvPr>
        </p:nvGraphicFramePr>
        <p:xfrm>
          <a:off x="83277" y="1263349"/>
          <a:ext cx="8953219" cy="54422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49226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vehicle</a:t>
            </a:r>
            <a:r>
              <a:rPr lang="de-DE" sz="3200" b="1" dirty="0" smtClean="0">
                <a:latin typeface="Arial" charset="0"/>
              </a:rPr>
              <a:t> </a:t>
            </a:r>
            <a:r>
              <a:rPr lang="de-DE" sz="3200" b="1" dirty="0" err="1" smtClean="0">
                <a:latin typeface="Arial" charset="0"/>
              </a:rPr>
              <a:t>speed</a:t>
            </a:r>
            <a:r>
              <a:rPr lang="de-DE" sz="3200" b="1" dirty="0" smtClean="0">
                <a:latin typeface="Arial" charset="0"/>
              </a:rPr>
              <a:t> </a:t>
            </a:r>
            <a:r>
              <a:rPr lang="de-DE" sz="3200" b="1" dirty="0" err="1" smtClean="0">
                <a:latin typeface="Arial" charset="0"/>
              </a:rPr>
              <a:t>distributions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a:solidFill>
                  <a:srgbClr val="000099"/>
                </a:solidFill>
                <a:latin typeface="Arial" charset="0"/>
              </a:rPr>
              <a:t>Figure </a:t>
            </a:r>
            <a:r>
              <a:rPr lang="en-US" b="1" dirty="0" smtClean="0">
                <a:solidFill>
                  <a:srgbClr val="000099"/>
                </a:solidFill>
                <a:latin typeface="Arial" charset="0"/>
              </a:rPr>
              <a:t>1 </a:t>
            </a:r>
            <a:r>
              <a:rPr lang="en-US" b="1" dirty="0">
                <a:solidFill>
                  <a:srgbClr val="000099"/>
                </a:solidFill>
                <a:latin typeface="Arial" charset="0"/>
              </a:rPr>
              <a:t>shows the </a:t>
            </a:r>
            <a:r>
              <a:rPr lang="en-US" b="1" dirty="0" smtClean="0">
                <a:solidFill>
                  <a:srgbClr val="000099"/>
                </a:solidFill>
                <a:latin typeface="Arial" charset="0"/>
              </a:rPr>
              <a:t>overall vehicle speed distributions for the different data sources. The speeds in Japan and Korea (and for some EU N1 vehicles) are significantly lower than the speeds for M1 vehicles in Europe.</a:t>
            </a:r>
            <a:endParaRPr lang="en-US" b="1" dirty="0">
              <a:solidFill>
                <a:srgbClr val="000099"/>
              </a:solidFill>
              <a:latin typeface="Arial" charset="0"/>
            </a:endParaRPr>
          </a:p>
          <a:p>
            <a:pPr marL="355600" indent="-355600">
              <a:spcBef>
                <a:spcPct val="20000"/>
              </a:spcBef>
              <a:spcAft>
                <a:spcPct val="20000"/>
              </a:spcAft>
              <a:buFontTx/>
              <a:buChar char="•"/>
            </a:pPr>
            <a:r>
              <a:rPr lang="en-US" b="1" dirty="0" smtClean="0">
                <a:solidFill>
                  <a:srgbClr val="000099"/>
                </a:solidFill>
                <a:latin typeface="Arial" charset="0"/>
              </a:rPr>
              <a:t>It is the other way round for the stop percentages.</a:t>
            </a:r>
            <a:endParaRPr lang="en-US" b="1" dirty="0">
              <a:solidFill>
                <a:srgbClr val="000099"/>
              </a:solidFill>
              <a:latin typeface="Arial" charset="0"/>
            </a:endParaRPr>
          </a:p>
          <a:p>
            <a:pPr marL="355600" indent="-355600">
              <a:spcBef>
                <a:spcPct val="20000"/>
              </a:spcBef>
              <a:spcAft>
                <a:spcPct val="20000"/>
              </a:spcAft>
              <a:buFontTx/>
              <a:buChar char="•"/>
            </a:pPr>
            <a:r>
              <a:rPr lang="en-US" b="1" dirty="0" smtClean="0">
                <a:solidFill>
                  <a:srgbClr val="000099"/>
                </a:solidFill>
                <a:latin typeface="Arial" charset="0"/>
              </a:rPr>
              <a:t>Figure 2 shows the speed distributions without the stops.</a:t>
            </a:r>
            <a:endParaRPr lang="en-US" b="1" dirty="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a:t>
            </a:r>
            <a:r>
              <a:rPr lang="de-DE" sz="3200" b="1" dirty="0" err="1" smtClean="0">
                <a:latin typeface="Arial" charset="0"/>
              </a:rPr>
              <a:t>Sweden</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30</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20</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1419413524"/>
              </p:ext>
            </p:extLst>
          </p:nvPr>
        </p:nvGraphicFramePr>
        <p:xfrm>
          <a:off x="107504" y="1196752"/>
          <a:ext cx="8856984" cy="5508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548878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Germany</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31</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21</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1011625945"/>
              </p:ext>
            </p:extLst>
          </p:nvPr>
        </p:nvGraphicFramePr>
        <p:xfrm>
          <a:off x="25457" y="1124745"/>
          <a:ext cx="9118543" cy="55331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31380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a:t>
            </a:r>
            <a:r>
              <a:rPr lang="de-DE" sz="3200" b="1" dirty="0" err="1" smtClean="0">
                <a:latin typeface="Arial" charset="0"/>
              </a:rPr>
              <a:t>Italy</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32</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22</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4036478512"/>
              </p:ext>
            </p:extLst>
          </p:nvPr>
        </p:nvGraphicFramePr>
        <p:xfrm>
          <a:off x="116548" y="1191341"/>
          <a:ext cx="8919948" cy="56204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365620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a:t>
            </a:r>
            <a:r>
              <a:rPr lang="de-DE" sz="3200" b="1" dirty="0" err="1" smtClean="0">
                <a:latin typeface="Arial" charset="0"/>
              </a:rPr>
              <a:t>Slovenia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33</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23</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1469458012"/>
              </p:ext>
            </p:extLst>
          </p:nvPr>
        </p:nvGraphicFramePr>
        <p:xfrm>
          <a:off x="107504" y="1196752"/>
          <a:ext cx="9036496" cy="5508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34671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Japan, M1</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34</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24</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966987562"/>
              </p:ext>
            </p:extLst>
          </p:nvPr>
        </p:nvGraphicFramePr>
        <p:xfrm>
          <a:off x="80544" y="1234997"/>
          <a:ext cx="8830511" cy="53126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053614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Japan, N1</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35</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25</a:t>
            </a:r>
            <a:endParaRPr lang="de-DE" sz="1400" dirty="0">
              <a:latin typeface="Arial" charset="0"/>
            </a:endParaRPr>
          </a:p>
        </p:txBody>
      </p:sp>
      <p:graphicFrame>
        <p:nvGraphicFramePr>
          <p:cNvPr id="10" name="Diagramm 9"/>
          <p:cNvGraphicFramePr>
            <a:graphicFrameLocks noGrp="1"/>
          </p:cNvGraphicFramePr>
          <p:nvPr>
            <p:extLst>
              <p:ext uri="{D42A27DB-BD31-4B8C-83A1-F6EECF244321}">
                <p14:modId xmlns:p14="http://schemas.microsoft.com/office/powerpoint/2010/main" val="209193518"/>
              </p:ext>
            </p:extLst>
          </p:nvPr>
        </p:nvGraphicFramePr>
        <p:xfrm>
          <a:off x="44540" y="1263349"/>
          <a:ext cx="8902519" cy="54422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63640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Korea</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36</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26</a:t>
            </a:r>
            <a:endParaRPr lang="de-DE" sz="1400" dirty="0">
              <a:latin typeface="Arial" charset="0"/>
            </a:endParaRPr>
          </a:p>
        </p:txBody>
      </p:sp>
      <p:graphicFrame>
        <p:nvGraphicFramePr>
          <p:cNvPr id="9" name="Diagramm 8"/>
          <p:cNvGraphicFramePr>
            <a:graphicFrameLocks noGrp="1"/>
          </p:cNvGraphicFramePr>
          <p:nvPr>
            <p:extLst>
              <p:ext uri="{D42A27DB-BD31-4B8C-83A1-F6EECF244321}">
                <p14:modId xmlns:p14="http://schemas.microsoft.com/office/powerpoint/2010/main" val="4217072473"/>
              </p:ext>
            </p:extLst>
          </p:nvPr>
        </p:nvGraphicFramePr>
        <p:xfrm>
          <a:off x="116548" y="1196752"/>
          <a:ext cx="8919948" cy="56150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44728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RPA</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37</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Figure 27 shows a comparison of the average values, figure 28 a comparison of the 95% percentiles for different regions/countries. </a:t>
            </a:r>
          </a:p>
          <a:p>
            <a:pPr marL="355600" indent="-355600">
              <a:spcBef>
                <a:spcPct val="20000"/>
              </a:spcBef>
              <a:spcAft>
                <a:spcPct val="20000"/>
              </a:spcAft>
              <a:buFontTx/>
              <a:buChar char="•"/>
            </a:pPr>
            <a:r>
              <a:rPr lang="en-US" b="1" dirty="0" smtClean="0">
                <a:solidFill>
                  <a:srgbClr val="000099"/>
                </a:solidFill>
                <a:latin typeface="Arial" charset="0"/>
              </a:rPr>
              <a:t>Figure 28 is limited to M1 vehicles only. The French data is from the 2</a:t>
            </a:r>
            <a:r>
              <a:rPr lang="en-US" b="1" baseline="30000" dirty="0" smtClean="0">
                <a:solidFill>
                  <a:srgbClr val="000099"/>
                </a:solidFill>
                <a:latin typeface="Arial" charset="0"/>
              </a:rPr>
              <a:t>nd</a:t>
            </a:r>
            <a:r>
              <a:rPr lang="en-US" b="1" dirty="0" smtClean="0">
                <a:solidFill>
                  <a:srgbClr val="000099"/>
                </a:solidFill>
                <a:latin typeface="Arial" charset="0"/>
              </a:rPr>
              <a:t> dataset.</a:t>
            </a:r>
          </a:p>
          <a:p>
            <a:pPr marL="355600" indent="-355600">
              <a:spcBef>
                <a:spcPct val="20000"/>
              </a:spcBef>
              <a:spcAft>
                <a:spcPct val="20000"/>
              </a:spcAft>
              <a:buFontTx/>
              <a:buChar char="•"/>
            </a:pPr>
            <a:r>
              <a:rPr lang="en-US" b="1" dirty="0" smtClean="0">
                <a:solidFill>
                  <a:srgbClr val="000099"/>
                </a:solidFill>
                <a:latin typeface="Arial" charset="0"/>
              </a:rPr>
              <a:t>Figure 29 shows the comparison </a:t>
            </a:r>
            <a:r>
              <a:rPr lang="en-US" b="1" smtClean="0">
                <a:solidFill>
                  <a:srgbClr val="000099"/>
                </a:solidFill>
                <a:latin typeface="Arial" charset="0"/>
              </a:rPr>
              <a:t>of M1 </a:t>
            </a:r>
            <a:r>
              <a:rPr lang="en-US" b="1" dirty="0" smtClean="0">
                <a:solidFill>
                  <a:srgbClr val="000099"/>
                </a:solidFill>
                <a:latin typeface="Arial" charset="0"/>
              </a:rPr>
              <a:t>and N1 vehicles for Korea, Japan and Sweden.</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20576608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different </a:t>
            </a:r>
            <a:r>
              <a:rPr lang="de-DE" sz="3200" b="1" dirty="0" err="1" smtClean="0">
                <a:latin typeface="Arial" charset="0"/>
              </a:rPr>
              <a:t>regions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38</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27</a:t>
            </a:r>
            <a:endParaRPr lang="de-DE" sz="1400" dirty="0">
              <a:latin typeface="Arial" charset="0"/>
            </a:endParaRPr>
          </a:p>
        </p:txBody>
      </p:sp>
      <p:graphicFrame>
        <p:nvGraphicFramePr>
          <p:cNvPr id="10" name="Diagramm 9"/>
          <p:cNvGraphicFramePr>
            <a:graphicFrameLocks noGrp="1"/>
          </p:cNvGraphicFramePr>
          <p:nvPr>
            <p:extLst>
              <p:ext uri="{D42A27DB-BD31-4B8C-83A1-F6EECF244321}">
                <p14:modId xmlns:p14="http://schemas.microsoft.com/office/powerpoint/2010/main" val="2826619246"/>
              </p:ext>
            </p:extLst>
          </p:nvPr>
        </p:nvGraphicFramePr>
        <p:xfrm>
          <a:off x="107504" y="1196752"/>
          <a:ext cx="9036496" cy="5508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913196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different </a:t>
            </a:r>
            <a:r>
              <a:rPr lang="de-DE" sz="3200" b="1" dirty="0" err="1" smtClean="0">
                <a:latin typeface="Arial" charset="0"/>
              </a:rPr>
              <a:t>regions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39</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28</a:t>
            </a:r>
            <a:endParaRPr lang="de-DE" sz="1400" dirty="0">
              <a:latin typeface="Arial" charset="0"/>
            </a:endParaRPr>
          </a:p>
        </p:txBody>
      </p:sp>
      <p:graphicFrame>
        <p:nvGraphicFramePr>
          <p:cNvPr id="11" name="Diagramm 10"/>
          <p:cNvGraphicFramePr>
            <a:graphicFrameLocks noGrp="1"/>
          </p:cNvGraphicFramePr>
          <p:nvPr>
            <p:extLst>
              <p:ext uri="{D42A27DB-BD31-4B8C-83A1-F6EECF244321}">
                <p14:modId xmlns:p14="http://schemas.microsoft.com/office/powerpoint/2010/main" val="2278903882"/>
              </p:ext>
            </p:extLst>
          </p:nvPr>
        </p:nvGraphicFramePr>
        <p:xfrm>
          <a:off x="80544" y="1196752"/>
          <a:ext cx="8955952" cy="5508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495832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20"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144" y="1225129"/>
            <a:ext cx="8533705" cy="5518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Overall </a:t>
            </a:r>
            <a:r>
              <a:rPr lang="de-DE" sz="3200" b="1" dirty="0" err="1" smtClean="0">
                <a:latin typeface="Arial" charset="0"/>
              </a:rPr>
              <a:t>speed</a:t>
            </a:r>
            <a:r>
              <a:rPr lang="de-DE" sz="3200" b="1" dirty="0" smtClean="0">
                <a:latin typeface="Arial" charset="0"/>
              </a:rPr>
              <a:t> </a:t>
            </a:r>
            <a:r>
              <a:rPr lang="de-DE" sz="3200" b="1" dirty="0" err="1" smtClean="0">
                <a:latin typeface="Arial" charset="0"/>
              </a:rPr>
              <a:t>distributions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4</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a:t>
            </a:r>
            <a:endParaRPr lang="de-DE" sz="1400" dirty="0">
              <a:latin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Average RPA, M1 vs N1</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40</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29</a:t>
            </a:r>
            <a:endParaRPr lang="de-DE" sz="1400" dirty="0">
              <a:latin typeface="Arial" charset="0"/>
            </a:endParaRPr>
          </a:p>
        </p:txBody>
      </p:sp>
      <p:graphicFrame>
        <p:nvGraphicFramePr>
          <p:cNvPr id="10" name="Diagramm 9"/>
          <p:cNvGraphicFramePr>
            <a:graphicFrameLocks noGrp="1"/>
          </p:cNvGraphicFramePr>
          <p:nvPr>
            <p:extLst>
              <p:ext uri="{D42A27DB-BD31-4B8C-83A1-F6EECF244321}">
                <p14:modId xmlns:p14="http://schemas.microsoft.com/office/powerpoint/2010/main" val="3823153655"/>
              </p:ext>
            </p:extLst>
          </p:nvPr>
        </p:nvGraphicFramePr>
        <p:xfrm>
          <a:off x="107503" y="1196751"/>
          <a:ext cx="8928993" cy="53564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327256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Analysis of </a:t>
            </a:r>
            <a:r>
              <a:rPr lang="de-DE" sz="3200" b="1" dirty="0" err="1" smtClean="0">
                <a:latin typeface="Arial" charset="0"/>
              </a:rPr>
              <a:t>first</a:t>
            </a:r>
            <a:r>
              <a:rPr lang="de-DE" sz="3200" b="1" dirty="0" smtClean="0">
                <a:latin typeface="Arial" charset="0"/>
              </a:rPr>
              <a:t> </a:t>
            </a:r>
            <a:r>
              <a:rPr lang="de-DE" sz="3200" b="1" dirty="0" err="1" smtClean="0">
                <a:latin typeface="Arial" charset="0"/>
              </a:rPr>
              <a:t>short</a:t>
            </a:r>
            <a:r>
              <a:rPr lang="de-DE" sz="3200" b="1" dirty="0" smtClean="0">
                <a:latin typeface="Arial" charset="0"/>
              </a:rPr>
              <a:t> </a:t>
            </a:r>
            <a:r>
              <a:rPr lang="de-DE" sz="3200" b="1" dirty="0" err="1" smtClean="0">
                <a:latin typeface="Arial" charset="0"/>
              </a:rPr>
              <a:t>trips</a:t>
            </a:r>
            <a:r>
              <a:rPr lang="de-DE" sz="3200" b="1" dirty="0" smtClean="0">
                <a:latin typeface="Arial" charset="0"/>
              </a:rPr>
              <a:t> of the </a:t>
            </a:r>
            <a:r>
              <a:rPr lang="de-DE" sz="3200" b="1" dirty="0" err="1" smtClean="0">
                <a:latin typeface="Arial" charset="0"/>
              </a:rPr>
              <a:t>day</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41</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Since the WLTP cycle will be measured with a cold start, Sweden raised the question that the first short trip of the urban cycle part should be representative for the first short trip of the day of the in-use data.</a:t>
            </a:r>
          </a:p>
          <a:p>
            <a:pPr marL="355600" indent="-355600">
              <a:spcBef>
                <a:spcPct val="20000"/>
              </a:spcBef>
              <a:spcAft>
                <a:spcPct val="20000"/>
              </a:spcAft>
              <a:buFontTx/>
              <a:buChar char="•"/>
            </a:pPr>
            <a:r>
              <a:rPr lang="en-US" b="1" dirty="0" smtClean="0">
                <a:solidFill>
                  <a:srgbClr val="000099"/>
                </a:solidFill>
                <a:latin typeface="Arial" charset="0"/>
              </a:rPr>
              <a:t>Therefore that part of the data that contained daytime information was </a:t>
            </a:r>
            <a:r>
              <a:rPr lang="en-US" b="1" dirty="0" err="1" smtClean="0">
                <a:solidFill>
                  <a:srgbClr val="000099"/>
                </a:solidFill>
                <a:latin typeface="Arial" charset="0"/>
              </a:rPr>
              <a:t>analysed</a:t>
            </a:r>
            <a:r>
              <a:rPr lang="en-US" b="1" dirty="0" smtClean="0">
                <a:solidFill>
                  <a:srgbClr val="000099"/>
                </a:solidFill>
                <a:latin typeface="Arial" charset="0"/>
              </a:rPr>
              <a:t> with respect to the first short trips per day. Short trips below 10 s duration were disregarded.</a:t>
            </a:r>
          </a:p>
          <a:p>
            <a:pPr marL="355600" indent="-355600">
              <a:spcBef>
                <a:spcPct val="20000"/>
              </a:spcBef>
              <a:spcAft>
                <a:spcPct val="20000"/>
              </a:spcAft>
              <a:buFontTx/>
              <a:buChar char="•"/>
            </a:pPr>
            <a:r>
              <a:rPr lang="en-US" b="1" dirty="0" smtClean="0">
                <a:solidFill>
                  <a:srgbClr val="000099"/>
                </a:solidFill>
                <a:latin typeface="Arial" charset="0"/>
              </a:rPr>
              <a:t>The results are shown in Table 2. The first short trips show huge variances in all regions. The European data has the highest, the Korean data the lowest </a:t>
            </a:r>
            <a:r>
              <a:rPr lang="en-US" b="1" dirty="0">
                <a:solidFill>
                  <a:srgbClr val="000099"/>
                </a:solidFill>
                <a:latin typeface="Arial" charset="0"/>
              </a:rPr>
              <a:t>variance. The </a:t>
            </a:r>
            <a:r>
              <a:rPr lang="en-US" b="1" dirty="0" smtClean="0">
                <a:solidFill>
                  <a:srgbClr val="000099"/>
                </a:solidFill>
                <a:latin typeface="Arial" charset="0"/>
              </a:rPr>
              <a:t>average </a:t>
            </a:r>
            <a:r>
              <a:rPr lang="en-US" b="1" dirty="0">
                <a:solidFill>
                  <a:srgbClr val="000099"/>
                </a:solidFill>
                <a:latin typeface="Arial" charset="0"/>
              </a:rPr>
              <a:t>and maximum speeds are lowest in Europe and highest in Korea.</a:t>
            </a:r>
          </a:p>
          <a:p>
            <a:pPr marL="355600" indent="-355600">
              <a:spcBef>
                <a:spcPct val="20000"/>
              </a:spcBef>
              <a:spcAft>
                <a:spcPct val="20000"/>
              </a:spcAft>
              <a:buFontTx/>
              <a:buChar char="•"/>
            </a:pPr>
            <a:endParaRPr lang="en-US"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20796977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Analysis of </a:t>
            </a:r>
            <a:r>
              <a:rPr lang="de-DE" sz="3200" b="1" dirty="0" err="1" smtClean="0">
                <a:latin typeface="Arial" charset="0"/>
              </a:rPr>
              <a:t>first</a:t>
            </a:r>
            <a:r>
              <a:rPr lang="de-DE" sz="3200" b="1" dirty="0" smtClean="0">
                <a:latin typeface="Arial" charset="0"/>
              </a:rPr>
              <a:t> </a:t>
            </a:r>
            <a:r>
              <a:rPr lang="de-DE" sz="3200" b="1" dirty="0" err="1" smtClean="0">
                <a:latin typeface="Arial" charset="0"/>
              </a:rPr>
              <a:t>short</a:t>
            </a:r>
            <a:r>
              <a:rPr lang="de-DE" sz="3200" b="1" dirty="0" smtClean="0">
                <a:latin typeface="Arial" charset="0"/>
              </a:rPr>
              <a:t> </a:t>
            </a:r>
            <a:r>
              <a:rPr lang="de-DE" sz="3200" b="1" dirty="0" err="1" smtClean="0">
                <a:latin typeface="Arial" charset="0"/>
              </a:rPr>
              <a:t>trips</a:t>
            </a:r>
            <a:r>
              <a:rPr lang="de-DE" sz="3200" b="1" dirty="0" smtClean="0">
                <a:latin typeface="Arial" charset="0"/>
              </a:rPr>
              <a:t> of the </a:t>
            </a:r>
            <a:r>
              <a:rPr lang="de-DE" sz="3200" b="1" dirty="0" err="1" smtClean="0">
                <a:latin typeface="Arial" charset="0"/>
              </a:rPr>
              <a:t>day</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42</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1"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smtClean="0">
                <a:latin typeface="Arial" charset="0"/>
              </a:rPr>
              <a:t>Table 2</a:t>
            </a:r>
            <a:endParaRPr lang="de-DE" sz="1400" dirty="0">
              <a:latin typeface="Arial"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1196752"/>
            <a:ext cx="8769479"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51559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End of </a:t>
            </a:r>
            <a:r>
              <a:rPr lang="de-DE" sz="3200" b="1" dirty="0" err="1" smtClean="0">
                <a:latin typeface="Arial" charset="0"/>
              </a:rPr>
              <a:t>presentation</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43</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3057525"/>
            <a:ext cx="8353425"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spcAft>
                <a:spcPct val="20000"/>
              </a:spcAft>
            </a:pPr>
            <a:r>
              <a:rPr lang="en-US" b="1" dirty="0" smtClean="0">
                <a:solidFill>
                  <a:srgbClr val="000099"/>
                </a:solidFill>
                <a:latin typeface="Arial" charset="0"/>
              </a:rPr>
              <a:t>Thank you for your patience!</a:t>
            </a:r>
            <a:endParaRPr lang="en-US" b="1" dirty="0">
              <a:solidFill>
                <a:srgbClr val="000099"/>
              </a:solidFill>
              <a:latin typeface="Arial" charset="0"/>
            </a:endParaRPr>
          </a:p>
          <a:p>
            <a:pPr marL="355600" indent="-355600">
              <a:spcBef>
                <a:spcPct val="20000"/>
              </a:spcBef>
              <a:spcAft>
                <a:spcPct val="20000"/>
              </a:spcAft>
              <a:buFontTx/>
              <a:buChar char="•"/>
            </a:pPr>
            <a:endParaRPr lang="en-US"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212494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159" y="1191252"/>
            <a:ext cx="8491041" cy="5491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Overall </a:t>
            </a:r>
            <a:r>
              <a:rPr lang="de-DE" sz="3200" b="1" dirty="0" err="1" smtClean="0">
                <a:latin typeface="Arial" charset="0"/>
              </a:rPr>
              <a:t>speed</a:t>
            </a:r>
            <a:r>
              <a:rPr lang="de-DE" sz="3200" b="1" dirty="0" smtClean="0">
                <a:latin typeface="Arial" charset="0"/>
              </a:rPr>
              <a:t> </a:t>
            </a:r>
            <a:r>
              <a:rPr lang="de-DE" sz="3200" b="1" dirty="0" err="1" smtClean="0">
                <a:latin typeface="Arial" charset="0"/>
              </a:rPr>
              <a:t>distributions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5</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a:t>
            </a:r>
            <a:endParaRPr lang="de-DE" sz="1400" dirty="0">
              <a:latin typeface="Arial" charset="0"/>
            </a:endParaRPr>
          </a:p>
        </p:txBody>
      </p:sp>
    </p:spTree>
    <p:extLst>
      <p:ext uri="{BB962C8B-B14F-4D97-AF65-F5344CB8AC3E}">
        <p14:creationId xmlns:p14="http://schemas.microsoft.com/office/powerpoint/2010/main" val="11239904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Urban </a:t>
            </a:r>
            <a:r>
              <a:rPr lang="de-DE" sz="3200" b="1" dirty="0" err="1" smtClean="0">
                <a:latin typeface="Arial" charset="0"/>
              </a:rPr>
              <a:t>streets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6</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a:solidFill>
                  <a:srgbClr val="000099"/>
                </a:solidFill>
                <a:latin typeface="Arial" charset="0"/>
              </a:rPr>
              <a:t>Figure </a:t>
            </a:r>
            <a:r>
              <a:rPr lang="en-US" b="1" dirty="0" smtClean="0">
                <a:solidFill>
                  <a:srgbClr val="000099"/>
                </a:solidFill>
                <a:latin typeface="Arial" charset="0"/>
              </a:rPr>
              <a:t>3 </a:t>
            </a:r>
            <a:r>
              <a:rPr lang="en-US" b="1" dirty="0">
                <a:solidFill>
                  <a:srgbClr val="000099"/>
                </a:solidFill>
                <a:latin typeface="Arial" charset="0"/>
              </a:rPr>
              <a:t>shows the </a:t>
            </a:r>
            <a:r>
              <a:rPr lang="en-US" b="1" dirty="0" smtClean="0">
                <a:solidFill>
                  <a:srgbClr val="000099"/>
                </a:solidFill>
                <a:latin typeface="Arial" charset="0"/>
              </a:rPr>
              <a:t>vehicle speed distributions for urban areas. Only that data was used where the road category is indicated. This was not the case for the Swedish data. </a:t>
            </a:r>
          </a:p>
          <a:p>
            <a:pPr marL="355600" indent="-355600">
              <a:spcBef>
                <a:spcPct val="20000"/>
              </a:spcBef>
              <a:spcAft>
                <a:spcPct val="20000"/>
              </a:spcAft>
              <a:buFontTx/>
              <a:buChar char="•"/>
            </a:pPr>
            <a:r>
              <a:rPr lang="en-US" b="1" dirty="0" smtClean="0">
                <a:solidFill>
                  <a:srgbClr val="000099"/>
                </a:solidFill>
                <a:latin typeface="Arial" charset="0"/>
              </a:rPr>
              <a:t>For the JRC data the road category is only partly indicated. This might explain the low stop percentages.</a:t>
            </a:r>
            <a:endParaRPr lang="en-US" b="1" dirty="0">
              <a:solidFill>
                <a:srgbClr val="000099"/>
              </a:solidFill>
              <a:latin typeface="Arial" charset="0"/>
            </a:endParaRPr>
          </a:p>
          <a:p>
            <a:pPr marL="355600" indent="-355600">
              <a:spcBef>
                <a:spcPct val="20000"/>
              </a:spcBef>
              <a:spcAft>
                <a:spcPct val="20000"/>
              </a:spcAft>
              <a:buFontTx/>
              <a:buChar char="•"/>
            </a:pPr>
            <a:r>
              <a:rPr lang="en-US" b="1" dirty="0" smtClean="0">
                <a:solidFill>
                  <a:srgbClr val="000099"/>
                </a:solidFill>
                <a:latin typeface="Arial" charset="0"/>
              </a:rPr>
              <a:t>Figure 4 shows the distributions without the stops.</a:t>
            </a:r>
            <a:endParaRPr lang="en-US" b="1" dirty="0">
              <a:solidFill>
                <a:srgbClr val="000099"/>
              </a:solidFill>
              <a:latin typeface="Arial" charset="0"/>
            </a:endParaRPr>
          </a:p>
          <a:p>
            <a:pPr marL="355600" indent="-355600">
              <a:spcBef>
                <a:spcPct val="20000"/>
              </a:spcBef>
              <a:spcAft>
                <a:spcPct val="20000"/>
              </a:spcAft>
              <a:buFontTx/>
              <a:buChar char="•"/>
            </a:pPr>
            <a:r>
              <a:rPr lang="en-US" b="1" dirty="0" smtClean="0">
                <a:solidFill>
                  <a:srgbClr val="000099"/>
                </a:solidFill>
                <a:latin typeface="Arial" charset="0"/>
              </a:rPr>
              <a:t>The envelopes of the speed curves are formed by data from Germany (2007 the lower end, 1998 the higher end). The 2007 data is from an urban main street in Berlin, the 1998 data from Aachen and thoroughfares of villages in the Aachen region.</a:t>
            </a:r>
            <a:endParaRPr lang="en-US" b="1" dirty="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4087353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Urban </a:t>
            </a:r>
            <a:r>
              <a:rPr lang="de-DE" sz="3200" b="1" dirty="0" err="1" smtClean="0">
                <a:latin typeface="Arial" charset="0"/>
              </a:rPr>
              <a:t>streets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7</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US" b="1" dirty="0" smtClean="0">
                <a:solidFill>
                  <a:srgbClr val="000099"/>
                </a:solidFill>
                <a:latin typeface="Arial" charset="0"/>
              </a:rPr>
              <a:t>The differences can be explained by different traffic load conditions.</a:t>
            </a:r>
          </a:p>
          <a:p>
            <a:pPr marL="355600" indent="-355600">
              <a:spcBef>
                <a:spcPct val="20000"/>
              </a:spcBef>
              <a:spcAft>
                <a:spcPct val="20000"/>
              </a:spcAft>
              <a:buFontTx/>
              <a:buChar char="•"/>
            </a:pPr>
            <a:r>
              <a:rPr lang="en-US" b="1" dirty="0" smtClean="0">
                <a:solidFill>
                  <a:srgbClr val="000099"/>
                </a:solidFill>
                <a:latin typeface="Arial" charset="0"/>
              </a:rPr>
              <a:t>The data from Japan and Korea is from agglomerations with high traffic loads, while the European data also contains conditions with lower traffic loads (e.g. M1 in Switzerland and Belgium).</a:t>
            </a:r>
          </a:p>
          <a:p>
            <a:pPr marL="355600" indent="-355600">
              <a:spcBef>
                <a:spcPct val="20000"/>
              </a:spcBef>
              <a:spcAft>
                <a:spcPct val="20000"/>
              </a:spcAft>
              <a:buFontTx/>
              <a:buChar char="•"/>
            </a:pPr>
            <a:r>
              <a:rPr lang="en-US" b="1" dirty="0" smtClean="0">
                <a:solidFill>
                  <a:srgbClr val="000099"/>
                </a:solidFill>
                <a:latin typeface="Arial" charset="0"/>
              </a:rPr>
              <a:t>Interestingly enough, there seems to be no significant difference in the speed ranges for urban between the different regions.</a:t>
            </a:r>
          </a:p>
          <a:p>
            <a:pPr marL="355600" indent="-355600">
              <a:spcBef>
                <a:spcPct val="20000"/>
              </a:spcBef>
              <a:spcAft>
                <a:spcPct val="20000"/>
              </a:spcAft>
              <a:buFontTx/>
              <a:buChar char="•"/>
            </a:pPr>
            <a:r>
              <a:rPr lang="en-US" b="1" dirty="0" smtClean="0">
                <a:solidFill>
                  <a:srgbClr val="000099"/>
                </a:solidFill>
                <a:latin typeface="Arial" charset="0"/>
              </a:rPr>
              <a:t>The differences between N1 and M1 are higher in Europe than in Japan or Korea with the tendency of lower speeds for N1 compared to M1. But this needs to be further investigated.</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val="9005870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6737" y="1212439"/>
            <a:ext cx="8472463" cy="547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urban </a:t>
            </a:r>
            <a:r>
              <a:rPr lang="de-DE" sz="3200" b="1" dirty="0" err="1" smtClean="0">
                <a:latin typeface="Arial" charset="0"/>
              </a:rPr>
              <a:t>areas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8</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3</a:t>
            </a:r>
            <a:endParaRPr lang="de-DE" sz="1400" dirty="0">
              <a:latin typeface="Arial" charset="0"/>
            </a:endParaRPr>
          </a:p>
        </p:txBody>
      </p:sp>
    </p:spTree>
    <p:extLst>
      <p:ext uri="{BB962C8B-B14F-4D97-AF65-F5344CB8AC3E}">
        <p14:creationId xmlns:p14="http://schemas.microsoft.com/office/powerpoint/2010/main" val="1544361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211" y="1191587"/>
            <a:ext cx="8513489" cy="550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Rectangle 2"/>
          <p:cNvSpPr>
            <a:spLocks noGrp="1" noChangeArrowheads="1"/>
          </p:cNvSpPr>
          <p:nvPr>
            <p:ph type="title" idx="4294967295"/>
          </p:nvPr>
        </p:nvSpPr>
        <p:spPr>
          <a:xfrm>
            <a:off x="179388" y="304800"/>
            <a:ext cx="7705725" cy="762000"/>
          </a:xfrm>
        </p:spPr>
        <p:txBody>
          <a:bodyPr/>
          <a:lstStyle/>
          <a:p>
            <a:pPr eaLnBrk="1" hangingPunct="1"/>
            <a:r>
              <a:rPr lang="de-DE" sz="3200" b="1" dirty="0" smtClean="0">
                <a:latin typeface="Arial" charset="0"/>
              </a:rPr>
              <a:t>Speed </a:t>
            </a:r>
            <a:r>
              <a:rPr lang="de-DE" sz="3200" b="1" dirty="0" err="1" smtClean="0">
                <a:latin typeface="Arial" charset="0"/>
              </a:rPr>
              <a:t>distributions</a:t>
            </a:r>
            <a:r>
              <a:rPr lang="de-DE" sz="3200" b="1" dirty="0" smtClean="0">
                <a:latin typeface="Arial" charset="0"/>
              </a:rPr>
              <a:t> for urban </a:t>
            </a:r>
            <a:r>
              <a:rPr lang="de-DE" sz="3200" b="1" dirty="0" err="1" smtClean="0">
                <a:latin typeface="Arial" charset="0"/>
              </a:rPr>
              <a:t>areas</a:t>
            </a:r>
            <a:endParaRPr lang="en-GB" sz="3200" b="1" dirty="0" smtClean="0">
              <a:latin typeface="Arial" charset="0"/>
            </a:endParaRPr>
          </a:p>
        </p:txBody>
      </p:sp>
      <p:sp>
        <p:nvSpPr>
          <p:cNvPr id="17411"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2"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24FF6404-1D15-445D-9B6E-CD0ABD8E621E}" type="slidenum">
              <a:rPr lang="en-GB" sz="1400">
                <a:latin typeface="Arial" charset="0"/>
              </a:rPr>
              <a:pPr eaLnBrk="1" hangingPunct="1">
                <a:spcBef>
                  <a:spcPct val="50000"/>
                </a:spcBef>
              </a:pPr>
              <a:t>9</a:t>
            </a:fld>
            <a:endParaRPr lang="en-GB" sz="1400">
              <a:latin typeface="Arial" charset="0"/>
            </a:endParaRPr>
          </a:p>
        </p:txBody>
      </p:sp>
      <p:sp>
        <p:nvSpPr>
          <p:cNvPr id="17413"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a:endParaRPr lang="de-DE" sz="2000" b="1">
              <a:solidFill>
                <a:schemeClr val="accent2"/>
              </a:solidFill>
              <a:latin typeface="Arial" charset="0"/>
            </a:endParaRPr>
          </a:p>
        </p:txBody>
      </p:sp>
      <p:sp>
        <p:nvSpPr>
          <p:cNvPr id="17414"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7415"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6"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de-DE"/>
          </a:p>
        </p:txBody>
      </p:sp>
      <p:sp>
        <p:nvSpPr>
          <p:cNvPr id="17417" name="Text Box 9"/>
          <p:cNvSpPr txBox="1">
            <a:spLocks noChangeArrowheads="1"/>
          </p:cNvSpPr>
          <p:nvPr/>
        </p:nvSpPr>
        <p:spPr bwMode="auto">
          <a:xfrm>
            <a:off x="5940425" y="6503988"/>
            <a:ext cx="1439863" cy="307777"/>
          </a:xfrm>
          <a:prstGeom prst="rect">
            <a:avLst/>
          </a:prstGeom>
          <a:solidFill>
            <a:schemeClr val="bg1"/>
          </a:solidFill>
          <a:ln>
            <a:noFill/>
          </a:ln>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4</a:t>
            </a:r>
            <a:endParaRPr lang="de-DE" sz="1400" dirty="0">
              <a:latin typeface="Arial" charset="0"/>
            </a:endParaRPr>
          </a:p>
        </p:txBody>
      </p:sp>
    </p:spTree>
    <p:extLst>
      <p:ext uri="{BB962C8B-B14F-4D97-AF65-F5344CB8AC3E}">
        <p14:creationId xmlns:p14="http://schemas.microsoft.com/office/powerpoint/2010/main" val="3861199054"/>
      </p:ext>
    </p:extLst>
  </p:cSld>
  <p:clrMapOvr>
    <a:masterClrMapping/>
  </p:clrMapOvr>
  <p:timing>
    <p:tnLst>
      <p:par>
        <p:cTn id="1" dur="indefinite" restart="never" nodeType="tmRoot"/>
      </p:par>
    </p:tn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1268</Words>
  <Application>Microsoft Office PowerPoint</Application>
  <PresentationFormat>Bildschirmpräsentation (4:3)</PresentationFormat>
  <Paragraphs>183</Paragraphs>
  <Slides>43</Slides>
  <Notes>0</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TÜV1</vt:lpstr>
      <vt:lpstr>   </vt:lpstr>
      <vt:lpstr>Data Sources</vt:lpstr>
      <vt:lpstr>Comparison of vehicle speed distributions</vt:lpstr>
      <vt:lpstr>Overall speed distributions</vt:lpstr>
      <vt:lpstr>Overall speed distributions</vt:lpstr>
      <vt:lpstr>Urban streets</vt:lpstr>
      <vt:lpstr>Urban streets</vt:lpstr>
      <vt:lpstr>Speed distributions for urban areas</vt:lpstr>
      <vt:lpstr>Speed distributions for urban areas</vt:lpstr>
      <vt:lpstr>Rural roads</vt:lpstr>
      <vt:lpstr>Rural roads</vt:lpstr>
      <vt:lpstr>Speed distributions for rural areas</vt:lpstr>
      <vt:lpstr>Speed distributions for rural areas</vt:lpstr>
      <vt:lpstr>Motorways</vt:lpstr>
      <vt:lpstr>Speed distributions for motorways</vt:lpstr>
      <vt:lpstr>Speed distributions for motorways</vt:lpstr>
      <vt:lpstr>Comparison of speed distributions</vt:lpstr>
      <vt:lpstr>Comparison of speed distributions</vt:lpstr>
      <vt:lpstr>Comparison of RPA</vt:lpstr>
      <vt:lpstr>Comparison of RPA</vt:lpstr>
      <vt:lpstr>Comparison of RPA</vt:lpstr>
      <vt:lpstr>Comparison of RPA</vt:lpstr>
      <vt:lpstr>Comparison of RPA</vt:lpstr>
      <vt:lpstr>Comparison of RPA</vt:lpstr>
      <vt:lpstr>Comparison of RPA</vt:lpstr>
      <vt:lpstr>Comparison of RPA</vt:lpstr>
      <vt:lpstr>Average RPA, France, 1. dataset</vt:lpstr>
      <vt:lpstr>Average RPA, Belgium</vt:lpstr>
      <vt:lpstr>Average RPA, Switzerland</vt:lpstr>
      <vt:lpstr>Average RPA, Sweden</vt:lpstr>
      <vt:lpstr>Average RPA, Germany</vt:lpstr>
      <vt:lpstr>Average RPA, Italy</vt:lpstr>
      <vt:lpstr>Average RPA, Slovenia</vt:lpstr>
      <vt:lpstr>Average RPA, Japan, M1</vt:lpstr>
      <vt:lpstr>Average RPA, Japan, N1</vt:lpstr>
      <vt:lpstr>Average RPA, Korea</vt:lpstr>
      <vt:lpstr>Comparison of RPA</vt:lpstr>
      <vt:lpstr>Average RPA, different regions</vt:lpstr>
      <vt:lpstr>Average RPA, different regions</vt:lpstr>
      <vt:lpstr>Average RPA, M1 vs N1</vt:lpstr>
      <vt:lpstr>Analysis of first short trips of the day</vt:lpstr>
      <vt:lpstr>Analysis of first short trips of the day</vt:lpstr>
      <vt:lpstr>End of presentation</vt:lpstr>
    </vt:vector>
  </TitlesOfParts>
  <Company>FiGE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Heinz Steven</cp:lastModifiedBy>
  <cp:revision>219</cp:revision>
  <dcterms:created xsi:type="dcterms:W3CDTF">2000-09-19T12:38:45Z</dcterms:created>
  <dcterms:modified xsi:type="dcterms:W3CDTF">2010-09-15T09:40:41Z</dcterms:modified>
</cp:coreProperties>
</file>