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4" autoAdjust="0"/>
    <p:restoredTop sz="94660"/>
  </p:normalViewPr>
  <p:slideViewPr>
    <p:cSldViewPr snapToGrid="0">
      <p:cViewPr varScale="1">
        <p:scale>
          <a:sx n="68" d="100"/>
          <a:sy n="68" d="100"/>
        </p:scale>
        <p:origin x="5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8824-5C0D-4BED-B1D1-FB1B7F2B1708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8058-864E-429C-9146-3BF55F31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39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8824-5C0D-4BED-B1D1-FB1B7F2B1708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8058-864E-429C-9146-3BF55F31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2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8824-5C0D-4BED-B1D1-FB1B7F2B1708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8058-864E-429C-9146-3BF55F31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59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8824-5C0D-4BED-B1D1-FB1B7F2B1708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8058-864E-429C-9146-3BF55F31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8824-5C0D-4BED-B1D1-FB1B7F2B1708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8058-864E-429C-9146-3BF55F31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29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8824-5C0D-4BED-B1D1-FB1B7F2B1708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8058-864E-429C-9146-3BF55F31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39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8824-5C0D-4BED-B1D1-FB1B7F2B1708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8058-864E-429C-9146-3BF55F31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466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8824-5C0D-4BED-B1D1-FB1B7F2B1708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8058-864E-429C-9146-3BF55F31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22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8824-5C0D-4BED-B1D1-FB1B7F2B1708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8058-864E-429C-9146-3BF55F31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1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8824-5C0D-4BED-B1D1-FB1B7F2B1708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8058-864E-429C-9146-3BF55F31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72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8824-5C0D-4BED-B1D1-FB1B7F2B1708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8058-864E-429C-9146-3BF55F31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94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C8824-5C0D-4BED-B1D1-FB1B7F2B1708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28058-864E-429C-9146-3BF55F31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510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58275" y="695865"/>
            <a:ext cx="11371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 activities following the 7</a:t>
            </a:r>
            <a:r>
              <a:rPr lang="en-US" altLang="ja-JP" sz="2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altLang="ja-JP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GRVA and the November 2020 WP.29</a:t>
            </a:r>
            <a:endParaRPr kumimoji="1" lang="ja-JP" altLang="en-US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84890" y="4320515"/>
            <a:ext cx="1078475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Single step </a:t>
            </a:r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applied the requirement of Car to Bicycle above 20 km/h of vehicle speed as supplement amendment.</a:t>
            </a:r>
            <a:endParaRPr lang="en-US" altLang="ja-JP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6286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ja-JP" dirty="0">
                <a:latin typeface="Tahoma" panose="020B0604030504040204" pitchFamily="34" charset="0"/>
                <a:cs typeface="Tahoma" panose="020B0604030504040204" pitchFamily="34" charset="0"/>
              </a:rPr>
              <a:t>183</a:t>
            </a:r>
            <a:r>
              <a:rPr lang="en-US" altLang="ja-JP" baseline="30000" dirty="0">
                <a:latin typeface="Tahoma" panose="020B0604030504040204" pitchFamily="34" charset="0"/>
                <a:cs typeface="Tahoma" panose="020B0604030504040204" pitchFamily="34" charset="0"/>
              </a:rPr>
              <a:t>rd</a:t>
            </a:r>
            <a:r>
              <a:rPr lang="en-US" altLang="ja-JP" dirty="0">
                <a:latin typeface="Tahoma" panose="020B0604030504040204" pitchFamily="34" charset="0"/>
                <a:cs typeface="Tahoma" panose="020B0604030504040204" pitchFamily="34" charset="0"/>
              </a:rPr>
              <a:t> WP29 in March 2021</a:t>
            </a:r>
          </a:p>
          <a:p>
            <a:pPr marL="628650" indent="-342900">
              <a:buFont typeface="Arial" panose="020B0604020202020204" pitchFamily="34" charset="0"/>
              <a:buChar char="•"/>
            </a:pPr>
            <a:r>
              <a:rPr lang="en-US" altLang="ja-JP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Documents will discuss at WP29 in March</a:t>
            </a:r>
          </a:p>
          <a:p>
            <a:pPr marL="1433513" indent="-342900">
              <a:buFont typeface="Arial" panose="020B0604020202020204" pitchFamily="34" charset="0"/>
              <a:buChar char="•"/>
            </a:pPr>
            <a:r>
              <a:rPr lang="en-US" altLang="ja-JP" sz="20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03 supplement amendment of the original series</a:t>
            </a:r>
          </a:p>
          <a:p>
            <a:pPr marL="1433513" indent="-342900">
              <a:buFont typeface="Arial" panose="020B0604020202020204" pitchFamily="34" charset="0"/>
              <a:buChar char="•"/>
            </a:pPr>
            <a:r>
              <a:rPr lang="en-US" altLang="ja-JP" sz="20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02 supplement amendment of 01 series (GRVA-2020-27 without Car to Bicycle)</a:t>
            </a:r>
          </a:p>
          <a:p>
            <a:pPr marL="1433513" indent="-342900">
              <a:buFont typeface="Arial" panose="020B0604020202020204" pitchFamily="34" charset="0"/>
              <a:buChar char="•"/>
            </a:pPr>
            <a:r>
              <a:rPr lang="en-US" altLang="ja-JP" sz="20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02 series amendment for Car to Bicycle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584890" y="2168148"/>
            <a:ext cx="10784759" cy="193899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84889" y="4306449"/>
            <a:ext cx="10784759" cy="2498478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58275" y="1376188"/>
            <a:ext cx="107847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Four formal documents</a:t>
            </a:r>
            <a:r>
              <a:rPr lang="ja-JP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CH" altLang="ja-JP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were</a:t>
            </a:r>
            <a:r>
              <a:rPr lang="fr-CH" altLang="ja-JP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CH" altLang="ja-JP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prepared</a:t>
            </a:r>
            <a:r>
              <a:rPr lang="fr-CH" altLang="ja-JP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(/26, /27, /28, /35) for the 7</a:t>
            </a:r>
            <a:r>
              <a:rPr lang="en-US" altLang="ja-JP" sz="2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altLang="ja-JP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GRVA. (Sep. 2020)</a:t>
            </a:r>
          </a:p>
          <a:p>
            <a:r>
              <a:rPr lang="en-US" altLang="ja-JP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Main items: Car to Bicycle, False reaction, Deactivation, Test procedure</a:t>
            </a:r>
            <a:endParaRPr lang="en-US" altLang="ja-JP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0612B74-2B4C-402B-917F-F6C63FC2725F}"/>
              </a:ext>
            </a:extLst>
          </p:cNvPr>
          <p:cNvSpPr txBox="1"/>
          <p:nvPr/>
        </p:nvSpPr>
        <p:spPr>
          <a:xfrm>
            <a:off x="558275" y="2115795"/>
            <a:ext cx="1078475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</a:t>
            </a:r>
            <a:r>
              <a:rPr lang="ja-JP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ja-JP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WP.29</a:t>
            </a:r>
            <a:r>
              <a:rPr lang="ja-JP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</a:t>
            </a:r>
            <a:r>
              <a:rPr lang="ja-JP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November</a:t>
            </a:r>
            <a:r>
              <a:rPr lang="ja-JP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</a:t>
            </a:r>
            <a:r>
              <a:rPr lang="ja-JP" alt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session</a:t>
            </a:r>
          </a:p>
          <a:p>
            <a:pPr marL="358775"/>
            <a:r>
              <a:rPr lang="en-US" altLang="ja-JP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WP.29 discussed the way forward for amendments to UN Regulation No. 152 and the two alternatives prepared by GRVA (WP.29-182-19). WP.29 requested the secretariat to prepare a draft new 02 series of amendments to UN Regulation No. 152, based on ECE/TRANS/WP.29/GRVA/2020/27 for consideration and vote at the March 2021 session. WP.29 invited GRVA to review that document at its December 2020 session.</a:t>
            </a:r>
            <a:endParaRPr lang="ja-JP" altLang="en-US" sz="2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B9360F-9D0B-492C-882E-C5B8966F97B4}"/>
              </a:ext>
            </a:extLst>
          </p:cNvPr>
          <p:cNvSpPr txBox="1"/>
          <p:nvPr/>
        </p:nvSpPr>
        <p:spPr>
          <a:xfrm>
            <a:off x="9267251" y="-36183"/>
            <a:ext cx="2978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u="sng" dirty="0"/>
              <a:t>Informal document</a:t>
            </a:r>
            <a:r>
              <a:rPr lang="fr-CH" sz="1200" dirty="0"/>
              <a:t> </a:t>
            </a:r>
            <a:r>
              <a:rPr lang="fr-CH" sz="1200" b="1" dirty="0"/>
              <a:t>GRVA-08-27/Rev.1</a:t>
            </a:r>
            <a:br>
              <a:rPr lang="fr-CH" sz="1200" b="1" dirty="0"/>
            </a:br>
            <a:r>
              <a:rPr lang="fr-CH" sz="1200" dirty="0"/>
              <a:t>8th GRVA, 14-16 </a:t>
            </a:r>
            <a:r>
              <a:rPr lang="en-US" sz="1200" dirty="0"/>
              <a:t>December</a:t>
            </a:r>
            <a:r>
              <a:rPr lang="fr-CH" sz="1200" dirty="0"/>
              <a:t> 2020</a:t>
            </a:r>
          </a:p>
          <a:p>
            <a:r>
              <a:rPr lang="fr-CH" sz="1200" dirty="0"/>
              <a:t>Agenda item 5</a:t>
            </a:r>
            <a:endParaRPr lang="en-GB" sz="1200" dirty="0"/>
          </a:p>
        </p:txBody>
      </p:sp>
      <p:sp>
        <p:nvSpPr>
          <p:cNvPr id="13" name="テキスト ボックス 11">
            <a:extLst>
              <a:ext uri="{FF2B5EF4-FFF2-40B4-BE49-F238E27FC236}">
                <a16:creationId xmlns:a16="http://schemas.microsoft.com/office/drawing/2014/main" id="{4283231B-76C4-4EFA-9FB8-B21DD6D65DAB}"/>
              </a:ext>
            </a:extLst>
          </p:cNvPr>
          <p:cNvSpPr txBox="1"/>
          <p:nvPr/>
        </p:nvSpPr>
        <p:spPr>
          <a:xfrm>
            <a:off x="456422" y="136828"/>
            <a:ext cx="5226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Submitted by </a:t>
            </a:r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Co-Chairs of  the IWG on AEBS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50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290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3" ma:contentTypeDescription="Create a new document." ma:contentTypeScope="" ma:versionID="89c13dde5d7aa6b1840a64c3c61e7101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49ff99f9a570207563b6136515cf8a36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7662DE-77D1-489E-A4E2-ECE333FF034D}"/>
</file>

<file path=customXml/itemProps2.xml><?xml version="1.0" encoding="utf-8"?>
<ds:datastoreItem xmlns:ds="http://schemas.openxmlformats.org/officeDocument/2006/customXml" ds:itemID="{1DE92732-C3ED-428E-AC11-A1F79A242F19}"/>
</file>

<file path=customXml/itemProps3.xml><?xml version="1.0" encoding="utf-8"?>
<ds:datastoreItem xmlns:ds="http://schemas.openxmlformats.org/officeDocument/2006/customXml" ds:itemID="{856DA069-24D9-4139-8D3C-324B7A974B46}"/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238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Tahoma</vt:lpstr>
      <vt:lpstr>Office テーマ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Hirose Toshiya</dc:creator>
  <cp:lastModifiedBy>UNECE</cp:lastModifiedBy>
  <cp:revision>40</cp:revision>
  <dcterms:created xsi:type="dcterms:W3CDTF">2020-05-13T14:51:22Z</dcterms:created>
  <dcterms:modified xsi:type="dcterms:W3CDTF">2020-12-17T11:01:15Z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