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8" r:id="rId1"/>
    <p:sldMasterId id="214748378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93" r:id="rId4"/>
    <p:sldId id="281" r:id="rId5"/>
    <p:sldId id="294" r:id="rId6"/>
    <p:sldId id="292" r:id="rId7"/>
    <p:sldId id="290" r:id="rId8"/>
    <p:sldId id="295" r:id="rId9"/>
    <p:sldId id="297" r:id="rId10"/>
    <p:sldId id="296" r:id="rId11"/>
    <p:sldId id="285" r:id="rId12"/>
    <p:sldId id="298" r:id="rId13"/>
    <p:sldId id="299" r:id="rId14"/>
  </p:sldIdLst>
  <p:sldSz cx="9144000" cy="6858000" type="screen4x3"/>
  <p:notesSz cx="6797675" cy="9926638"/>
  <p:defaultTextStyle>
    <a:defPPr>
      <a:defRPr lang="en-NZ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88E8C"/>
    <a:srgbClr val="4D9997"/>
    <a:srgbClr val="52A2A0"/>
    <a:srgbClr val="34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87482" autoAdjust="0"/>
  </p:normalViewPr>
  <p:slideViewPr>
    <p:cSldViewPr snapToObjects="1">
      <p:cViewPr varScale="1">
        <p:scale>
          <a:sx n="77" d="100"/>
          <a:sy n="77" d="100"/>
        </p:scale>
        <p:origin x="17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B2CEA9-D08D-4E0C-9405-C18D5E7E9EA2}" type="doc">
      <dgm:prSet loTypeId="urn:microsoft.com/office/officeart/2005/8/layout/hList9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NZ"/>
        </a:p>
      </dgm:t>
    </dgm:pt>
    <dgm:pt modelId="{9537B060-6683-41AC-B9EE-76EF0096D864}">
      <dgm:prSet phldrT="[Text]"/>
      <dgm:spPr>
        <a:xfrm>
          <a:off x="1065" y="191332"/>
          <a:ext cx="1135611" cy="1135611"/>
        </a:xfr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NZ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</a:t>
          </a:r>
        </a:p>
      </dgm:t>
    </dgm:pt>
    <dgm:pt modelId="{84C67ABE-F39E-4BBC-B4F2-182A8139EBB4}" type="parTrans" cxnId="{CCFFF8AF-B664-4EED-8A31-CFBED43F482A}">
      <dgm:prSet/>
      <dgm:spPr/>
      <dgm:t>
        <a:bodyPr/>
        <a:lstStyle/>
        <a:p>
          <a:endParaRPr lang="en-NZ"/>
        </a:p>
      </dgm:t>
    </dgm:pt>
    <dgm:pt modelId="{3097BDC7-8D9B-423D-80B0-0DFF8F68DCFF}" type="sibTrans" cxnId="{CCFFF8AF-B664-4EED-8A31-CFBED43F482A}">
      <dgm:prSet/>
      <dgm:spPr/>
      <dgm:t>
        <a:bodyPr/>
        <a:lstStyle/>
        <a:p>
          <a:endParaRPr lang="en-NZ"/>
        </a:p>
      </dgm:t>
    </dgm:pt>
    <dgm:pt modelId="{E7B9FF74-9B46-4E2E-BF18-E5FEBC14F0A2}">
      <dgm:prSet phldrT="[Text]"/>
      <dgm:spPr>
        <a:xfrm>
          <a:off x="909553" y="645577"/>
          <a:ext cx="1703416" cy="1136178"/>
        </a:xfr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Promotion of reuseable tools</a:t>
          </a:r>
        </a:p>
      </dgm:t>
    </dgm:pt>
    <dgm:pt modelId="{3CA6E329-4D9A-46BA-81A9-25064D8B3BC8}" type="parTrans" cxnId="{7ECC6EE7-8871-431D-9DD8-D0A9BDD05049}">
      <dgm:prSet/>
      <dgm:spPr/>
      <dgm:t>
        <a:bodyPr/>
        <a:lstStyle/>
        <a:p>
          <a:endParaRPr lang="en-NZ"/>
        </a:p>
      </dgm:t>
    </dgm:pt>
    <dgm:pt modelId="{5EB6F47D-ED16-4597-BA2E-F75B4EFDE90F}" type="sibTrans" cxnId="{7ECC6EE7-8871-431D-9DD8-D0A9BDD05049}">
      <dgm:prSet/>
      <dgm:spPr/>
      <dgm:t>
        <a:bodyPr/>
        <a:lstStyle/>
        <a:p>
          <a:endParaRPr lang="en-NZ"/>
        </a:p>
      </dgm:t>
    </dgm:pt>
    <dgm:pt modelId="{2C9BFC71-D4AA-4116-AC9B-B4F0F58A19A9}">
      <dgm:prSet phldrT="[Text]"/>
      <dgm:spPr>
        <a:xfrm>
          <a:off x="909553" y="1781755"/>
          <a:ext cx="1703416" cy="1136178"/>
        </a:xfrm>
        <a:solidFill>
          <a:srgbClr val="8064A2">
            <a:tint val="40000"/>
            <a:alpha val="90000"/>
            <a:hueOff val="-563672"/>
            <a:satOff val="3165"/>
            <a:lumOff val="201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563672"/>
              <a:satOff val="3165"/>
              <a:lumOff val="201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Transparency and clarity of validated methods</a:t>
          </a:r>
        </a:p>
      </dgm:t>
    </dgm:pt>
    <dgm:pt modelId="{BFD37488-50C4-4AB9-BE17-3731FF8F4078}" type="parTrans" cxnId="{2C4B64F2-2613-4040-BDE5-9CF58EB9FD2B}">
      <dgm:prSet/>
      <dgm:spPr/>
      <dgm:t>
        <a:bodyPr/>
        <a:lstStyle/>
        <a:p>
          <a:endParaRPr lang="en-NZ"/>
        </a:p>
      </dgm:t>
    </dgm:pt>
    <dgm:pt modelId="{1EDE0449-757E-4823-A1BB-7E0EC1366DAC}" type="sibTrans" cxnId="{2C4B64F2-2613-4040-BDE5-9CF58EB9FD2B}">
      <dgm:prSet/>
      <dgm:spPr/>
      <dgm:t>
        <a:bodyPr/>
        <a:lstStyle/>
        <a:p>
          <a:endParaRPr lang="en-NZ"/>
        </a:p>
      </dgm:t>
    </dgm:pt>
    <dgm:pt modelId="{4E5D1307-EB63-49C5-BC6F-127336D8D631}">
      <dgm:prSet phldrT="[Text]"/>
      <dgm:spPr>
        <a:xfrm>
          <a:off x="2840092" y="191332"/>
          <a:ext cx="1135611" cy="1135611"/>
        </a:xfr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en-NZ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Value realised</a:t>
          </a:r>
        </a:p>
      </dgm:t>
    </dgm:pt>
    <dgm:pt modelId="{FEB1654A-A942-4971-96C1-5BB014DAF00F}" type="parTrans" cxnId="{6A971FE4-832A-424F-8F68-DA932220F308}">
      <dgm:prSet/>
      <dgm:spPr/>
      <dgm:t>
        <a:bodyPr/>
        <a:lstStyle/>
        <a:p>
          <a:endParaRPr lang="en-NZ"/>
        </a:p>
      </dgm:t>
    </dgm:pt>
    <dgm:pt modelId="{AFB7BA68-ECDE-4D1C-87B3-3C0FBDD95D29}" type="sibTrans" cxnId="{6A971FE4-832A-424F-8F68-DA932220F308}">
      <dgm:prSet/>
      <dgm:spPr/>
      <dgm:t>
        <a:bodyPr/>
        <a:lstStyle/>
        <a:p>
          <a:endParaRPr lang="en-NZ"/>
        </a:p>
      </dgm:t>
    </dgm:pt>
    <dgm:pt modelId="{A594E8EA-48C3-4409-A38D-979FBF9E438F}">
      <dgm:prSet phldrT="[Text]"/>
      <dgm:spPr>
        <a:xfrm>
          <a:off x="3748581" y="645577"/>
          <a:ext cx="1703416" cy="1136178"/>
        </a:xfrm>
        <a:solidFill>
          <a:srgbClr val="8064A2">
            <a:tint val="40000"/>
            <a:alpha val="90000"/>
            <a:hueOff val="-2254689"/>
            <a:satOff val="12661"/>
            <a:lumOff val="805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2254689"/>
              <a:satOff val="12661"/>
              <a:lumOff val="80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Reduced costs</a:t>
          </a:r>
        </a:p>
      </dgm:t>
    </dgm:pt>
    <dgm:pt modelId="{98CC4B5A-F06E-41B4-8BE1-2C566B50B61B}" type="parTrans" cxnId="{CE5C238E-DDEE-46FD-A435-D51207221922}">
      <dgm:prSet/>
      <dgm:spPr/>
      <dgm:t>
        <a:bodyPr/>
        <a:lstStyle/>
        <a:p>
          <a:endParaRPr lang="en-NZ"/>
        </a:p>
      </dgm:t>
    </dgm:pt>
    <dgm:pt modelId="{F7FCA436-8D2A-468A-831B-5EE76541B074}" type="sibTrans" cxnId="{CE5C238E-DDEE-46FD-A435-D51207221922}">
      <dgm:prSet/>
      <dgm:spPr/>
      <dgm:t>
        <a:bodyPr/>
        <a:lstStyle/>
        <a:p>
          <a:endParaRPr lang="en-NZ"/>
        </a:p>
      </dgm:t>
    </dgm:pt>
    <dgm:pt modelId="{B8585682-91A2-4A04-8DB0-AA16337AF2B5}">
      <dgm:prSet phldrT="[Text]"/>
      <dgm:spPr>
        <a:xfrm>
          <a:off x="3748581" y="1781755"/>
          <a:ext cx="1703416" cy="1136178"/>
        </a:xfrm>
        <a:solidFill>
          <a:srgbClr val="8064A2">
            <a:tint val="40000"/>
            <a:alpha val="90000"/>
            <a:hueOff val="-2818361"/>
            <a:satOff val="15826"/>
            <a:lumOff val="1006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2818361"/>
              <a:satOff val="15826"/>
              <a:lumOff val="100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Supports Standardisation</a:t>
          </a:r>
        </a:p>
      </dgm:t>
    </dgm:pt>
    <dgm:pt modelId="{C00D432D-ABC2-4A14-ABD5-6158DCC52A74}" type="parTrans" cxnId="{7609EED2-A8E2-400D-AF7B-AA848B2D3D60}">
      <dgm:prSet/>
      <dgm:spPr/>
      <dgm:t>
        <a:bodyPr/>
        <a:lstStyle/>
        <a:p>
          <a:endParaRPr lang="en-NZ"/>
        </a:p>
      </dgm:t>
    </dgm:pt>
    <dgm:pt modelId="{F42C1CC6-3316-456B-AC9D-18890655535B}" type="sibTrans" cxnId="{7609EED2-A8E2-400D-AF7B-AA848B2D3D60}">
      <dgm:prSet/>
      <dgm:spPr/>
      <dgm:t>
        <a:bodyPr/>
        <a:lstStyle/>
        <a:p>
          <a:endParaRPr lang="en-NZ"/>
        </a:p>
      </dgm:t>
    </dgm:pt>
    <dgm:pt modelId="{A142B65F-E7A2-4E13-A2DE-FC40F7873656}">
      <dgm:prSet phldrT="[Text]"/>
      <dgm:spPr>
        <a:xfrm>
          <a:off x="3748581" y="4054113"/>
          <a:ext cx="1703416" cy="1136178"/>
        </a:xfrm>
        <a:solidFill>
          <a:srgbClr val="8064A2">
            <a:tint val="40000"/>
            <a:alpha val="90000"/>
            <a:hueOff val="-3945706"/>
            <a:satOff val="22157"/>
            <a:lumOff val="1408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3945706"/>
              <a:satOff val="22157"/>
              <a:lumOff val="140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Complex answers available to difficult questions</a:t>
          </a:r>
        </a:p>
        <a:p>
          <a:endParaRPr lang="en-NZ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198FD63D-9064-4309-AC68-2D9D95CE5372}" type="parTrans" cxnId="{DF77F9D2-BFC6-4FD1-A697-397B7F0C0D2D}">
      <dgm:prSet/>
      <dgm:spPr/>
      <dgm:t>
        <a:bodyPr/>
        <a:lstStyle/>
        <a:p>
          <a:endParaRPr lang="en-NZ"/>
        </a:p>
      </dgm:t>
    </dgm:pt>
    <dgm:pt modelId="{021200BD-B8A1-41BB-ADEF-FCDA8AE3B7EB}" type="sibTrans" cxnId="{DF77F9D2-BFC6-4FD1-A697-397B7F0C0D2D}">
      <dgm:prSet/>
      <dgm:spPr/>
      <dgm:t>
        <a:bodyPr/>
        <a:lstStyle/>
        <a:p>
          <a:endParaRPr lang="en-NZ"/>
        </a:p>
      </dgm:t>
    </dgm:pt>
    <dgm:pt modelId="{766473B1-F0E0-44FD-9CCC-3C85EBC29F0A}">
      <dgm:prSet phldrT="[Text]"/>
      <dgm:spPr>
        <a:xfrm>
          <a:off x="909553" y="2917934"/>
          <a:ext cx="1703416" cy="1136178"/>
        </a:xfrm>
        <a:solidFill>
          <a:srgbClr val="8064A2">
            <a:tint val="40000"/>
            <a:alpha val="90000"/>
            <a:hueOff val="-1127345"/>
            <a:satOff val="6331"/>
            <a:lumOff val="402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1127345"/>
              <a:satOff val="6331"/>
              <a:lumOff val="40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Identification and elimination of multiple efforts of the same capability</a:t>
          </a:r>
        </a:p>
      </dgm:t>
    </dgm:pt>
    <dgm:pt modelId="{61AC12D9-6A3F-41A7-BF04-E0513C194012}" type="parTrans" cxnId="{0EB0B319-7706-485A-9FE2-05A4688D3C90}">
      <dgm:prSet/>
      <dgm:spPr/>
      <dgm:t>
        <a:bodyPr/>
        <a:lstStyle/>
        <a:p>
          <a:endParaRPr lang="en-NZ"/>
        </a:p>
      </dgm:t>
    </dgm:pt>
    <dgm:pt modelId="{3191D248-C5C7-4DBC-9B68-F1008F05D64B}" type="sibTrans" cxnId="{0EB0B319-7706-485A-9FE2-05A4688D3C90}">
      <dgm:prSet/>
      <dgm:spPr/>
      <dgm:t>
        <a:bodyPr/>
        <a:lstStyle/>
        <a:p>
          <a:endParaRPr lang="en-NZ"/>
        </a:p>
      </dgm:t>
    </dgm:pt>
    <dgm:pt modelId="{37863D38-1461-49CD-9AA5-21BD75BB8A38}">
      <dgm:prSet phldrT="[Text]"/>
      <dgm:spPr>
        <a:xfrm>
          <a:off x="3748581" y="2917934"/>
          <a:ext cx="1703416" cy="1136178"/>
        </a:xfrm>
        <a:solidFill>
          <a:srgbClr val="8064A2">
            <a:tint val="40000"/>
            <a:alpha val="90000"/>
            <a:hueOff val="-3382034"/>
            <a:satOff val="18992"/>
            <a:lumOff val="1207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3382034"/>
              <a:satOff val="18992"/>
              <a:lumOff val="120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Redundancy eliminated</a:t>
          </a:r>
        </a:p>
      </dgm:t>
    </dgm:pt>
    <dgm:pt modelId="{025AC9D7-0AF3-492F-A133-86B37B99406C}" type="parTrans" cxnId="{1CFA1F38-AC54-4085-B65F-BBA6A69DB5C2}">
      <dgm:prSet/>
      <dgm:spPr/>
      <dgm:t>
        <a:bodyPr/>
        <a:lstStyle/>
        <a:p>
          <a:endParaRPr lang="en-NZ"/>
        </a:p>
      </dgm:t>
    </dgm:pt>
    <dgm:pt modelId="{184A4209-FB03-4E02-B69C-A1158AD3D9F3}" type="sibTrans" cxnId="{1CFA1F38-AC54-4085-B65F-BBA6A69DB5C2}">
      <dgm:prSet/>
      <dgm:spPr/>
      <dgm:t>
        <a:bodyPr/>
        <a:lstStyle/>
        <a:p>
          <a:endParaRPr lang="en-NZ"/>
        </a:p>
      </dgm:t>
    </dgm:pt>
    <dgm:pt modelId="{3261B810-0310-4F35-8736-5292D12B87AC}">
      <dgm:prSet phldrT="[Text]"/>
      <dgm:spPr>
        <a:xfrm>
          <a:off x="909553" y="4054113"/>
          <a:ext cx="1703416" cy="1136178"/>
        </a:xfrm>
        <a:solidFill>
          <a:srgbClr val="8064A2">
            <a:tint val="40000"/>
            <a:alpha val="90000"/>
            <a:hueOff val="-1691017"/>
            <a:satOff val="9496"/>
            <a:lumOff val="603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1691017"/>
              <a:satOff val="9496"/>
              <a:lumOff val="60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r>
            <a:rPr lang="en-NZ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Easier/faster to implement new capabilities</a:t>
          </a:r>
        </a:p>
      </dgm:t>
    </dgm:pt>
    <dgm:pt modelId="{F5578D94-2C3C-49C3-9D2F-6541AA356A7C}" type="parTrans" cxnId="{B44B7ED8-FBAC-4467-8407-7EA2BE7FA63A}">
      <dgm:prSet/>
      <dgm:spPr/>
      <dgm:t>
        <a:bodyPr/>
        <a:lstStyle/>
        <a:p>
          <a:endParaRPr lang="en-NZ"/>
        </a:p>
      </dgm:t>
    </dgm:pt>
    <dgm:pt modelId="{ADFAE1E9-A19B-4889-917B-FB4D70179E55}" type="sibTrans" cxnId="{B44B7ED8-FBAC-4467-8407-7EA2BE7FA63A}">
      <dgm:prSet/>
      <dgm:spPr/>
      <dgm:t>
        <a:bodyPr/>
        <a:lstStyle/>
        <a:p>
          <a:endParaRPr lang="en-NZ"/>
        </a:p>
      </dgm:t>
    </dgm:pt>
    <dgm:pt modelId="{A5213972-0567-4D61-80AC-65CEA80E7EFE}" type="pres">
      <dgm:prSet presAssocID="{F3B2CEA9-D08D-4E0C-9405-C18D5E7E9EA2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NZ"/>
        </a:p>
      </dgm:t>
    </dgm:pt>
    <dgm:pt modelId="{F212BD89-DFFD-4595-8824-F1C740D8DD58}" type="pres">
      <dgm:prSet presAssocID="{9537B060-6683-41AC-B9EE-76EF0096D864}" presName="posSpace" presStyleCnt="0"/>
      <dgm:spPr/>
    </dgm:pt>
    <dgm:pt modelId="{5F097FF0-28E4-41C7-BFD5-D591E7BADF73}" type="pres">
      <dgm:prSet presAssocID="{9537B060-6683-41AC-B9EE-76EF0096D864}" presName="vertFlow" presStyleCnt="0"/>
      <dgm:spPr/>
    </dgm:pt>
    <dgm:pt modelId="{B1701AD0-5154-49EF-B0C1-D18C688EA82A}" type="pres">
      <dgm:prSet presAssocID="{9537B060-6683-41AC-B9EE-76EF0096D864}" presName="topSpace" presStyleCnt="0"/>
      <dgm:spPr/>
    </dgm:pt>
    <dgm:pt modelId="{D8A58902-79CB-4DEF-B1A5-5F4047BDEFF9}" type="pres">
      <dgm:prSet presAssocID="{9537B060-6683-41AC-B9EE-76EF0096D864}" presName="firstComp" presStyleCnt="0"/>
      <dgm:spPr/>
    </dgm:pt>
    <dgm:pt modelId="{BCCDBCAD-68FC-4DBF-9BC3-EEFBE7932C01}" type="pres">
      <dgm:prSet presAssocID="{9537B060-6683-41AC-B9EE-76EF0096D864}" presName="firstChild" presStyleLbl="bgAccFollowNode1" presStyleIdx="0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6E20CCD7-654A-4A34-A563-AD46AA409AC5}" type="pres">
      <dgm:prSet presAssocID="{9537B060-6683-41AC-B9EE-76EF0096D864}" presName="firstChildTx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CFAC46BC-03A4-4F1C-9036-E33A47CB0BEB}" type="pres">
      <dgm:prSet presAssocID="{2C9BFC71-D4AA-4116-AC9B-B4F0F58A19A9}" presName="comp" presStyleCnt="0"/>
      <dgm:spPr/>
    </dgm:pt>
    <dgm:pt modelId="{238DE7F9-5EBA-400A-BD97-2193550CF59D}" type="pres">
      <dgm:prSet presAssocID="{2C9BFC71-D4AA-4116-AC9B-B4F0F58A19A9}" presName="child" presStyleLbl="bgAccFollowNode1" presStyleIdx="1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6F7C5920-B82A-4B8B-AC87-376E9B88CE2C}" type="pres">
      <dgm:prSet presAssocID="{2C9BFC71-D4AA-4116-AC9B-B4F0F58A19A9}" presName="childTx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DD6DADBB-019C-46CB-8649-90FB184E74AB}" type="pres">
      <dgm:prSet presAssocID="{766473B1-F0E0-44FD-9CCC-3C85EBC29F0A}" presName="comp" presStyleCnt="0"/>
      <dgm:spPr/>
    </dgm:pt>
    <dgm:pt modelId="{38B59E39-F531-488C-8EC8-2401F25B70D9}" type="pres">
      <dgm:prSet presAssocID="{766473B1-F0E0-44FD-9CCC-3C85EBC29F0A}" presName="child" presStyleLbl="bgAccFollowNode1" presStyleIdx="2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C0307F6F-64F4-45E0-80CD-790B44FA38AD}" type="pres">
      <dgm:prSet presAssocID="{766473B1-F0E0-44FD-9CCC-3C85EBC29F0A}" presName="childTx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066397B-6F95-43D7-BB01-C543374D528A}" type="pres">
      <dgm:prSet presAssocID="{3261B810-0310-4F35-8736-5292D12B87AC}" presName="comp" presStyleCnt="0"/>
      <dgm:spPr/>
    </dgm:pt>
    <dgm:pt modelId="{4F7CED4C-CB50-4E5E-AA45-C7405FEB9C0E}" type="pres">
      <dgm:prSet presAssocID="{3261B810-0310-4F35-8736-5292D12B87AC}" presName="child" presStyleLbl="bgAccFollowNode1" presStyleIdx="3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39C52ED9-60A9-4757-9529-8B6A81F79FCA}" type="pres">
      <dgm:prSet presAssocID="{3261B810-0310-4F35-8736-5292D12B87AC}" presName="childTx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B158935C-F8A7-4BDE-BDDD-E178A037B113}" type="pres">
      <dgm:prSet presAssocID="{9537B060-6683-41AC-B9EE-76EF0096D864}" presName="negSpace" presStyleCnt="0"/>
      <dgm:spPr/>
    </dgm:pt>
    <dgm:pt modelId="{2F5F05CF-7E03-4931-BDA2-3C2DD6C1C64B}" type="pres">
      <dgm:prSet presAssocID="{9537B060-6683-41AC-B9EE-76EF0096D864}" presName="circle" presStyleLbl="node1" presStyleIdx="0" presStyleCnt="2"/>
      <dgm:spPr>
        <a:prstGeom prst="ellipse">
          <a:avLst/>
        </a:prstGeom>
      </dgm:spPr>
      <dgm:t>
        <a:bodyPr/>
        <a:lstStyle/>
        <a:p>
          <a:endParaRPr lang="en-NZ"/>
        </a:p>
      </dgm:t>
    </dgm:pt>
    <dgm:pt modelId="{43BB5265-3940-4E83-9256-8EF5EA36FD7D}" type="pres">
      <dgm:prSet presAssocID="{3097BDC7-8D9B-423D-80B0-0DFF8F68DCFF}" presName="transSpace" presStyleCnt="0"/>
      <dgm:spPr/>
    </dgm:pt>
    <dgm:pt modelId="{C8A0FA94-09A9-412A-B8E8-CC66BA8FAADA}" type="pres">
      <dgm:prSet presAssocID="{4E5D1307-EB63-49C5-BC6F-127336D8D631}" presName="posSpace" presStyleCnt="0"/>
      <dgm:spPr/>
    </dgm:pt>
    <dgm:pt modelId="{BE88AD32-43E5-44C2-99EA-80492021A5D0}" type="pres">
      <dgm:prSet presAssocID="{4E5D1307-EB63-49C5-BC6F-127336D8D631}" presName="vertFlow" presStyleCnt="0"/>
      <dgm:spPr/>
    </dgm:pt>
    <dgm:pt modelId="{50320D1B-1C24-4761-B594-6E6622D84733}" type="pres">
      <dgm:prSet presAssocID="{4E5D1307-EB63-49C5-BC6F-127336D8D631}" presName="topSpace" presStyleCnt="0"/>
      <dgm:spPr/>
    </dgm:pt>
    <dgm:pt modelId="{48234BB4-4717-45F3-BA45-A24FE7D01C59}" type="pres">
      <dgm:prSet presAssocID="{4E5D1307-EB63-49C5-BC6F-127336D8D631}" presName="firstComp" presStyleCnt="0"/>
      <dgm:spPr/>
    </dgm:pt>
    <dgm:pt modelId="{791537FC-B1E3-426C-80D1-13E0174827A0}" type="pres">
      <dgm:prSet presAssocID="{4E5D1307-EB63-49C5-BC6F-127336D8D631}" presName="firstChild" presStyleLbl="bgAccFollowNode1" presStyleIdx="4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02D4FDF0-6F37-4F82-884E-DFB699B92FCC}" type="pres">
      <dgm:prSet presAssocID="{4E5D1307-EB63-49C5-BC6F-127336D8D631}" presName="firstChildTx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B30F4EC-D7C9-4245-8990-9C03A26FD138}" type="pres">
      <dgm:prSet presAssocID="{B8585682-91A2-4A04-8DB0-AA16337AF2B5}" presName="comp" presStyleCnt="0"/>
      <dgm:spPr/>
    </dgm:pt>
    <dgm:pt modelId="{418F9D30-F08A-417A-952E-D0521E2D69B8}" type="pres">
      <dgm:prSet presAssocID="{B8585682-91A2-4A04-8DB0-AA16337AF2B5}" presName="child" presStyleLbl="bgAccFollowNode1" presStyleIdx="5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0D9BF546-106E-4FA4-AB15-D26021A7D998}" type="pres">
      <dgm:prSet presAssocID="{B8585682-91A2-4A04-8DB0-AA16337AF2B5}" presName="childTx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896D41B5-033F-4044-8895-4338006EF21D}" type="pres">
      <dgm:prSet presAssocID="{37863D38-1461-49CD-9AA5-21BD75BB8A38}" presName="comp" presStyleCnt="0"/>
      <dgm:spPr/>
    </dgm:pt>
    <dgm:pt modelId="{449E2980-CB30-4233-80B7-1B058562112E}" type="pres">
      <dgm:prSet presAssocID="{37863D38-1461-49CD-9AA5-21BD75BB8A38}" presName="child" presStyleLbl="bgAccFollowNode1" presStyleIdx="6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D4ECBD61-7196-41F9-8B17-86375844A0EE}" type="pres">
      <dgm:prSet presAssocID="{37863D38-1461-49CD-9AA5-21BD75BB8A38}" presName="childTx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A429DE76-F342-46FF-8EDE-51B3AE8CA331}" type="pres">
      <dgm:prSet presAssocID="{A142B65F-E7A2-4E13-A2DE-FC40F7873656}" presName="comp" presStyleCnt="0"/>
      <dgm:spPr/>
    </dgm:pt>
    <dgm:pt modelId="{C73DC633-163D-485A-A773-D8F5C6ABB885}" type="pres">
      <dgm:prSet presAssocID="{A142B65F-E7A2-4E13-A2DE-FC40F7873656}" presName="child" presStyleLbl="bgAccFollowNode1" presStyleIdx="7" presStyleCnt="8"/>
      <dgm:spPr>
        <a:prstGeom prst="rect">
          <a:avLst/>
        </a:prstGeom>
      </dgm:spPr>
      <dgm:t>
        <a:bodyPr/>
        <a:lstStyle/>
        <a:p>
          <a:endParaRPr lang="en-NZ"/>
        </a:p>
      </dgm:t>
    </dgm:pt>
    <dgm:pt modelId="{10696FF9-5186-47E6-A545-B2E717ADF865}" type="pres">
      <dgm:prSet presAssocID="{A142B65F-E7A2-4E13-A2DE-FC40F7873656}" presName="childTx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CA07544-3D19-4F66-9F8D-297243B5A77F}" type="pres">
      <dgm:prSet presAssocID="{4E5D1307-EB63-49C5-BC6F-127336D8D631}" presName="negSpace" presStyleCnt="0"/>
      <dgm:spPr/>
    </dgm:pt>
    <dgm:pt modelId="{CB650D4A-1960-4992-8CC3-4497C4657DC3}" type="pres">
      <dgm:prSet presAssocID="{4E5D1307-EB63-49C5-BC6F-127336D8D631}" presName="circle" presStyleLbl="node1" presStyleIdx="1" presStyleCnt="2"/>
      <dgm:spPr>
        <a:prstGeom prst="ellipse">
          <a:avLst/>
        </a:prstGeom>
      </dgm:spPr>
      <dgm:t>
        <a:bodyPr/>
        <a:lstStyle/>
        <a:p>
          <a:endParaRPr lang="en-NZ"/>
        </a:p>
      </dgm:t>
    </dgm:pt>
  </dgm:ptLst>
  <dgm:cxnLst>
    <dgm:cxn modelId="{C3A8682C-7896-4261-A492-2323BA95B72B}" type="presOf" srcId="{3261B810-0310-4F35-8736-5292D12B87AC}" destId="{39C52ED9-60A9-4757-9529-8B6A81F79FCA}" srcOrd="1" destOrd="0" presId="urn:microsoft.com/office/officeart/2005/8/layout/hList9"/>
    <dgm:cxn modelId="{1CFA1F38-AC54-4085-B65F-BBA6A69DB5C2}" srcId="{4E5D1307-EB63-49C5-BC6F-127336D8D631}" destId="{37863D38-1461-49CD-9AA5-21BD75BB8A38}" srcOrd="2" destOrd="0" parTransId="{025AC9D7-0AF3-492F-A133-86B37B99406C}" sibTransId="{184A4209-FB03-4E02-B69C-A1158AD3D9F3}"/>
    <dgm:cxn modelId="{5C4EB1F1-8CC7-49EA-A26E-DC2DDD348BFD}" type="presOf" srcId="{A142B65F-E7A2-4E13-A2DE-FC40F7873656}" destId="{10696FF9-5186-47E6-A545-B2E717ADF865}" srcOrd="1" destOrd="0" presId="urn:microsoft.com/office/officeart/2005/8/layout/hList9"/>
    <dgm:cxn modelId="{CCFFF8AF-B664-4EED-8A31-CFBED43F482A}" srcId="{F3B2CEA9-D08D-4E0C-9405-C18D5E7E9EA2}" destId="{9537B060-6683-41AC-B9EE-76EF0096D864}" srcOrd="0" destOrd="0" parTransId="{84C67ABE-F39E-4BBC-B4F2-182A8139EBB4}" sibTransId="{3097BDC7-8D9B-423D-80B0-0DFF8F68DCFF}"/>
    <dgm:cxn modelId="{2C4B64F2-2613-4040-BDE5-9CF58EB9FD2B}" srcId="{9537B060-6683-41AC-B9EE-76EF0096D864}" destId="{2C9BFC71-D4AA-4116-AC9B-B4F0F58A19A9}" srcOrd="1" destOrd="0" parTransId="{BFD37488-50C4-4AB9-BE17-3731FF8F4078}" sibTransId="{1EDE0449-757E-4823-A1BB-7E0EC1366DAC}"/>
    <dgm:cxn modelId="{3CA40F05-2D30-4681-9511-71B92839BB9C}" type="presOf" srcId="{A142B65F-E7A2-4E13-A2DE-FC40F7873656}" destId="{C73DC633-163D-485A-A773-D8F5C6ABB885}" srcOrd="0" destOrd="0" presId="urn:microsoft.com/office/officeart/2005/8/layout/hList9"/>
    <dgm:cxn modelId="{13ABD370-5622-4971-A469-6EAD2224C905}" type="presOf" srcId="{B8585682-91A2-4A04-8DB0-AA16337AF2B5}" destId="{0D9BF546-106E-4FA4-AB15-D26021A7D998}" srcOrd="1" destOrd="0" presId="urn:microsoft.com/office/officeart/2005/8/layout/hList9"/>
    <dgm:cxn modelId="{7DF89E87-EBBC-41AD-B450-00B19CF62A30}" type="presOf" srcId="{766473B1-F0E0-44FD-9CCC-3C85EBC29F0A}" destId="{C0307F6F-64F4-45E0-80CD-790B44FA38AD}" srcOrd="1" destOrd="0" presId="urn:microsoft.com/office/officeart/2005/8/layout/hList9"/>
    <dgm:cxn modelId="{40538967-8000-47DE-8B9F-7FE8914F0065}" type="presOf" srcId="{766473B1-F0E0-44FD-9CCC-3C85EBC29F0A}" destId="{38B59E39-F531-488C-8EC8-2401F25B70D9}" srcOrd="0" destOrd="0" presId="urn:microsoft.com/office/officeart/2005/8/layout/hList9"/>
    <dgm:cxn modelId="{009C2C4A-EA7D-4BDE-9D9D-568AC51D4DCE}" type="presOf" srcId="{E7B9FF74-9B46-4E2E-BF18-E5FEBC14F0A2}" destId="{BCCDBCAD-68FC-4DBF-9BC3-EEFBE7932C01}" srcOrd="0" destOrd="0" presId="urn:microsoft.com/office/officeart/2005/8/layout/hList9"/>
    <dgm:cxn modelId="{066A34F2-A970-4B8E-820C-390E8625BCF4}" type="presOf" srcId="{2C9BFC71-D4AA-4116-AC9B-B4F0F58A19A9}" destId="{238DE7F9-5EBA-400A-BD97-2193550CF59D}" srcOrd="0" destOrd="0" presId="urn:microsoft.com/office/officeart/2005/8/layout/hList9"/>
    <dgm:cxn modelId="{A47608B4-8266-4616-8E5B-F41410DF8E41}" type="presOf" srcId="{3261B810-0310-4F35-8736-5292D12B87AC}" destId="{4F7CED4C-CB50-4E5E-AA45-C7405FEB9C0E}" srcOrd="0" destOrd="0" presId="urn:microsoft.com/office/officeart/2005/8/layout/hList9"/>
    <dgm:cxn modelId="{9677BADF-3531-463F-9627-41B87ADC1C13}" type="presOf" srcId="{37863D38-1461-49CD-9AA5-21BD75BB8A38}" destId="{449E2980-CB30-4233-80B7-1B058562112E}" srcOrd="0" destOrd="0" presId="urn:microsoft.com/office/officeart/2005/8/layout/hList9"/>
    <dgm:cxn modelId="{CE5C238E-DDEE-46FD-A435-D51207221922}" srcId="{4E5D1307-EB63-49C5-BC6F-127336D8D631}" destId="{A594E8EA-48C3-4409-A38D-979FBF9E438F}" srcOrd="0" destOrd="0" parTransId="{98CC4B5A-F06E-41B4-8BE1-2C566B50B61B}" sibTransId="{F7FCA436-8D2A-468A-831B-5EE76541B074}"/>
    <dgm:cxn modelId="{7ECC6EE7-8871-431D-9DD8-D0A9BDD05049}" srcId="{9537B060-6683-41AC-B9EE-76EF0096D864}" destId="{E7B9FF74-9B46-4E2E-BF18-E5FEBC14F0A2}" srcOrd="0" destOrd="0" parTransId="{3CA6E329-4D9A-46BA-81A9-25064D8B3BC8}" sibTransId="{5EB6F47D-ED16-4597-BA2E-F75B4EFDE90F}"/>
    <dgm:cxn modelId="{A076E477-91B2-49AD-B4C0-949E65CB45DC}" type="presOf" srcId="{F3B2CEA9-D08D-4E0C-9405-C18D5E7E9EA2}" destId="{A5213972-0567-4D61-80AC-65CEA80E7EFE}" srcOrd="0" destOrd="0" presId="urn:microsoft.com/office/officeart/2005/8/layout/hList9"/>
    <dgm:cxn modelId="{D09BB0F3-4D84-43EC-8F28-2298C7C20FA5}" type="presOf" srcId="{4E5D1307-EB63-49C5-BC6F-127336D8D631}" destId="{CB650D4A-1960-4992-8CC3-4497C4657DC3}" srcOrd="0" destOrd="0" presId="urn:microsoft.com/office/officeart/2005/8/layout/hList9"/>
    <dgm:cxn modelId="{B44B7ED8-FBAC-4467-8407-7EA2BE7FA63A}" srcId="{9537B060-6683-41AC-B9EE-76EF0096D864}" destId="{3261B810-0310-4F35-8736-5292D12B87AC}" srcOrd="3" destOrd="0" parTransId="{F5578D94-2C3C-49C3-9D2F-6541AA356A7C}" sibTransId="{ADFAE1E9-A19B-4889-917B-FB4D70179E55}"/>
    <dgm:cxn modelId="{0EB0B319-7706-485A-9FE2-05A4688D3C90}" srcId="{9537B060-6683-41AC-B9EE-76EF0096D864}" destId="{766473B1-F0E0-44FD-9CCC-3C85EBC29F0A}" srcOrd="2" destOrd="0" parTransId="{61AC12D9-6A3F-41A7-BF04-E0513C194012}" sibTransId="{3191D248-C5C7-4DBC-9B68-F1008F05D64B}"/>
    <dgm:cxn modelId="{6B2211F9-A064-43A3-A9B9-D4D5203D4442}" type="presOf" srcId="{E7B9FF74-9B46-4E2E-BF18-E5FEBC14F0A2}" destId="{6E20CCD7-654A-4A34-A563-AD46AA409AC5}" srcOrd="1" destOrd="0" presId="urn:microsoft.com/office/officeart/2005/8/layout/hList9"/>
    <dgm:cxn modelId="{84971CB0-3245-49EA-BD4F-4D7D012373EB}" type="presOf" srcId="{A594E8EA-48C3-4409-A38D-979FBF9E438F}" destId="{02D4FDF0-6F37-4F82-884E-DFB699B92FCC}" srcOrd="1" destOrd="0" presId="urn:microsoft.com/office/officeart/2005/8/layout/hList9"/>
    <dgm:cxn modelId="{CD3D16A4-2A64-4DD2-8ABC-95E8A9E0689B}" type="presOf" srcId="{37863D38-1461-49CD-9AA5-21BD75BB8A38}" destId="{D4ECBD61-7196-41F9-8B17-86375844A0EE}" srcOrd="1" destOrd="0" presId="urn:microsoft.com/office/officeart/2005/8/layout/hList9"/>
    <dgm:cxn modelId="{E4CEE8A1-3EED-4564-BB39-5F5C4A65DE13}" type="presOf" srcId="{9537B060-6683-41AC-B9EE-76EF0096D864}" destId="{2F5F05CF-7E03-4931-BDA2-3C2DD6C1C64B}" srcOrd="0" destOrd="0" presId="urn:microsoft.com/office/officeart/2005/8/layout/hList9"/>
    <dgm:cxn modelId="{439756B5-BA2C-466C-BF90-EA1D853A3128}" type="presOf" srcId="{2C9BFC71-D4AA-4116-AC9B-B4F0F58A19A9}" destId="{6F7C5920-B82A-4B8B-AC87-376E9B88CE2C}" srcOrd="1" destOrd="0" presId="urn:microsoft.com/office/officeart/2005/8/layout/hList9"/>
    <dgm:cxn modelId="{F79D8392-C0E2-4EF3-88FB-C67780D30D65}" type="presOf" srcId="{A594E8EA-48C3-4409-A38D-979FBF9E438F}" destId="{791537FC-B1E3-426C-80D1-13E0174827A0}" srcOrd="0" destOrd="0" presId="urn:microsoft.com/office/officeart/2005/8/layout/hList9"/>
    <dgm:cxn modelId="{7609EED2-A8E2-400D-AF7B-AA848B2D3D60}" srcId="{4E5D1307-EB63-49C5-BC6F-127336D8D631}" destId="{B8585682-91A2-4A04-8DB0-AA16337AF2B5}" srcOrd="1" destOrd="0" parTransId="{C00D432D-ABC2-4A14-ABD5-6158DCC52A74}" sibTransId="{F42C1CC6-3316-456B-AC9D-18890655535B}"/>
    <dgm:cxn modelId="{6A971FE4-832A-424F-8F68-DA932220F308}" srcId="{F3B2CEA9-D08D-4E0C-9405-C18D5E7E9EA2}" destId="{4E5D1307-EB63-49C5-BC6F-127336D8D631}" srcOrd="1" destOrd="0" parTransId="{FEB1654A-A942-4971-96C1-5BB014DAF00F}" sibTransId="{AFB7BA68-ECDE-4D1C-87B3-3C0FBDD95D29}"/>
    <dgm:cxn modelId="{DF77F9D2-BFC6-4FD1-A697-397B7F0C0D2D}" srcId="{4E5D1307-EB63-49C5-BC6F-127336D8D631}" destId="{A142B65F-E7A2-4E13-A2DE-FC40F7873656}" srcOrd="3" destOrd="0" parTransId="{198FD63D-9064-4309-AC68-2D9D95CE5372}" sibTransId="{021200BD-B8A1-41BB-ADEF-FCDA8AE3B7EB}"/>
    <dgm:cxn modelId="{A0A6FD03-0DEE-4E8A-80B1-4001A18C0083}" type="presOf" srcId="{B8585682-91A2-4A04-8DB0-AA16337AF2B5}" destId="{418F9D30-F08A-417A-952E-D0521E2D69B8}" srcOrd="0" destOrd="0" presId="urn:microsoft.com/office/officeart/2005/8/layout/hList9"/>
    <dgm:cxn modelId="{EE84357D-9FB7-42FD-B6AC-B0939FCB1642}" type="presParOf" srcId="{A5213972-0567-4D61-80AC-65CEA80E7EFE}" destId="{F212BD89-DFFD-4595-8824-F1C740D8DD58}" srcOrd="0" destOrd="0" presId="urn:microsoft.com/office/officeart/2005/8/layout/hList9"/>
    <dgm:cxn modelId="{7B9C763F-0FCB-4741-BF38-957705A6255D}" type="presParOf" srcId="{A5213972-0567-4D61-80AC-65CEA80E7EFE}" destId="{5F097FF0-28E4-41C7-BFD5-D591E7BADF73}" srcOrd="1" destOrd="0" presId="urn:microsoft.com/office/officeart/2005/8/layout/hList9"/>
    <dgm:cxn modelId="{35D661A7-5D35-49EC-95B0-9D0A1BE740A9}" type="presParOf" srcId="{5F097FF0-28E4-41C7-BFD5-D591E7BADF73}" destId="{B1701AD0-5154-49EF-B0C1-D18C688EA82A}" srcOrd="0" destOrd="0" presId="urn:microsoft.com/office/officeart/2005/8/layout/hList9"/>
    <dgm:cxn modelId="{F71754C6-57CA-4D8E-B3C3-C38C72286524}" type="presParOf" srcId="{5F097FF0-28E4-41C7-BFD5-D591E7BADF73}" destId="{D8A58902-79CB-4DEF-B1A5-5F4047BDEFF9}" srcOrd="1" destOrd="0" presId="urn:microsoft.com/office/officeart/2005/8/layout/hList9"/>
    <dgm:cxn modelId="{87CDBEB1-4918-4235-98B2-A125DA21C266}" type="presParOf" srcId="{D8A58902-79CB-4DEF-B1A5-5F4047BDEFF9}" destId="{BCCDBCAD-68FC-4DBF-9BC3-EEFBE7932C01}" srcOrd="0" destOrd="0" presId="urn:microsoft.com/office/officeart/2005/8/layout/hList9"/>
    <dgm:cxn modelId="{A16285DE-9462-4623-8223-8A4C133A3554}" type="presParOf" srcId="{D8A58902-79CB-4DEF-B1A5-5F4047BDEFF9}" destId="{6E20CCD7-654A-4A34-A563-AD46AA409AC5}" srcOrd="1" destOrd="0" presId="urn:microsoft.com/office/officeart/2005/8/layout/hList9"/>
    <dgm:cxn modelId="{B0EF5D51-4567-4ECB-9617-A8FD33219999}" type="presParOf" srcId="{5F097FF0-28E4-41C7-BFD5-D591E7BADF73}" destId="{CFAC46BC-03A4-4F1C-9036-E33A47CB0BEB}" srcOrd="2" destOrd="0" presId="urn:microsoft.com/office/officeart/2005/8/layout/hList9"/>
    <dgm:cxn modelId="{8B3AAF40-EF1F-4DF9-9BDF-B0E56F821E4A}" type="presParOf" srcId="{CFAC46BC-03A4-4F1C-9036-E33A47CB0BEB}" destId="{238DE7F9-5EBA-400A-BD97-2193550CF59D}" srcOrd="0" destOrd="0" presId="urn:microsoft.com/office/officeart/2005/8/layout/hList9"/>
    <dgm:cxn modelId="{C39FE18A-D0F6-443C-88E0-AE0E282F5C51}" type="presParOf" srcId="{CFAC46BC-03A4-4F1C-9036-E33A47CB0BEB}" destId="{6F7C5920-B82A-4B8B-AC87-376E9B88CE2C}" srcOrd="1" destOrd="0" presId="urn:microsoft.com/office/officeart/2005/8/layout/hList9"/>
    <dgm:cxn modelId="{37448F11-6690-4F6E-9548-BF8D6EFC2222}" type="presParOf" srcId="{5F097FF0-28E4-41C7-BFD5-D591E7BADF73}" destId="{DD6DADBB-019C-46CB-8649-90FB184E74AB}" srcOrd="3" destOrd="0" presId="urn:microsoft.com/office/officeart/2005/8/layout/hList9"/>
    <dgm:cxn modelId="{E69D6627-D774-408F-8CC0-103E7A6BFC88}" type="presParOf" srcId="{DD6DADBB-019C-46CB-8649-90FB184E74AB}" destId="{38B59E39-F531-488C-8EC8-2401F25B70D9}" srcOrd="0" destOrd="0" presId="urn:microsoft.com/office/officeart/2005/8/layout/hList9"/>
    <dgm:cxn modelId="{B28FA0DF-C4A1-4B71-B212-5EB9E3EAE00F}" type="presParOf" srcId="{DD6DADBB-019C-46CB-8649-90FB184E74AB}" destId="{C0307F6F-64F4-45E0-80CD-790B44FA38AD}" srcOrd="1" destOrd="0" presId="urn:microsoft.com/office/officeart/2005/8/layout/hList9"/>
    <dgm:cxn modelId="{2EAB4690-1908-4788-9212-DE146919C5AC}" type="presParOf" srcId="{5F097FF0-28E4-41C7-BFD5-D591E7BADF73}" destId="{F066397B-6F95-43D7-BB01-C543374D528A}" srcOrd="4" destOrd="0" presId="urn:microsoft.com/office/officeart/2005/8/layout/hList9"/>
    <dgm:cxn modelId="{3BE634BC-E9BF-47E3-98E8-590E7F2A04BA}" type="presParOf" srcId="{F066397B-6F95-43D7-BB01-C543374D528A}" destId="{4F7CED4C-CB50-4E5E-AA45-C7405FEB9C0E}" srcOrd="0" destOrd="0" presId="urn:microsoft.com/office/officeart/2005/8/layout/hList9"/>
    <dgm:cxn modelId="{475EAA52-FEA4-44B7-8992-3C69D3AAA580}" type="presParOf" srcId="{F066397B-6F95-43D7-BB01-C543374D528A}" destId="{39C52ED9-60A9-4757-9529-8B6A81F79FCA}" srcOrd="1" destOrd="0" presId="urn:microsoft.com/office/officeart/2005/8/layout/hList9"/>
    <dgm:cxn modelId="{CACD3BFA-C75F-495C-A451-FF39FD3683C5}" type="presParOf" srcId="{A5213972-0567-4D61-80AC-65CEA80E7EFE}" destId="{B158935C-F8A7-4BDE-BDDD-E178A037B113}" srcOrd="2" destOrd="0" presId="urn:microsoft.com/office/officeart/2005/8/layout/hList9"/>
    <dgm:cxn modelId="{252C2B63-0907-4897-9A5E-B4195D5A4F2A}" type="presParOf" srcId="{A5213972-0567-4D61-80AC-65CEA80E7EFE}" destId="{2F5F05CF-7E03-4931-BDA2-3C2DD6C1C64B}" srcOrd="3" destOrd="0" presId="urn:microsoft.com/office/officeart/2005/8/layout/hList9"/>
    <dgm:cxn modelId="{5837F768-3883-47A2-8CF1-6783B7573946}" type="presParOf" srcId="{A5213972-0567-4D61-80AC-65CEA80E7EFE}" destId="{43BB5265-3940-4E83-9256-8EF5EA36FD7D}" srcOrd="4" destOrd="0" presId="urn:microsoft.com/office/officeart/2005/8/layout/hList9"/>
    <dgm:cxn modelId="{F72F4CB3-8D74-4D05-932E-6BD1EA640A6B}" type="presParOf" srcId="{A5213972-0567-4D61-80AC-65CEA80E7EFE}" destId="{C8A0FA94-09A9-412A-B8E8-CC66BA8FAADA}" srcOrd="5" destOrd="0" presId="urn:microsoft.com/office/officeart/2005/8/layout/hList9"/>
    <dgm:cxn modelId="{0E132E8C-D361-462E-91D6-A9B65029C94B}" type="presParOf" srcId="{A5213972-0567-4D61-80AC-65CEA80E7EFE}" destId="{BE88AD32-43E5-44C2-99EA-80492021A5D0}" srcOrd="6" destOrd="0" presId="urn:microsoft.com/office/officeart/2005/8/layout/hList9"/>
    <dgm:cxn modelId="{20E9E50E-FAE2-4F86-A630-C55D86CE5586}" type="presParOf" srcId="{BE88AD32-43E5-44C2-99EA-80492021A5D0}" destId="{50320D1B-1C24-4761-B594-6E6622D84733}" srcOrd="0" destOrd="0" presId="urn:microsoft.com/office/officeart/2005/8/layout/hList9"/>
    <dgm:cxn modelId="{AC8C5A2C-4AA4-4B89-AD57-7C0C7B9EA5BB}" type="presParOf" srcId="{BE88AD32-43E5-44C2-99EA-80492021A5D0}" destId="{48234BB4-4717-45F3-BA45-A24FE7D01C59}" srcOrd="1" destOrd="0" presId="urn:microsoft.com/office/officeart/2005/8/layout/hList9"/>
    <dgm:cxn modelId="{817D413F-72A5-44FA-B919-86BB2EC5A47F}" type="presParOf" srcId="{48234BB4-4717-45F3-BA45-A24FE7D01C59}" destId="{791537FC-B1E3-426C-80D1-13E0174827A0}" srcOrd="0" destOrd="0" presId="urn:microsoft.com/office/officeart/2005/8/layout/hList9"/>
    <dgm:cxn modelId="{6FF4E3D9-1938-4F02-BEB1-EF719E009A40}" type="presParOf" srcId="{48234BB4-4717-45F3-BA45-A24FE7D01C59}" destId="{02D4FDF0-6F37-4F82-884E-DFB699B92FCC}" srcOrd="1" destOrd="0" presId="urn:microsoft.com/office/officeart/2005/8/layout/hList9"/>
    <dgm:cxn modelId="{ECFE90C2-6616-48DB-B7BA-2C01EA2DB83B}" type="presParOf" srcId="{BE88AD32-43E5-44C2-99EA-80492021A5D0}" destId="{9B30F4EC-D7C9-4245-8990-9C03A26FD138}" srcOrd="2" destOrd="0" presId="urn:microsoft.com/office/officeart/2005/8/layout/hList9"/>
    <dgm:cxn modelId="{2BDF6708-DB7D-4011-9D16-1068224467F3}" type="presParOf" srcId="{9B30F4EC-D7C9-4245-8990-9C03A26FD138}" destId="{418F9D30-F08A-417A-952E-D0521E2D69B8}" srcOrd="0" destOrd="0" presId="urn:microsoft.com/office/officeart/2005/8/layout/hList9"/>
    <dgm:cxn modelId="{1BD119F2-F620-4960-98CA-766E1D004697}" type="presParOf" srcId="{9B30F4EC-D7C9-4245-8990-9C03A26FD138}" destId="{0D9BF546-106E-4FA4-AB15-D26021A7D998}" srcOrd="1" destOrd="0" presId="urn:microsoft.com/office/officeart/2005/8/layout/hList9"/>
    <dgm:cxn modelId="{D3F69459-191D-478C-B7B8-914E3526D39B}" type="presParOf" srcId="{BE88AD32-43E5-44C2-99EA-80492021A5D0}" destId="{896D41B5-033F-4044-8895-4338006EF21D}" srcOrd="3" destOrd="0" presId="urn:microsoft.com/office/officeart/2005/8/layout/hList9"/>
    <dgm:cxn modelId="{B8D7E44B-44EF-4750-929B-3B5ED1FD2936}" type="presParOf" srcId="{896D41B5-033F-4044-8895-4338006EF21D}" destId="{449E2980-CB30-4233-80B7-1B058562112E}" srcOrd="0" destOrd="0" presId="urn:microsoft.com/office/officeart/2005/8/layout/hList9"/>
    <dgm:cxn modelId="{6C25C5E9-7009-4039-93F7-B9AFEC0BFE57}" type="presParOf" srcId="{896D41B5-033F-4044-8895-4338006EF21D}" destId="{D4ECBD61-7196-41F9-8B17-86375844A0EE}" srcOrd="1" destOrd="0" presId="urn:microsoft.com/office/officeart/2005/8/layout/hList9"/>
    <dgm:cxn modelId="{CE637C2C-D8AA-4722-AC6E-637EB3DAF221}" type="presParOf" srcId="{BE88AD32-43E5-44C2-99EA-80492021A5D0}" destId="{A429DE76-F342-46FF-8EDE-51B3AE8CA331}" srcOrd="4" destOrd="0" presId="urn:microsoft.com/office/officeart/2005/8/layout/hList9"/>
    <dgm:cxn modelId="{A480E57D-B8ED-4FC6-91AD-49E9ABF28359}" type="presParOf" srcId="{A429DE76-F342-46FF-8EDE-51B3AE8CA331}" destId="{C73DC633-163D-485A-A773-D8F5C6ABB885}" srcOrd="0" destOrd="0" presId="urn:microsoft.com/office/officeart/2005/8/layout/hList9"/>
    <dgm:cxn modelId="{36BD4801-028C-4CA2-82C1-7D74A0F3DB4F}" type="presParOf" srcId="{A429DE76-F342-46FF-8EDE-51B3AE8CA331}" destId="{10696FF9-5186-47E6-A545-B2E717ADF865}" srcOrd="1" destOrd="0" presId="urn:microsoft.com/office/officeart/2005/8/layout/hList9"/>
    <dgm:cxn modelId="{B6C53FC6-0C16-4DB9-90C2-10A5629C5F15}" type="presParOf" srcId="{A5213972-0567-4D61-80AC-65CEA80E7EFE}" destId="{FCA07544-3D19-4F66-9F8D-297243B5A77F}" srcOrd="7" destOrd="0" presId="urn:microsoft.com/office/officeart/2005/8/layout/hList9"/>
    <dgm:cxn modelId="{4EFC8BD7-F587-4170-B2B0-31155A0317EE}" type="presParOf" srcId="{A5213972-0567-4D61-80AC-65CEA80E7EFE}" destId="{CB650D4A-1960-4992-8CC3-4497C4657DC3}" srcOrd="8" destOrd="0" presId="urn:microsoft.com/office/officeart/2005/8/layout/hList9"/>
  </dgm:cxnLst>
  <dgm:bg/>
  <dgm:whole>
    <a:ln w="76200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1001F6-DC83-4717-9C29-FBD75D52C530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NZ"/>
        </a:p>
      </dgm:t>
    </dgm:pt>
    <dgm:pt modelId="{1CA9DEEF-36F1-4231-B263-BEC82183766F}">
      <dgm:prSet phldrT="[Text]"/>
      <dgm:spPr/>
      <dgm:t>
        <a:bodyPr/>
        <a:lstStyle/>
        <a:p>
          <a:r>
            <a:rPr lang="en-NZ" dirty="0" smtClean="0"/>
            <a:t>ELT</a:t>
          </a:r>
          <a:endParaRPr lang="en-NZ" dirty="0"/>
        </a:p>
      </dgm:t>
    </dgm:pt>
    <dgm:pt modelId="{7B5CB6F5-81BA-4787-8A85-DAAE74EF98D4}" type="parTrans" cxnId="{AC22A847-38A4-4668-8960-711CC1ACFE4F}">
      <dgm:prSet/>
      <dgm:spPr/>
      <dgm:t>
        <a:bodyPr/>
        <a:lstStyle/>
        <a:p>
          <a:endParaRPr lang="en-NZ"/>
        </a:p>
      </dgm:t>
    </dgm:pt>
    <dgm:pt modelId="{80F7758B-62CE-410F-810F-61A6A81B849F}" type="sibTrans" cxnId="{AC22A847-38A4-4668-8960-711CC1ACFE4F}">
      <dgm:prSet/>
      <dgm:spPr/>
      <dgm:t>
        <a:bodyPr/>
        <a:lstStyle/>
        <a:p>
          <a:endParaRPr lang="en-NZ"/>
        </a:p>
      </dgm:t>
    </dgm:pt>
    <dgm:pt modelId="{E62EC26E-FCDD-42A7-B335-2A96AABEB9CF}">
      <dgm:prSet phldrT="[Text]"/>
      <dgm:spPr/>
      <dgm:t>
        <a:bodyPr/>
        <a:lstStyle/>
        <a:p>
          <a:r>
            <a:rPr lang="en-NZ" dirty="0" smtClean="0"/>
            <a:t>Effective long-term planning</a:t>
          </a:r>
          <a:endParaRPr lang="en-NZ" dirty="0"/>
        </a:p>
      </dgm:t>
    </dgm:pt>
    <dgm:pt modelId="{F1F36D2C-3351-4FB6-B0D7-CD86F22B385C}" type="parTrans" cxnId="{B8353D7E-0E55-4297-9D9B-147069335229}">
      <dgm:prSet/>
      <dgm:spPr/>
      <dgm:t>
        <a:bodyPr/>
        <a:lstStyle/>
        <a:p>
          <a:endParaRPr lang="en-NZ"/>
        </a:p>
      </dgm:t>
    </dgm:pt>
    <dgm:pt modelId="{5D9DDE97-ECE7-4677-9E77-FCDE88197D21}" type="sibTrans" cxnId="{B8353D7E-0E55-4297-9D9B-147069335229}">
      <dgm:prSet/>
      <dgm:spPr/>
      <dgm:t>
        <a:bodyPr/>
        <a:lstStyle/>
        <a:p>
          <a:endParaRPr lang="en-NZ"/>
        </a:p>
      </dgm:t>
    </dgm:pt>
    <dgm:pt modelId="{66FA6032-FBA4-47E5-AEB5-557954BC8243}">
      <dgm:prSet phldrT="[Text]"/>
      <dgm:spPr/>
      <dgm:t>
        <a:bodyPr/>
        <a:lstStyle/>
        <a:p>
          <a:r>
            <a:rPr lang="en-NZ" dirty="0" smtClean="0"/>
            <a:t>Used for evidence-based decision making</a:t>
          </a:r>
          <a:endParaRPr lang="en-NZ" dirty="0"/>
        </a:p>
      </dgm:t>
    </dgm:pt>
    <dgm:pt modelId="{58D1B442-8E36-42F4-86EF-90CFD136A717}" type="parTrans" cxnId="{77BF5F89-3176-4EE2-84C1-D4462BEB6C93}">
      <dgm:prSet/>
      <dgm:spPr/>
      <dgm:t>
        <a:bodyPr/>
        <a:lstStyle/>
        <a:p>
          <a:endParaRPr lang="en-NZ"/>
        </a:p>
      </dgm:t>
    </dgm:pt>
    <dgm:pt modelId="{F6D78708-E9FE-48B4-9732-D748A896CDDE}" type="sibTrans" cxnId="{77BF5F89-3176-4EE2-84C1-D4462BEB6C93}">
      <dgm:prSet/>
      <dgm:spPr/>
      <dgm:t>
        <a:bodyPr/>
        <a:lstStyle/>
        <a:p>
          <a:endParaRPr lang="en-NZ"/>
        </a:p>
      </dgm:t>
    </dgm:pt>
    <dgm:pt modelId="{670B3D00-B6A2-41B8-97CB-5CF193265AC9}">
      <dgm:prSet phldrT="[Text]"/>
      <dgm:spPr/>
      <dgm:t>
        <a:bodyPr/>
        <a:lstStyle/>
        <a:p>
          <a:r>
            <a:rPr lang="en-NZ" dirty="0" smtClean="0"/>
            <a:t>Chief Methodologist</a:t>
          </a:r>
        </a:p>
      </dgm:t>
    </dgm:pt>
    <dgm:pt modelId="{5498F394-B3B4-474C-B7C1-E81A96B584E0}" type="parTrans" cxnId="{533D56A6-84EA-4859-9B67-6688ADEA0130}">
      <dgm:prSet/>
      <dgm:spPr/>
      <dgm:t>
        <a:bodyPr/>
        <a:lstStyle/>
        <a:p>
          <a:endParaRPr lang="en-NZ"/>
        </a:p>
      </dgm:t>
    </dgm:pt>
    <dgm:pt modelId="{18C7FC6F-FC8A-44CF-A30A-CD4E1D50AF97}" type="sibTrans" cxnId="{533D56A6-84EA-4859-9B67-6688ADEA0130}">
      <dgm:prSet/>
      <dgm:spPr/>
      <dgm:t>
        <a:bodyPr/>
        <a:lstStyle/>
        <a:p>
          <a:endParaRPr lang="en-NZ"/>
        </a:p>
      </dgm:t>
    </dgm:pt>
    <dgm:pt modelId="{4844A812-B72E-42AB-9A4D-C9604BBD3A47}">
      <dgm:prSet phldrT="[Text]"/>
      <dgm:spPr/>
      <dgm:t>
        <a:bodyPr/>
        <a:lstStyle/>
        <a:p>
          <a:r>
            <a:rPr lang="en-NZ" dirty="0" smtClean="0"/>
            <a:t>Ensures professional development is linked to methodology needs.</a:t>
          </a:r>
          <a:endParaRPr lang="en-NZ" dirty="0"/>
        </a:p>
      </dgm:t>
    </dgm:pt>
    <dgm:pt modelId="{2C1B5B8D-D6F3-489F-9353-66FA86FC0FD3}" type="parTrans" cxnId="{AD50273F-6365-4D01-8E9F-3033D2A92913}">
      <dgm:prSet/>
      <dgm:spPr/>
      <dgm:t>
        <a:bodyPr/>
        <a:lstStyle/>
        <a:p>
          <a:endParaRPr lang="en-NZ"/>
        </a:p>
      </dgm:t>
    </dgm:pt>
    <dgm:pt modelId="{0FAEA23C-C5CC-4131-BDA4-D6BE70355BCD}" type="sibTrans" cxnId="{AD50273F-6365-4D01-8E9F-3033D2A92913}">
      <dgm:prSet/>
      <dgm:spPr/>
      <dgm:t>
        <a:bodyPr/>
        <a:lstStyle/>
        <a:p>
          <a:endParaRPr lang="en-NZ"/>
        </a:p>
      </dgm:t>
    </dgm:pt>
    <dgm:pt modelId="{C73E77D7-9449-4307-A773-84036402DC72}">
      <dgm:prSet phldrT="[Text]"/>
      <dgm:spPr/>
      <dgm:t>
        <a:bodyPr/>
        <a:lstStyle/>
        <a:p>
          <a:r>
            <a:rPr lang="en-NZ" dirty="0" smtClean="0"/>
            <a:t>Stats Methods</a:t>
          </a:r>
          <a:endParaRPr lang="en-NZ" dirty="0"/>
        </a:p>
      </dgm:t>
    </dgm:pt>
    <dgm:pt modelId="{9AA03EFE-F5A0-469E-A5C0-0318A255160A}" type="parTrans" cxnId="{482594F2-BB74-4510-BEC9-ADD1AD931663}">
      <dgm:prSet/>
      <dgm:spPr/>
      <dgm:t>
        <a:bodyPr/>
        <a:lstStyle/>
        <a:p>
          <a:endParaRPr lang="en-NZ"/>
        </a:p>
      </dgm:t>
    </dgm:pt>
    <dgm:pt modelId="{6F24641B-864A-4D36-9D24-61346B3C32F7}" type="sibTrans" cxnId="{482594F2-BB74-4510-BEC9-ADD1AD931663}">
      <dgm:prSet/>
      <dgm:spPr/>
      <dgm:t>
        <a:bodyPr/>
        <a:lstStyle/>
        <a:p>
          <a:endParaRPr lang="en-NZ"/>
        </a:p>
      </dgm:t>
    </dgm:pt>
    <dgm:pt modelId="{B5B2D9BF-874C-4C67-9949-0CAB96E475E4}">
      <dgm:prSet phldrT="[Text]"/>
      <dgm:spPr/>
      <dgm:t>
        <a:bodyPr/>
        <a:lstStyle/>
        <a:p>
          <a:r>
            <a:rPr lang="en-NZ" dirty="0" smtClean="0"/>
            <a:t>Suite of validated methods and tools</a:t>
          </a:r>
          <a:endParaRPr lang="en-NZ" dirty="0"/>
        </a:p>
      </dgm:t>
    </dgm:pt>
    <dgm:pt modelId="{602D620A-D015-488D-8CBA-203BFBD5FA19}" type="parTrans" cxnId="{AEB63683-3B8F-4178-9694-60F88E80C841}">
      <dgm:prSet/>
      <dgm:spPr/>
      <dgm:t>
        <a:bodyPr/>
        <a:lstStyle/>
        <a:p>
          <a:endParaRPr lang="en-NZ"/>
        </a:p>
      </dgm:t>
    </dgm:pt>
    <dgm:pt modelId="{CE595FBB-CAE2-48AF-B0E6-D3F3CC93904C}" type="sibTrans" cxnId="{AEB63683-3B8F-4178-9694-60F88E80C841}">
      <dgm:prSet/>
      <dgm:spPr/>
      <dgm:t>
        <a:bodyPr/>
        <a:lstStyle/>
        <a:p>
          <a:endParaRPr lang="en-NZ"/>
        </a:p>
      </dgm:t>
    </dgm:pt>
    <dgm:pt modelId="{C21D5E7F-9FE8-46AE-9B7F-85EC6361E55C}">
      <dgm:prSet phldrT="[Text]"/>
      <dgm:spPr/>
      <dgm:t>
        <a:bodyPr/>
        <a:lstStyle/>
        <a:p>
          <a:r>
            <a:rPr lang="en-NZ" dirty="0" smtClean="0"/>
            <a:t>Link to vision of the organisation</a:t>
          </a:r>
          <a:endParaRPr lang="en-NZ" dirty="0"/>
        </a:p>
      </dgm:t>
    </dgm:pt>
    <dgm:pt modelId="{C5D58F03-55D7-4D70-BC5E-5BF606E8F326}" type="parTrans" cxnId="{72B952AD-37F8-4D24-8B56-D3AED4FD28E7}">
      <dgm:prSet/>
      <dgm:spPr/>
      <dgm:t>
        <a:bodyPr/>
        <a:lstStyle/>
        <a:p>
          <a:endParaRPr lang="en-NZ"/>
        </a:p>
      </dgm:t>
    </dgm:pt>
    <dgm:pt modelId="{41D11109-C0DC-45D6-B64F-FDF27056A989}" type="sibTrans" cxnId="{72B952AD-37F8-4D24-8B56-D3AED4FD28E7}">
      <dgm:prSet/>
      <dgm:spPr/>
      <dgm:t>
        <a:bodyPr/>
        <a:lstStyle/>
        <a:p>
          <a:endParaRPr lang="en-NZ"/>
        </a:p>
      </dgm:t>
    </dgm:pt>
    <dgm:pt modelId="{30EA7359-D34F-4A4B-940C-533C18818E1D}">
      <dgm:prSet phldrT="[Text]"/>
      <dgm:spPr/>
      <dgm:t>
        <a:bodyPr/>
        <a:lstStyle/>
        <a:p>
          <a:r>
            <a:rPr lang="en-NZ" dirty="0" smtClean="0"/>
            <a:t>Roadmap for ensuring methodology is aligned to business needs </a:t>
          </a:r>
          <a:endParaRPr lang="en-NZ" dirty="0"/>
        </a:p>
      </dgm:t>
    </dgm:pt>
    <dgm:pt modelId="{D86C62AD-0081-4A75-BA0B-EC9FC6A2EA01}" type="parTrans" cxnId="{F5EF82B2-671B-4901-B430-294CB1422229}">
      <dgm:prSet/>
      <dgm:spPr/>
      <dgm:t>
        <a:bodyPr/>
        <a:lstStyle/>
        <a:p>
          <a:endParaRPr lang="en-NZ"/>
        </a:p>
      </dgm:t>
    </dgm:pt>
    <dgm:pt modelId="{165C3F54-2BC0-4032-AD78-0D20A077AE16}" type="sibTrans" cxnId="{F5EF82B2-671B-4901-B430-294CB1422229}">
      <dgm:prSet/>
      <dgm:spPr/>
      <dgm:t>
        <a:bodyPr/>
        <a:lstStyle/>
        <a:p>
          <a:endParaRPr lang="en-NZ"/>
        </a:p>
      </dgm:t>
    </dgm:pt>
    <dgm:pt modelId="{7AD4A590-33F5-4085-95FF-067ABED62D94}">
      <dgm:prSet phldrT="[Text]"/>
      <dgm:spPr/>
      <dgm:t>
        <a:bodyPr/>
        <a:lstStyle/>
        <a:p>
          <a:r>
            <a:rPr lang="en-NZ" dirty="0" smtClean="0"/>
            <a:t>Blueprint for research planning</a:t>
          </a:r>
          <a:endParaRPr lang="en-NZ" dirty="0"/>
        </a:p>
      </dgm:t>
    </dgm:pt>
    <dgm:pt modelId="{98614F2C-493B-4763-BFA0-7BA893D34856}" type="parTrans" cxnId="{A84E3477-CCBD-49FA-BFF5-6D89D7D04825}">
      <dgm:prSet/>
      <dgm:spPr/>
      <dgm:t>
        <a:bodyPr/>
        <a:lstStyle/>
        <a:p>
          <a:endParaRPr lang="en-NZ"/>
        </a:p>
      </dgm:t>
    </dgm:pt>
    <dgm:pt modelId="{61C136DA-C631-4F2C-9816-21F96A60517A}" type="sibTrans" cxnId="{A84E3477-CCBD-49FA-BFF5-6D89D7D04825}">
      <dgm:prSet/>
      <dgm:spPr/>
      <dgm:t>
        <a:bodyPr/>
        <a:lstStyle/>
        <a:p>
          <a:endParaRPr lang="en-NZ"/>
        </a:p>
      </dgm:t>
    </dgm:pt>
    <dgm:pt modelId="{BE763B44-9A36-47E5-A4F0-2B498C4E5B5E}">
      <dgm:prSet phldrT="[Text]"/>
      <dgm:spPr/>
      <dgm:t>
        <a:bodyPr/>
        <a:lstStyle/>
        <a:p>
          <a:r>
            <a:rPr lang="en-NZ" dirty="0" smtClean="0"/>
            <a:t>Medium-term planning</a:t>
          </a:r>
          <a:endParaRPr lang="en-NZ" dirty="0"/>
        </a:p>
      </dgm:t>
    </dgm:pt>
    <dgm:pt modelId="{203CBEE7-47A4-43CE-9C56-BB16E02A2E4A}" type="parTrans" cxnId="{7A424921-24DD-4027-9EE3-7A56D947963C}">
      <dgm:prSet/>
      <dgm:spPr/>
      <dgm:t>
        <a:bodyPr/>
        <a:lstStyle/>
        <a:p>
          <a:endParaRPr lang="en-NZ"/>
        </a:p>
      </dgm:t>
    </dgm:pt>
    <dgm:pt modelId="{F54B24C1-9654-43AB-A047-8A8FAA31CE3F}" type="sibTrans" cxnId="{7A424921-24DD-4027-9EE3-7A56D947963C}">
      <dgm:prSet/>
      <dgm:spPr/>
      <dgm:t>
        <a:bodyPr/>
        <a:lstStyle/>
        <a:p>
          <a:endParaRPr lang="en-NZ"/>
        </a:p>
      </dgm:t>
    </dgm:pt>
    <dgm:pt modelId="{6968D084-5BA1-4B54-A55C-D360D8165420}">
      <dgm:prSet phldrT="[Text]"/>
      <dgm:spPr/>
      <dgm:t>
        <a:bodyPr/>
        <a:lstStyle/>
        <a:p>
          <a:r>
            <a:rPr lang="en-NZ" dirty="0" smtClean="0"/>
            <a:t>Blueprint for career planning</a:t>
          </a:r>
          <a:endParaRPr lang="en-NZ" dirty="0"/>
        </a:p>
      </dgm:t>
    </dgm:pt>
    <dgm:pt modelId="{1349B129-B247-4D3A-9AC1-4EB9D096583A}" type="parTrans" cxnId="{0548EDBE-8B88-468A-9B1A-713C1CC61339}">
      <dgm:prSet/>
      <dgm:spPr/>
      <dgm:t>
        <a:bodyPr/>
        <a:lstStyle/>
        <a:p>
          <a:endParaRPr lang="en-NZ"/>
        </a:p>
      </dgm:t>
    </dgm:pt>
    <dgm:pt modelId="{75BF011D-4CA9-4278-A87E-4219C868CC08}" type="sibTrans" cxnId="{0548EDBE-8B88-468A-9B1A-713C1CC61339}">
      <dgm:prSet/>
      <dgm:spPr/>
      <dgm:t>
        <a:bodyPr/>
        <a:lstStyle/>
        <a:p>
          <a:endParaRPr lang="en-NZ"/>
        </a:p>
      </dgm:t>
    </dgm:pt>
    <dgm:pt modelId="{5164B1E7-5C63-4EA1-B251-9083F41578CD}">
      <dgm:prSet phldrT="[Text]"/>
      <dgm:spPr/>
      <dgm:t>
        <a:bodyPr/>
        <a:lstStyle/>
        <a:p>
          <a:r>
            <a:rPr lang="en-NZ" dirty="0" smtClean="0"/>
            <a:t>Ensures research is aligned to future methodology needs</a:t>
          </a:r>
          <a:endParaRPr lang="en-NZ" dirty="0"/>
        </a:p>
      </dgm:t>
    </dgm:pt>
    <dgm:pt modelId="{21156B7B-6DBA-4AE4-B6E7-3177E6247CC9}" type="parTrans" cxnId="{9CF17D7F-73F3-4427-9D41-B34724EF90AE}">
      <dgm:prSet/>
      <dgm:spPr/>
    </dgm:pt>
    <dgm:pt modelId="{58F216BB-BE5F-4181-91DD-A2D9D1F7BC12}" type="sibTrans" cxnId="{9CF17D7F-73F3-4427-9D41-B34724EF90AE}">
      <dgm:prSet/>
      <dgm:spPr/>
    </dgm:pt>
    <dgm:pt modelId="{1F11115C-6E13-43D0-A981-C6AA36A47E5B}">
      <dgm:prSet phldrT="[Text]"/>
      <dgm:spPr/>
      <dgm:t>
        <a:bodyPr/>
        <a:lstStyle/>
        <a:p>
          <a:r>
            <a:rPr lang="en-NZ" dirty="0" smtClean="0"/>
            <a:t>Framework used for Design Authority</a:t>
          </a:r>
          <a:endParaRPr lang="en-NZ" dirty="0"/>
        </a:p>
      </dgm:t>
    </dgm:pt>
    <dgm:pt modelId="{7C39E28E-90FA-4178-998E-F75A653E7A8E}" type="parTrans" cxnId="{D0D83682-4B29-4285-BA47-B52E2EA08318}">
      <dgm:prSet/>
      <dgm:spPr/>
    </dgm:pt>
    <dgm:pt modelId="{4BC49681-75FE-49C1-8AFF-DFB29F9F70F5}" type="sibTrans" cxnId="{D0D83682-4B29-4285-BA47-B52E2EA08318}">
      <dgm:prSet/>
      <dgm:spPr/>
    </dgm:pt>
    <dgm:pt modelId="{25992F34-5F8E-4D06-8F56-42A0624096AA}" type="pres">
      <dgm:prSet presAssocID="{841001F6-DC83-4717-9C29-FBD75D52C53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NZ"/>
        </a:p>
      </dgm:t>
    </dgm:pt>
    <dgm:pt modelId="{3FC1A286-CB58-4FB0-8010-BCFA6BD26196}" type="pres">
      <dgm:prSet presAssocID="{1CA9DEEF-36F1-4231-B263-BEC82183766F}" presName="comp" presStyleCnt="0"/>
      <dgm:spPr/>
      <dgm:t>
        <a:bodyPr/>
        <a:lstStyle/>
        <a:p>
          <a:endParaRPr lang="en-NZ"/>
        </a:p>
      </dgm:t>
    </dgm:pt>
    <dgm:pt modelId="{7DA19F47-4052-4967-89CF-D2D76ED8F814}" type="pres">
      <dgm:prSet presAssocID="{1CA9DEEF-36F1-4231-B263-BEC82183766F}" presName="box" presStyleLbl="node1" presStyleIdx="0" presStyleCnt="3"/>
      <dgm:spPr/>
      <dgm:t>
        <a:bodyPr/>
        <a:lstStyle/>
        <a:p>
          <a:endParaRPr lang="en-NZ"/>
        </a:p>
      </dgm:t>
    </dgm:pt>
    <dgm:pt modelId="{F2313A2E-1908-46CF-B3C5-1DE369BED239}" type="pres">
      <dgm:prSet presAssocID="{1CA9DEEF-36F1-4231-B263-BEC82183766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NZ"/>
        </a:p>
      </dgm:t>
    </dgm:pt>
    <dgm:pt modelId="{332DDDA1-C45B-452B-AD07-C035D3AACD76}" type="pres">
      <dgm:prSet presAssocID="{1CA9DEEF-36F1-4231-B263-BEC82183766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3879B15-1F32-4643-B104-3FE328E9795D}" type="pres">
      <dgm:prSet presAssocID="{80F7758B-62CE-410F-810F-61A6A81B849F}" presName="spacer" presStyleCnt="0"/>
      <dgm:spPr/>
      <dgm:t>
        <a:bodyPr/>
        <a:lstStyle/>
        <a:p>
          <a:endParaRPr lang="en-NZ"/>
        </a:p>
      </dgm:t>
    </dgm:pt>
    <dgm:pt modelId="{D4BDC53C-E702-40DB-99E9-31CF26D0FB63}" type="pres">
      <dgm:prSet presAssocID="{670B3D00-B6A2-41B8-97CB-5CF193265AC9}" presName="comp" presStyleCnt="0"/>
      <dgm:spPr/>
      <dgm:t>
        <a:bodyPr/>
        <a:lstStyle/>
        <a:p>
          <a:endParaRPr lang="en-NZ"/>
        </a:p>
      </dgm:t>
    </dgm:pt>
    <dgm:pt modelId="{A68B9102-8404-4A8F-B9F2-5BAE43417C4B}" type="pres">
      <dgm:prSet presAssocID="{670B3D00-B6A2-41B8-97CB-5CF193265AC9}" presName="box" presStyleLbl="node1" presStyleIdx="1" presStyleCnt="3"/>
      <dgm:spPr/>
      <dgm:t>
        <a:bodyPr/>
        <a:lstStyle/>
        <a:p>
          <a:endParaRPr lang="en-NZ"/>
        </a:p>
      </dgm:t>
    </dgm:pt>
    <dgm:pt modelId="{D4459595-C66C-4840-8A78-2641E6EC05FC}" type="pres">
      <dgm:prSet presAssocID="{670B3D00-B6A2-41B8-97CB-5CF193265AC9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NZ"/>
        </a:p>
      </dgm:t>
    </dgm:pt>
    <dgm:pt modelId="{8C542FA5-A6AF-4E9A-9C73-DBE43424B0FD}" type="pres">
      <dgm:prSet presAssocID="{670B3D00-B6A2-41B8-97CB-5CF193265AC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37578F5D-817C-423F-BCA9-13613410C82B}" type="pres">
      <dgm:prSet presAssocID="{18C7FC6F-FC8A-44CF-A30A-CD4E1D50AF97}" presName="spacer" presStyleCnt="0"/>
      <dgm:spPr/>
      <dgm:t>
        <a:bodyPr/>
        <a:lstStyle/>
        <a:p>
          <a:endParaRPr lang="en-NZ"/>
        </a:p>
      </dgm:t>
    </dgm:pt>
    <dgm:pt modelId="{1A147EA6-EC1B-47F3-9CCD-636954869815}" type="pres">
      <dgm:prSet presAssocID="{C73E77D7-9449-4307-A773-84036402DC72}" presName="comp" presStyleCnt="0"/>
      <dgm:spPr/>
      <dgm:t>
        <a:bodyPr/>
        <a:lstStyle/>
        <a:p>
          <a:endParaRPr lang="en-NZ"/>
        </a:p>
      </dgm:t>
    </dgm:pt>
    <dgm:pt modelId="{729C3464-EE84-457A-AECC-BAB762F8742D}" type="pres">
      <dgm:prSet presAssocID="{C73E77D7-9449-4307-A773-84036402DC72}" presName="box" presStyleLbl="node1" presStyleIdx="2" presStyleCnt="3"/>
      <dgm:spPr/>
      <dgm:t>
        <a:bodyPr/>
        <a:lstStyle/>
        <a:p>
          <a:endParaRPr lang="en-NZ"/>
        </a:p>
      </dgm:t>
    </dgm:pt>
    <dgm:pt modelId="{5B63D97A-A024-4E53-B84F-453DC8786646}" type="pres">
      <dgm:prSet presAssocID="{C73E77D7-9449-4307-A773-84036402DC72}" presName="img" presStyleLbl="fgImgPlace1" presStyleIdx="2" presStyleCnt="3" custLinFactNeighborX="-770" custLinFactNeighborY="-180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NZ"/>
        </a:p>
      </dgm:t>
    </dgm:pt>
    <dgm:pt modelId="{7A759FD0-848A-4455-B78D-15884D957E69}" type="pres">
      <dgm:prSet presAssocID="{C73E77D7-9449-4307-A773-84036402DC7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3760114D-9696-477C-8DE0-99198DC3A5D1}" type="presOf" srcId="{6968D084-5BA1-4B54-A55C-D360D8165420}" destId="{729C3464-EE84-457A-AECC-BAB762F8742D}" srcOrd="0" destOrd="3" presId="urn:microsoft.com/office/officeart/2005/8/layout/vList4"/>
    <dgm:cxn modelId="{690C07F6-BF9E-47E2-8192-88106E45DDDC}" type="presOf" srcId="{C73E77D7-9449-4307-A773-84036402DC72}" destId="{729C3464-EE84-457A-AECC-BAB762F8742D}" srcOrd="0" destOrd="0" presId="urn:microsoft.com/office/officeart/2005/8/layout/vList4"/>
    <dgm:cxn modelId="{7C21CED3-F03D-40EF-9E33-403DE7357328}" type="presOf" srcId="{30EA7359-D34F-4A4B-940C-533C18818E1D}" destId="{8C542FA5-A6AF-4E9A-9C73-DBE43424B0FD}" srcOrd="1" destOrd="2" presId="urn:microsoft.com/office/officeart/2005/8/layout/vList4"/>
    <dgm:cxn modelId="{AE8CF5FF-A5D6-43CB-8AC9-60E268DF8EF5}" type="presOf" srcId="{841001F6-DC83-4717-9C29-FBD75D52C530}" destId="{25992F34-5F8E-4D06-8F56-42A0624096AA}" srcOrd="0" destOrd="0" presId="urn:microsoft.com/office/officeart/2005/8/layout/vList4"/>
    <dgm:cxn modelId="{F1D46D8F-B555-4EF8-911D-8AF7EFFEFCAE}" type="presOf" srcId="{1F11115C-6E13-43D0-A981-C6AA36A47E5B}" destId="{332DDDA1-C45B-452B-AD07-C035D3AACD76}" srcOrd="1" destOrd="3" presId="urn:microsoft.com/office/officeart/2005/8/layout/vList4"/>
    <dgm:cxn modelId="{72B952AD-37F8-4D24-8B56-D3AED4FD28E7}" srcId="{C73E77D7-9449-4307-A773-84036402DC72}" destId="{C21D5E7F-9FE8-46AE-9B7F-85EC6361E55C}" srcOrd="1" destOrd="0" parTransId="{C5D58F03-55D7-4D70-BC5E-5BF606E8F326}" sibTransId="{41D11109-C0DC-45D6-B64F-FDF27056A989}"/>
    <dgm:cxn modelId="{AD50273F-6365-4D01-8E9F-3033D2A92913}" srcId="{670B3D00-B6A2-41B8-97CB-5CF193265AC9}" destId="{4844A812-B72E-42AB-9A4D-C9604BBD3A47}" srcOrd="2" destOrd="0" parTransId="{2C1B5B8D-D6F3-489F-9353-66FA86FC0FD3}" sibTransId="{0FAEA23C-C5CC-4131-BDA4-D6BE70355BCD}"/>
    <dgm:cxn modelId="{F991A4FE-2215-4482-B362-931175A798EE}" type="presOf" srcId="{66FA6032-FBA4-47E5-AEB5-557954BC8243}" destId="{332DDDA1-C45B-452B-AD07-C035D3AACD76}" srcOrd="1" destOrd="2" presId="urn:microsoft.com/office/officeart/2005/8/layout/vList4"/>
    <dgm:cxn modelId="{40FCB51F-57AF-469C-BD75-08C6E8813B98}" type="presOf" srcId="{1CA9DEEF-36F1-4231-B263-BEC82183766F}" destId="{332DDDA1-C45B-452B-AD07-C035D3AACD76}" srcOrd="1" destOrd="0" presId="urn:microsoft.com/office/officeart/2005/8/layout/vList4"/>
    <dgm:cxn modelId="{A813A11D-E7DD-443D-9E50-884BFB33F4C2}" type="presOf" srcId="{E62EC26E-FCDD-42A7-B335-2A96AABEB9CF}" destId="{7DA19F47-4052-4967-89CF-D2D76ED8F814}" srcOrd="0" destOrd="1" presId="urn:microsoft.com/office/officeart/2005/8/layout/vList4"/>
    <dgm:cxn modelId="{AC22A847-38A4-4668-8960-711CC1ACFE4F}" srcId="{841001F6-DC83-4717-9C29-FBD75D52C530}" destId="{1CA9DEEF-36F1-4231-B263-BEC82183766F}" srcOrd="0" destOrd="0" parTransId="{7B5CB6F5-81BA-4787-8A85-DAAE74EF98D4}" sibTransId="{80F7758B-62CE-410F-810F-61A6A81B849F}"/>
    <dgm:cxn modelId="{F5EF82B2-671B-4901-B430-294CB1422229}" srcId="{670B3D00-B6A2-41B8-97CB-5CF193265AC9}" destId="{30EA7359-D34F-4A4B-940C-533C18818E1D}" srcOrd="1" destOrd="0" parTransId="{D86C62AD-0081-4A75-BA0B-EC9FC6A2EA01}" sibTransId="{165C3F54-2BC0-4032-AD78-0D20A077AE16}"/>
    <dgm:cxn modelId="{1A3A47DA-B3AD-4D3C-8CB8-009A0FAD424D}" type="presOf" srcId="{B5B2D9BF-874C-4C67-9949-0CAB96E475E4}" destId="{729C3464-EE84-457A-AECC-BAB762F8742D}" srcOrd="0" destOrd="1" presId="urn:microsoft.com/office/officeart/2005/8/layout/vList4"/>
    <dgm:cxn modelId="{A26143CE-9C0A-4A15-A720-3E709C69AFDE}" type="presOf" srcId="{670B3D00-B6A2-41B8-97CB-5CF193265AC9}" destId="{A68B9102-8404-4A8F-B9F2-5BAE43417C4B}" srcOrd="0" destOrd="0" presId="urn:microsoft.com/office/officeart/2005/8/layout/vList4"/>
    <dgm:cxn modelId="{393A7B8B-A8FE-4D9B-9F13-674A7685D4D4}" type="presOf" srcId="{B5B2D9BF-874C-4C67-9949-0CAB96E475E4}" destId="{7A759FD0-848A-4455-B78D-15884D957E69}" srcOrd="1" destOrd="1" presId="urn:microsoft.com/office/officeart/2005/8/layout/vList4"/>
    <dgm:cxn modelId="{77BF5F89-3176-4EE2-84C1-D4462BEB6C93}" srcId="{1CA9DEEF-36F1-4231-B263-BEC82183766F}" destId="{66FA6032-FBA4-47E5-AEB5-557954BC8243}" srcOrd="1" destOrd="0" parTransId="{58D1B442-8E36-42F4-86EF-90CFD136A717}" sibTransId="{F6D78708-E9FE-48B4-9732-D748A896CDDE}"/>
    <dgm:cxn modelId="{C48F016A-9D4F-4F2B-9A36-D63FA07BAE2C}" type="presOf" srcId="{4844A812-B72E-42AB-9A4D-C9604BBD3A47}" destId="{8C542FA5-A6AF-4E9A-9C73-DBE43424B0FD}" srcOrd="1" destOrd="3" presId="urn:microsoft.com/office/officeart/2005/8/layout/vList4"/>
    <dgm:cxn modelId="{9CF17D7F-73F3-4427-9D41-B34724EF90AE}" srcId="{670B3D00-B6A2-41B8-97CB-5CF193265AC9}" destId="{5164B1E7-5C63-4EA1-B251-9083F41578CD}" srcOrd="3" destOrd="0" parTransId="{21156B7B-6DBA-4AE4-B6E7-3177E6247CC9}" sibTransId="{58F216BB-BE5F-4181-91DD-A2D9D1F7BC12}"/>
    <dgm:cxn modelId="{FFA907CC-ED87-43B6-854A-13CD56A763F0}" type="presOf" srcId="{C73E77D7-9449-4307-A773-84036402DC72}" destId="{7A759FD0-848A-4455-B78D-15884D957E69}" srcOrd="1" destOrd="0" presId="urn:microsoft.com/office/officeart/2005/8/layout/vList4"/>
    <dgm:cxn modelId="{AEB63683-3B8F-4178-9694-60F88E80C841}" srcId="{C73E77D7-9449-4307-A773-84036402DC72}" destId="{B5B2D9BF-874C-4C67-9949-0CAB96E475E4}" srcOrd="0" destOrd="0" parTransId="{602D620A-D015-488D-8CBA-203BFBD5FA19}" sibTransId="{CE595FBB-CAE2-48AF-B0E6-D3F3CC93904C}"/>
    <dgm:cxn modelId="{0548EDBE-8B88-468A-9B1A-713C1CC61339}" srcId="{C73E77D7-9449-4307-A773-84036402DC72}" destId="{6968D084-5BA1-4B54-A55C-D360D8165420}" srcOrd="2" destOrd="0" parTransId="{1349B129-B247-4D3A-9AC1-4EB9D096583A}" sibTransId="{75BF011D-4CA9-4278-A87E-4219C868CC08}"/>
    <dgm:cxn modelId="{E33A4295-F865-4D6B-8659-A1CD99D136DE}" type="presOf" srcId="{4844A812-B72E-42AB-9A4D-C9604BBD3A47}" destId="{A68B9102-8404-4A8F-B9F2-5BAE43417C4B}" srcOrd="0" destOrd="3" presId="urn:microsoft.com/office/officeart/2005/8/layout/vList4"/>
    <dgm:cxn modelId="{F1D2C202-A4F9-4BCD-BACE-2BBA2FB29BA1}" type="presOf" srcId="{7AD4A590-33F5-4085-95FF-067ABED62D94}" destId="{7A759FD0-848A-4455-B78D-15884D957E69}" srcOrd="1" destOrd="4" presId="urn:microsoft.com/office/officeart/2005/8/layout/vList4"/>
    <dgm:cxn modelId="{06BB92EF-4FAF-46E5-853A-C3FC96EA8CDA}" type="presOf" srcId="{BE763B44-9A36-47E5-A4F0-2B498C4E5B5E}" destId="{8C542FA5-A6AF-4E9A-9C73-DBE43424B0FD}" srcOrd="1" destOrd="1" presId="urn:microsoft.com/office/officeart/2005/8/layout/vList4"/>
    <dgm:cxn modelId="{613633DB-6249-4BE5-9E09-05B349E660DD}" type="presOf" srcId="{BE763B44-9A36-47E5-A4F0-2B498C4E5B5E}" destId="{A68B9102-8404-4A8F-B9F2-5BAE43417C4B}" srcOrd="0" destOrd="1" presId="urn:microsoft.com/office/officeart/2005/8/layout/vList4"/>
    <dgm:cxn modelId="{83E82E82-E03A-41EC-BBFA-4558AD36AEB3}" type="presOf" srcId="{30EA7359-D34F-4A4B-940C-533C18818E1D}" destId="{A68B9102-8404-4A8F-B9F2-5BAE43417C4B}" srcOrd="0" destOrd="2" presId="urn:microsoft.com/office/officeart/2005/8/layout/vList4"/>
    <dgm:cxn modelId="{A84E3477-CCBD-49FA-BFF5-6D89D7D04825}" srcId="{C73E77D7-9449-4307-A773-84036402DC72}" destId="{7AD4A590-33F5-4085-95FF-067ABED62D94}" srcOrd="3" destOrd="0" parTransId="{98614F2C-493B-4763-BFA0-7BA893D34856}" sibTransId="{61C136DA-C631-4F2C-9816-21F96A60517A}"/>
    <dgm:cxn modelId="{5818861F-9ED5-46E7-93D9-3CC2DE6AEB66}" type="presOf" srcId="{C21D5E7F-9FE8-46AE-9B7F-85EC6361E55C}" destId="{7A759FD0-848A-4455-B78D-15884D957E69}" srcOrd="1" destOrd="2" presId="urn:microsoft.com/office/officeart/2005/8/layout/vList4"/>
    <dgm:cxn modelId="{73FAE0DD-D8A8-45FE-B67A-075A7322C0FE}" type="presOf" srcId="{E62EC26E-FCDD-42A7-B335-2A96AABEB9CF}" destId="{332DDDA1-C45B-452B-AD07-C035D3AACD76}" srcOrd="1" destOrd="1" presId="urn:microsoft.com/office/officeart/2005/8/layout/vList4"/>
    <dgm:cxn modelId="{C0BC6207-D3F0-40EB-A837-1A6DB88883E9}" type="presOf" srcId="{5164B1E7-5C63-4EA1-B251-9083F41578CD}" destId="{8C542FA5-A6AF-4E9A-9C73-DBE43424B0FD}" srcOrd="1" destOrd="4" presId="urn:microsoft.com/office/officeart/2005/8/layout/vList4"/>
    <dgm:cxn modelId="{5155712A-E71B-4064-850B-45A1C5243036}" type="presOf" srcId="{670B3D00-B6A2-41B8-97CB-5CF193265AC9}" destId="{8C542FA5-A6AF-4E9A-9C73-DBE43424B0FD}" srcOrd="1" destOrd="0" presId="urn:microsoft.com/office/officeart/2005/8/layout/vList4"/>
    <dgm:cxn modelId="{D0D83682-4B29-4285-BA47-B52E2EA08318}" srcId="{1CA9DEEF-36F1-4231-B263-BEC82183766F}" destId="{1F11115C-6E13-43D0-A981-C6AA36A47E5B}" srcOrd="2" destOrd="0" parTransId="{7C39E28E-90FA-4178-998E-F75A653E7A8E}" sibTransId="{4BC49681-75FE-49C1-8AFF-DFB29F9F70F5}"/>
    <dgm:cxn modelId="{652178A2-15D3-4FD7-9FDF-E3322AFFEBD5}" type="presOf" srcId="{5164B1E7-5C63-4EA1-B251-9083F41578CD}" destId="{A68B9102-8404-4A8F-B9F2-5BAE43417C4B}" srcOrd="0" destOrd="4" presId="urn:microsoft.com/office/officeart/2005/8/layout/vList4"/>
    <dgm:cxn modelId="{533D56A6-84EA-4859-9B67-6688ADEA0130}" srcId="{841001F6-DC83-4717-9C29-FBD75D52C530}" destId="{670B3D00-B6A2-41B8-97CB-5CF193265AC9}" srcOrd="1" destOrd="0" parTransId="{5498F394-B3B4-474C-B7C1-E81A96B584E0}" sibTransId="{18C7FC6F-FC8A-44CF-A30A-CD4E1D50AF97}"/>
    <dgm:cxn modelId="{11D7CD07-5716-4DE7-8158-6F11A9337094}" type="presOf" srcId="{1F11115C-6E13-43D0-A981-C6AA36A47E5B}" destId="{7DA19F47-4052-4967-89CF-D2D76ED8F814}" srcOrd="0" destOrd="3" presId="urn:microsoft.com/office/officeart/2005/8/layout/vList4"/>
    <dgm:cxn modelId="{6FBE9A14-20D8-47EA-8697-FD8065B6754A}" type="presOf" srcId="{1CA9DEEF-36F1-4231-B263-BEC82183766F}" destId="{7DA19F47-4052-4967-89CF-D2D76ED8F814}" srcOrd="0" destOrd="0" presId="urn:microsoft.com/office/officeart/2005/8/layout/vList4"/>
    <dgm:cxn modelId="{B8353D7E-0E55-4297-9D9B-147069335229}" srcId="{1CA9DEEF-36F1-4231-B263-BEC82183766F}" destId="{E62EC26E-FCDD-42A7-B335-2A96AABEB9CF}" srcOrd="0" destOrd="0" parTransId="{F1F36D2C-3351-4FB6-B0D7-CD86F22B385C}" sibTransId="{5D9DDE97-ECE7-4677-9E77-FCDE88197D21}"/>
    <dgm:cxn modelId="{8EEDD4A2-2DAD-4AD5-9453-0CE4FD507426}" type="presOf" srcId="{66FA6032-FBA4-47E5-AEB5-557954BC8243}" destId="{7DA19F47-4052-4967-89CF-D2D76ED8F814}" srcOrd="0" destOrd="2" presId="urn:microsoft.com/office/officeart/2005/8/layout/vList4"/>
    <dgm:cxn modelId="{9B11C6A5-173A-496D-8D8F-5B15FC2C0A40}" type="presOf" srcId="{C21D5E7F-9FE8-46AE-9B7F-85EC6361E55C}" destId="{729C3464-EE84-457A-AECC-BAB762F8742D}" srcOrd="0" destOrd="2" presId="urn:microsoft.com/office/officeart/2005/8/layout/vList4"/>
    <dgm:cxn modelId="{53683E76-00F1-4E72-8873-E891DB1392B0}" type="presOf" srcId="{7AD4A590-33F5-4085-95FF-067ABED62D94}" destId="{729C3464-EE84-457A-AECC-BAB762F8742D}" srcOrd="0" destOrd="4" presId="urn:microsoft.com/office/officeart/2005/8/layout/vList4"/>
    <dgm:cxn modelId="{7A424921-24DD-4027-9EE3-7A56D947963C}" srcId="{670B3D00-B6A2-41B8-97CB-5CF193265AC9}" destId="{BE763B44-9A36-47E5-A4F0-2B498C4E5B5E}" srcOrd="0" destOrd="0" parTransId="{203CBEE7-47A4-43CE-9C56-BB16E02A2E4A}" sibTransId="{F54B24C1-9654-43AB-A047-8A8FAA31CE3F}"/>
    <dgm:cxn modelId="{90957C3F-FB65-46D2-B83B-46CFD3ECA0C8}" type="presOf" srcId="{6968D084-5BA1-4B54-A55C-D360D8165420}" destId="{7A759FD0-848A-4455-B78D-15884D957E69}" srcOrd="1" destOrd="3" presId="urn:microsoft.com/office/officeart/2005/8/layout/vList4"/>
    <dgm:cxn modelId="{482594F2-BB74-4510-BEC9-ADD1AD931663}" srcId="{841001F6-DC83-4717-9C29-FBD75D52C530}" destId="{C73E77D7-9449-4307-A773-84036402DC72}" srcOrd="2" destOrd="0" parTransId="{9AA03EFE-F5A0-469E-A5C0-0318A255160A}" sibTransId="{6F24641B-864A-4D36-9D24-61346B3C32F7}"/>
    <dgm:cxn modelId="{A0F2379C-60A7-4C72-BA1B-B6B1CBE591CF}" type="presParOf" srcId="{25992F34-5F8E-4D06-8F56-42A0624096AA}" destId="{3FC1A286-CB58-4FB0-8010-BCFA6BD26196}" srcOrd="0" destOrd="0" presId="urn:microsoft.com/office/officeart/2005/8/layout/vList4"/>
    <dgm:cxn modelId="{0E871C5A-1F45-4EDA-A372-BB598DE3222A}" type="presParOf" srcId="{3FC1A286-CB58-4FB0-8010-BCFA6BD26196}" destId="{7DA19F47-4052-4967-89CF-D2D76ED8F814}" srcOrd="0" destOrd="0" presId="urn:microsoft.com/office/officeart/2005/8/layout/vList4"/>
    <dgm:cxn modelId="{ABF4801B-B4A1-428E-A522-AB806368231B}" type="presParOf" srcId="{3FC1A286-CB58-4FB0-8010-BCFA6BD26196}" destId="{F2313A2E-1908-46CF-B3C5-1DE369BED239}" srcOrd="1" destOrd="0" presId="urn:microsoft.com/office/officeart/2005/8/layout/vList4"/>
    <dgm:cxn modelId="{4D413ED8-B2CA-442F-8210-3E91F2527F9F}" type="presParOf" srcId="{3FC1A286-CB58-4FB0-8010-BCFA6BD26196}" destId="{332DDDA1-C45B-452B-AD07-C035D3AACD76}" srcOrd="2" destOrd="0" presId="urn:microsoft.com/office/officeart/2005/8/layout/vList4"/>
    <dgm:cxn modelId="{0E95C410-F217-4572-A053-F4FD9BDE56FE}" type="presParOf" srcId="{25992F34-5F8E-4D06-8F56-42A0624096AA}" destId="{33879B15-1F32-4643-B104-3FE328E9795D}" srcOrd="1" destOrd="0" presId="urn:microsoft.com/office/officeart/2005/8/layout/vList4"/>
    <dgm:cxn modelId="{D36AA040-C0E3-4B78-AE74-955A139F5BD4}" type="presParOf" srcId="{25992F34-5F8E-4D06-8F56-42A0624096AA}" destId="{D4BDC53C-E702-40DB-99E9-31CF26D0FB63}" srcOrd="2" destOrd="0" presId="urn:microsoft.com/office/officeart/2005/8/layout/vList4"/>
    <dgm:cxn modelId="{2F01622E-5A24-44B8-B17F-0E044CC5FF2B}" type="presParOf" srcId="{D4BDC53C-E702-40DB-99E9-31CF26D0FB63}" destId="{A68B9102-8404-4A8F-B9F2-5BAE43417C4B}" srcOrd="0" destOrd="0" presId="urn:microsoft.com/office/officeart/2005/8/layout/vList4"/>
    <dgm:cxn modelId="{66DEC581-D7C4-44B2-AC18-03F1FD3C52A7}" type="presParOf" srcId="{D4BDC53C-E702-40DB-99E9-31CF26D0FB63}" destId="{D4459595-C66C-4840-8A78-2641E6EC05FC}" srcOrd="1" destOrd="0" presId="urn:microsoft.com/office/officeart/2005/8/layout/vList4"/>
    <dgm:cxn modelId="{53BEDDDB-BD6D-43B3-A636-8A8406EA75A0}" type="presParOf" srcId="{D4BDC53C-E702-40DB-99E9-31CF26D0FB63}" destId="{8C542FA5-A6AF-4E9A-9C73-DBE43424B0FD}" srcOrd="2" destOrd="0" presId="urn:microsoft.com/office/officeart/2005/8/layout/vList4"/>
    <dgm:cxn modelId="{F175332E-9BF4-4FD7-A165-F4316AF841AF}" type="presParOf" srcId="{25992F34-5F8E-4D06-8F56-42A0624096AA}" destId="{37578F5D-817C-423F-BCA9-13613410C82B}" srcOrd="3" destOrd="0" presId="urn:microsoft.com/office/officeart/2005/8/layout/vList4"/>
    <dgm:cxn modelId="{84095E24-26F9-4512-BF66-7C8E0C78A890}" type="presParOf" srcId="{25992F34-5F8E-4D06-8F56-42A0624096AA}" destId="{1A147EA6-EC1B-47F3-9CCD-636954869815}" srcOrd="4" destOrd="0" presId="urn:microsoft.com/office/officeart/2005/8/layout/vList4"/>
    <dgm:cxn modelId="{1F00EA8E-0BBC-4CFE-A138-25B837C36EB3}" type="presParOf" srcId="{1A147EA6-EC1B-47F3-9CCD-636954869815}" destId="{729C3464-EE84-457A-AECC-BAB762F8742D}" srcOrd="0" destOrd="0" presId="urn:microsoft.com/office/officeart/2005/8/layout/vList4"/>
    <dgm:cxn modelId="{2C93F200-DEA6-4908-9B59-162F68CA0420}" type="presParOf" srcId="{1A147EA6-EC1B-47F3-9CCD-636954869815}" destId="{5B63D97A-A024-4E53-B84F-453DC8786646}" srcOrd="1" destOrd="0" presId="urn:microsoft.com/office/officeart/2005/8/layout/vList4"/>
    <dgm:cxn modelId="{925A6E09-C9EA-4CF2-AC11-66F76F65EDFA}" type="presParOf" srcId="{1A147EA6-EC1B-47F3-9CCD-636954869815}" destId="{7A759FD0-848A-4455-B78D-15884D957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DBCAD-68FC-4DBF-9BC3-EEFBE7932C01}">
      <dsp:nvSpPr>
        <dsp:cNvPr id="0" name=""/>
        <dsp:cNvSpPr/>
      </dsp:nvSpPr>
      <dsp:spPr>
        <a:xfrm>
          <a:off x="1580153" y="402758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Promotion of reuseable tools</a:t>
          </a:r>
        </a:p>
      </dsp:txBody>
      <dsp:txXfrm>
        <a:off x="1820158" y="402758"/>
        <a:ext cx="1260023" cy="1000518"/>
      </dsp:txXfrm>
    </dsp:sp>
    <dsp:sp modelId="{238DE7F9-5EBA-400A-BD97-2193550CF59D}">
      <dsp:nvSpPr>
        <dsp:cNvPr id="0" name=""/>
        <dsp:cNvSpPr/>
      </dsp:nvSpPr>
      <dsp:spPr>
        <a:xfrm>
          <a:off x="1580153" y="1403277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-563672"/>
            <a:satOff val="3165"/>
            <a:lumOff val="201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563672"/>
              <a:satOff val="3165"/>
              <a:lumOff val="201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Transparency and clarity of validated methods</a:t>
          </a:r>
        </a:p>
      </dsp:txBody>
      <dsp:txXfrm>
        <a:off x="1820158" y="1403277"/>
        <a:ext cx="1260023" cy="1000518"/>
      </dsp:txXfrm>
    </dsp:sp>
    <dsp:sp modelId="{38B59E39-F531-488C-8EC8-2401F25B70D9}">
      <dsp:nvSpPr>
        <dsp:cNvPr id="0" name=""/>
        <dsp:cNvSpPr/>
      </dsp:nvSpPr>
      <dsp:spPr>
        <a:xfrm>
          <a:off x="1580153" y="2403796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-1127345"/>
            <a:satOff val="6331"/>
            <a:lumOff val="402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1127345"/>
              <a:satOff val="6331"/>
              <a:lumOff val="402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Identification and elimination of multiple efforts of the same capability</a:t>
          </a:r>
        </a:p>
      </dsp:txBody>
      <dsp:txXfrm>
        <a:off x="1820158" y="2403796"/>
        <a:ext cx="1260023" cy="1000518"/>
      </dsp:txXfrm>
    </dsp:sp>
    <dsp:sp modelId="{4F7CED4C-CB50-4E5E-AA45-C7405FEB9C0E}">
      <dsp:nvSpPr>
        <dsp:cNvPr id="0" name=""/>
        <dsp:cNvSpPr/>
      </dsp:nvSpPr>
      <dsp:spPr>
        <a:xfrm>
          <a:off x="1580153" y="3404315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-1691017"/>
            <a:satOff val="9496"/>
            <a:lumOff val="603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1691017"/>
              <a:satOff val="9496"/>
              <a:lumOff val="60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Easier/faster to implement new capabilities</a:t>
          </a:r>
        </a:p>
      </dsp:txBody>
      <dsp:txXfrm>
        <a:off x="1820158" y="3404315"/>
        <a:ext cx="1260023" cy="1000518"/>
      </dsp:txXfrm>
    </dsp:sp>
    <dsp:sp modelId="{2F5F05CF-7E03-4931-BDA2-3C2DD6C1C64B}">
      <dsp:nvSpPr>
        <dsp:cNvPr id="0" name=""/>
        <dsp:cNvSpPr/>
      </dsp:nvSpPr>
      <dsp:spPr>
        <a:xfrm>
          <a:off x="780138" y="2751"/>
          <a:ext cx="1000018" cy="1000018"/>
        </a:xfrm>
        <a:prstGeom prst="ellipse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8064A2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MA</a:t>
          </a:r>
        </a:p>
      </dsp:txBody>
      <dsp:txXfrm>
        <a:off x="926587" y="149200"/>
        <a:ext cx="707120" cy="707120"/>
      </dsp:txXfrm>
    </dsp:sp>
    <dsp:sp modelId="{791537FC-B1E3-426C-80D1-13E0174827A0}">
      <dsp:nvSpPr>
        <dsp:cNvPr id="0" name=""/>
        <dsp:cNvSpPr/>
      </dsp:nvSpPr>
      <dsp:spPr>
        <a:xfrm>
          <a:off x="4080200" y="402758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-2254689"/>
            <a:satOff val="12661"/>
            <a:lumOff val="805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2254689"/>
              <a:satOff val="12661"/>
              <a:lumOff val="80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Reduced costs</a:t>
          </a:r>
        </a:p>
      </dsp:txBody>
      <dsp:txXfrm>
        <a:off x="4320205" y="402758"/>
        <a:ext cx="1260023" cy="1000518"/>
      </dsp:txXfrm>
    </dsp:sp>
    <dsp:sp modelId="{418F9D30-F08A-417A-952E-D0521E2D69B8}">
      <dsp:nvSpPr>
        <dsp:cNvPr id="0" name=""/>
        <dsp:cNvSpPr/>
      </dsp:nvSpPr>
      <dsp:spPr>
        <a:xfrm>
          <a:off x="4080200" y="1403277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-2818361"/>
            <a:satOff val="15826"/>
            <a:lumOff val="1006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2818361"/>
              <a:satOff val="15826"/>
              <a:lumOff val="1006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Supports Standardisation</a:t>
          </a:r>
        </a:p>
      </dsp:txBody>
      <dsp:txXfrm>
        <a:off x="4320205" y="1403277"/>
        <a:ext cx="1260023" cy="1000518"/>
      </dsp:txXfrm>
    </dsp:sp>
    <dsp:sp modelId="{449E2980-CB30-4233-80B7-1B058562112E}">
      <dsp:nvSpPr>
        <dsp:cNvPr id="0" name=""/>
        <dsp:cNvSpPr/>
      </dsp:nvSpPr>
      <dsp:spPr>
        <a:xfrm>
          <a:off x="4080200" y="2403796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-3382034"/>
            <a:satOff val="18992"/>
            <a:lumOff val="1207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3382034"/>
              <a:satOff val="18992"/>
              <a:lumOff val="1207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Redundancy eliminated</a:t>
          </a:r>
        </a:p>
      </dsp:txBody>
      <dsp:txXfrm>
        <a:off x="4320205" y="2403796"/>
        <a:ext cx="1260023" cy="1000518"/>
      </dsp:txXfrm>
    </dsp:sp>
    <dsp:sp modelId="{C73DC633-163D-485A-A773-D8F5C6ABB885}">
      <dsp:nvSpPr>
        <dsp:cNvPr id="0" name=""/>
        <dsp:cNvSpPr/>
      </dsp:nvSpPr>
      <dsp:spPr>
        <a:xfrm>
          <a:off x="4080200" y="3404315"/>
          <a:ext cx="1500028" cy="1000518"/>
        </a:xfrm>
        <a:prstGeom prst="rect">
          <a:avLst/>
        </a:prstGeom>
        <a:solidFill>
          <a:srgbClr val="8064A2">
            <a:tint val="40000"/>
            <a:alpha val="90000"/>
            <a:hueOff val="-3945706"/>
            <a:satOff val="22157"/>
            <a:lumOff val="1408"/>
            <a:alphaOff val="0"/>
          </a:srgbClr>
        </a:solidFill>
        <a:ln w="9525" cap="flat" cmpd="sng" algn="ctr">
          <a:solidFill>
            <a:srgbClr val="8064A2">
              <a:tint val="40000"/>
              <a:alpha val="90000"/>
              <a:hueOff val="-3945706"/>
              <a:satOff val="22157"/>
              <a:lumOff val="140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1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Complex answers available to difficult questions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NZ" sz="1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320205" y="3404315"/>
        <a:ext cx="1260023" cy="1000518"/>
      </dsp:txXfrm>
    </dsp:sp>
    <dsp:sp modelId="{CB650D4A-1960-4992-8CC3-4497C4657DC3}">
      <dsp:nvSpPr>
        <dsp:cNvPr id="0" name=""/>
        <dsp:cNvSpPr/>
      </dsp:nvSpPr>
      <dsp:spPr>
        <a:xfrm>
          <a:off x="3280185" y="2751"/>
          <a:ext cx="1000018" cy="1000018"/>
        </a:xfrm>
        <a:prstGeom prst="ellipse">
          <a:avLst/>
        </a:prstGeom>
        <a:gradFill rotWithShape="0">
          <a:gsLst>
            <a:gs pos="0">
              <a:srgbClr val="8064A2">
                <a:hueOff val="-4464770"/>
                <a:satOff val="26899"/>
                <a:lumOff val="2156"/>
                <a:alphaOff val="0"/>
                <a:shade val="51000"/>
                <a:satMod val="130000"/>
              </a:srgbClr>
            </a:gs>
            <a:gs pos="80000">
              <a:srgbClr val="8064A2">
                <a:hueOff val="-4464770"/>
                <a:satOff val="26899"/>
                <a:lumOff val="2156"/>
                <a:alphaOff val="0"/>
                <a:shade val="93000"/>
                <a:satMod val="130000"/>
              </a:srgbClr>
            </a:gs>
            <a:gs pos="100000">
              <a:srgbClr val="8064A2">
                <a:hueOff val="-4464770"/>
                <a:satOff val="26899"/>
                <a:lumOff val="215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Value realised</a:t>
          </a:r>
        </a:p>
      </dsp:txBody>
      <dsp:txXfrm>
        <a:off x="3426634" y="149200"/>
        <a:ext cx="707120" cy="707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9F47-4052-4967-89CF-D2D76ED8F814}">
      <dsp:nvSpPr>
        <dsp:cNvPr id="0" name=""/>
        <dsp:cNvSpPr/>
      </dsp:nvSpPr>
      <dsp:spPr>
        <a:xfrm>
          <a:off x="0" y="0"/>
          <a:ext cx="7488832" cy="14176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ELT</a:t>
          </a:r>
          <a:endParaRPr lang="en-N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Effective long-term planning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Used for evidence-based decision making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Framework used for Design Authority</a:t>
          </a:r>
          <a:endParaRPr lang="en-NZ" sz="1400" kern="1200" dirty="0"/>
        </a:p>
      </dsp:txBody>
      <dsp:txXfrm>
        <a:off x="1639532" y="0"/>
        <a:ext cx="5849299" cy="1417657"/>
      </dsp:txXfrm>
    </dsp:sp>
    <dsp:sp modelId="{F2313A2E-1908-46CF-B3C5-1DE369BED239}">
      <dsp:nvSpPr>
        <dsp:cNvPr id="0" name=""/>
        <dsp:cNvSpPr/>
      </dsp:nvSpPr>
      <dsp:spPr>
        <a:xfrm>
          <a:off x="141765" y="141765"/>
          <a:ext cx="1497766" cy="11341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B9102-8404-4A8F-B9F2-5BAE43417C4B}">
      <dsp:nvSpPr>
        <dsp:cNvPr id="0" name=""/>
        <dsp:cNvSpPr/>
      </dsp:nvSpPr>
      <dsp:spPr>
        <a:xfrm>
          <a:off x="0" y="1559423"/>
          <a:ext cx="7488832" cy="1417657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Chief Methodologist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Medium-term planning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Roadmap for ensuring methodology is aligned to business needs 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Ensures professional development is linked to methodology needs.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Ensures research is aligned to future methodology needs</a:t>
          </a:r>
          <a:endParaRPr lang="en-NZ" sz="1400" kern="1200" dirty="0"/>
        </a:p>
      </dsp:txBody>
      <dsp:txXfrm>
        <a:off x="1639532" y="1559423"/>
        <a:ext cx="5849299" cy="1417657"/>
      </dsp:txXfrm>
    </dsp:sp>
    <dsp:sp modelId="{D4459595-C66C-4840-8A78-2641E6EC05FC}">
      <dsp:nvSpPr>
        <dsp:cNvPr id="0" name=""/>
        <dsp:cNvSpPr/>
      </dsp:nvSpPr>
      <dsp:spPr>
        <a:xfrm>
          <a:off x="141765" y="1701189"/>
          <a:ext cx="1497766" cy="11341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C3464-EE84-457A-AECC-BAB762F8742D}">
      <dsp:nvSpPr>
        <dsp:cNvPr id="0" name=""/>
        <dsp:cNvSpPr/>
      </dsp:nvSpPr>
      <dsp:spPr>
        <a:xfrm>
          <a:off x="0" y="3118846"/>
          <a:ext cx="7488832" cy="141765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 smtClean="0"/>
            <a:t>Stats Methods</a:t>
          </a:r>
          <a:endParaRPr lang="en-NZ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Suite of validated methods and tools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Link to vision of the organisation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Blueprint for career planning</a:t>
          </a:r>
          <a:endParaRPr lang="en-N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400" kern="1200" dirty="0" smtClean="0"/>
            <a:t>Blueprint for research planning</a:t>
          </a:r>
          <a:endParaRPr lang="en-NZ" sz="1400" kern="1200" dirty="0"/>
        </a:p>
      </dsp:txBody>
      <dsp:txXfrm>
        <a:off x="1639532" y="3118846"/>
        <a:ext cx="5849299" cy="1417657"/>
      </dsp:txXfrm>
    </dsp:sp>
    <dsp:sp modelId="{5B63D97A-A024-4E53-B84F-453DC8786646}">
      <dsp:nvSpPr>
        <dsp:cNvPr id="0" name=""/>
        <dsp:cNvSpPr/>
      </dsp:nvSpPr>
      <dsp:spPr>
        <a:xfrm>
          <a:off x="130232" y="3240129"/>
          <a:ext cx="1497766" cy="113412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fld id="{57ED81F8-1FEC-4D52-8740-038061F64C03}" type="datetime1">
              <a:rPr lang="en-NZ"/>
              <a:pPr>
                <a:defRPr/>
              </a:pPr>
              <a:t>7/04/2015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fld id="{E1DC8046-C41C-4AD5-9829-AA96AAB26AC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18893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fld id="{03EBEA20-B5E3-403C-B27F-6B7F88FA44F8}" type="datetime1">
              <a:rPr lang="en-NZ"/>
              <a:pPr>
                <a:defRPr/>
              </a:pPr>
              <a:t>7/04/2015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08" charset="-128"/>
              </a:defRPr>
            </a:lvl1pPr>
          </a:lstStyle>
          <a:p>
            <a:pPr>
              <a:defRPr/>
            </a:pPr>
            <a:fld id="{580E0237-2BC3-49E0-98E3-9648B641CAF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7758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ＭＳ Ｐゴシック" pitchFamily="-6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both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E0237-2BC3-49E0-98E3-9648B641CAFF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5581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both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E0237-2BC3-49E0-98E3-9648B641CAFF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743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both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E0237-2BC3-49E0-98E3-9648B641CAFF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75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 smtClean="0"/>
              <a:t>Jeni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0E0237-2BC3-49E0-98E3-9648B641CAFF}" type="slidenum">
              <a:rPr lang="en-NZ" smtClean="0"/>
              <a:pPr>
                <a:defRPr/>
              </a:pPr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4315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988840"/>
            <a:ext cx="7772400" cy="609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4666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762252"/>
            <a:ext cx="7772400" cy="1905000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Tx/>
              <a:buNone/>
              <a:defRPr i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Font typeface="Arial"/>
              <a:buChar char="•"/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 algn="l">
              <a:buFont typeface="Lucida Grande"/>
              <a:buChar char="–"/>
              <a:defRPr baseline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 algn="l">
              <a:buFont typeface="Lucida Grande"/>
              <a:buChar char="»"/>
              <a:defRPr baseline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 algn="l">
              <a:buFont typeface="Arial"/>
              <a:buChar char="•"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7769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AF4FA-5F63-4765-8F30-34294A144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4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6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9DF1-2FE4-4A1C-B4DB-A83BD5A6E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402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EBCFC-24D2-4CF8-8475-821FBBE16D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522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928934"/>
            <a:ext cx="7772400" cy="6096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346666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4752"/>
            <a:ext cx="7772400" cy="1905000"/>
          </a:xfrm>
          <a:prstGeom prst="rect">
            <a:avLst/>
          </a:prstGeom>
        </p:spPr>
        <p:txBody>
          <a:bodyPr/>
          <a:lstStyle>
            <a:lvl1pPr marL="0" indent="0" algn="ctr">
              <a:buSzPct val="100000"/>
              <a:buFontTx/>
              <a:buNone/>
              <a:defRPr i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l">
              <a:buFont typeface="Arial"/>
              <a:buChar char="•"/>
              <a:defRPr>
                <a:solidFill>
                  <a:srgbClr val="000000"/>
                </a:solidFill>
                <a:latin typeface="Arial"/>
                <a:cs typeface="Arial"/>
              </a:defRPr>
            </a:lvl2pPr>
            <a:lvl3pPr marL="914400" indent="0" algn="l">
              <a:buFont typeface="Lucida Grande"/>
              <a:buChar char="–"/>
              <a:defRPr baseline="0">
                <a:solidFill>
                  <a:srgbClr val="000000"/>
                </a:solidFill>
                <a:latin typeface="Arial"/>
                <a:cs typeface="Arial"/>
              </a:defRPr>
            </a:lvl3pPr>
            <a:lvl4pPr marL="1371600" indent="0" algn="l">
              <a:buFont typeface="Lucida Grande"/>
              <a:buChar char="»"/>
              <a:defRPr baseline="0">
                <a:solidFill>
                  <a:srgbClr val="000000"/>
                </a:solidFill>
                <a:latin typeface="Arial"/>
                <a:cs typeface="Arial"/>
              </a:defRPr>
            </a:lvl4pPr>
            <a:lvl5pPr marL="1828800" indent="0" algn="l">
              <a:buFont typeface="Arial"/>
              <a:buChar char="•"/>
              <a:defRPr sz="1600" baseline="0">
                <a:solidFill>
                  <a:srgbClr val="000000"/>
                </a:solidFill>
                <a:latin typeface="Arial"/>
                <a:cs typeface="Arial"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634624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>
          <a:xfrm>
            <a:off x="457200" y="2514600"/>
            <a:ext cx="8229600" cy="33528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buFont typeface="Lucida Grande"/>
              <a:buChar char="–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DDF06-9FD5-4428-BAA3-962AFFACF025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211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3"/>
          </p:nvPr>
        </p:nvSpPr>
        <p:spPr>
          <a:xfrm>
            <a:off x="485804" y="1295400"/>
            <a:ext cx="8229600" cy="4572000"/>
          </a:xfrm>
        </p:spPr>
        <p:txBody>
          <a:bodyPr/>
          <a:lstStyle>
            <a:lvl1pPr>
              <a:buSzPct val="100000"/>
              <a:buFontTx/>
              <a:buBlip>
                <a:blip r:embed="rId2"/>
              </a:buBlip>
              <a:defRPr sz="2800" baseline="0"/>
            </a:lvl1pPr>
            <a:lvl2pPr>
              <a:defRPr sz="24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buFont typeface="Lucida Grande"/>
              <a:buChar char="–"/>
              <a:defRPr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EB026-32DD-41BD-BA72-1FD52BAE0DCD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39520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DD7F5-22BD-4A56-8C76-245FCA761B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285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92D46-C655-401D-8248-17EEC11F7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4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442FE-C4A3-435D-AD76-59A0F1021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574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02F9-E119-4041-B463-A14DBA7CCF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901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2143116"/>
            <a:ext cx="8229600" cy="642934"/>
          </a:xfrm>
        </p:spPr>
        <p:txBody>
          <a:bodyPr/>
          <a:lstStyle>
            <a:lvl1pPr algn="ctr"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4"/>
          </p:nvPr>
        </p:nvSpPr>
        <p:spPr>
          <a:xfrm>
            <a:off x="457200" y="2786051"/>
            <a:ext cx="8229600" cy="3286138"/>
          </a:xfrm>
        </p:spPr>
        <p:txBody>
          <a:bodyPr/>
          <a:lstStyle>
            <a:lvl1pPr>
              <a:defRPr sz="2800"/>
            </a:lvl1pPr>
          </a:lstStyle>
          <a:p>
            <a:pPr lvl="0"/>
            <a:endParaRPr lang="en-NZ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41AA8-78F2-4FC3-B28C-96F796E905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85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2143116"/>
            <a:ext cx="8229600" cy="642934"/>
          </a:xfrm>
        </p:spPr>
        <p:txBody>
          <a:bodyPr/>
          <a:lstStyle>
            <a:lvl1pPr algn="ctr">
              <a:buNone/>
              <a:defRPr sz="2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457200" y="2786050"/>
            <a:ext cx="8229600" cy="3286138"/>
          </a:xfrm>
        </p:spPr>
        <p:txBody>
          <a:bodyPr/>
          <a:lstStyle>
            <a:lvl1pPr>
              <a:defRPr sz="2800"/>
            </a:lvl1pPr>
          </a:lstStyle>
          <a:p>
            <a:pPr lvl="0"/>
            <a:endParaRPr lang="en-N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C999D-9D2E-422C-85CF-BB34B816F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14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Heading one – click here to add title</a:t>
            </a:r>
            <a:endParaRPr lang="en-NZ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514600"/>
            <a:ext cx="822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3788"/>
            <a:ext cx="21336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73788"/>
            <a:ext cx="28956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73788"/>
            <a:ext cx="2133600" cy="227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108" charset="-128"/>
              </a:defRPr>
            </a:lvl1pPr>
          </a:lstStyle>
          <a:p>
            <a:pPr>
              <a:defRPr/>
            </a:pPr>
            <a:fld id="{6D006267-FAA6-4A74-B471-2E87D13A9833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46666"/>
          </a:solidFill>
          <a:latin typeface="Arial"/>
          <a:ea typeface="ＭＳ Ｐゴシック" pitchFamily="124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rgbClr val="346666"/>
          </a:solidFill>
          <a:latin typeface="Arial" pitchFamily="124" charset="0"/>
          <a:ea typeface="ＭＳ Ｐゴシック" pitchFamily="12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sz="32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pitchFamily="108" charset="0"/>
        <a:buChar char="–"/>
        <a:defRPr sz="24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Lucida Grande" pitchFamily="108" charset="0"/>
        <a:buChar char="»"/>
        <a:defRPr sz="20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/>
          <a:ea typeface="ＭＳ Ｐゴシック" pitchFamily="12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108" charset="0"/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108" charset="0"/>
                <a:ea typeface="ＭＳ Ｐゴシック" pitchFamily="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108" charset="0"/>
                <a:ea typeface="ＭＳ Ｐゴシック" pitchFamily="108" charset="-128"/>
              </a:defRPr>
            </a:lvl1pPr>
          </a:lstStyle>
          <a:p>
            <a:pPr>
              <a:defRPr/>
            </a:pPr>
            <a:fld id="{4C5AD51D-7A69-4D79-8748-EBB246F27C87}" type="slidenum">
              <a:rPr lang="en-NZ"/>
              <a:pPr>
                <a:defRPr/>
              </a:pPr>
              <a:t>‹#›</a:t>
            </a:fld>
            <a:endParaRPr lang="en-NZ"/>
          </a:p>
        </p:txBody>
      </p:sp>
      <p:pic>
        <p:nvPicPr>
          <p:cNvPr id="2053" name="Picture 6" descr="6206 Tier 1 light green cvr-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0" charset="-128"/>
          <a:cs typeface="ＭＳ Ｐゴシック" pitchFamily="-6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-60" charset="-128"/>
          <a:cs typeface="ＭＳ Ｐゴシック" pitchFamily="-60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0" charset="0"/>
          <a:ea typeface="ＭＳ Ｐゴシック" pitchFamily="-60" charset="-128"/>
          <a:cs typeface="ＭＳ Ｐゴシック" pitchFamily="-6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0" charset="-128"/>
          <a:cs typeface="ＭＳ Ｐゴシック" pitchFamily="-6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ctrTitle"/>
          </p:nvPr>
        </p:nvSpPr>
        <p:spPr>
          <a:xfrm>
            <a:off x="1692275" y="2060575"/>
            <a:ext cx="6840538" cy="1223963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Methodology Architecture</a:t>
            </a:r>
            <a:br>
              <a:rPr lang="en-US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endParaRPr lang="en-NZ" altLang="en-US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1844675" y="3286582"/>
            <a:ext cx="68405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 baseline="0">
                <a:solidFill>
                  <a:srgbClr val="346666"/>
                </a:solidFill>
                <a:latin typeface="Arial"/>
                <a:ea typeface="ＭＳ Ｐゴシック" pitchFamily="124" charset="-128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346666"/>
                </a:solidFill>
                <a:latin typeface="Arial" pitchFamily="124" charset="0"/>
                <a:ea typeface="ＭＳ Ｐゴシック" pitchFamily="124" charset="-128"/>
              </a:defRPr>
            </a:lvl9pPr>
          </a:lstStyle>
          <a:p>
            <a:pPr algn="r"/>
            <a:r>
              <a:rPr lang="en-US" altLang="en-US" sz="24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Allyson </a:t>
            </a:r>
            <a:r>
              <a:rPr lang="en-US" altLang="en-US" sz="24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Seyb,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Jeni</a:t>
            </a:r>
            <a:r>
              <a:rPr lang="en-US" altLang="en-US" sz="24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Darnbrough</a:t>
            </a:r>
            <a:r>
              <a:rPr lang="en-US" altLang="en-US" sz="24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and Rosemary McGrath</a:t>
            </a:r>
          </a:p>
          <a:p>
            <a:pPr algn="r"/>
            <a:r>
              <a:rPr lang="en-US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US" altLang="en-US" dirty="0" smtClean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Workshop on the </a:t>
            </a:r>
            <a:r>
              <a:rPr lang="en-US" altLang="en-US" sz="2400" dirty="0" err="1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Modernisation</a:t>
            </a:r>
            <a:r>
              <a:rPr lang="en-US" altLang="en-US" sz="2400" dirty="0" smtClean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Arial" charset="0"/>
              </a:rPr>
              <a:t> of Statistical Production – April 2015</a:t>
            </a:r>
            <a:endParaRPr lang="en-NZ" altLang="en-US" sz="2400" dirty="0" smtClean="0">
              <a:solidFill>
                <a:schemeClr val="bg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"/>
            <a:ext cx="8229600" cy="1056757"/>
          </a:xfrm>
        </p:spPr>
        <p:txBody>
          <a:bodyPr/>
          <a:lstStyle/>
          <a:p>
            <a:r>
              <a:rPr lang="en-NZ" dirty="0" smtClean="0"/>
              <a:t>What’s in it for me?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92D46-C655-401D-8248-17EEC11F776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093149"/>
              </p:ext>
            </p:extLst>
          </p:nvPr>
        </p:nvGraphicFramePr>
        <p:xfrm>
          <a:off x="971600" y="1052737"/>
          <a:ext cx="748883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01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NZ" dirty="0" smtClean="0"/>
              <a:t>An example of the views we can provide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BDDF06-9FD5-4428-BAA3-962AFFACF025}" type="slidenum">
              <a:rPr lang="en-NZ" smtClean="0"/>
              <a:pPr>
                <a:defRPr/>
              </a:pPr>
              <a:t>11</a:t>
            </a:fld>
            <a:endParaRPr lang="en-N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2361"/>
            <a:ext cx="8534400" cy="456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4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AF4FA-5F63-4765-8F30-34294A1441E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27584" y="2204864"/>
            <a:ext cx="72728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6600" dirty="0" smtClean="0"/>
              <a:t>Thank You </a:t>
            </a:r>
            <a:r>
              <a:rPr lang="en-NZ" sz="6600" dirty="0" smtClean="0">
                <a:sym typeface="Wingdings" panose="05000000000000000000" pitchFamily="2" charset="2"/>
              </a:rPr>
              <a:t></a:t>
            </a:r>
          </a:p>
        </p:txBody>
      </p:sp>
    </p:spTree>
    <p:extLst>
      <p:ext uri="{BB962C8B-B14F-4D97-AF65-F5344CB8AC3E}">
        <p14:creationId xmlns:p14="http://schemas.microsoft.com/office/powerpoint/2010/main" val="252418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0AF4FA-5F63-4765-8F30-34294A1441EA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0" y="280120"/>
            <a:ext cx="5831746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8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852" y="457200"/>
            <a:ext cx="8229600" cy="838200"/>
          </a:xfrm>
        </p:spPr>
        <p:txBody>
          <a:bodyPr/>
          <a:lstStyle/>
          <a:p>
            <a:r>
              <a:rPr lang="en-NZ" dirty="0" smtClean="0">
                <a:solidFill>
                  <a:srgbClr val="488E8C"/>
                </a:solidFill>
                <a:latin typeface="Arial" charset="0"/>
                <a:ea typeface="ＭＳ Ｐゴシック" pitchFamily="34" charset="-128"/>
                <a:cs typeface="Arial" charset="0"/>
              </a:rPr>
              <a:t>What was </a:t>
            </a:r>
            <a:r>
              <a:rPr lang="en-NZ" dirty="0" smtClean="0">
                <a:solidFill>
                  <a:srgbClr val="488E8C"/>
                </a:solidFill>
                <a:latin typeface="Arial" charset="0"/>
                <a:ea typeface="ＭＳ Ｐゴシック" pitchFamily="34" charset="-128"/>
                <a:cs typeface="Arial" charset="0"/>
              </a:rPr>
              <a:t>the problem</a:t>
            </a:r>
            <a:r>
              <a:rPr lang="en-NZ" dirty="0" smtClean="0">
                <a:latin typeface="Arial" charset="0"/>
                <a:ea typeface="ＭＳ Ｐゴシック" pitchFamily="34" charset="-128"/>
                <a:cs typeface="Arial" charset="0"/>
              </a:rPr>
              <a:t>?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297" y="1311058"/>
            <a:ext cx="7846640" cy="4114800"/>
          </a:xfrm>
        </p:spPr>
        <p:txBody>
          <a:bodyPr/>
          <a:lstStyle/>
          <a:p>
            <a:pPr marL="457200" lvl="1" indent="0">
              <a:buNone/>
            </a:pPr>
            <a:r>
              <a:rPr lang="en-NZ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Trying to answer </a:t>
            </a:r>
            <a:r>
              <a:rPr lang="en-NZ" alt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these questions…</a:t>
            </a:r>
          </a:p>
          <a:p>
            <a:pPr lvl="2"/>
            <a:r>
              <a:rPr lang="en-NZ" altLang="en-US" dirty="0" smtClean="0">
                <a:latin typeface="Arial" charset="0"/>
                <a:ea typeface="ＭＳ Ｐゴシック" pitchFamily="34" charset="-128"/>
                <a:cs typeface="Arial" charset="0"/>
              </a:rPr>
              <a:t>What evidence is there that proves that the work you are engaged in is directly aligned to the organisation’s goals?</a:t>
            </a:r>
            <a:endParaRPr lang="en-NZ" altLang="en-US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lvl="2"/>
            <a:r>
              <a:rPr lang="en-NZ" dirty="0" smtClean="0"/>
              <a:t>Where do you go to find the suite of validated methods?</a:t>
            </a:r>
          </a:p>
          <a:p>
            <a:pPr lvl="2"/>
            <a:r>
              <a:rPr lang="en-NZ" dirty="0" smtClean="0"/>
              <a:t>Where do you go to find the set of validated tools?</a:t>
            </a:r>
          </a:p>
          <a:p>
            <a:pPr lvl="2"/>
            <a:r>
              <a:rPr lang="en-NZ" dirty="0" smtClean="0"/>
              <a:t>How do you know what methods we will need in the future?</a:t>
            </a:r>
          </a:p>
          <a:p>
            <a:pPr lvl="2"/>
            <a:r>
              <a:rPr lang="en-NZ" dirty="0" smtClean="0"/>
              <a:t>Are we doing the right research for our future needs?</a:t>
            </a:r>
          </a:p>
          <a:p>
            <a:pPr lvl="2"/>
            <a:r>
              <a:rPr lang="en-NZ" dirty="0" smtClean="0"/>
              <a:t>Are we building expertise in the right areas?</a:t>
            </a:r>
          </a:p>
          <a:p>
            <a:pPr lvl="2"/>
            <a:r>
              <a:rPr lang="en-NZ" dirty="0" smtClean="0"/>
              <a:t>Goals </a:t>
            </a:r>
            <a:r>
              <a:rPr lang="en-NZ" dirty="0"/>
              <a:t>like automation, standardisation, admin data first have implications for research, methods, tools and </a:t>
            </a:r>
            <a:r>
              <a:rPr lang="en-NZ" dirty="0" smtClean="0"/>
              <a:t>capability; what </a:t>
            </a:r>
            <a:r>
              <a:rPr lang="en-NZ" dirty="0"/>
              <a:t>is the transformation plan for methodology?</a:t>
            </a:r>
          </a:p>
          <a:p>
            <a:pPr lvl="2"/>
            <a:endParaRPr lang="en-NZ" sz="2200" i="1" dirty="0" smtClean="0"/>
          </a:p>
          <a:p>
            <a:pPr lvl="1"/>
            <a:endParaRPr lang="en-NZ" dirty="0" smtClean="0"/>
          </a:p>
          <a:p>
            <a:pPr marL="457200" lvl="1" indent="0">
              <a:buNone/>
            </a:pPr>
            <a:r>
              <a:rPr lang="en-NZ" dirty="0"/>
              <a:t>	</a:t>
            </a:r>
            <a:endParaRPr lang="en-NZ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92D46-C655-401D-8248-17EEC11F776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54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NZ" dirty="0" smtClean="0"/>
              <a:t>What would success look like?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457200" y="1292602"/>
            <a:ext cx="8229600" cy="3352800"/>
          </a:xfrm>
        </p:spPr>
        <p:txBody>
          <a:bodyPr/>
          <a:lstStyle/>
          <a:p>
            <a:r>
              <a:rPr lang="en-NZ" sz="2400" dirty="0" smtClean="0">
                <a:latin typeface="+mn-lt"/>
              </a:rPr>
              <a:t>The ability to make </a:t>
            </a:r>
            <a:r>
              <a:rPr lang="en-NZ" sz="2400" dirty="0">
                <a:latin typeface="+mn-lt"/>
              </a:rPr>
              <a:t>valuable and vital cost-benefit decisions across our statistical processes </a:t>
            </a:r>
            <a:endParaRPr lang="en-NZ" sz="2400" dirty="0" smtClean="0">
              <a:latin typeface="+mn-lt"/>
            </a:endParaRPr>
          </a:p>
          <a:p>
            <a:r>
              <a:rPr lang="en-NZ" sz="2400" dirty="0">
                <a:latin typeface="+mn-lt"/>
              </a:rPr>
              <a:t>A</a:t>
            </a:r>
            <a:r>
              <a:rPr lang="en-NZ" sz="2400" dirty="0" smtClean="0">
                <a:latin typeface="+mn-lt"/>
              </a:rPr>
              <a:t> guarantee </a:t>
            </a:r>
            <a:r>
              <a:rPr lang="en-NZ" sz="2400" dirty="0">
                <a:latin typeface="+mn-lt"/>
              </a:rPr>
              <a:t>that robust methods are available and easily discoverable when </a:t>
            </a:r>
            <a:r>
              <a:rPr lang="en-NZ" sz="2400" dirty="0" smtClean="0">
                <a:latin typeface="+mn-lt"/>
              </a:rPr>
              <a:t>needed</a:t>
            </a:r>
          </a:p>
          <a:p>
            <a:r>
              <a:rPr lang="en-NZ" sz="2400" dirty="0" smtClean="0">
                <a:latin typeface="+mn-lt"/>
              </a:rPr>
              <a:t>That when </a:t>
            </a:r>
            <a:r>
              <a:rPr lang="en-NZ" sz="2400" dirty="0">
                <a:latin typeface="+mn-lt"/>
              </a:rPr>
              <a:t>new methods are needed, research into the details of the new methods is planned and executed in time for it to be </a:t>
            </a:r>
            <a:r>
              <a:rPr lang="en-NZ" sz="2400" dirty="0" smtClean="0">
                <a:latin typeface="+mn-lt"/>
              </a:rPr>
              <a:t>used</a:t>
            </a:r>
          </a:p>
          <a:p>
            <a:r>
              <a:rPr lang="en-NZ" sz="2400" dirty="0" smtClean="0">
                <a:latin typeface="+mn-lt"/>
              </a:rPr>
              <a:t>We are addressing </a:t>
            </a:r>
            <a:r>
              <a:rPr lang="en-NZ" sz="2400" dirty="0">
                <a:latin typeface="+mn-lt"/>
              </a:rPr>
              <a:t>competing demands, </a:t>
            </a:r>
            <a:r>
              <a:rPr lang="en-NZ" sz="2400" dirty="0" smtClean="0">
                <a:latin typeface="+mn-lt"/>
              </a:rPr>
              <a:t>managing </a:t>
            </a:r>
            <a:r>
              <a:rPr lang="en-NZ" sz="2400" dirty="0">
                <a:latin typeface="+mn-lt"/>
              </a:rPr>
              <a:t>trade-offs between cost and </a:t>
            </a:r>
            <a:r>
              <a:rPr lang="en-NZ" sz="2400" dirty="0" smtClean="0">
                <a:latin typeface="+mn-lt"/>
              </a:rPr>
              <a:t>quality and </a:t>
            </a:r>
            <a:r>
              <a:rPr lang="en-NZ" sz="2400" dirty="0">
                <a:latin typeface="+mn-lt"/>
              </a:rPr>
              <a:t>successfully balancing statistical excellence with fitness for </a:t>
            </a:r>
            <a:r>
              <a:rPr lang="en-NZ" sz="2400" dirty="0" smtClean="0">
                <a:latin typeface="+mn-lt"/>
              </a:rPr>
              <a:t>purpose</a:t>
            </a:r>
          </a:p>
          <a:p>
            <a:r>
              <a:rPr lang="en-NZ" sz="2400" dirty="0" smtClean="0">
                <a:latin typeface="+mn-lt"/>
              </a:rPr>
              <a:t>We are retaining </a:t>
            </a:r>
            <a:r>
              <a:rPr lang="en-NZ" sz="2400" dirty="0">
                <a:latin typeface="+mn-lt"/>
              </a:rPr>
              <a:t>and develop our methodology staff, and </a:t>
            </a:r>
            <a:r>
              <a:rPr lang="en-NZ" sz="2400" dirty="0" smtClean="0">
                <a:latin typeface="+mn-lt"/>
              </a:rPr>
              <a:t>building overall </a:t>
            </a:r>
            <a:r>
              <a:rPr lang="en-NZ" sz="2400" dirty="0">
                <a:latin typeface="+mn-lt"/>
              </a:rPr>
              <a:t>capability </a:t>
            </a:r>
            <a:endParaRPr lang="en-NZ" dirty="0"/>
          </a:p>
          <a:p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BDDF06-9FD5-4428-BAA3-962AFFACF025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988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85" y="332656"/>
            <a:ext cx="8229600" cy="838200"/>
          </a:xfrm>
        </p:spPr>
        <p:txBody>
          <a:bodyPr/>
          <a:lstStyle/>
          <a:p>
            <a:r>
              <a:rPr lang="en-NZ" dirty="0" smtClean="0"/>
              <a:t>So why a Methodology ARCHITECTURE?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BDDF06-9FD5-4428-BAA3-962AFFACF025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58" y="1844824"/>
            <a:ext cx="5531883" cy="3186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8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735"/>
            <a:ext cx="8229600" cy="838200"/>
          </a:xfrm>
        </p:spPr>
        <p:txBody>
          <a:bodyPr/>
          <a:lstStyle/>
          <a:p>
            <a:r>
              <a:rPr lang="en-NZ" dirty="0" smtClean="0"/>
              <a:t>Statistics NZ’s Methodology Architecture</a:t>
            </a:r>
            <a:endParaRPr lang="en-NZ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292D46-C655-401D-8248-17EEC11F776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827584" y="4221088"/>
            <a:ext cx="7859216" cy="16561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 smtClean="0"/>
              <a:t>Our Methodology Architecture will provide a framework that ensures organisational goals are met through aligning research, methods, tools and expertise.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642392" y="1569127"/>
            <a:ext cx="82295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The Methodology Architecture’s purpose is to support decision making and promote effective investment by ensuring statistical methods and tools used in the production of statistics support the organisation’s </a:t>
            </a:r>
            <a:r>
              <a:rPr lang="en-NZ" sz="2800" dirty="0" smtClean="0"/>
              <a:t>vision and goals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879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22" y="260648"/>
            <a:ext cx="8229600" cy="838200"/>
          </a:xfrm>
        </p:spPr>
        <p:txBody>
          <a:bodyPr/>
          <a:lstStyle/>
          <a:p>
            <a:r>
              <a:rPr lang="en-NZ" dirty="0" smtClean="0"/>
              <a:t>Key Contents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BDDF06-9FD5-4428-BAA3-962AFFACF025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643192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0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NZ" dirty="0" smtClean="0"/>
              <a:t>The decisions it helps you make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BDDF06-9FD5-4428-BAA3-962AFFACF025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94884"/>
            <a:ext cx="6264696" cy="4654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2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7471"/>
            <a:ext cx="8229600" cy="838200"/>
          </a:xfrm>
        </p:spPr>
        <p:txBody>
          <a:bodyPr/>
          <a:lstStyle/>
          <a:p>
            <a:r>
              <a:rPr lang="en-NZ" dirty="0" smtClean="0"/>
              <a:t>The Value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F2BDDF06-9FD5-4428-BAA3-962AFFACF025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78010996"/>
              </p:ext>
            </p:extLst>
          </p:nvPr>
        </p:nvGraphicFramePr>
        <p:xfrm>
          <a:off x="1524000" y="1325671"/>
          <a:ext cx="6360368" cy="4407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39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tistics NZ template - Gree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599CA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tistics NZ template - Green title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14404</TotalTime>
  <Words>435</Words>
  <Application>Microsoft Office PowerPoint</Application>
  <PresentationFormat>On-screen Show (4:3)</PresentationFormat>
  <Paragraphs>74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Arial</vt:lpstr>
      <vt:lpstr>Calibri</vt:lpstr>
      <vt:lpstr>Lucida Grande</vt:lpstr>
      <vt:lpstr>Wingdings</vt:lpstr>
      <vt:lpstr>Statistics NZ template - Green</vt:lpstr>
      <vt:lpstr>Statistics NZ template - Green title page</vt:lpstr>
      <vt:lpstr>Methodology Architecture </vt:lpstr>
      <vt:lpstr>PowerPoint Presentation</vt:lpstr>
      <vt:lpstr>What was the problem?</vt:lpstr>
      <vt:lpstr>What would success look like?</vt:lpstr>
      <vt:lpstr>So why a Methodology ARCHITECTURE?</vt:lpstr>
      <vt:lpstr>Statistics NZ’s Methodology Architecture</vt:lpstr>
      <vt:lpstr>Key Contents</vt:lpstr>
      <vt:lpstr>The decisions it helps you make</vt:lpstr>
      <vt:lpstr>The Value</vt:lpstr>
      <vt:lpstr>What’s in it for me?</vt:lpstr>
      <vt:lpstr>An example of the views we can provide</vt:lpstr>
      <vt:lpstr>PowerPoint Presentation</vt:lpstr>
    </vt:vector>
  </TitlesOfParts>
  <Company>Statistics New Zealand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One – click here to add title</dc:title>
  <dc:creator>AMelvill</dc:creator>
  <cp:lastModifiedBy>Rosemary McGrath</cp:lastModifiedBy>
  <cp:revision>157</cp:revision>
  <cp:lastPrinted>2014-05-16T00:01:20Z</cp:lastPrinted>
  <dcterms:created xsi:type="dcterms:W3CDTF">2009-08-17T04:21:41Z</dcterms:created>
  <dcterms:modified xsi:type="dcterms:W3CDTF">2015-04-09T09:18:49Z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-1217164300</vt:i4>
  </property>
  <property fmtid="{D5CDD505-2E9C-101B-9397-08002B2CF9AE}" pid="3" name="_NewReviewCycle">
    <vt:lpwstr/>
  </property>
  <property fmtid="{D5CDD505-2E9C-101B-9397-08002B2CF9AE}" pid="4" name="_EmailSubject">
    <vt:lpwstr>Presentation - Workshop on the Modernisation of Statistical Production - Session A common methodology architecture for statistical organisations?</vt:lpwstr>
  </property>
  <property fmtid="{D5CDD505-2E9C-101B-9397-08002B2CF9AE}" pid="5" name="_AuthorEmail">
    <vt:lpwstr>rosemary.mcgrath@stats.govt.nz</vt:lpwstr>
  </property>
  <property fmtid="{D5CDD505-2E9C-101B-9397-08002B2CF9AE}" pid="6" name="_AuthorEmailDisplayName">
    <vt:lpwstr>Rosemary McGrath</vt:lpwstr>
  </property>
</Properties>
</file>