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68" r:id="rId2"/>
    <p:sldId id="269" r:id="rId3"/>
    <p:sldId id="270" r:id="rId4"/>
    <p:sldId id="271" r:id="rId5"/>
    <p:sldId id="272" r:id="rId6"/>
    <p:sldId id="274" r:id="rId7"/>
    <p:sldId id="27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8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321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6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8229600" cy="44958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422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7400" cy="5135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355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58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6962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4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9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3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7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92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3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2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62001"/>
            <a:ext cx="5111750" cy="4832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24051"/>
            <a:ext cx="3008313" cy="3670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60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5799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3400"/>
            <a:ext cx="5486400" cy="3889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6253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65D5-69A1-4843-86FF-3E9EF9C39EB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6017036"/>
            <a:ext cx="8989691" cy="840964"/>
            <a:chOff x="0" y="6017036"/>
            <a:chExt cx="8989691" cy="840964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1940"/>
            <a:stretch/>
          </p:blipFill>
          <p:spPr>
            <a:xfrm>
              <a:off x="0" y="6017036"/>
              <a:ext cx="8052179" cy="84096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0" y="6172200"/>
              <a:ext cx="607691" cy="609600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00" y="635635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65D5-69A1-4843-86FF-3E9EF9C39EB5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A15CE-9D31-44FE-A4A3-3DFF05212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7748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Development and Implementation of Case Management Services at a Federal Statistical Agency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Lorna J. Drennen</a:t>
            </a:r>
          </a:p>
          <a:p>
            <a:r>
              <a:rPr lang="en-US" dirty="0" smtClean="0"/>
              <a:t>Joseph L. Parsons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9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Case Management Services Overview</a:t>
            </a: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380807"/>
            <a:ext cx="6142355" cy="44103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5943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Relationship to Generic Statistical Business Process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15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Oriented Architecture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19200"/>
            <a:ext cx="65532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5562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Multi-System and Database Interaction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793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system has joined 9 systems/services together removing human intervention with data transfer</a:t>
            </a:r>
          </a:p>
          <a:p>
            <a:r>
              <a:rPr lang="en-US" dirty="0" smtClean="0"/>
              <a:t>Allows for automated responsive design practices</a:t>
            </a:r>
          </a:p>
          <a:p>
            <a:r>
              <a:rPr lang="en-US" dirty="0" smtClean="0"/>
              <a:t>Brings all information together into once place for enhanced management practices</a:t>
            </a:r>
          </a:p>
          <a:p>
            <a:r>
              <a:rPr lang="en-US" dirty="0" smtClean="0"/>
              <a:t>Allows for controlled treatment to the whole sample and tracking/research of respondent behavior over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71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28600"/>
            <a:ext cx="7696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Design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NASS CMS – Combination of Services and multi-database interactions </a:t>
            </a:r>
          </a:p>
          <a:p>
            <a:pPr lvl="1"/>
            <a:r>
              <a:rPr lang="en-US" dirty="0"/>
              <a:t>Where feasible we have written services that service other systems, however with legacy applications </a:t>
            </a:r>
            <a:r>
              <a:rPr lang="en-US" dirty="0" smtClean="0"/>
              <a:t>that is not </a:t>
            </a:r>
            <a:r>
              <a:rPr lang="en-US" dirty="0"/>
              <a:t>always possible.</a:t>
            </a:r>
          </a:p>
          <a:p>
            <a:pPr lvl="1"/>
            <a:r>
              <a:rPr lang="en-US" dirty="0"/>
              <a:t>We have found there are things that you can do between databases (triggers/views/functions)that you </a:t>
            </a:r>
            <a:r>
              <a:rPr lang="en-US" dirty="0" smtClean="0"/>
              <a:t>cannot </a:t>
            </a:r>
            <a:r>
              <a:rPr lang="en-US" dirty="0"/>
              <a:t>do as efficiently with a service</a:t>
            </a:r>
          </a:p>
          <a:p>
            <a:pPr lvl="1"/>
            <a:r>
              <a:rPr lang="en-US" dirty="0"/>
              <a:t>Efficient use of centralized structured databases </a:t>
            </a:r>
            <a:r>
              <a:rPr lang="en-US" dirty="0" smtClean="0"/>
              <a:t>allows </a:t>
            </a:r>
            <a:r>
              <a:rPr lang="en-US" dirty="0"/>
              <a:t>for less duplication of </a:t>
            </a:r>
            <a:r>
              <a:rPr lang="en-US" dirty="0" smtClean="0"/>
              <a:t>data and an fairly easy lift into our analytical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18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2286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Advantages for Survey 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Reduced duplication of work</a:t>
            </a:r>
          </a:p>
          <a:p>
            <a:r>
              <a:rPr lang="en-US" dirty="0" smtClean="0"/>
              <a:t>All data is centrally located and accessible</a:t>
            </a:r>
          </a:p>
          <a:p>
            <a:r>
              <a:rPr lang="en-US" dirty="0" smtClean="0"/>
              <a:t>Allows for respondent loyalty management, considering the repeated exposure to NASS surveys</a:t>
            </a:r>
          </a:p>
          <a:p>
            <a:r>
              <a:rPr lang="en-US" dirty="0" smtClean="0"/>
              <a:t>Increased oversight</a:t>
            </a:r>
          </a:p>
          <a:p>
            <a:r>
              <a:rPr lang="en-US" dirty="0" smtClean="0"/>
              <a:t>Potential for future growth and the implementation of innovative data collection management solutions is </a:t>
            </a:r>
            <a:r>
              <a:rPr lang="en-US" dirty="0" smtClean="0"/>
              <a:t>endless</a:t>
            </a:r>
          </a:p>
          <a:p>
            <a:r>
              <a:rPr lang="en-US" dirty="0" smtClean="0"/>
              <a:t>Overall this system is a combination of service that have been developed over the last five years and will help NASS to more efficiently manage surveys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80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26578"/>
      </p:ext>
    </p:extLst>
  </p:cSld>
  <p:clrMapOvr>
    <a:masterClrMapping/>
  </p:clrMapOvr>
</p:sld>
</file>

<file path=ppt/theme/theme1.xml><?xml version="1.0" encoding="utf-8"?>
<a:theme xmlns:a="http://schemas.openxmlformats.org/drawingml/2006/main" name="1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</TotalTime>
  <Words>234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14_Custom Design</vt:lpstr>
      <vt:lpstr>Development and Implementation of Case Management Services at a Federal Statistical Agency</vt:lpstr>
      <vt:lpstr>Case Management Services Overview</vt:lpstr>
      <vt:lpstr>Service Oriented Architecture</vt:lpstr>
      <vt:lpstr>Service Highlights</vt:lpstr>
      <vt:lpstr>Design Considerations</vt:lpstr>
      <vt:lpstr>Advantages for Survey Data Collection</vt:lpstr>
      <vt:lpstr>Questions/Discussion</vt:lpstr>
    </vt:vector>
  </TitlesOfParts>
  <Company>USDA - NASS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Karissa Jobman</dc:creator>
  <cp:lastModifiedBy>Drennen, Lorna - NASS</cp:lastModifiedBy>
  <cp:revision>104</cp:revision>
  <dcterms:created xsi:type="dcterms:W3CDTF">2012-07-10T15:52:31Z</dcterms:created>
  <dcterms:modified xsi:type="dcterms:W3CDTF">2015-04-15T06:47:18Z</dcterms:modified>
</cp:coreProperties>
</file>