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diagrams/data17.xml" ContentType="application/vnd.openxmlformats-officedocument.drawingml.diagramData+xml"/>
  <Override PartName="/ppt/diagrams/colors22.xml" ContentType="application/vnd.openxmlformats-officedocument.drawingml.diagramColor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notesSlides/notesSlide16.xml" ContentType="application/vnd.openxmlformats-officedocument.presentationml.notes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notesSlides/notesSlide12.xml" ContentType="application/vnd.openxmlformats-officedocument.presentationml.notesSlide+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diagrams/layout13.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notesSlides/notesSlide17.xml" ContentType="application/vnd.openxmlformats-officedocument.presentationml.notesSlide+xml"/>
  <Override PartName="/ppt/diagrams/data21.xml" ContentType="application/vnd.openxmlformats-officedocument.drawingml.diagramData+xml"/>
  <Override PartName="/ppt/presentation.xml" ContentType="application/vnd.openxmlformats-officedocument.presentationml.presentation.main+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Default Extension="wdp" ContentType="image/vnd.ms-photo"/>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notesSlides/notesSlide18.xml" ContentType="application/vnd.openxmlformats-officedocument.presentationml.notesSlide+xml"/>
  <Override PartName="/ppt/diagrams/data22.xml" ContentType="application/vnd.openxmlformats-officedocument.drawingml.diagramData+xml"/>
  <Default Extension="rels" ContentType="application/vnd.openxmlformats-package.relationships+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notesSlides/notesSlide14.xml" ContentType="application/vnd.openxmlformats-officedocument.presentationml.notesSlide+xml"/>
  <Override PartName="/ppt/diagrams/drawing16.xml" ContentType="application/vnd.ms-office.drawingml.diagramDrawing+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notesSlides/notesSlide10.xml" ContentType="application/vnd.openxmlformats-officedocument.presentationml.notesSlid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notesSlides/notesSlide19.xml" ContentType="application/vnd.openxmlformats-officedocument.presentationml.notesSlide+xml"/>
  <Override PartName="/ppt/diagrams/data23.xml" ContentType="application/vnd.openxmlformats-officedocument.drawingml.diagramData+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notesSlides/notesSlide15.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notesSlides/notesSlide11.xml" ContentType="application/vnd.openxmlformats-officedocument.presentationml.notesSlid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notesSlides/notesSlide6.xml" ContentType="application/vnd.openxmlformats-officedocument.presentationml.notesSlide+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8" r:id="rId2"/>
    <p:sldId id="257" r:id="rId3"/>
    <p:sldId id="261" r:id="rId4"/>
    <p:sldId id="282" r:id="rId5"/>
    <p:sldId id="263" r:id="rId6"/>
    <p:sldId id="264" r:id="rId7"/>
    <p:sldId id="280" r:id="rId8"/>
    <p:sldId id="266" r:id="rId9"/>
    <p:sldId id="267" r:id="rId10"/>
    <p:sldId id="268" r:id="rId11"/>
    <p:sldId id="289" r:id="rId12"/>
    <p:sldId id="270" r:id="rId13"/>
    <p:sldId id="271" r:id="rId14"/>
    <p:sldId id="272" r:id="rId15"/>
    <p:sldId id="273" r:id="rId16"/>
    <p:sldId id="274" r:id="rId17"/>
    <p:sldId id="275" r:id="rId18"/>
    <p:sldId id="287" r:id="rId19"/>
    <p:sldId id="276" r:id="rId20"/>
    <p:sldId id="277" r:id="rId21"/>
    <p:sldId id="281"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E1110"/>
    <a:srgbClr val="003300"/>
    <a:srgbClr val="632523"/>
    <a:srgbClr val="722A2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714" autoAdjust="0"/>
  </p:normalViewPr>
  <p:slideViewPr>
    <p:cSldViewPr>
      <p:cViewPr>
        <p:scale>
          <a:sx n="60" d="100"/>
          <a:sy n="60" d="100"/>
        </p:scale>
        <p:origin x="-702" y="-6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5.xml.rels><?xml version="1.0" encoding="UTF-8" standalone="yes"?>
<Relationships xmlns="http://schemas.openxmlformats.org/package/2006/relationships"><Relationship Id="rId1" Type="http://schemas.openxmlformats.org/officeDocument/2006/relationships/image" Target="../media/image14.jpeg"/></Relationships>
</file>

<file path=ppt/diagrams/_rels/data17.xml.rels><?xml version="1.0" encoding="UTF-8" standalone="yes"?>
<Relationships xmlns="http://schemas.openxmlformats.org/package/2006/relationships"><Relationship Id="rId1" Type="http://schemas.openxmlformats.org/officeDocument/2006/relationships/image" Target="../media/image14.jpeg"/></Relationships>
</file>

<file path=ppt/diagrams/_rels/data6.xml.rels><?xml version="1.0" encoding="UTF-8" standalone="yes"?>
<Relationships xmlns="http://schemas.openxmlformats.org/package/2006/relationships"><Relationship Id="rId1" Type="http://schemas.openxmlformats.org/officeDocument/2006/relationships/image" Target="../media/image11.jpeg"/></Relationships>
</file>

<file path=ppt/diagrams/_rels/data8.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15.xml.rels><?xml version="1.0" encoding="UTF-8" standalone="yes"?>
<Relationships xmlns="http://schemas.openxmlformats.org/package/2006/relationships"><Relationship Id="rId1" Type="http://schemas.openxmlformats.org/officeDocument/2006/relationships/image" Target="../media/image14.jpeg"/></Relationships>
</file>

<file path=ppt/diagrams/_rels/drawing17.xml.rels><?xml version="1.0" encoding="UTF-8" standalone="yes"?>
<Relationships xmlns="http://schemas.openxmlformats.org/package/2006/relationships"><Relationship Id="rId1" Type="http://schemas.openxmlformats.org/officeDocument/2006/relationships/image" Target="../media/image14.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211232-7792-4FE3-8088-034BD259413F}"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US"/>
        </a:p>
      </dgm:t>
    </dgm:pt>
    <dgm:pt modelId="{CFFA545B-55D2-4E4B-BF57-BED687A28C6F}">
      <dgm:prSet phldrT="[Text]" custT="1"/>
      <dgm:spPr>
        <a:solidFill>
          <a:srgbClr val="002060"/>
        </a:solidFill>
      </dgm:spPr>
      <dgm:t>
        <a:bodyPr/>
        <a:lstStyle/>
        <a:p>
          <a:r>
            <a:rPr lang="en-US" sz="3200" dirty="0" smtClean="0"/>
            <a:t>To briefly explain about Malaysia Business Register </a:t>
          </a:r>
          <a:endParaRPr lang="en-US" sz="3200" dirty="0"/>
        </a:p>
      </dgm:t>
    </dgm:pt>
    <dgm:pt modelId="{BC6AC984-0DD0-4375-A01E-7A938DBAA1F6}" type="parTrans" cxnId="{EEA617DA-0A64-4328-AA2D-7F45AA50B9CB}">
      <dgm:prSet/>
      <dgm:spPr/>
      <dgm:t>
        <a:bodyPr/>
        <a:lstStyle/>
        <a:p>
          <a:endParaRPr lang="en-US" sz="1200">
            <a:solidFill>
              <a:schemeClr val="bg1"/>
            </a:solidFill>
          </a:endParaRPr>
        </a:p>
      </dgm:t>
    </dgm:pt>
    <dgm:pt modelId="{3DDAD387-EC20-4450-8C74-6DC7071F0C73}" type="sibTrans" cxnId="{EEA617DA-0A64-4328-AA2D-7F45AA50B9CB}">
      <dgm:prSet/>
      <dgm:spPr/>
      <dgm:t>
        <a:bodyPr/>
        <a:lstStyle/>
        <a:p>
          <a:endParaRPr lang="en-US" sz="1200">
            <a:solidFill>
              <a:schemeClr val="bg1"/>
            </a:solidFill>
          </a:endParaRPr>
        </a:p>
      </dgm:t>
    </dgm:pt>
    <dgm:pt modelId="{F578EAB1-580C-4C54-BB02-045747E2D289}">
      <dgm:prSet phldrT="[Text]" custT="1"/>
      <dgm:spPr>
        <a:solidFill>
          <a:srgbClr val="002060"/>
        </a:solidFill>
      </dgm:spPr>
      <dgm:t>
        <a:bodyPr/>
        <a:lstStyle/>
        <a:p>
          <a:r>
            <a:rPr lang="en-US" sz="3200" dirty="0" smtClean="0"/>
            <a:t>To share the efforts undertaken in  strengthening the </a:t>
          </a:r>
          <a:r>
            <a:rPr lang="en-US" sz="3200" dirty="0" smtClean="0"/>
            <a:t>Register </a:t>
          </a:r>
          <a:endParaRPr lang="en-US" sz="3200" dirty="0"/>
        </a:p>
      </dgm:t>
    </dgm:pt>
    <dgm:pt modelId="{169B30CC-1E5D-420F-8356-D5EDB6AD716C}" type="parTrans" cxnId="{701E1ADD-1700-452B-812B-3B59C5B3759A}">
      <dgm:prSet/>
      <dgm:spPr/>
      <dgm:t>
        <a:bodyPr/>
        <a:lstStyle/>
        <a:p>
          <a:endParaRPr lang="en-US" sz="1200">
            <a:solidFill>
              <a:schemeClr val="bg1"/>
            </a:solidFill>
          </a:endParaRPr>
        </a:p>
      </dgm:t>
    </dgm:pt>
    <dgm:pt modelId="{52E6F95D-3DB6-4BEF-B5C5-07338198BC42}" type="sibTrans" cxnId="{701E1ADD-1700-452B-812B-3B59C5B3759A}">
      <dgm:prSet/>
      <dgm:spPr/>
      <dgm:t>
        <a:bodyPr/>
        <a:lstStyle/>
        <a:p>
          <a:endParaRPr lang="en-US" sz="1200">
            <a:solidFill>
              <a:schemeClr val="bg1"/>
            </a:solidFill>
          </a:endParaRPr>
        </a:p>
      </dgm:t>
    </dgm:pt>
    <dgm:pt modelId="{00AAAD08-86F9-4142-A22C-A528858D77AC}" type="pres">
      <dgm:prSet presAssocID="{AD211232-7792-4FE3-8088-034BD259413F}" presName="linear" presStyleCnt="0">
        <dgm:presLayoutVars>
          <dgm:animLvl val="lvl"/>
          <dgm:resizeHandles val="exact"/>
        </dgm:presLayoutVars>
      </dgm:prSet>
      <dgm:spPr/>
      <dgm:t>
        <a:bodyPr/>
        <a:lstStyle/>
        <a:p>
          <a:endParaRPr lang="en-US"/>
        </a:p>
      </dgm:t>
    </dgm:pt>
    <dgm:pt modelId="{3508E6CB-5030-44F9-AE9C-D4EA17F33A2C}" type="pres">
      <dgm:prSet presAssocID="{CFFA545B-55D2-4E4B-BF57-BED687A28C6F}" presName="parentText" presStyleLbl="node1" presStyleIdx="0" presStyleCnt="2" custLinFactY="-14694" custLinFactNeighborY="-100000">
        <dgm:presLayoutVars>
          <dgm:chMax val="0"/>
          <dgm:bulletEnabled val="1"/>
        </dgm:presLayoutVars>
      </dgm:prSet>
      <dgm:spPr/>
      <dgm:t>
        <a:bodyPr/>
        <a:lstStyle/>
        <a:p>
          <a:endParaRPr lang="en-US"/>
        </a:p>
      </dgm:t>
    </dgm:pt>
    <dgm:pt modelId="{F8A875FF-B463-4E02-9CF9-E0AA63C70E4F}" type="pres">
      <dgm:prSet presAssocID="{3DDAD387-EC20-4450-8C74-6DC7071F0C73}" presName="spacer" presStyleCnt="0"/>
      <dgm:spPr/>
    </dgm:pt>
    <dgm:pt modelId="{D715A94E-7B33-40FD-8EA1-68B6189BB1C9}" type="pres">
      <dgm:prSet presAssocID="{F578EAB1-580C-4C54-BB02-045747E2D289}" presName="parentText" presStyleLbl="node1" presStyleIdx="1" presStyleCnt="2" custLinFactNeighborY="-90705">
        <dgm:presLayoutVars>
          <dgm:chMax val="0"/>
          <dgm:bulletEnabled val="1"/>
        </dgm:presLayoutVars>
      </dgm:prSet>
      <dgm:spPr/>
      <dgm:t>
        <a:bodyPr/>
        <a:lstStyle/>
        <a:p>
          <a:endParaRPr lang="en-US"/>
        </a:p>
      </dgm:t>
    </dgm:pt>
  </dgm:ptLst>
  <dgm:cxnLst>
    <dgm:cxn modelId="{701E1ADD-1700-452B-812B-3B59C5B3759A}" srcId="{AD211232-7792-4FE3-8088-034BD259413F}" destId="{F578EAB1-580C-4C54-BB02-045747E2D289}" srcOrd="1" destOrd="0" parTransId="{169B30CC-1E5D-420F-8356-D5EDB6AD716C}" sibTransId="{52E6F95D-3DB6-4BEF-B5C5-07338198BC42}"/>
    <dgm:cxn modelId="{12DFFEE7-E925-4398-AEC3-14C866D3BF8B}" type="presOf" srcId="{CFFA545B-55D2-4E4B-BF57-BED687A28C6F}" destId="{3508E6CB-5030-44F9-AE9C-D4EA17F33A2C}" srcOrd="0" destOrd="0" presId="urn:microsoft.com/office/officeart/2005/8/layout/vList2"/>
    <dgm:cxn modelId="{068295A3-4EAC-4049-814A-98485403CF20}" type="presOf" srcId="{F578EAB1-580C-4C54-BB02-045747E2D289}" destId="{D715A94E-7B33-40FD-8EA1-68B6189BB1C9}" srcOrd="0" destOrd="0" presId="urn:microsoft.com/office/officeart/2005/8/layout/vList2"/>
    <dgm:cxn modelId="{42CE456F-8056-418D-9CB3-649699D651AF}" type="presOf" srcId="{AD211232-7792-4FE3-8088-034BD259413F}" destId="{00AAAD08-86F9-4142-A22C-A528858D77AC}" srcOrd="0" destOrd="0" presId="urn:microsoft.com/office/officeart/2005/8/layout/vList2"/>
    <dgm:cxn modelId="{EEA617DA-0A64-4328-AA2D-7F45AA50B9CB}" srcId="{AD211232-7792-4FE3-8088-034BD259413F}" destId="{CFFA545B-55D2-4E4B-BF57-BED687A28C6F}" srcOrd="0" destOrd="0" parTransId="{BC6AC984-0DD0-4375-A01E-7A938DBAA1F6}" sibTransId="{3DDAD387-EC20-4450-8C74-6DC7071F0C73}"/>
    <dgm:cxn modelId="{B4BDECB8-F089-4579-86D1-0CF175DA67FB}" type="presParOf" srcId="{00AAAD08-86F9-4142-A22C-A528858D77AC}" destId="{3508E6CB-5030-44F9-AE9C-D4EA17F33A2C}" srcOrd="0" destOrd="0" presId="urn:microsoft.com/office/officeart/2005/8/layout/vList2"/>
    <dgm:cxn modelId="{A02B1F63-225D-4716-8FDD-7431F4D637B7}" type="presParOf" srcId="{00AAAD08-86F9-4142-A22C-A528858D77AC}" destId="{F8A875FF-B463-4E02-9CF9-E0AA63C70E4F}" srcOrd="1" destOrd="0" presId="urn:microsoft.com/office/officeart/2005/8/layout/vList2"/>
    <dgm:cxn modelId="{082636A2-D0B9-4CD9-976C-A86B6CEFC4C2}" type="presParOf" srcId="{00AAAD08-86F9-4142-A22C-A528858D77AC}" destId="{D715A94E-7B33-40FD-8EA1-68B6189BB1C9}"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C669A00-21CE-444B-83B5-6952337459A3}" type="doc">
      <dgm:prSet loTypeId="urn:microsoft.com/office/officeart/2005/8/layout/lProcess2" loCatId="relationship" qsTypeId="urn:microsoft.com/office/officeart/2005/8/quickstyle/simple5" qsCatId="simple" csTypeId="urn:microsoft.com/office/officeart/2005/8/colors/accent1_2" csCatId="accent1" phldr="1"/>
      <dgm:spPr/>
      <dgm:t>
        <a:bodyPr/>
        <a:lstStyle/>
        <a:p>
          <a:endParaRPr lang="en-US"/>
        </a:p>
      </dgm:t>
    </dgm:pt>
    <dgm:pt modelId="{D495E3AD-D733-46AA-9FF5-33727008759C}">
      <dgm:prSet phldrT="[Text]" custT="1"/>
      <dgm:spPr>
        <a:solidFill>
          <a:schemeClr val="tx2">
            <a:lumMod val="75000"/>
          </a:schemeClr>
        </a:solidFill>
      </dgm:spPr>
      <dgm:t>
        <a:bodyPr/>
        <a:lstStyle/>
        <a:p>
          <a:r>
            <a:rPr lang="en-MY" sz="2000" smtClean="0"/>
            <a:t>Activity and industry classifications</a:t>
          </a:r>
          <a:endParaRPr lang="en-US" sz="2000"/>
        </a:p>
      </dgm:t>
    </dgm:pt>
    <dgm:pt modelId="{5C14FF1D-E3A7-4260-A393-02A5AA2FA501}" type="parTrans" cxnId="{F06E06DB-6CB2-4813-A59F-38FDB299B92D}">
      <dgm:prSet/>
      <dgm:spPr/>
      <dgm:t>
        <a:bodyPr/>
        <a:lstStyle/>
        <a:p>
          <a:endParaRPr lang="en-US" sz="2000"/>
        </a:p>
      </dgm:t>
    </dgm:pt>
    <dgm:pt modelId="{F7FC7FF1-9566-4E51-9312-A20BBC0109EF}" type="sibTrans" cxnId="{F06E06DB-6CB2-4813-A59F-38FDB299B92D}">
      <dgm:prSet/>
      <dgm:spPr/>
      <dgm:t>
        <a:bodyPr/>
        <a:lstStyle/>
        <a:p>
          <a:endParaRPr lang="en-US" sz="2000"/>
        </a:p>
      </dgm:t>
    </dgm:pt>
    <dgm:pt modelId="{562AD14D-DF7A-4DC0-8C8E-B6078F23B3F8}">
      <dgm:prSet phldrT="[Text]" custT="1"/>
      <dgm:spPr>
        <a:solidFill>
          <a:schemeClr val="tx2">
            <a:lumMod val="75000"/>
          </a:schemeClr>
        </a:solidFill>
      </dgm:spPr>
      <dgm:t>
        <a:bodyPr/>
        <a:lstStyle/>
        <a:p>
          <a:r>
            <a:rPr lang="en-MY" sz="2000" smtClean="0"/>
            <a:t>Company and establishment organisation structure </a:t>
          </a:r>
          <a:endParaRPr lang="en-US" sz="2000"/>
        </a:p>
      </dgm:t>
    </dgm:pt>
    <dgm:pt modelId="{03C3BD0A-0A1B-4A4B-8665-595E74A7564C}" type="parTrans" cxnId="{8BE6C32F-DD21-49D8-BA05-BFF24CA754CC}">
      <dgm:prSet/>
      <dgm:spPr/>
      <dgm:t>
        <a:bodyPr/>
        <a:lstStyle/>
        <a:p>
          <a:endParaRPr lang="en-US" sz="2000"/>
        </a:p>
      </dgm:t>
    </dgm:pt>
    <dgm:pt modelId="{21E46B15-1F9E-4C6E-8299-42B883F29351}" type="sibTrans" cxnId="{8BE6C32F-DD21-49D8-BA05-BFF24CA754CC}">
      <dgm:prSet/>
      <dgm:spPr/>
      <dgm:t>
        <a:bodyPr/>
        <a:lstStyle/>
        <a:p>
          <a:endParaRPr lang="en-US" sz="2000"/>
        </a:p>
      </dgm:t>
    </dgm:pt>
    <dgm:pt modelId="{49CE1997-58CC-49B3-A2F8-A0670C3ECEF0}">
      <dgm:prSet phldrT="[Text]" custT="1"/>
      <dgm:spPr/>
      <dgm:t>
        <a:bodyPr/>
        <a:lstStyle/>
        <a:p>
          <a:endParaRPr lang="en-US" sz="2000"/>
        </a:p>
      </dgm:t>
    </dgm:pt>
    <dgm:pt modelId="{D32A05F1-523D-4518-9CE4-FC2DD2DE687A}" type="parTrans" cxnId="{7578F47C-2FD3-4D5C-9050-1AB7252250D1}">
      <dgm:prSet/>
      <dgm:spPr/>
      <dgm:t>
        <a:bodyPr/>
        <a:lstStyle/>
        <a:p>
          <a:endParaRPr lang="en-US" sz="2000"/>
        </a:p>
      </dgm:t>
    </dgm:pt>
    <dgm:pt modelId="{1BFC075B-E510-40D6-BBB8-56696DCBEFFC}" type="sibTrans" cxnId="{7578F47C-2FD3-4D5C-9050-1AB7252250D1}">
      <dgm:prSet/>
      <dgm:spPr/>
      <dgm:t>
        <a:bodyPr/>
        <a:lstStyle/>
        <a:p>
          <a:endParaRPr lang="en-US" sz="2000"/>
        </a:p>
      </dgm:t>
    </dgm:pt>
    <dgm:pt modelId="{2EAED708-A384-432A-807E-0CF912427355}">
      <dgm:prSet phldrT="[Text]" custT="1"/>
      <dgm:spPr>
        <a:solidFill>
          <a:schemeClr val="tx2">
            <a:lumMod val="75000"/>
          </a:schemeClr>
        </a:solidFill>
      </dgm:spPr>
      <dgm:t>
        <a:bodyPr/>
        <a:lstStyle/>
        <a:p>
          <a:r>
            <a:rPr lang="en-MY" sz="2000" smtClean="0"/>
            <a:t>Censuses/ surveys control status indicators</a:t>
          </a:r>
          <a:endParaRPr lang="en-US" sz="2000"/>
        </a:p>
      </dgm:t>
    </dgm:pt>
    <dgm:pt modelId="{DA2F411A-D3F9-44CD-B11E-D84D85901EC5}" type="parTrans" cxnId="{74B28B39-8E0A-488A-AAC4-A6A431BD7048}">
      <dgm:prSet/>
      <dgm:spPr/>
      <dgm:t>
        <a:bodyPr/>
        <a:lstStyle/>
        <a:p>
          <a:endParaRPr lang="en-US" sz="2000"/>
        </a:p>
      </dgm:t>
    </dgm:pt>
    <dgm:pt modelId="{2557E2BC-3353-439E-9BEB-BC3C4ABC6345}" type="sibTrans" cxnId="{74B28B39-8E0A-488A-AAC4-A6A431BD7048}">
      <dgm:prSet/>
      <dgm:spPr/>
      <dgm:t>
        <a:bodyPr/>
        <a:lstStyle/>
        <a:p>
          <a:endParaRPr lang="en-US" sz="2000"/>
        </a:p>
      </dgm:t>
    </dgm:pt>
    <dgm:pt modelId="{9FF2DF3F-C0C5-4185-B839-58A9437B6B47}">
      <dgm:prSet phldrT="[Text]" custT="1"/>
      <dgm:spPr/>
      <dgm:t>
        <a:bodyPr/>
        <a:lstStyle/>
        <a:p>
          <a:endParaRPr lang="en-US" sz="2000"/>
        </a:p>
      </dgm:t>
    </dgm:pt>
    <dgm:pt modelId="{AE613667-E479-411C-AD91-035362ADDFC6}" type="sibTrans" cxnId="{BD837C9C-90DF-4738-8DAD-FB57E8C78C3D}">
      <dgm:prSet/>
      <dgm:spPr/>
      <dgm:t>
        <a:bodyPr/>
        <a:lstStyle/>
        <a:p>
          <a:endParaRPr lang="en-US" sz="2000"/>
        </a:p>
      </dgm:t>
    </dgm:pt>
    <dgm:pt modelId="{3B164618-E315-43E9-8492-E448D83BA936}" type="parTrans" cxnId="{BD837C9C-90DF-4738-8DAD-FB57E8C78C3D}">
      <dgm:prSet/>
      <dgm:spPr/>
      <dgm:t>
        <a:bodyPr/>
        <a:lstStyle/>
        <a:p>
          <a:endParaRPr lang="en-US" sz="2000"/>
        </a:p>
      </dgm:t>
    </dgm:pt>
    <dgm:pt modelId="{ADF2453D-2EE8-47E7-A72A-506B140C0F3B}">
      <dgm:prSet phldrT="[Text]" custT="1"/>
      <dgm:spPr/>
      <dgm:t>
        <a:bodyPr/>
        <a:lstStyle/>
        <a:p>
          <a:endParaRPr lang="en-MY" sz="2000" smtClean="0"/>
        </a:p>
        <a:p>
          <a:endParaRPr lang="en-MY" sz="2000" smtClean="0"/>
        </a:p>
        <a:p>
          <a:endParaRPr lang="en-MY" sz="2000" smtClean="0"/>
        </a:p>
        <a:p>
          <a:endParaRPr lang="en-MY" sz="2000" smtClean="0"/>
        </a:p>
        <a:p>
          <a:endParaRPr lang="en-MY" sz="2000" smtClean="0"/>
        </a:p>
        <a:p>
          <a:endParaRPr lang="en-MY" sz="2000" smtClean="0"/>
        </a:p>
        <a:p>
          <a:endParaRPr lang="en-MY" sz="2000" smtClean="0"/>
        </a:p>
        <a:p>
          <a:endParaRPr lang="en-MY" sz="2000" smtClean="0"/>
        </a:p>
      </dgm:t>
    </dgm:pt>
    <dgm:pt modelId="{0CB3DF35-12C5-4032-A6D2-69C01C99807D}" type="sibTrans" cxnId="{F935B7B2-7EF9-485D-9585-8DBB2258382D}">
      <dgm:prSet/>
      <dgm:spPr/>
      <dgm:t>
        <a:bodyPr/>
        <a:lstStyle/>
        <a:p>
          <a:endParaRPr lang="en-US" sz="2000"/>
        </a:p>
      </dgm:t>
    </dgm:pt>
    <dgm:pt modelId="{20133302-9E20-4A1A-8DC3-7930AB03DB65}" type="parTrans" cxnId="{F935B7B2-7EF9-485D-9585-8DBB2258382D}">
      <dgm:prSet/>
      <dgm:spPr/>
      <dgm:t>
        <a:bodyPr/>
        <a:lstStyle/>
        <a:p>
          <a:endParaRPr lang="en-US" sz="2000"/>
        </a:p>
      </dgm:t>
    </dgm:pt>
    <dgm:pt modelId="{94836C03-8613-4B9C-A59F-A148FD716772}" type="pres">
      <dgm:prSet presAssocID="{7C669A00-21CE-444B-83B5-6952337459A3}" presName="theList" presStyleCnt="0">
        <dgm:presLayoutVars>
          <dgm:dir/>
          <dgm:animLvl val="lvl"/>
          <dgm:resizeHandles val="exact"/>
        </dgm:presLayoutVars>
      </dgm:prSet>
      <dgm:spPr/>
      <dgm:t>
        <a:bodyPr/>
        <a:lstStyle/>
        <a:p>
          <a:endParaRPr lang="en-US"/>
        </a:p>
      </dgm:t>
    </dgm:pt>
    <dgm:pt modelId="{6B9FD680-C234-44D4-ABFC-6A2D07EB6E6E}" type="pres">
      <dgm:prSet presAssocID="{ADF2453D-2EE8-47E7-A72A-506B140C0F3B}" presName="compNode" presStyleCnt="0"/>
      <dgm:spPr/>
      <dgm:t>
        <a:bodyPr/>
        <a:lstStyle/>
        <a:p>
          <a:endParaRPr lang="en-US"/>
        </a:p>
      </dgm:t>
    </dgm:pt>
    <dgm:pt modelId="{EDF385FA-A47E-4F41-BEF1-FE08C7200A3C}" type="pres">
      <dgm:prSet presAssocID="{ADF2453D-2EE8-47E7-A72A-506B140C0F3B}" presName="aNode" presStyleLbl="bgShp" presStyleIdx="0" presStyleCnt="3"/>
      <dgm:spPr/>
      <dgm:t>
        <a:bodyPr/>
        <a:lstStyle/>
        <a:p>
          <a:endParaRPr lang="en-US"/>
        </a:p>
      </dgm:t>
    </dgm:pt>
    <dgm:pt modelId="{B67F2C5A-A7FE-4C17-8B8C-B742E269BA88}" type="pres">
      <dgm:prSet presAssocID="{ADF2453D-2EE8-47E7-A72A-506B140C0F3B}" presName="textNode" presStyleLbl="bgShp" presStyleIdx="0" presStyleCnt="3"/>
      <dgm:spPr/>
      <dgm:t>
        <a:bodyPr/>
        <a:lstStyle/>
        <a:p>
          <a:endParaRPr lang="en-US"/>
        </a:p>
      </dgm:t>
    </dgm:pt>
    <dgm:pt modelId="{39461C28-FB19-4C45-BF69-64854B0DE7FB}" type="pres">
      <dgm:prSet presAssocID="{ADF2453D-2EE8-47E7-A72A-506B140C0F3B}" presName="compChildNode" presStyleCnt="0"/>
      <dgm:spPr/>
      <dgm:t>
        <a:bodyPr/>
        <a:lstStyle/>
        <a:p>
          <a:endParaRPr lang="en-US"/>
        </a:p>
      </dgm:t>
    </dgm:pt>
    <dgm:pt modelId="{03F42D8E-5C4C-4C33-A7DB-AC7CACB8CE27}" type="pres">
      <dgm:prSet presAssocID="{ADF2453D-2EE8-47E7-A72A-506B140C0F3B}" presName="theInnerList" presStyleCnt="0"/>
      <dgm:spPr/>
      <dgm:t>
        <a:bodyPr/>
        <a:lstStyle/>
        <a:p>
          <a:endParaRPr lang="en-US"/>
        </a:p>
      </dgm:t>
    </dgm:pt>
    <dgm:pt modelId="{4CB2FC69-F95E-475F-87B9-20328C42438F}" type="pres">
      <dgm:prSet presAssocID="{D495E3AD-D733-46AA-9FF5-33727008759C}" presName="childNode" presStyleLbl="node1" presStyleIdx="0" presStyleCnt="3" custScaleX="123971" custScaleY="120563" custLinFactNeighborX="-563" custLinFactNeighborY="-34319">
        <dgm:presLayoutVars>
          <dgm:bulletEnabled val="1"/>
        </dgm:presLayoutVars>
      </dgm:prSet>
      <dgm:spPr/>
      <dgm:t>
        <a:bodyPr/>
        <a:lstStyle/>
        <a:p>
          <a:endParaRPr lang="en-US"/>
        </a:p>
      </dgm:t>
    </dgm:pt>
    <dgm:pt modelId="{054789F3-C61E-434D-9BC9-6AF9964E047A}" type="pres">
      <dgm:prSet presAssocID="{ADF2453D-2EE8-47E7-A72A-506B140C0F3B}" presName="aSpace" presStyleCnt="0"/>
      <dgm:spPr/>
      <dgm:t>
        <a:bodyPr/>
        <a:lstStyle/>
        <a:p>
          <a:endParaRPr lang="en-US"/>
        </a:p>
      </dgm:t>
    </dgm:pt>
    <dgm:pt modelId="{A587A9DE-6EA0-455D-A90E-C4563F620917}" type="pres">
      <dgm:prSet presAssocID="{9FF2DF3F-C0C5-4185-B839-58A9437B6B47}" presName="compNode" presStyleCnt="0"/>
      <dgm:spPr/>
      <dgm:t>
        <a:bodyPr/>
        <a:lstStyle/>
        <a:p>
          <a:endParaRPr lang="en-US"/>
        </a:p>
      </dgm:t>
    </dgm:pt>
    <dgm:pt modelId="{D92EEC75-B221-4EE4-A869-EA11155E3E4A}" type="pres">
      <dgm:prSet presAssocID="{9FF2DF3F-C0C5-4185-B839-58A9437B6B47}" presName="aNode" presStyleLbl="bgShp" presStyleIdx="1" presStyleCnt="3"/>
      <dgm:spPr/>
      <dgm:t>
        <a:bodyPr/>
        <a:lstStyle/>
        <a:p>
          <a:endParaRPr lang="en-US"/>
        </a:p>
      </dgm:t>
    </dgm:pt>
    <dgm:pt modelId="{78DD8FA1-CEE1-4C49-B336-4DBD1CD4BA24}" type="pres">
      <dgm:prSet presAssocID="{9FF2DF3F-C0C5-4185-B839-58A9437B6B47}" presName="textNode" presStyleLbl="bgShp" presStyleIdx="1" presStyleCnt="3"/>
      <dgm:spPr/>
      <dgm:t>
        <a:bodyPr/>
        <a:lstStyle/>
        <a:p>
          <a:endParaRPr lang="en-US"/>
        </a:p>
      </dgm:t>
    </dgm:pt>
    <dgm:pt modelId="{F58A2F43-173D-42DB-8E45-228361C636F7}" type="pres">
      <dgm:prSet presAssocID="{9FF2DF3F-C0C5-4185-B839-58A9437B6B47}" presName="compChildNode" presStyleCnt="0"/>
      <dgm:spPr/>
      <dgm:t>
        <a:bodyPr/>
        <a:lstStyle/>
        <a:p>
          <a:endParaRPr lang="en-US"/>
        </a:p>
      </dgm:t>
    </dgm:pt>
    <dgm:pt modelId="{18FC1BE3-C585-444E-8F11-588AA494F27D}" type="pres">
      <dgm:prSet presAssocID="{9FF2DF3F-C0C5-4185-B839-58A9437B6B47}" presName="theInnerList" presStyleCnt="0"/>
      <dgm:spPr/>
      <dgm:t>
        <a:bodyPr/>
        <a:lstStyle/>
        <a:p>
          <a:endParaRPr lang="en-US"/>
        </a:p>
      </dgm:t>
    </dgm:pt>
    <dgm:pt modelId="{9910A66C-5CE2-435B-A833-FD63A21CFE2F}" type="pres">
      <dgm:prSet presAssocID="{562AD14D-DF7A-4DC0-8C8E-B6078F23B3F8}" presName="childNode" presStyleLbl="node1" presStyleIdx="1" presStyleCnt="3" custScaleX="120034" custScaleY="153997" custLinFactNeighborY="-42779">
        <dgm:presLayoutVars>
          <dgm:bulletEnabled val="1"/>
        </dgm:presLayoutVars>
      </dgm:prSet>
      <dgm:spPr/>
      <dgm:t>
        <a:bodyPr/>
        <a:lstStyle/>
        <a:p>
          <a:endParaRPr lang="en-US"/>
        </a:p>
      </dgm:t>
    </dgm:pt>
    <dgm:pt modelId="{C5700772-6C46-425B-83BD-3E74FD5AF7B3}" type="pres">
      <dgm:prSet presAssocID="{9FF2DF3F-C0C5-4185-B839-58A9437B6B47}" presName="aSpace" presStyleCnt="0"/>
      <dgm:spPr/>
      <dgm:t>
        <a:bodyPr/>
        <a:lstStyle/>
        <a:p>
          <a:endParaRPr lang="en-US"/>
        </a:p>
      </dgm:t>
    </dgm:pt>
    <dgm:pt modelId="{99F0B2CE-5248-415B-89E0-5CCB8AA99586}" type="pres">
      <dgm:prSet presAssocID="{49CE1997-58CC-49B3-A2F8-A0670C3ECEF0}" presName="compNode" presStyleCnt="0"/>
      <dgm:spPr/>
      <dgm:t>
        <a:bodyPr/>
        <a:lstStyle/>
        <a:p>
          <a:endParaRPr lang="en-US"/>
        </a:p>
      </dgm:t>
    </dgm:pt>
    <dgm:pt modelId="{EA2EC7B9-BD1D-408B-AE45-59FF31A41B97}" type="pres">
      <dgm:prSet presAssocID="{49CE1997-58CC-49B3-A2F8-A0670C3ECEF0}" presName="aNode" presStyleLbl="bgShp" presStyleIdx="2" presStyleCnt="3"/>
      <dgm:spPr/>
      <dgm:t>
        <a:bodyPr/>
        <a:lstStyle/>
        <a:p>
          <a:endParaRPr lang="en-US"/>
        </a:p>
      </dgm:t>
    </dgm:pt>
    <dgm:pt modelId="{754CC222-9EAA-4051-9578-C9812257C3B2}" type="pres">
      <dgm:prSet presAssocID="{49CE1997-58CC-49B3-A2F8-A0670C3ECEF0}" presName="textNode" presStyleLbl="bgShp" presStyleIdx="2" presStyleCnt="3"/>
      <dgm:spPr/>
      <dgm:t>
        <a:bodyPr/>
        <a:lstStyle/>
        <a:p>
          <a:endParaRPr lang="en-US"/>
        </a:p>
      </dgm:t>
    </dgm:pt>
    <dgm:pt modelId="{D43A97CB-1652-4D2F-9BA0-AC5EF94013BA}" type="pres">
      <dgm:prSet presAssocID="{49CE1997-58CC-49B3-A2F8-A0670C3ECEF0}" presName="compChildNode" presStyleCnt="0"/>
      <dgm:spPr/>
      <dgm:t>
        <a:bodyPr/>
        <a:lstStyle/>
        <a:p>
          <a:endParaRPr lang="en-US"/>
        </a:p>
      </dgm:t>
    </dgm:pt>
    <dgm:pt modelId="{7DD92D7B-B7CE-48C8-A6C9-1AF0DD1B056F}" type="pres">
      <dgm:prSet presAssocID="{49CE1997-58CC-49B3-A2F8-A0670C3ECEF0}" presName="theInnerList" presStyleCnt="0"/>
      <dgm:spPr/>
      <dgm:t>
        <a:bodyPr/>
        <a:lstStyle/>
        <a:p>
          <a:endParaRPr lang="en-US"/>
        </a:p>
      </dgm:t>
    </dgm:pt>
    <dgm:pt modelId="{B91182A9-31F2-4028-986A-F97DD661CE19}" type="pres">
      <dgm:prSet presAssocID="{2EAED708-A384-432A-807E-0CF912427355}" presName="childNode" presStyleLbl="node1" presStyleIdx="2" presStyleCnt="3" custScaleX="123689" custScaleY="153997" custLinFactNeighborX="207" custLinFactNeighborY="-46173">
        <dgm:presLayoutVars>
          <dgm:bulletEnabled val="1"/>
        </dgm:presLayoutVars>
      </dgm:prSet>
      <dgm:spPr/>
      <dgm:t>
        <a:bodyPr/>
        <a:lstStyle/>
        <a:p>
          <a:endParaRPr lang="en-US"/>
        </a:p>
      </dgm:t>
    </dgm:pt>
  </dgm:ptLst>
  <dgm:cxnLst>
    <dgm:cxn modelId="{1935987A-619C-4509-B56E-A3E93B848A92}" type="presOf" srcId="{9FF2DF3F-C0C5-4185-B839-58A9437B6B47}" destId="{D92EEC75-B221-4EE4-A869-EA11155E3E4A}" srcOrd="0" destOrd="0" presId="urn:microsoft.com/office/officeart/2005/8/layout/lProcess2"/>
    <dgm:cxn modelId="{996A4EC6-D307-495D-8509-4DE016FD397D}" type="presOf" srcId="{D495E3AD-D733-46AA-9FF5-33727008759C}" destId="{4CB2FC69-F95E-475F-87B9-20328C42438F}" srcOrd="0" destOrd="0" presId="urn:microsoft.com/office/officeart/2005/8/layout/lProcess2"/>
    <dgm:cxn modelId="{7B481FCE-1769-4BA5-879E-F505A08D308E}" type="presOf" srcId="{9FF2DF3F-C0C5-4185-B839-58A9437B6B47}" destId="{78DD8FA1-CEE1-4C49-B336-4DBD1CD4BA24}" srcOrd="1" destOrd="0" presId="urn:microsoft.com/office/officeart/2005/8/layout/lProcess2"/>
    <dgm:cxn modelId="{BD837C9C-90DF-4738-8DAD-FB57E8C78C3D}" srcId="{7C669A00-21CE-444B-83B5-6952337459A3}" destId="{9FF2DF3F-C0C5-4185-B839-58A9437B6B47}" srcOrd="1" destOrd="0" parTransId="{3B164618-E315-43E9-8492-E448D83BA936}" sibTransId="{AE613667-E479-411C-AD91-035362ADDFC6}"/>
    <dgm:cxn modelId="{1F8C3712-5E58-4F7F-B98F-5B772032F241}" type="presOf" srcId="{7C669A00-21CE-444B-83B5-6952337459A3}" destId="{94836C03-8613-4B9C-A59F-A148FD716772}" srcOrd="0" destOrd="0" presId="urn:microsoft.com/office/officeart/2005/8/layout/lProcess2"/>
    <dgm:cxn modelId="{F935B7B2-7EF9-485D-9585-8DBB2258382D}" srcId="{7C669A00-21CE-444B-83B5-6952337459A3}" destId="{ADF2453D-2EE8-47E7-A72A-506B140C0F3B}" srcOrd="0" destOrd="0" parTransId="{20133302-9E20-4A1A-8DC3-7930AB03DB65}" sibTransId="{0CB3DF35-12C5-4032-A6D2-69C01C99807D}"/>
    <dgm:cxn modelId="{74B28B39-8E0A-488A-AAC4-A6A431BD7048}" srcId="{49CE1997-58CC-49B3-A2F8-A0670C3ECEF0}" destId="{2EAED708-A384-432A-807E-0CF912427355}" srcOrd="0" destOrd="0" parTransId="{DA2F411A-D3F9-44CD-B11E-D84D85901EC5}" sibTransId="{2557E2BC-3353-439E-9BEB-BC3C4ABC6345}"/>
    <dgm:cxn modelId="{F06E06DB-6CB2-4813-A59F-38FDB299B92D}" srcId="{ADF2453D-2EE8-47E7-A72A-506B140C0F3B}" destId="{D495E3AD-D733-46AA-9FF5-33727008759C}" srcOrd="0" destOrd="0" parTransId="{5C14FF1D-E3A7-4260-A393-02A5AA2FA501}" sibTransId="{F7FC7FF1-9566-4E51-9312-A20BBC0109EF}"/>
    <dgm:cxn modelId="{882032B7-F1F1-4245-B0E2-8E6A7A3E4E24}" type="presOf" srcId="{49CE1997-58CC-49B3-A2F8-A0670C3ECEF0}" destId="{EA2EC7B9-BD1D-408B-AE45-59FF31A41B97}" srcOrd="0" destOrd="0" presId="urn:microsoft.com/office/officeart/2005/8/layout/lProcess2"/>
    <dgm:cxn modelId="{9134341E-619A-42CD-93EA-9ABC028257E0}" type="presOf" srcId="{ADF2453D-2EE8-47E7-A72A-506B140C0F3B}" destId="{EDF385FA-A47E-4F41-BEF1-FE08C7200A3C}" srcOrd="0" destOrd="0" presId="urn:microsoft.com/office/officeart/2005/8/layout/lProcess2"/>
    <dgm:cxn modelId="{05DE9035-0FE3-4786-8ED3-5922FBDFE70E}" type="presOf" srcId="{2EAED708-A384-432A-807E-0CF912427355}" destId="{B91182A9-31F2-4028-986A-F97DD661CE19}" srcOrd="0" destOrd="0" presId="urn:microsoft.com/office/officeart/2005/8/layout/lProcess2"/>
    <dgm:cxn modelId="{8A12E2CC-372E-49CF-928D-00B1C473D09C}" type="presOf" srcId="{ADF2453D-2EE8-47E7-A72A-506B140C0F3B}" destId="{B67F2C5A-A7FE-4C17-8B8C-B742E269BA88}" srcOrd="1" destOrd="0" presId="urn:microsoft.com/office/officeart/2005/8/layout/lProcess2"/>
    <dgm:cxn modelId="{E1C47EAF-E9CC-4612-8AA6-29470EACA1A3}" type="presOf" srcId="{49CE1997-58CC-49B3-A2F8-A0670C3ECEF0}" destId="{754CC222-9EAA-4051-9578-C9812257C3B2}" srcOrd="1" destOrd="0" presId="urn:microsoft.com/office/officeart/2005/8/layout/lProcess2"/>
    <dgm:cxn modelId="{7578F47C-2FD3-4D5C-9050-1AB7252250D1}" srcId="{7C669A00-21CE-444B-83B5-6952337459A3}" destId="{49CE1997-58CC-49B3-A2F8-A0670C3ECEF0}" srcOrd="2" destOrd="0" parTransId="{D32A05F1-523D-4518-9CE4-FC2DD2DE687A}" sibTransId="{1BFC075B-E510-40D6-BBB8-56696DCBEFFC}"/>
    <dgm:cxn modelId="{D6B802D1-FCE3-46E5-BED3-91ADD25AA3A0}" type="presOf" srcId="{562AD14D-DF7A-4DC0-8C8E-B6078F23B3F8}" destId="{9910A66C-5CE2-435B-A833-FD63A21CFE2F}" srcOrd="0" destOrd="0" presId="urn:microsoft.com/office/officeart/2005/8/layout/lProcess2"/>
    <dgm:cxn modelId="{8BE6C32F-DD21-49D8-BA05-BFF24CA754CC}" srcId="{9FF2DF3F-C0C5-4185-B839-58A9437B6B47}" destId="{562AD14D-DF7A-4DC0-8C8E-B6078F23B3F8}" srcOrd="0" destOrd="0" parTransId="{03C3BD0A-0A1B-4A4B-8665-595E74A7564C}" sibTransId="{21E46B15-1F9E-4C6E-8299-42B883F29351}"/>
    <dgm:cxn modelId="{5EC50E66-A423-4625-956E-08FD3F2DF1C9}" type="presParOf" srcId="{94836C03-8613-4B9C-A59F-A148FD716772}" destId="{6B9FD680-C234-44D4-ABFC-6A2D07EB6E6E}" srcOrd="0" destOrd="0" presId="urn:microsoft.com/office/officeart/2005/8/layout/lProcess2"/>
    <dgm:cxn modelId="{84244531-6973-4167-98C4-49ECE57928E9}" type="presParOf" srcId="{6B9FD680-C234-44D4-ABFC-6A2D07EB6E6E}" destId="{EDF385FA-A47E-4F41-BEF1-FE08C7200A3C}" srcOrd="0" destOrd="0" presId="urn:microsoft.com/office/officeart/2005/8/layout/lProcess2"/>
    <dgm:cxn modelId="{6792FA97-383E-44F4-A225-C99510E07688}" type="presParOf" srcId="{6B9FD680-C234-44D4-ABFC-6A2D07EB6E6E}" destId="{B67F2C5A-A7FE-4C17-8B8C-B742E269BA88}" srcOrd="1" destOrd="0" presId="urn:microsoft.com/office/officeart/2005/8/layout/lProcess2"/>
    <dgm:cxn modelId="{B50CEBA0-5C35-45BC-BA0F-3DD3F3E435D2}" type="presParOf" srcId="{6B9FD680-C234-44D4-ABFC-6A2D07EB6E6E}" destId="{39461C28-FB19-4C45-BF69-64854B0DE7FB}" srcOrd="2" destOrd="0" presId="urn:microsoft.com/office/officeart/2005/8/layout/lProcess2"/>
    <dgm:cxn modelId="{C3AA935D-0593-4F1C-BB3B-F2EA0E9CA4BC}" type="presParOf" srcId="{39461C28-FB19-4C45-BF69-64854B0DE7FB}" destId="{03F42D8E-5C4C-4C33-A7DB-AC7CACB8CE27}" srcOrd="0" destOrd="0" presId="urn:microsoft.com/office/officeart/2005/8/layout/lProcess2"/>
    <dgm:cxn modelId="{D8DCF54F-0D7A-4174-A6D9-F0FED2C19ACB}" type="presParOf" srcId="{03F42D8E-5C4C-4C33-A7DB-AC7CACB8CE27}" destId="{4CB2FC69-F95E-475F-87B9-20328C42438F}" srcOrd="0" destOrd="0" presId="urn:microsoft.com/office/officeart/2005/8/layout/lProcess2"/>
    <dgm:cxn modelId="{CF7FC2E4-90AF-424B-B05D-EB71935637AC}" type="presParOf" srcId="{94836C03-8613-4B9C-A59F-A148FD716772}" destId="{054789F3-C61E-434D-9BC9-6AF9964E047A}" srcOrd="1" destOrd="0" presId="urn:microsoft.com/office/officeart/2005/8/layout/lProcess2"/>
    <dgm:cxn modelId="{B9AD4E6B-BBCA-4DEC-8582-2711F2EE9495}" type="presParOf" srcId="{94836C03-8613-4B9C-A59F-A148FD716772}" destId="{A587A9DE-6EA0-455D-A90E-C4563F620917}" srcOrd="2" destOrd="0" presId="urn:microsoft.com/office/officeart/2005/8/layout/lProcess2"/>
    <dgm:cxn modelId="{49D3FAAA-4918-424D-920D-5BDDAF274D50}" type="presParOf" srcId="{A587A9DE-6EA0-455D-A90E-C4563F620917}" destId="{D92EEC75-B221-4EE4-A869-EA11155E3E4A}" srcOrd="0" destOrd="0" presId="urn:microsoft.com/office/officeart/2005/8/layout/lProcess2"/>
    <dgm:cxn modelId="{8C709D14-D2D1-4DB3-B237-D1499E5CF410}" type="presParOf" srcId="{A587A9DE-6EA0-455D-A90E-C4563F620917}" destId="{78DD8FA1-CEE1-4C49-B336-4DBD1CD4BA24}" srcOrd="1" destOrd="0" presId="urn:microsoft.com/office/officeart/2005/8/layout/lProcess2"/>
    <dgm:cxn modelId="{759643D3-A894-4EE0-931D-CC9A197FF41D}" type="presParOf" srcId="{A587A9DE-6EA0-455D-A90E-C4563F620917}" destId="{F58A2F43-173D-42DB-8E45-228361C636F7}" srcOrd="2" destOrd="0" presId="urn:microsoft.com/office/officeart/2005/8/layout/lProcess2"/>
    <dgm:cxn modelId="{F3F8F577-B721-4D8B-A9D1-625D05DCECA9}" type="presParOf" srcId="{F58A2F43-173D-42DB-8E45-228361C636F7}" destId="{18FC1BE3-C585-444E-8F11-588AA494F27D}" srcOrd="0" destOrd="0" presId="urn:microsoft.com/office/officeart/2005/8/layout/lProcess2"/>
    <dgm:cxn modelId="{36F7858A-D5B3-4EF5-8394-2E8C82FFB227}" type="presParOf" srcId="{18FC1BE3-C585-444E-8F11-588AA494F27D}" destId="{9910A66C-5CE2-435B-A833-FD63A21CFE2F}" srcOrd="0" destOrd="0" presId="urn:microsoft.com/office/officeart/2005/8/layout/lProcess2"/>
    <dgm:cxn modelId="{3338CF24-C47A-44F5-A07B-F3167AB052A8}" type="presParOf" srcId="{94836C03-8613-4B9C-A59F-A148FD716772}" destId="{C5700772-6C46-425B-83BD-3E74FD5AF7B3}" srcOrd="3" destOrd="0" presId="urn:microsoft.com/office/officeart/2005/8/layout/lProcess2"/>
    <dgm:cxn modelId="{7B6A7876-637A-4040-96C0-2D71E5DE87D4}" type="presParOf" srcId="{94836C03-8613-4B9C-A59F-A148FD716772}" destId="{99F0B2CE-5248-415B-89E0-5CCB8AA99586}" srcOrd="4" destOrd="0" presId="urn:microsoft.com/office/officeart/2005/8/layout/lProcess2"/>
    <dgm:cxn modelId="{29AF6F68-DD75-43F9-9CDE-31B0DF1BB952}" type="presParOf" srcId="{99F0B2CE-5248-415B-89E0-5CCB8AA99586}" destId="{EA2EC7B9-BD1D-408B-AE45-59FF31A41B97}" srcOrd="0" destOrd="0" presId="urn:microsoft.com/office/officeart/2005/8/layout/lProcess2"/>
    <dgm:cxn modelId="{F39AE669-5A4C-4362-B199-AB623134AB90}" type="presParOf" srcId="{99F0B2CE-5248-415B-89E0-5CCB8AA99586}" destId="{754CC222-9EAA-4051-9578-C9812257C3B2}" srcOrd="1" destOrd="0" presId="urn:microsoft.com/office/officeart/2005/8/layout/lProcess2"/>
    <dgm:cxn modelId="{8EDAFC64-3E26-4B59-8D2A-6412B25FADBB}" type="presParOf" srcId="{99F0B2CE-5248-415B-89E0-5CCB8AA99586}" destId="{D43A97CB-1652-4D2F-9BA0-AC5EF94013BA}" srcOrd="2" destOrd="0" presId="urn:microsoft.com/office/officeart/2005/8/layout/lProcess2"/>
    <dgm:cxn modelId="{14041289-281C-4252-81FA-CF4429438457}" type="presParOf" srcId="{D43A97CB-1652-4D2F-9BA0-AC5EF94013BA}" destId="{7DD92D7B-B7CE-48C8-A6C9-1AF0DD1B056F}" srcOrd="0" destOrd="0" presId="urn:microsoft.com/office/officeart/2005/8/layout/lProcess2"/>
    <dgm:cxn modelId="{B5F1C4B4-A058-46C1-84E3-436208211610}" type="presParOf" srcId="{7DD92D7B-B7CE-48C8-A6C9-1AF0DD1B056F}" destId="{B91182A9-31F2-4028-986A-F97DD661CE19}" srcOrd="0" destOrd="0" presId="urn:microsoft.com/office/officeart/2005/8/layout/lProcess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CE19AB3-5F1A-4BF3-9A0B-354A3F46B2FD}" type="doc">
      <dgm:prSet loTypeId="urn:microsoft.com/office/officeart/2005/8/layout/process2" loCatId="process" qsTypeId="urn:microsoft.com/office/officeart/2005/8/quickstyle/3d2" qsCatId="3D" csTypeId="urn:microsoft.com/office/officeart/2005/8/colors/accent1_4" csCatId="accent1" phldr="1"/>
      <dgm:spPr/>
      <dgm:t>
        <a:bodyPr/>
        <a:lstStyle/>
        <a:p>
          <a:endParaRPr lang="en-US"/>
        </a:p>
      </dgm:t>
    </dgm:pt>
    <dgm:pt modelId="{491CF55A-EC7C-489A-9CF8-0D9BE025AB48}">
      <dgm:prSet phldrT="[Text]" custT="1"/>
      <dgm:spPr>
        <a:solidFill>
          <a:schemeClr val="tx2">
            <a:lumMod val="75000"/>
          </a:schemeClr>
        </a:solidFill>
        <a:ln>
          <a:solidFill>
            <a:srgbClr val="00B0F0"/>
          </a:solidFill>
        </a:ln>
      </dgm:spPr>
      <dgm:t>
        <a:bodyPr/>
        <a:lstStyle/>
        <a:p>
          <a:pPr marL="0" indent="0" algn="ctr">
            <a:tabLst/>
          </a:pPr>
          <a:r>
            <a:rPr lang="en-MY" sz="2400" dirty="0" smtClean="0">
              <a:solidFill>
                <a:schemeClr val="bg1"/>
              </a:solidFill>
            </a:rPr>
            <a:t>The main </a:t>
          </a:r>
          <a:r>
            <a:rPr lang="en-MY" sz="2400" dirty="0" smtClean="0">
              <a:solidFill>
                <a:schemeClr val="bg1"/>
              </a:solidFill>
            </a:rPr>
            <a:t>objective of </a:t>
          </a:r>
          <a:r>
            <a:rPr lang="en-MY" sz="2400" dirty="0" smtClean="0">
              <a:solidFill>
                <a:schemeClr val="bg1"/>
              </a:solidFill>
            </a:rPr>
            <a:t>MBR </a:t>
          </a:r>
          <a:r>
            <a:rPr lang="en-MY" sz="2400" dirty="0" smtClean="0">
              <a:solidFill>
                <a:schemeClr val="bg1"/>
              </a:solidFill>
            </a:rPr>
            <a:t>is to provide </a:t>
          </a:r>
          <a:endParaRPr lang="en-MY" sz="2400" dirty="0" smtClean="0">
            <a:solidFill>
              <a:schemeClr val="bg1"/>
            </a:solidFill>
          </a:endParaRPr>
        </a:p>
        <a:p>
          <a:pPr marL="0" indent="0" algn="ctr">
            <a:tabLst/>
          </a:pPr>
          <a:r>
            <a:rPr lang="en-MY" sz="2400" dirty="0" smtClean="0">
              <a:solidFill>
                <a:schemeClr val="bg1"/>
              </a:solidFill>
            </a:rPr>
            <a:t>censuses/surveys </a:t>
          </a:r>
          <a:r>
            <a:rPr lang="en-MY" sz="2400" dirty="0" smtClean="0">
              <a:solidFill>
                <a:schemeClr val="bg1"/>
              </a:solidFill>
            </a:rPr>
            <a:t>frame </a:t>
          </a:r>
          <a:r>
            <a:rPr lang="en-MY" sz="2400" dirty="0" smtClean="0">
              <a:solidFill>
                <a:schemeClr val="bg1"/>
              </a:solidFill>
            </a:rPr>
            <a:t>accurate, reliable </a:t>
          </a:r>
          <a:r>
            <a:rPr lang="en-MY" sz="2400" dirty="0" smtClean="0">
              <a:solidFill>
                <a:schemeClr val="bg1"/>
              </a:solidFill>
            </a:rPr>
            <a:t>and timely  </a:t>
          </a:r>
          <a:endParaRPr lang="en-US" sz="2400" dirty="0">
            <a:solidFill>
              <a:schemeClr val="bg1"/>
            </a:solidFill>
          </a:endParaRPr>
        </a:p>
      </dgm:t>
    </dgm:pt>
    <dgm:pt modelId="{26093959-E3A9-4FDD-889E-E2FD68A15046}" type="parTrans" cxnId="{271E1026-8392-4176-B8D2-4969726D8900}">
      <dgm:prSet/>
      <dgm:spPr/>
      <dgm:t>
        <a:bodyPr/>
        <a:lstStyle/>
        <a:p>
          <a:endParaRPr lang="en-US" sz="1100">
            <a:solidFill>
              <a:srgbClr val="002060"/>
            </a:solidFill>
          </a:endParaRPr>
        </a:p>
      </dgm:t>
    </dgm:pt>
    <dgm:pt modelId="{F4CB59AC-B0E2-44EF-80E7-AA4357F9CC99}" type="sibTrans" cxnId="{271E1026-8392-4176-B8D2-4969726D8900}">
      <dgm:prSet/>
      <dgm:spPr/>
      <dgm:t>
        <a:bodyPr/>
        <a:lstStyle/>
        <a:p>
          <a:endParaRPr lang="en-US" sz="1100">
            <a:solidFill>
              <a:srgbClr val="002060"/>
            </a:solidFill>
          </a:endParaRPr>
        </a:p>
      </dgm:t>
    </dgm:pt>
    <dgm:pt modelId="{D7782CFC-E3C4-4E06-9C4E-FB5DEABA6CC5}" type="pres">
      <dgm:prSet presAssocID="{7CE19AB3-5F1A-4BF3-9A0B-354A3F46B2FD}" presName="linearFlow" presStyleCnt="0">
        <dgm:presLayoutVars>
          <dgm:resizeHandles val="exact"/>
        </dgm:presLayoutVars>
      </dgm:prSet>
      <dgm:spPr/>
      <dgm:t>
        <a:bodyPr/>
        <a:lstStyle/>
        <a:p>
          <a:endParaRPr lang="en-US"/>
        </a:p>
      </dgm:t>
    </dgm:pt>
    <dgm:pt modelId="{F49B1A51-E99F-4A50-B939-4B20B2B73388}" type="pres">
      <dgm:prSet presAssocID="{491CF55A-EC7C-489A-9CF8-0D9BE025AB48}" presName="node" presStyleLbl="node1" presStyleIdx="0" presStyleCnt="1" custScaleX="221265" custLinFactNeighborX="-3545" custLinFactNeighborY="-98">
        <dgm:presLayoutVars>
          <dgm:bulletEnabled val="1"/>
        </dgm:presLayoutVars>
      </dgm:prSet>
      <dgm:spPr/>
      <dgm:t>
        <a:bodyPr/>
        <a:lstStyle/>
        <a:p>
          <a:endParaRPr lang="en-US"/>
        </a:p>
      </dgm:t>
    </dgm:pt>
  </dgm:ptLst>
  <dgm:cxnLst>
    <dgm:cxn modelId="{C43D3FF3-F897-46AF-8114-446FDAFA7940}" type="presOf" srcId="{491CF55A-EC7C-489A-9CF8-0D9BE025AB48}" destId="{F49B1A51-E99F-4A50-B939-4B20B2B73388}" srcOrd="0" destOrd="0" presId="urn:microsoft.com/office/officeart/2005/8/layout/process2"/>
    <dgm:cxn modelId="{271E1026-8392-4176-B8D2-4969726D8900}" srcId="{7CE19AB3-5F1A-4BF3-9A0B-354A3F46B2FD}" destId="{491CF55A-EC7C-489A-9CF8-0D9BE025AB48}" srcOrd="0" destOrd="0" parTransId="{26093959-E3A9-4FDD-889E-E2FD68A15046}" sibTransId="{F4CB59AC-B0E2-44EF-80E7-AA4357F9CC99}"/>
    <dgm:cxn modelId="{2189D51D-A1AE-4C63-AD46-47156F1875BA}" type="presOf" srcId="{7CE19AB3-5F1A-4BF3-9A0B-354A3F46B2FD}" destId="{D7782CFC-E3C4-4E06-9C4E-FB5DEABA6CC5}" srcOrd="0" destOrd="0" presId="urn:microsoft.com/office/officeart/2005/8/layout/process2"/>
    <dgm:cxn modelId="{02E65521-D7ED-4774-9826-5456F9B757DA}" type="presParOf" srcId="{D7782CFC-E3C4-4E06-9C4E-FB5DEABA6CC5}" destId="{F49B1A51-E99F-4A50-B939-4B20B2B73388}" srcOrd="0"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56C28FB-B947-42C3-8E1F-EF65738B156F}" type="doc">
      <dgm:prSet loTypeId="urn:microsoft.com/office/officeart/2005/8/layout/pyramid2" loCatId="pyramid" qsTypeId="urn:microsoft.com/office/officeart/2005/8/quickstyle/simple5" qsCatId="simple" csTypeId="urn:microsoft.com/office/officeart/2005/8/colors/colorful5" csCatId="colorful" phldr="1"/>
      <dgm:spPr/>
      <dgm:t>
        <a:bodyPr/>
        <a:lstStyle/>
        <a:p>
          <a:endParaRPr lang="en-US"/>
        </a:p>
      </dgm:t>
    </dgm:pt>
    <dgm:pt modelId="{365A25BC-D093-41EB-8F51-7AAEF1F7314D}">
      <dgm:prSet phldrT="[Text]" custT="1"/>
      <dgm:spPr/>
      <dgm:t>
        <a:bodyPr/>
        <a:lstStyle/>
        <a:p>
          <a:r>
            <a:rPr lang="en-MY" sz="1900" b="1" dirty="0" smtClean="0"/>
            <a:t>Administrative Data Source – Annual Updates</a:t>
          </a:r>
        </a:p>
        <a:p>
          <a:r>
            <a:rPr lang="en-MY" sz="1900" dirty="0" smtClean="0"/>
            <a:t>Central agency (HQ) and Non-central agency (14 States Offices)</a:t>
          </a:r>
          <a:endParaRPr lang="en-US" sz="1900" b="1" dirty="0"/>
        </a:p>
      </dgm:t>
    </dgm:pt>
    <dgm:pt modelId="{1E9055EB-D7A1-4E49-A1B2-14E9679DA4E4}" type="parTrans" cxnId="{14A1056F-8414-4F75-951D-D90631FCC70F}">
      <dgm:prSet/>
      <dgm:spPr/>
      <dgm:t>
        <a:bodyPr/>
        <a:lstStyle/>
        <a:p>
          <a:endParaRPr lang="en-US">
            <a:solidFill>
              <a:srgbClr val="002060"/>
            </a:solidFill>
          </a:endParaRPr>
        </a:p>
      </dgm:t>
    </dgm:pt>
    <dgm:pt modelId="{C0CA39B6-A7A3-4749-972B-55A28F3A7695}" type="sibTrans" cxnId="{14A1056F-8414-4F75-951D-D90631FCC70F}">
      <dgm:prSet/>
      <dgm:spPr/>
      <dgm:t>
        <a:bodyPr/>
        <a:lstStyle/>
        <a:p>
          <a:endParaRPr lang="en-US">
            <a:solidFill>
              <a:srgbClr val="002060"/>
            </a:solidFill>
          </a:endParaRPr>
        </a:p>
      </dgm:t>
    </dgm:pt>
    <dgm:pt modelId="{9B3FE0B2-FA65-4894-8418-8A238E7E8675}">
      <dgm:prSet phldrT="[Text]" custT="1"/>
      <dgm:spPr/>
      <dgm:t>
        <a:bodyPr/>
        <a:lstStyle/>
        <a:p>
          <a:r>
            <a:rPr lang="en-MY" sz="1900" b="1" dirty="0" smtClean="0"/>
            <a:t>Annual Screening Survey</a:t>
          </a:r>
        </a:p>
        <a:p>
          <a:r>
            <a:rPr lang="en-MY" sz="1900" dirty="0" smtClean="0"/>
            <a:t>Industries which are not covered in any censuses/surveys </a:t>
          </a:r>
          <a:endParaRPr lang="en-MY" sz="1900" b="1" dirty="0" smtClean="0"/>
        </a:p>
      </dgm:t>
    </dgm:pt>
    <dgm:pt modelId="{E7E273CA-045C-4D93-A15E-3BF158E7DBC4}" type="sibTrans" cxnId="{5322B101-A97A-4065-8707-4E9BB54D68B3}">
      <dgm:prSet/>
      <dgm:spPr/>
      <dgm:t>
        <a:bodyPr/>
        <a:lstStyle/>
        <a:p>
          <a:endParaRPr lang="en-US">
            <a:solidFill>
              <a:srgbClr val="002060"/>
            </a:solidFill>
          </a:endParaRPr>
        </a:p>
      </dgm:t>
    </dgm:pt>
    <dgm:pt modelId="{9BCF6514-3239-480E-9FD3-16168FDD96BF}" type="parTrans" cxnId="{5322B101-A97A-4065-8707-4E9BB54D68B3}">
      <dgm:prSet/>
      <dgm:spPr/>
      <dgm:t>
        <a:bodyPr/>
        <a:lstStyle/>
        <a:p>
          <a:endParaRPr lang="en-US">
            <a:solidFill>
              <a:srgbClr val="002060"/>
            </a:solidFill>
          </a:endParaRPr>
        </a:p>
      </dgm:t>
    </dgm:pt>
    <dgm:pt modelId="{141D4AC9-C850-434C-A177-ECBFE29B9E06}">
      <dgm:prSet phldrT="[Text]" custT="1"/>
      <dgm:spPr/>
      <dgm:t>
        <a:bodyPr/>
        <a:lstStyle/>
        <a:p>
          <a:r>
            <a:rPr lang="en-MY" sz="1900" b="1" dirty="0" smtClean="0"/>
            <a:t>Censuses/Survey Feedbacks</a:t>
          </a:r>
        </a:p>
        <a:p>
          <a:r>
            <a:rPr lang="en-MY" sz="1800" dirty="0" smtClean="0"/>
            <a:t>Operational </a:t>
          </a:r>
          <a:r>
            <a:rPr lang="en-MY" sz="1800" dirty="0" smtClean="0"/>
            <a:t>Information Control System</a:t>
          </a:r>
          <a:endParaRPr lang="en-US" sz="1800" dirty="0"/>
        </a:p>
      </dgm:t>
    </dgm:pt>
    <dgm:pt modelId="{12C3CCAD-1DB3-4424-BD52-E5C67A13CEED}" type="sibTrans" cxnId="{D1ECDA10-EC05-43F7-A16B-3CECBF088392}">
      <dgm:prSet/>
      <dgm:spPr/>
      <dgm:t>
        <a:bodyPr/>
        <a:lstStyle/>
        <a:p>
          <a:endParaRPr lang="en-US">
            <a:solidFill>
              <a:srgbClr val="002060"/>
            </a:solidFill>
          </a:endParaRPr>
        </a:p>
      </dgm:t>
    </dgm:pt>
    <dgm:pt modelId="{6AD1C750-2022-478F-B120-D97A7803FE0F}" type="parTrans" cxnId="{D1ECDA10-EC05-43F7-A16B-3CECBF088392}">
      <dgm:prSet/>
      <dgm:spPr/>
      <dgm:t>
        <a:bodyPr/>
        <a:lstStyle/>
        <a:p>
          <a:endParaRPr lang="en-US">
            <a:solidFill>
              <a:srgbClr val="002060"/>
            </a:solidFill>
          </a:endParaRPr>
        </a:p>
      </dgm:t>
    </dgm:pt>
    <dgm:pt modelId="{5EAACD6E-A77B-4C31-9131-C1B06DF6AE48}" type="pres">
      <dgm:prSet presAssocID="{656C28FB-B947-42C3-8E1F-EF65738B156F}" presName="compositeShape" presStyleCnt="0">
        <dgm:presLayoutVars>
          <dgm:dir/>
          <dgm:resizeHandles/>
        </dgm:presLayoutVars>
      </dgm:prSet>
      <dgm:spPr/>
      <dgm:t>
        <a:bodyPr/>
        <a:lstStyle/>
        <a:p>
          <a:endParaRPr lang="en-US"/>
        </a:p>
      </dgm:t>
    </dgm:pt>
    <dgm:pt modelId="{134F3545-2B63-4193-BF17-DDFC3B7C3FA2}" type="pres">
      <dgm:prSet presAssocID="{656C28FB-B947-42C3-8E1F-EF65738B156F}" presName="pyramid" presStyleLbl="node1" presStyleIdx="0" presStyleCnt="1" custScaleX="178362" custLinFactNeighborX="2119"/>
      <dgm:spPr/>
      <dgm:t>
        <a:bodyPr/>
        <a:lstStyle/>
        <a:p>
          <a:endParaRPr lang="en-US"/>
        </a:p>
      </dgm:t>
    </dgm:pt>
    <dgm:pt modelId="{4A7E58B2-8FDC-43B5-97CF-7C79DB86995E}" type="pres">
      <dgm:prSet presAssocID="{656C28FB-B947-42C3-8E1F-EF65738B156F}" presName="theList" presStyleCnt="0"/>
      <dgm:spPr/>
      <dgm:t>
        <a:bodyPr/>
        <a:lstStyle/>
        <a:p>
          <a:endParaRPr lang="en-US"/>
        </a:p>
      </dgm:t>
    </dgm:pt>
    <dgm:pt modelId="{564EA5F7-1990-413B-B79B-65293D028830}" type="pres">
      <dgm:prSet presAssocID="{9B3FE0B2-FA65-4894-8418-8A238E7E8675}" presName="aNode" presStyleLbl="fgAcc1" presStyleIdx="0" presStyleCnt="3" custScaleX="152053" custLinFactNeighborX="-46858" custLinFactNeighborY="57824">
        <dgm:presLayoutVars>
          <dgm:bulletEnabled val="1"/>
        </dgm:presLayoutVars>
      </dgm:prSet>
      <dgm:spPr/>
      <dgm:t>
        <a:bodyPr/>
        <a:lstStyle/>
        <a:p>
          <a:endParaRPr lang="en-US"/>
        </a:p>
      </dgm:t>
    </dgm:pt>
    <dgm:pt modelId="{F8CAABC3-BAAE-407D-8B73-339BECB24235}" type="pres">
      <dgm:prSet presAssocID="{9B3FE0B2-FA65-4894-8418-8A238E7E8675}" presName="aSpace" presStyleCnt="0"/>
      <dgm:spPr/>
      <dgm:t>
        <a:bodyPr/>
        <a:lstStyle/>
        <a:p>
          <a:endParaRPr lang="en-US"/>
        </a:p>
      </dgm:t>
    </dgm:pt>
    <dgm:pt modelId="{8FC1E8D9-E93B-4835-B997-DFB39C23D2AE}" type="pres">
      <dgm:prSet presAssocID="{141D4AC9-C850-434C-A177-ECBFE29B9E06}" presName="aNode" presStyleLbl="fgAcc1" presStyleIdx="1" presStyleCnt="3" custScaleX="198401" custLinFactY="6476" custLinFactNeighborX="-49356" custLinFactNeighborY="100000">
        <dgm:presLayoutVars>
          <dgm:bulletEnabled val="1"/>
        </dgm:presLayoutVars>
      </dgm:prSet>
      <dgm:spPr/>
      <dgm:t>
        <a:bodyPr/>
        <a:lstStyle/>
        <a:p>
          <a:endParaRPr lang="en-US"/>
        </a:p>
      </dgm:t>
    </dgm:pt>
    <dgm:pt modelId="{FA6785C8-D45B-47EA-902B-E6089BC7827E}" type="pres">
      <dgm:prSet presAssocID="{141D4AC9-C850-434C-A177-ECBFE29B9E06}" presName="aSpace" presStyleCnt="0"/>
      <dgm:spPr/>
      <dgm:t>
        <a:bodyPr/>
        <a:lstStyle/>
        <a:p>
          <a:endParaRPr lang="en-US"/>
        </a:p>
      </dgm:t>
    </dgm:pt>
    <dgm:pt modelId="{5B523905-EE4D-4DC9-BA07-34FC235F7CCB}" type="pres">
      <dgm:prSet presAssocID="{365A25BC-D093-41EB-8F51-7AAEF1F7314D}" presName="aNode" presStyleLbl="fgAcc1" presStyleIdx="2" presStyleCnt="3" custScaleX="261816" custLinFactY="18223" custLinFactNeighborX="-46560" custLinFactNeighborY="100000">
        <dgm:presLayoutVars>
          <dgm:bulletEnabled val="1"/>
        </dgm:presLayoutVars>
      </dgm:prSet>
      <dgm:spPr/>
      <dgm:t>
        <a:bodyPr/>
        <a:lstStyle/>
        <a:p>
          <a:endParaRPr lang="en-US"/>
        </a:p>
      </dgm:t>
    </dgm:pt>
    <dgm:pt modelId="{19FBDE19-7AE6-4532-AF0A-94E536177D51}" type="pres">
      <dgm:prSet presAssocID="{365A25BC-D093-41EB-8F51-7AAEF1F7314D}" presName="aSpace" presStyleCnt="0"/>
      <dgm:spPr/>
      <dgm:t>
        <a:bodyPr/>
        <a:lstStyle/>
        <a:p>
          <a:endParaRPr lang="en-US"/>
        </a:p>
      </dgm:t>
    </dgm:pt>
  </dgm:ptLst>
  <dgm:cxnLst>
    <dgm:cxn modelId="{C07A6A7C-6303-4040-A33D-3F744D3FEF74}" type="presOf" srcId="{141D4AC9-C850-434C-A177-ECBFE29B9E06}" destId="{8FC1E8D9-E93B-4835-B997-DFB39C23D2AE}" srcOrd="0" destOrd="0" presId="urn:microsoft.com/office/officeart/2005/8/layout/pyramid2"/>
    <dgm:cxn modelId="{E1015558-AFCC-41BA-B862-479C7CC3409F}" type="presOf" srcId="{9B3FE0B2-FA65-4894-8418-8A238E7E8675}" destId="{564EA5F7-1990-413B-B79B-65293D028830}" srcOrd="0" destOrd="0" presId="urn:microsoft.com/office/officeart/2005/8/layout/pyramid2"/>
    <dgm:cxn modelId="{A36FD8AE-0FF3-4643-9641-DAC67B960526}" type="presOf" srcId="{365A25BC-D093-41EB-8F51-7AAEF1F7314D}" destId="{5B523905-EE4D-4DC9-BA07-34FC235F7CCB}" srcOrd="0" destOrd="0" presId="urn:microsoft.com/office/officeart/2005/8/layout/pyramid2"/>
    <dgm:cxn modelId="{CE09F2E3-A779-482A-9FBE-A652DA7947F3}" type="presOf" srcId="{656C28FB-B947-42C3-8E1F-EF65738B156F}" destId="{5EAACD6E-A77B-4C31-9131-C1B06DF6AE48}" srcOrd="0" destOrd="0" presId="urn:microsoft.com/office/officeart/2005/8/layout/pyramid2"/>
    <dgm:cxn modelId="{D1ECDA10-EC05-43F7-A16B-3CECBF088392}" srcId="{656C28FB-B947-42C3-8E1F-EF65738B156F}" destId="{141D4AC9-C850-434C-A177-ECBFE29B9E06}" srcOrd="1" destOrd="0" parTransId="{6AD1C750-2022-478F-B120-D97A7803FE0F}" sibTransId="{12C3CCAD-1DB3-4424-BD52-E5C67A13CEED}"/>
    <dgm:cxn modelId="{5322B101-A97A-4065-8707-4E9BB54D68B3}" srcId="{656C28FB-B947-42C3-8E1F-EF65738B156F}" destId="{9B3FE0B2-FA65-4894-8418-8A238E7E8675}" srcOrd="0" destOrd="0" parTransId="{9BCF6514-3239-480E-9FD3-16168FDD96BF}" sibTransId="{E7E273CA-045C-4D93-A15E-3BF158E7DBC4}"/>
    <dgm:cxn modelId="{14A1056F-8414-4F75-951D-D90631FCC70F}" srcId="{656C28FB-B947-42C3-8E1F-EF65738B156F}" destId="{365A25BC-D093-41EB-8F51-7AAEF1F7314D}" srcOrd="2" destOrd="0" parTransId="{1E9055EB-D7A1-4E49-A1B2-14E9679DA4E4}" sibTransId="{C0CA39B6-A7A3-4749-972B-55A28F3A7695}"/>
    <dgm:cxn modelId="{13C69E50-C3FC-4D4B-BD89-86E783C3BF91}" type="presParOf" srcId="{5EAACD6E-A77B-4C31-9131-C1B06DF6AE48}" destId="{134F3545-2B63-4193-BF17-DDFC3B7C3FA2}" srcOrd="0" destOrd="0" presId="urn:microsoft.com/office/officeart/2005/8/layout/pyramid2"/>
    <dgm:cxn modelId="{075D5059-E7AC-4564-B07E-C0BD35181530}" type="presParOf" srcId="{5EAACD6E-A77B-4C31-9131-C1B06DF6AE48}" destId="{4A7E58B2-8FDC-43B5-97CF-7C79DB86995E}" srcOrd="1" destOrd="0" presId="urn:microsoft.com/office/officeart/2005/8/layout/pyramid2"/>
    <dgm:cxn modelId="{43FA251C-B28E-488C-A666-B30C12630100}" type="presParOf" srcId="{4A7E58B2-8FDC-43B5-97CF-7C79DB86995E}" destId="{564EA5F7-1990-413B-B79B-65293D028830}" srcOrd="0" destOrd="0" presId="urn:microsoft.com/office/officeart/2005/8/layout/pyramid2"/>
    <dgm:cxn modelId="{5CEE0A3C-2BE2-4D29-981B-746B9367A9BB}" type="presParOf" srcId="{4A7E58B2-8FDC-43B5-97CF-7C79DB86995E}" destId="{F8CAABC3-BAAE-407D-8B73-339BECB24235}" srcOrd="1" destOrd="0" presId="urn:microsoft.com/office/officeart/2005/8/layout/pyramid2"/>
    <dgm:cxn modelId="{9F1B3B70-CC74-4180-972B-22ECC6BAB97A}" type="presParOf" srcId="{4A7E58B2-8FDC-43B5-97CF-7C79DB86995E}" destId="{8FC1E8D9-E93B-4835-B997-DFB39C23D2AE}" srcOrd="2" destOrd="0" presId="urn:microsoft.com/office/officeart/2005/8/layout/pyramid2"/>
    <dgm:cxn modelId="{5F4D9AEE-0B0F-4E0D-B787-871AA7CB0BC5}" type="presParOf" srcId="{4A7E58B2-8FDC-43B5-97CF-7C79DB86995E}" destId="{FA6785C8-D45B-47EA-902B-E6089BC7827E}" srcOrd="3" destOrd="0" presId="urn:microsoft.com/office/officeart/2005/8/layout/pyramid2"/>
    <dgm:cxn modelId="{FEEE5C06-D2F8-4CF5-B391-01AD307CE7B0}" type="presParOf" srcId="{4A7E58B2-8FDC-43B5-97CF-7C79DB86995E}" destId="{5B523905-EE4D-4DC9-BA07-34FC235F7CCB}" srcOrd="4" destOrd="0" presId="urn:microsoft.com/office/officeart/2005/8/layout/pyramid2"/>
    <dgm:cxn modelId="{450B748C-85AA-4115-93DC-195033715F60}" type="presParOf" srcId="{4A7E58B2-8FDC-43B5-97CF-7C79DB86995E}" destId="{19FBDE19-7AE6-4532-AF0A-94E536177D51}" srcOrd="5" destOrd="0" presId="urn:microsoft.com/office/officeart/2005/8/layout/pyramid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E8CC9CA-7C80-42BD-926A-3C67D3999377}"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n-US"/>
        </a:p>
      </dgm:t>
    </dgm:pt>
    <dgm:pt modelId="{1438E64F-1BDE-49F8-BE3C-9A2EBBA922CF}">
      <dgm:prSet phldrT="[Text]" custT="1"/>
      <dgm:spPr>
        <a:solidFill>
          <a:schemeClr val="tx2">
            <a:lumMod val="75000"/>
          </a:schemeClr>
        </a:solidFill>
      </dgm:spPr>
      <dgm:t>
        <a:bodyPr/>
        <a:lstStyle/>
        <a:p>
          <a:r>
            <a:rPr lang="en-MY" sz="2400" dirty="0" smtClean="0"/>
            <a:t>The DOSM is responsive to the various challenges related to the National Development Policies/Vision and drastic change in Malaysia Economy</a:t>
          </a:r>
          <a:endParaRPr lang="en-US" sz="2400" dirty="0"/>
        </a:p>
      </dgm:t>
    </dgm:pt>
    <dgm:pt modelId="{739253C4-D7A1-40DD-9F5B-052340CB6501}" type="parTrans" cxnId="{ABA91AC2-E8A7-48BA-A7E7-5AFCA9928793}">
      <dgm:prSet/>
      <dgm:spPr/>
      <dgm:t>
        <a:bodyPr/>
        <a:lstStyle/>
        <a:p>
          <a:endParaRPr lang="en-US" sz="2400"/>
        </a:p>
      </dgm:t>
    </dgm:pt>
    <dgm:pt modelId="{CD7C82D2-A389-43C8-8ACC-EDA17BC36369}" type="sibTrans" cxnId="{ABA91AC2-E8A7-48BA-A7E7-5AFCA9928793}">
      <dgm:prSet/>
      <dgm:spPr/>
      <dgm:t>
        <a:bodyPr/>
        <a:lstStyle/>
        <a:p>
          <a:endParaRPr lang="en-US" sz="2400"/>
        </a:p>
      </dgm:t>
    </dgm:pt>
    <dgm:pt modelId="{0EFD9EE1-0F37-4CF2-B7EF-788F26DB93F9}">
      <dgm:prSet phldrT="[Text]" custT="1"/>
      <dgm:spPr>
        <a:solidFill>
          <a:schemeClr val="tx2">
            <a:lumMod val="75000"/>
          </a:schemeClr>
        </a:solidFill>
      </dgm:spPr>
      <dgm:t>
        <a:bodyPr/>
        <a:lstStyle/>
        <a:p>
          <a:r>
            <a:rPr lang="en-MY" sz="2400" dirty="0" smtClean="0"/>
            <a:t>The register </a:t>
          </a:r>
          <a:r>
            <a:rPr lang="en-MY" sz="2400" dirty="0" smtClean="0"/>
            <a:t>as the backbone to the </a:t>
          </a:r>
          <a:r>
            <a:rPr lang="en-MY" sz="2400" dirty="0" smtClean="0"/>
            <a:t>Malaysia economic </a:t>
          </a:r>
          <a:r>
            <a:rPr lang="en-MY" sz="2400" dirty="0" smtClean="0"/>
            <a:t>statistics should be responsive and sensitive</a:t>
          </a:r>
          <a:endParaRPr lang="en-US" sz="2400" dirty="0"/>
        </a:p>
      </dgm:t>
    </dgm:pt>
    <dgm:pt modelId="{47DCF5F7-13F5-46D9-87BA-E20E6FA6593B}" type="parTrans" cxnId="{38DB9C71-9154-43E8-9D8E-64390A93B59A}">
      <dgm:prSet/>
      <dgm:spPr/>
      <dgm:t>
        <a:bodyPr/>
        <a:lstStyle/>
        <a:p>
          <a:endParaRPr lang="en-US" sz="2000"/>
        </a:p>
      </dgm:t>
    </dgm:pt>
    <dgm:pt modelId="{5D36A5E0-DF39-476A-81EA-A5642A39D9FF}" type="sibTrans" cxnId="{38DB9C71-9154-43E8-9D8E-64390A93B59A}">
      <dgm:prSet/>
      <dgm:spPr/>
      <dgm:t>
        <a:bodyPr/>
        <a:lstStyle/>
        <a:p>
          <a:endParaRPr lang="en-US" sz="2000"/>
        </a:p>
      </dgm:t>
    </dgm:pt>
    <dgm:pt modelId="{70B36069-FCDF-4C6D-99E1-9368F8C97895}" type="pres">
      <dgm:prSet presAssocID="{BE8CC9CA-7C80-42BD-926A-3C67D3999377}" presName="linear" presStyleCnt="0">
        <dgm:presLayoutVars>
          <dgm:dir/>
          <dgm:animLvl val="lvl"/>
          <dgm:resizeHandles val="exact"/>
        </dgm:presLayoutVars>
      </dgm:prSet>
      <dgm:spPr/>
      <dgm:t>
        <a:bodyPr/>
        <a:lstStyle/>
        <a:p>
          <a:endParaRPr lang="en-US"/>
        </a:p>
      </dgm:t>
    </dgm:pt>
    <dgm:pt modelId="{5CC3E504-C372-4C6B-A73C-62294BCE2221}" type="pres">
      <dgm:prSet presAssocID="{1438E64F-1BDE-49F8-BE3C-9A2EBBA922CF}" presName="parentLin" presStyleCnt="0"/>
      <dgm:spPr/>
      <dgm:t>
        <a:bodyPr/>
        <a:lstStyle/>
        <a:p>
          <a:endParaRPr lang="en-US"/>
        </a:p>
      </dgm:t>
    </dgm:pt>
    <dgm:pt modelId="{AE1F0B60-D2A8-424E-B5F9-4C490D472A09}" type="pres">
      <dgm:prSet presAssocID="{1438E64F-1BDE-49F8-BE3C-9A2EBBA922CF}" presName="parentLeftMargin" presStyleLbl="node1" presStyleIdx="0" presStyleCnt="2"/>
      <dgm:spPr/>
      <dgm:t>
        <a:bodyPr/>
        <a:lstStyle/>
        <a:p>
          <a:endParaRPr lang="en-US"/>
        </a:p>
      </dgm:t>
    </dgm:pt>
    <dgm:pt modelId="{60766E09-AC79-4B8A-B935-FFA1989F89CA}" type="pres">
      <dgm:prSet presAssocID="{1438E64F-1BDE-49F8-BE3C-9A2EBBA922CF}" presName="parentText" presStyleLbl="node1" presStyleIdx="0" presStyleCnt="2" custScaleX="142857" custLinFactNeighborX="515" custLinFactNeighborY="-1454">
        <dgm:presLayoutVars>
          <dgm:chMax val="0"/>
          <dgm:bulletEnabled val="1"/>
        </dgm:presLayoutVars>
      </dgm:prSet>
      <dgm:spPr/>
      <dgm:t>
        <a:bodyPr/>
        <a:lstStyle/>
        <a:p>
          <a:endParaRPr lang="en-US"/>
        </a:p>
      </dgm:t>
    </dgm:pt>
    <dgm:pt modelId="{E11E869B-F2DF-426E-B96C-A9A2C390FBE9}" type="pres">
      <dgm:prSet presAssocID="{1438E64F-1BDE-49F8-BE3C-9A2EBBA922CF}" presName="negativeSpace" presStyleCnt="0"/>
      <dgm:spPr/>
      <dgm:t>
        <a:bodyPr/>
        <a:lstStyle/>
        <a:p>
          <a:endParaRPr lang="en-US"/>
        </a:p>
      </dgm:t>
    </dgm:pt>
    <dgm:pt modelId="{D182FD04-6C42-49CD-85CB-AA240F73B1B2}" type="pres">
      <dgm:prSet presAssocID="{1438E64F-1BDE-49F8-BE3C-9A2EBBA922CF}" presName="childText" presStyleLbl="conFgAcc1" presStyleIdx="0" presStyleCnt="2" custLinFactNeighborX="-926">
        <dgm:presLayoutVars>
          <dgm:bulletEnabled val="1"/>
        </dgm:presLayoutVars>
      </dgm:prSet>
      <dgm:spPr/>
      <dgm:t>
        <a:bodyPr/>
        <a:lstStyle/>
        <a:p>
          <a:endParaRPr lang="en-US"/>
        </a:p>
      </dgm:t>
    </dgm:pt>
    <dgm:pt modelId="{B5D6732E-BD2F-4E5A-8566-ACBBF0CBF71F}" type="pres">
      <dgm:prSet presAssocID="{CD7C82D2-A389-43C8-8ACC-EDA17BC36369}" presName="spaceBetweenRectangles" presStyleCnt="0"/>
      <dgm:spPr/>
      <dgm:t>
        <a:bodyPr/>
        <a:lstStyle/>
        <a:p>
          <a:endParaRPr lang="en-US"/>
        </a:p>
      </dgm:t>
    </dgm:pt>
    <dgm:pt modelId="{AD1563A3-46A8-4DB6-ADC8-9717FA4F1CF9}" type="pres">
      <dgm:prSet presAssocID="{0EFD9EE1-0F37-4CF2-B7EF-788F26DB93F9}" presName="parentLin" presStyleCnt="0"/>
      <dgm:spPr/>
      <dgm:t>
        <a:bodyPr/>
        <a:lstStyle/>
        <a:p>
          <a:endParaRPr lang="en-US"/>
        </a:p>
      </dgm:t>
    </dgm:pt>
    <dgm:pt modelId="{CE515838-7389-4D3C-8AA7-E49C18744821}" type="pres">
      <dgm:prSet presAssocID="{0EFD9EE1-0F37-4CF2-B7EF-788F26DB93F9}" presName="parentLeftMargin" presStyleLbl="node1" presStyleIdx="0" presStyleCnt="2"/>
      <dgm:spPr/>
      <dgm:t>
        <a:bodyPr/>
        <a:lstStyle/>
        <a:p>
          <a:endParaRPr lang="en-US"/>
        </a:p>
      </dgm:t>
    </dgm:pt>
    <dgm:pt modelId="{E6B7AA9F-0AAE-4253-9E2A-6B645FCE8513}" type="pres">
      <dgm:prSet presAssocID="{0EFD9EE1-0F37-4CF2-B7EF-788F26DB93F9}" presName="parentText" presStyleLbl="node1" presStyleIdx="1" presStyleCnt="2" custScaleX="142857">
        <dgm:presLayoutVars>
          <dgm:chMax val="0"/>
          <dgm:bulletEnabled val="1"/>
        </dgm:presLayoutVars>
      </dgm:prSet>
      <dgm:spPr/>
      <dgm:t>
        <a:bodyPr/>
        <a:lstStyle/>
        <a:p>
          <a:endParaRPr lang="en-US"/>
        </a:p>
      </dgm:t>
    </dgm:pt>
    <dgm:pt modelId="{D3947A18-75EA-460E-B57E-D050FBF56054}" type="pres">
      <dgm:prSet presAssocID="{0EFD9EE1-0F37-4CF2-B7EF-788F26DB93F9}" presName="negativeSpace" presStyleCnt="0"/>
      <dgm:spPr/>
      <dgm:t>
        <a:bodyPr/>
        <a:lstStyle/>
        <a:p>
          <a:endParaRPr lang="en-US"/>
        </a:p>
      </dgm:t>
    </dgm:pt>
    <dgm:pt modelId="{F8330AA2-F971-4C0B-B02D-EE1D5E8D084D}" type="pres">
      <dgm:prSet presAssocID="{0EFD9EE1-0F37-4CF2-B7EF-788F26DB93F9}" presName="childText" presStyleLbl="conFgAcc1" presStyleIdx="1" presStyleCnt="2">
        <dgm:presLayoutVars>
          <dgm:bulletEnabled val="1"/>
        </dgm:presLayoutVars>
      </dgm:prSet>
      <dgm:spPr/>
      <dgm:t>
        <a:bodyPr/>
        <a:lstStyle/>
        <a:p>
          <a:endParaRPr lang="en-US"/>
        </a:p>
      </dgm:t>
    </dgm:pt>
  </dgm:ptLst>
  <dgm:cxnLst>
    <dgm:cxn modelId="{3253DBF0-AB4D-461C-B3A1-19F43A16485A}" type="presOf" srcId="{0EFD9EE1-0F37-4CF2-B7EF-788F26DB93F9}" destId="{CE515838-7389-4D3C-8AA7-E49C18744821}" srcOrd="0" destOrd="0" presId="urn:microsoft.com/office/officeart/2005/8/layout/list1"/>
    <dgm:cxn modelId="{C9205543-185B-4DCB-8F4B-CBD873BDA66C}" type="presOf" srcId="{0EFD9EE1-0F37-4CF2-B7EF-788F26DB93F9}" destId="{E6B7AA9F-0AAE-4253-9E2A-6B645FCE8513}" srcOrd="1" destOrd="0" presId="urn:microsoft.com/office/officeart/2005/8/layout/list1"/>
    <dgm:cxn modelId="{7D3094F6-2648-4D4B-AFF9-A52653BB2F33}" type="presOf" srcId="{1438E64F-1BDE-49F8-BE3C-9A2EBBA922CF}" destId="{AE1F0B60-D2A8-424E-B5F9-4C490D472A09}" srcOrd="0" destOrd="0" presId="urn:microsoft.com/office/officeart/2005/8/layout/list1"/>
    <dgm:cxn modelId="{1A58BBBC-EEB8-4BCB-B6CE-E93531F71195}" type="presOf" srcId="{1438E64F-1BDE-49F8-BE3C-9A2EBBA922CF}" destId="{60766E09-AC79-4B8A-B935-FFA1989F89CA}" srcOrd="1" destOrd="0" presId="urn:microsoft.com/office/officeart/2005/8/layout/list1"/>
    <dgm:cxn modelId="{ABA91AC2-E8A7-48BA-A7E7-5AFCA9928793}" srcId="{BE8CC9CA-7C80-42BD-926A-3C67D3999377}" destId="{1438E64F-1BDE-49F8-BE3C-9A2EBBA922CF}" srcOrd="0" destOrd="0" parTransId="{739253C4-D7A1-40DD-9F5B-052340CB6501}" sibTransId="{CD7C82D2-A389-43C8-8ACC-EDA17BC36369}"/>
    <dgm:cxn modelId="{38DB9C71-9154-43E8-9D8E-64390A93B59A}" srcId="{BE8CC9CA-7C80-42BD-926A-3C67D3999377}" destId="{0EFD9EE1-0F37-4CF2-B7EF-788F26DB93F9}" srcOrd="1" destOrd="0" parTransId="{47DCF5F7-13F5-46D9-87BA-E20E6FA6593B}" sibTransId="{5D36A5E0-DF39-476A-81EA-A5642A39D9FF}"/>
    <dgm:cxn modelId="{360BCB0C-41A6-4929-B7DD-DAE0394C01A8}" type="presOf" srcId="{BE8CC9CA-7C80-42BD-926A-3C67D3999377}" destId="{70B36069-FCDF-4C6D-99E1-9368F8C97895}" srcOrd="0" destOrd="0" presId="urn:microsoft.com/office/officeart/2005/8/layout/list1"/>
    <dgm:cxn modelId="{ACBC598C-966D-4A3A-90E2-E124FA00EBEF}" type="presParOf" srcId="{70B36069-FCDF-4C6D-99E1-9368F8C97895}" destId="{5CC3E504-C372-4C6B-A73C-62294BCE2221}" srcOrd="0" destOrd="0" presId="urn:microsoft.com/office/officeart/2005/8/layout/list1"/>
    <dgm:cxn modelId="{5C29AF12-88BD-49F2-99CE-B45815C5FFBE}" type="presParOf" srcId="{5CC3E504-C372-4C6B-A73C-62294BCE2221}" destId="{AE1F0B60-D2A8-424E-B5F9-4C490D472A09}" srcOrd="0" destOrd="0" presId="urn:microsoft.com/office/officeart/2005/8/layout/list1"/>
    <dgm:cxn modelId="{3341BCAB-5A23-46F2-9053-09EC63DBAC53}" type="presParOf" srcId="{5CC3E504-C372-4C6B-A73C-62294BCE2221}" destId="{60766E09-AC79-4B8A-B935-FFA1989F89CA}" srcOrd="1" destOrd="0" presId="urn:microsoft.com/office/officeart/2005/8/layout/list1"/>
    <dgm:cxn modelId="{BC5F19FE-BF0A-4D05-9473-1EEE351E757C}" type="presParOf" srcId="{70B36069-FCDF-4C6D-99E1-9368F8C97895}" destId="{E11E869B-F2DF-426E-B96C-A9A2C390FBE9}" srcOrd="1" destOrd="0" presId="urn:microsoft.com/office/officeart/2005/8/layout/list1"/>
    <dgm:cxn modelId="{E7049F69-641C-4805-9479-5CA1E9593723}" type="presParOf" srcId="{70B36069-FCDF-4C6D-99E1-9368F8C97895}" destId="{D182FD04-6C42-49CD-85CB-AA240F73B1B2}" srcOrd="2" destOrd="0" presId="urn:microsoft.com/office/officeart/2005/8/layout/list1"/>
    <dgm:cxn modelId="{80DEE630-C4EB-4B1C-9A92-2DDD0D196F60}" type="presParOf" srcId="{70B36069-FCDF-4C6D-99E1-9368F8C97895}" destId="{B5D6732E-BD2F-4E5A-8566-ACBBF0CBF71F}" srcOrd="3" destOrd="0" presId="urn:microsoft.com/office/officeart/2005/8/layout/list1"/>
    <dgm:cxn modelId="{12826BF5-1A92-4AFC-968A-EC92C38FFAFD}" type="presParOf" srcId="{70B36069-FCDF-4C6D-99E1-9368F8C97895}" destId="{AD1563A3-46A8-4DB6-ADC8-9717FA4F1CF9}" srcOrd="4" destOrd="0" presId="urn:microsoft.com/office/officeart/2005/8/layout/list1"/>
    <dgm:cxn modelId="{D1ACFF33-10F9-4050-BF9A-001B10D6FD64}" type="presParOf" srcId="{AD1563A3-46A8-4DB6-ADC8-9717FA4F1CF9}" destId="{CE515838-7389-4D3C-8AA7-E49C18744821}" srcOrd="0" destOrd="0" presId="urn:microsoft.com/office/officeart/2005/8/layout/list1"/>
    <dgm:cxn modelId="{54C59E58-2BCF-4251-9F57-1BA291CE27F2}" type="presParOf" srcId="{AD1563A3-46A8-4DB6-ADC8-9717FA4F1CF9}" destId="{E6B7AA9F-0AAE-4253-9E2A-6B645FCE8513}" srcOrd="1" destOrd="0" presId="urn:microsoft.com/office/officeart/2005/8/layout/list1"/>
    <dgm:cxn modelId="{7C3D2A57-BE28-4A55-88AB-B3E09668A3FA}" type="presParOf" srcId="{70B36069-FCDF-4C6D-99E1-9368F8C97895}" destId="{D3947A18-75EA-460E-B57E-D050FBF56054}" srcOrd="5" destOrd="0" presId="urn:microsoft.com/office/officeart/2005/8/layout/list1"/>
    <dgm:cxn modelId="{BE38FB4A-D185-4ECC-BE49-3CBA2B537CFD}" type="presParOf" srcId="{70B36069-FCDF-4C6D-99E1-9368F8C97895}" destId="{F8330AA2-F971-4C0B-B02D-EE1D5E8D084D}"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12C2A07-2AC0-4E9E-89C0-DB87F6432245}"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1EAA833F-051D-4BC2-B26E-A862F23C3276}">
      <dgm:prSet phldrT="[Text]" custT="1"/>
      <dgm:spPr>
        <a:solidFill>
          <a:schemeClr val="tx2">
            <a:lumMod val="75000"/>
          </a:schemeClr>
        </a:solidFill>
      </dgm:spPr>
      <dgm:t>
        <a:bodyPr/>
        <a:lstStyle/>
        <a:p>
          <a:r>
            <a:rPr lang="en-US" sz="1800" dirty="0" smtClean="0"/>
            <a:t>Generic </a:t>
          </a:r>
          <a:r>
            <a:rPr lang="en-MY" sz="1800" dirty="0" smtClean="0"/>
            <a:t>Statistical Business Process Model (GSBPM) </a:t>
          </a:r>
          <a:endParaRPr lang="en-US" sz="1800" dirty="0"/>
        </a:p>
      </dgm:t>
    </dgm:pt>
    <dgm:pt modelId="{BCE1F01D-672C-47EE-B3CF-ECD0CD860A5D}" type="parTrans" cxnId="{B2220362-E947-405B-A051-0EFE964C5EA3}">
      <dgm:prSet/>
      <dgm:spPr/>
      <dgm:t>
        <a:bodyPr/>
        <a:lstStyle/>
        <a:p>
          <a:endParaRPr lang="en-US"/>
        </a:p>
      </dgm:t>
    </dgm:pt>
    <dgm:pt modelId="{2EC7F08A-0F48-4CEC-89AA-44C0FA194436}" type="sibTrans" cxnId="{B2220362-E947-405B-A051-0EFE964C5EA3}">
      <dgm:prSet/>
      <dgm:spPr/>
      <dgm:t>
        <a:bodyPr/>
        <a:lstStyle/>
        <a:p>
          <a:endParaRPr lang="en-US"/>
        </a:p>
      </dgm:t>
    </dgm:pt>
    <dgm:pt modelId="{F7312A37-790A-448B-A68D-E8EC4032D411}">
      <dgm:prSet phldrT="[Text]" custT="1"/>
      <dgm:spPr>
        <a:solidFill>
          <a:schemeClr val="tx2">
            <a:lumMod val="75000"/>
          </a:schemeClr>
        </a:solidFill>
      </dgm:spPr>
      <dgm:t>
        <a:bodyPr/>
        <a:lstStyle/>
        <a:p>
          <a:r>
            <a:rPr lang="en-MY" sz="1600" dirty="0" smtClean="0"/>
            <a:t>BR maintenance is continuous activity</a:t>
          </a:r>
          <a:endParaRPr lang="en-US" sz="1600" dirty="0"/>
        </a:p>
      </dgm:t>
    </dgm:pt>
    <dgm:pt modelId="{AFC4474D-F37A-4B52-ABE0-D0B4EC09B372}" type="parTrans" cxnId="{2D88131A-9E33-4C3F-A9EA-C35B46C0FB12}">
      <dgm:prSet/>
      <dgm:spPr/>
      <dgm:t>
        <a:bodyPr/>
        <a:lstStyle/>
        <a:p>
          <a:endParaRPr lang="en-US"/>
        </a:p>
      </dgm:t>
    </dgm:pt>
    <dgm:pt modelId="{3012D00F-A6BA-4F97-BCE6-A6B42A932335}" type="sibTrans" cxnId="{2D88131A-9E33-4C3F-A9EA-C35B46C0FB12}">
      <dgm:prSet/>
      <dgm:spPr/>
      <dgm:t>
        <a:bodyPr/>
        <a:lstStyle/>
        <a:p>
          <a:endParaRPr lang="en-US"/>
        </a:p>
      </dgm:t>
    </dgm:pt>
    <dgm:pt modelId="{4196C7BA-051E-4ADC-82A8-E292B3DAB4FE}">
      <dgm:prSet phldrT="[Text]" custT="1"/>
      <dgm:spPr>
        <a:solidFill>
          <a:schemeClr val="tx2">
            <a:lumMod val="75000"/>
          </a:schemeClr>
        </a:solidFill>
      </dgm:spPr>
      <dgm:t>
        <a:bodyPr/>
        <a:lstStyle/>
        <a:p>
          <a:r>
            <a:rPr lang="en-MY" sz="1600" smtClean="0"/>
            <a:t>DOSM has taken step to strengthen the processes and quality assurance</a:t>
          </a:r>
          <a:endParaRPr lang="en-US" sz="1600"/>
        </a:p>
      </dgm:t>
    </dgm:pt>
    <dgm:pt modelId="{25B45AB4-AAFC-43A8-817D-E7A6AC77A9AE}" type="sibTrans" cxnId="{E60CE14A-0FE7-4DD6-B32B-AAF84AFE8A90}">
      <dgm:prSet/>
      <dgm:spPr/>
      <dgm:t>
        <a:bodyPr/>
        <a:lstStyle/>
        <a:p>
          <a:endParaRPr lang="en-US"/>
        </a:p>
      </dgm:t>
    </dgm:pt>
    <dgm:pt modelId="{56E95E41-CBC3-4468-8DC7-600C897F6962}" type="parTrans" cxnId="{E60CE14A-0FE7-4DD6-B32B-AAF84AFE8A90}">
      <dgm:prSet/>
      <dgm:spPr/>
      <dgm:t>
        <a:bodyPr/>
        <a:lstStyle/>
        <a:p>
          <a:endParaRPr lang="en-US"/>
        </a:p>
      </dgm:t>
    </dgm:pt>
    <dgm:pt modelId="{DA740FE0-6F5B-4F4D-A455-6454C35E29B0}">
      <dgm:prSet phldrT="[Text]" custT="1"/>
      <dgm:spPr>
        <a:solidFill>
          <a:schemeClr val="tx2">
            <a:lumMod val="75000"/>
          </a:schemeClr>
        </a:solidFill>
      </dgm:spPr>
      <dgm:t>
        <a:bodyPr/>
        <a:lstStyle/>
        <a:p>
          <a:r>
            <a:rPr lang="en-MY" sz="1600" smtClean="0"/>
            <a:t>To ensure the BR is comprehensive, accurate, reliable and timely</a:t>
          </a:r>
          <a:endParaRPr lang="en-US" sz="1600"/>
        </a:p>
      </dgm:t>
    </dgm:pt>
    <dgm:pt modelId="{84C456AF-0DF4-40B2-B5F6-F7C06D1F0607}" type="sibTrans" cxnId="{98C02483-81CF-4914-838D-93FF704509E9}">
      <dgm:prSet/>
      <dgm:spPr/>
      <dgm:t>
        <a:bodyPr/>
        <a:lstStyle/>
        <a:p>
          <a:endParaRPr lang="en-US"/>
        </a:p>
      </dgm:t>
    </dgm:pt>
    <dgm:pt modelId="{DB60E1B2-E5FA-49B0-A7F7-BDD51127A6B9}" type="parTrans" cxnId="{98C02483-81CF-4914-838D-93FF704509E9}">
      <dgm:prSet/>
      <dgm:spPr/>
      <dgm:t>
        <a:bodyPr/>
        <a:lstStyle/>
        <a:p>
          <a:endParaRPr lang="en-US"/>
        </a:p>
      </dgm:t>
    </dgm:pt>
    <dgm:pt modelId="{A12A85A4-005C-487D-9FDD-4C7FA24A5E2C}" type="pres">
      <dgm:prSet presAssocID="{512C2A07-2AC0-4E9E-89C0-DB87F6432245}" presName="Name0" presStyleCnt="0">
        <dgm:presLayoutVars>
          <dgm:chPref val="1"/>
          <dgm:dir/>
          <dgm:animOne val="branch"/>
          <dgm:animLvl val="lvl"/>
          <dgm:resizeHandles/>
        </dgm:presLayoutVars>
      </dgm:prSet>
      <dgm:spPr/>
      <dgm:t>
        <a:bodyPr/>
        <a:lstStyle/>
        <a:p>
          <a:endParaRPr lang="en-US"/>
        </a:p>
      </dgm:t>
    </dgm:pt>
    <dgm:pt modelId="{CB4B0362-C2E6-4C79-9115-15226FD84886}" type="pres">
      <dgm:prSet presAssocID="{1EAA833F-051D-4BC2-B26E-A862F23C3276}" presName="vertOne" presStyleCnt="0"/>
      <dgm:spPr/>
    </dgm:pt>
    <dgm:pt modelId="{842B8CE1-C370-4D41-B268-077E520421E4}" type="pres">
      <dgm:prSet presAssocID="{1EAA833F-051D-4BC2-B26E-A862F23C3276}" presName="txOne" presStyleLbl="node0" presStyleIdx="0" presStyleCnt="1" custScaleY="991207" custLinFactY="-94812" custLinFactNeighborY="-100000">
        <dgm:presLayoutVars>
          <dgm:chPref val="3"/>
        </dgm:presLayoutVars>
      </dgm:prSet>
      <dgm:spPr/>
      <dgm:t>
        <a:bodyPr/>
        <a:lstStyle/>
        <a:p>
          <a:endParaRPr lang="en-US"/>
        </a:p>
      </dgm:t>
    </dgm:pt>
    <dgm:pt modelId="{E102DE85-8070-4D4D-AEA9-4B43EF6F5DC3}" type="pres">
      <dgm:prSet presAssocID="{1EAA833F-051D-4BC2-B26E-A862F23C3276}" presName="parTransOne" presStyleCnt="0"/>
      <dgm:spPr/>
    </dgm:pt>
    <dgm:pt modelId="{58AC6043-05BE-40C0-B391-0566B8B52868}" type="pres">
      <dgm:prSet presAssocID="{1EAA833F-051D-4BC2-B26E-A862F23C3276}" presName="horzOne" presStyleCnt="0"/>
      <dgm:spPr/>
    </dgm:pt>
    <dgm:pt modelId="{29C4DE3A-8F2F-4A21-846F-28958B3A0095}" type="pres">
      <dgm:prSet presAssocID="{4196C7BA-051E-4ADC-82A8-E292B3DAB4FE}" presName="vertTwo" presStyleCnt="0"/>
      <dgm:spPr/>
    </dgm:pt>
    <dgm:pt modelId="{26B8B592-8E7B-4899-8C35-3CE26CD94B8E}" type="pres">
      <dgm:prSet presAssocID="{4196C7BA-051E-4ADC-82A8-E292B3DAB4FE}" presName="txTwo" presStyleLbl="node2" presStyleIdx="0" presStyleCnt="2" custScaleX="35466" custScaleY="1608763" custLinFactY="45325" custLinFactNeighborX="-12251" custLinFactNeighborY="100000">
        <dgm:presLayoutVars>
          <dgm:chPref val="3"/>
        </dgm:presLayoutVars>
      </dgm:prSet>
      <dgm:spPr/>
      <dgm:t>
        <a:bodyPr/>
        <a:lstStyle/>
        <a:p>
          <a:endParaRPr lang="en-US"/>
        </a:p>
      </dgm:t>
    </dgm:pt>
    <dgm:pt modelId="{3003032F-62E8-495C-87F9-5BBD0E467C09}" type="pres">
      <dgm:prSet presAssocID="{4196C7BA-051E-4ADC-82A8-E292B3DAB4FE}" presName="parTransTwo" presStyleCnt="0"/>
      <dgm:spPr/>
    </dgm:pt>
    <dgm:pt modelId="{439E0A6B-1EE0-4F8B-B540-F1EC8C0B7E65}" type="pres">
      <dgm:prSet presAssocID="{4196C7BA-051E-4ADC-82A8-E292B3DAB4FE}" presName="horzTwo" presStyleCnt="0"/>
      <dgm:spPr/>
    </dgm:pt>
    <dgm:pt modelId="{0D0EC035-CF56-4DEA-8F8A-BF5C2D8E67C7}" type="pres">
      <dgm:prSet presAssocID="{DA740FE0-6F5B-4F4D-A455-6454C35E29B0}" presName="vertThree" presStyleCnt="0"/>
      <dgm:spPr/>
    </dgm:pt>
    <dgm:pt modelId="{A7ADA2D1-2923-4C21-8354-580C7192A253}" type="pres">
      <dgm:prSet presAssocID="{DA740FE0-6F5B-4F4D-A455-6454C35E29B0}" presName="txThree" presStyleLbl="node3" presStyleIdx="0" presStyleCnt="1" custScaleX="30800" custScaleY="1707449" custLinFactY="-763439" custLinFactNeighborX="54909" custLinFactNeighborY="-800000">
        <dgm:presLayoutVars>
          <dgm:chPref val="3"/>
        </dgm:presLayoutVars>
      </dgm:prSet>
      <dgm:spPr/>
      <dgm:t>
        <a:bodyPr/>
        <a:lstStyle/>
        <a:p>
          <a:endParaRPr lang="en-US"/>
        </a:p>
      </dgm:t>
    </dgm:pt>
    <dgm:pt modelId="{DFFE7D4D-4514-4FD7-9AAE-03105552CBFD}" type="pres">
      <dgm:prSet presAssocID="{DA740FE0-6F5B-4F4D-A455-6454C35E29B0}" presName="horzThree" presStyleCnt="0"/>
      <dgm:spPr/>
    </dgm:pt>
    <dgm:pt modelId="{6C7D71AD-B674-422C-978D-A07EC4B61CE8}" type="pres">
      <dgm:prSet presAssocID="{25B45AB4-AAFC-43A8-817D-E7A6AC77A9AE}" presName="sibSpaceTwo" presStyleCnt="0"/>
      <dgm:spPr/>
    </dgm:pt>
    <dgm:pt modelId="{29E2300C-7789-4B6A-8DF3-66C69AEAB453}" type="pres">
      <dgm:prSet presAssocID="{F7312A37-790A-448B-A68D-E8EC4032D411}" presName="vertTwo" presStyleCnt="0"/>
      <dgm:spPr/>
    </dgm:pt>
    <dgm:pt modelId="{D8859EBD-D79A-42BB-B2BC-A3D13D58FD55}" type="pres">
      <dgm:prSet presAssocID="{F7312A37-790A-448B-A68D-E8EC4032D411}" presName="txTwo" presStyleLbl="node2" presStyleIdx="1" presStyleCnt="2" custScaleX="31925" custScaleY="1682876" custLinFactNeighborX="-19701" custLinFactNeighborY="71692">
        <dgm:presLayoutVars>
          <dgm:chPref val="3"/>
        </dgm:presLayoutVars>
      </dgm:prSet>
      <dgm:spPr/>
      <dgm:t>
        <a:bodyPr/>
        <a:lstStyle/>
        <a:p>
          <a:endParaRPr lang="en-US"/>
        </a:p>
      </dgm:t>
    </dgm:pt>
    <dgm:pt modelId="{8E023A56-B27A-441D-B349-2FDC1159B2A3}" type="pres">
      <dgm:prSet presAssocID="{F7312A37-790A-448B-A68D-E8EC4032D411}" presName="horzTwo" presStyleCnt="0"/>
      <dgm:spPr/>
    </dgm:pt>
  </dgm:ptLst>
  <dgm:cxnLst>
    <dgm:cxn modelId="{34077D5A-C9AE-42D3-B268-0ABCC8AEB4EF}" type="presOf" srcId="{4196C7BA-051E-4ADC-82A8-E292B3DAB4FE}" destId="{26B8B592-8E7B-4899-8C35-3CE26CD94B8E}" srcOrd="0" destOrd="0" presId="urn:microsoft.com/office/officeart/2005/8/layout/hierarchy4"/>
    <dgm:cxn modelId="{BDE2B99B-9D58-4924-8EBD-5399B8786DAF}" type="presOf" srcId="{1EAA833F-051D-4BC2-B26E-A862F23C3276}" destId="{842B8CE1-C370-4D41-B268-077E520421E4}" srcOrd="0" destOrd="0" presId="urn:microsoft.com/office/officeart/2005/8/layout/hierarchy4"/>
    <dgm:cxn modelId="{E60CE14A-0FE7-4DD6-B32B-AAF84AFE8A90}" srcId="{1EAA833F-051D-4BC2-B26E-A862F23C3276}" destId="{4196C7BA-051E-4ADC-82A8-E292B3DAB4FE}" srcOrd="0" destOrd="0" parTransId="{56E95E41-CBC3-4468-8DC7-600C897F6962}" sibTransId="{25B45AB4-AAFC-43A8-817D-E7A6AC77A9AE}"/>
    <dgm:cxn modelId="{35332C93-348E-4770-B074-400E2C21799C}" type="presOf" srcId="{512C2A07-2AC0-4E9E-89C0-DB87F6432245}" destId="{A12A85A4-005C-487D-9FDD-4C7FA24A5E2C}" srcOrd="0" destOrd="0" presId="urn:microsoft.com/office/officeart/2005/8/layout/hierarchy4"/>
    <dgm:cxn modelId="{9490C456-8342-4E07-981C-37531E3F0E5D}" type="presOf" srcId="{F7312A37-790A-448B-A68D-E8EC4032D411}" destId="{D8859EBD-D79A-42BB-B2BC-A3D13D58FD55}" srcOrd="0" destOrd="0" presId="urn:microsoft.com/office/officeart/2005/8/layout/hierarchy4"/>
    <dgm:cxn modelId="{2D88131A-9E33-4C3F-A9EA-C35B46C0FB12}" srcId="{1EAA833F-051D-4BC2-B26E-A862F23C3276}" destId="{F7312A37-790A-448B-A68D-E8EC4032D411}" srcOrd="1" destOrd="0" parTransId="{AFC4474D-F37A-4B52-ABE0-D0B4EC09B372}" sibTransId="{3012D00F-A6BA-4F97-BCE6-A6B42A932335}"/>
    <dgm:cxn modelId="{B2220362-E947-405B-A051-0EFE964C5EA3}" srcId="{512C2A07-2AC0-4E9E-89C0-DB87F6432245}" destId="{1EAA833F-051D-4BC2-B26E-A862F23C3276}" srcOrd="0" destOrd="0" parTransId="{BCE1F01D-672C-47EE-B3CF-ECD0CD860A5D}" sibTransId="{2EC7F08A-0F48-4CEC-89AA-44C0FA194436}"/>
    <dgm:cxn modelId="{BC796625-55B6-4869-84FC-57104A188429}" type="presOf" srcId="{DA740FE0-6F5B-4F4D-A455-6454C35E29B0}" destId="{A7ADA2D1-2923-4C21-8354-580C7192A253}" srcOrd="0" destOrd="0" presId="urn:microsoft.com/office/officeart/2005/8/layout/hierarchy4"/>
    <dgm:cxn modelId="{98C02483-81CF-4914-838D-93FF704509E9}" srcId="{4196C7BA-051E-4ADC-82A8-E292B3DAB4FE}" destId="{DA740FE0-6F5B-4F4D-A455-6454C35E29B0}" srcOrd="0" destOrd="0" parTransId="{DB60E1B2-E5FA-49B0-A7F7-BDD51127A6B9}" sibTransId="{84C456AF-0DF4-40B2-B5F6-F7C06D1F0607}"/>
    <dgm:cxn modelId="{00AD7E74-8C79-40D9-AB45-75BF9E28D743}" type="presParOf" srcId="{A12A85A4-005C-487D-9FDD-4C7FA24A5E2C}" destId="{CB4B0362-C2E6-4C79-9115-15226FD84886}" srcOrd="0" destOrd="0" presId="urn:microsoft.com/office/officeart/2005/8/layout/hierarchy4"/>
    <dgm:cxn modelId="{5DC368FC-7DBB-4B34-9F74-10056036EA1E}" type="presParOf" srcId="{CB4B0362-C2E6-4C79-9115-15226FD84886}" destId="{842B8CE1-C370-4D41-B268-077E520421E4}" srcOrd="0" destOrd="0" presId="urn:microsoft.com/office/officeart/2005/8/layout/hierarchy4"/>
    <dgm:cxn modelId="{C8DE95BC-E61A-4FD4-9A77-24ABC8892711}" type="presParOf" srcId="{CB4B0362-C2E6-4C79-9115-15226FD84886}" destId="{E102DE85-8070-4D4D-AEA9-4B43EF6F5DC3}" srcOrd="1" destOrd="0" presId="urn:microsoft.com/office/officeart/2005/8/layout/hierarchy4"/>
    <dgm:cxn modelId="{0DD7832B-B11C-4AC4-B13E-88177F1F2171}" type="presParOf" srcId="{CB4B0362-C2E6-4C79-9115-15226FD84886}" destId="{58AC6043-05BE-40C0-B391-0566B8B52868}" srcOrd="2" destOrd="0" presId="urn:microsoft.com/office/officeart/2005/8/layout/hierarchy4"/>
    <dgm:cxn modelId="{F8626921-7FCE-4AE7-80A7-54E8E917B281}" type="presParOf" srcId="{58AC6043-05BE-40C0-B391-0566B8B52868}" destId="{29C4DE3A-8F2F-4A21-846F-28958B3A0095}" srcOrd="0" destOrd="0" presId="urn:microsoft.com/office/officeart/2005/8/layout/hierarchy4"/>
    <dgm:cxn modelId="{34245296-D9E2-46E1-9BFD-4ED0C2341BC2}" type="presParOf" srcId="{29C4DE3A-8F2F-4A21-846F-28958B3A0095}" destId="{26B8B592-8E7B-4899-8C35-3CE26CD94B8E}" srcOrd="0" destOrd="0" presId="urn:microsoft.com/office/officeart/2005/8/layout/hierarchy4"/>
    <dgm:cxn modelId="{7B48369C-9378-48F2-9B6D-75C622DAD21C}" type="presParOf" srcId="{29C4DE3A-8F2F-4A21-846F-28958B3A0095}" destId="{3003032F-62E8-495C-87F9-5BBD0E467C09}" srcOrd="1" destOrd="0" presId="urn:microsoft.com/office/officeart/2005/8/layout/hierarchy4"/>
    <dgm:cxn modelId="{62A9BE90-FA81-48B7-BF66-39968AA6C848}" type="presParOf" srcId="{29C4DE3A-8F2F-4A21-846F-28958B3A0095}" destId="{439E0A6B-1EE0-4F8B-B540-F1EC8C0B7E65}" srcOrd="2" destOrd="0" presId="urn:microsoft.com/office/officeart/2005/8/layout/hierarchy4"/>
    <dgm:cxn modelId="{D87AFC2B-62C8-4022-8087-2D7CF439DB82}" type="presParOf" srcId="{439E0A6B-1EE0-4F8B-B540-F1EC8C0B7E65}" destId="{0D0EC035-CF56-4DEA-8F8A-BF5C2D8E67C7}" srcOrd="0" destOrd="0" presId="urn:microsoft.com/office/officeart/2005/8/layout/hierarchy4"/>
    <dgm:cxn modelId="{316B29F6-8DD5-44B5-87F5-C4EA8CEF40D2}" type="presParOf" srcId="{0D0EC035-CF56-4DEA-8F8A-BF5C2D8E67C7}" destId="{A7ADA2D1-2923-4C21-8354-580C7192A253}" srcOrd="0" destOrd="0" presId="urn:microsoft.com/office/officeart/2005/8/layout/hierarchy4"/>
    <dgm:cxn modelId="{A18F7A8F-A6A2-464D-8AE8-708B8A56CD25}" type="presParOf" srcId="{0D0EC035-CF56-4DEA-8F8A-BF5C2D8E67C7}" destId="{DFFE7D4D-4514-4FD7-9AAE-03105552CBFD}" srcOrd="1" destOrd="0" presId="urn:microsoft.com/office/officeart/2005/8/layout/hierarchy4"/>
    <dgm:cxn modelId="{C48F54E8-AB50-4896-81CE-B3C5D982387C}" type="presParOf" srcId="{58AC6043-05BE-40C0-B391-0566B8B52868}" destId="{6C7D71AD-B674-422C-978D-A07EC4B61CE8}" srcOrd="1" destOrd="0" presId="urn:microsoft.com/office/officeart/2005/8/layout/hierarchy4"/>
    <dgm:cxn modelId="{63ACF85B-EC90-4ED5-943D-927DADF029C7}" type="presParOf" srcId="{58AC6043-05BE-40C0-B391-0566B8B52868}" destId="{29E2300C-7789-4B6A-8DF3-66C69AEAB453}" srcOrd="2" destOrd="0" presId="urn:microsoft.com/office/officeart/2005/8/layout/hierarchy4"/>
    <dgm:cxn modelId="{EE04CF92-91E6-4EA9-AF69-56914DA909DB}" type="presParOf" srcId="{29E2300C-7789-4B6A-8DF3-66C69AEAB453}" destId="{D8859EBD-D79A-42BB-B2BC-A3D13D58FD55}" srcOrd="0" destOrd="0" presId="urn:microsoft.com/office/officeart/2005/8/layout/hierarchy4"/>
    <dgm:cxn modelId="{4BC584DD-9C5B-4148-B3C8-7B14A75D9886}" type="presParOf" srcId="{29E2300C-7789-4B6A-8DF3-66C69AEAB453}" destId="{8E023A56-B27A-441D-B349-2FDC1159B2A3}"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CE19AB3-5F1A-4BF3-9A0B-354A3F46B2FD}" type="doc">
      <dgm:prSet loTypeId="urn:microsoft.com/office/officeart/2005/8/layout/vList3#12" loCatId="list" qsTypeId="urn:microsoft.com/office/officeart/2005/8/quickstyle/3d2" qsCatId="3D" csTypeId="urn:microsoft.com/office/officeart/2005/8/colors/accent1_2" csCatId="accent1" phldr="1"/>
      <dgm:spPr/>
      <dgm:t>
        <a:bodyPr/>
        <a:lstStyle/>
        <a:p>
          <a:endParaRPr lang="en-US"/>
        </a:p>
      </dgm:t>
    </dgm:pt>
    <dgm:pt modelId="{491CF55A-EC7C-489A-9CF8-0D9BE025AB48}">
      <dgm:prSet phldrT="[Text]" custT="1"/>
      <dgm:spPr>
        <a:solidFill>
          <a:schemeClr val="tx2">
            <a:lumMod val="75000"/>
          </a:schemeClr>
        </a:solidFill>
      </dgm:spPr>
      <dgm:t>
        <a:bodyPr/>
        <a:lstStyle/>
        <a:p>
          <a:r>
            <a:rPr lang="en-MY" sz="1600" dirty="0" smtClean="0"/>
            <a:t>          The benefit applying the GSPBM is the standardisation of terminology between processes and organisations</a:t>
          </a:r>
          <a:endParaRPr lang="en-US" sz="1600" dirty="0"/>
        </a:p>
      </dgm:t>
    </dgm:pt>
    <dgm:pt modelId="{26093959-E3A9-4FDD-889E-E2FD68A15046}" type="parTrans" cxnId="{271E1026-8392-4176-B8D2-4969726D8900}">
      <dgm:prSet/>
      <dgm:spPr/>
      <dgm:t>
        <a:bodyPr/>
        <a:lstStyle/>
        <a:p>
          <a:endParaRPr lang="en-US" sz="1000"/>
        </a:p>
      </dgm:t>
    </dgm:pt>
    <dgm:pt modelId="{F4CB59AC-B0E2-44EF-80E7-AA4357F9CC99}" type="sibTrans" cxnId="{271E1026-8392-4176-B8D2-4969726D8900}">
      <dgm:prSet/>
      <dgm:spPr/>
      <dgm:t>
        <a:bodyPr/>
        <a:lstStyle/>
        <a:p>
          <a:endParaRPr lang="en-US" sz="1000"/>
        </a:p>
      </dgm:t>
    </dgm:pt>
    <dgm:pt modelId="{45265214-4564-4ECB-B00C-68D0404E528A}" type="pres">
      <dgm:prSet presAssocID="{7CE19AB3-5F1A-4BF3-9A0B-354A3F46B2FD}" presName="linearFlow" presStyleCnt="0">
        <dgm:presLayoutVars>
          <dgm:dir/>
          <dgm:resizeHandles val="exact"/>
        </dgm:presLayoutVars>
      </dgm:prSet>
      <dgm:spPr/>
      <dgm:t>
        <a:bodyPr/>
        <a:lstStyle/>
        <a:p>
          <a:endParaRPr lang="en-US"/>
        </a:p>
      </dgm:t>
    </dgm:pt>
    <dgm:pt modelId="{647F981E-B2D5-42B3-8EBC-0D5D0A22CB75}" type="pres">
      <dgm:prSet presAssocID="{491CF55A-EC7C-489A-9CF8-0D9BE025AB48}" presName="composite" presStyleCnt="0"/>
      <dgm:spPr/>
    </dgm:pt>
    <dgm:pt modelId="{EB018592-11BE-4DAE-B4FA-AE0B8D2AFBAC}" type="pres">
      <dgm:prSet presAssocID="{491CF55A-EC7C-489A-9CF8-0D9BE025AB48}" presName="imgShp" presStyleLbl="fgImgPlace1" presStyleIdx="0" presStyleCnt="1" custLinFactX="-17886" custLinFactNeighborX="-100000" custLinFactNeighborY="-11171"/>
      <dgm:spPr>
        <a:blipFill rotWithShape="0">
          <a:blip xmlns:r="http://schemas.openxmlformats.org/officeDocument/2006/relationships" r:embed="rId1"/>
          <a:stretch>
            <a:fillRect/>
          </a:stretch>
        </a:blipFill>
      </dgm:spPr>
    </dgm:pt>
    <dgm:pt modelId="{91CCBA81-2A09-49EF-8CA9-E879B813BFDD}" type="pres">
      <dgm:prSet presAssocID="{491CF55A-EC7C-489A-9CF8-0D9BE025AB48}" presName="txShp" presStyleLbl="node1" presStyleIdx="0" presStyleCnt="1" custScaleX="150376" custLinFactNeighborY="9149">
        <dgm:presLayoutVars>
          <dgm:bulletEnabled val="1"/>
        </dgm:presLayoutVars>
      </dgm:prSet>
      <dgm:spPr/>
      <dgm:t>
        <a:bodyPr/>
        <a:lstStyle/>
        <a:p>
          <a:endParaRPr lang="en-US"/>
        </a:p>
      </dgm:t>
    </dgm:pt>
  </dgm:ptLst>
  <dgm:cxnLst>
    <dgm:cxn modelId="{6D3D417E-A95F-429A-9ADF-45ADCAD33E9B}" type="presOf" srcId="{7CE19AB3-5F1A-4BF3-9A0B-354A3F46B2FD}" destId="{45265214-4564-4ECB-B00C-68D0404E528A}" srcOrd="0" destOrd="0" presId="urn:microsoft.com/office/officeart/2005/8/layout/vList3#12"/>
    <dgm:cxn modelId="{DB4EC7BD-D6F8-48C2-8ED6-ABD87FA0CCE1}" type="presOf" srcId="{491CF55A-EC7C-489A-9CF8-0D9BE025AB48}" destId="{91CCBA81-2A09-49EF-8CA9-E879B813BFDD}" srcOrd="0" destOrd="0" presId="urn:microsoft.com/office/officeart/2005/8/layout/vList3#12"/>
    <dgm:cxn modelId="{271E1026-8392-4176-B8D2-4969726D8900}" srcId="{7CE19AB3-5F1A-4BF3-9A0B-354A3F46B2FD}" destId="{491CF55A-EC7C-489A-9CF8-0D9BE025AB48}" srcOrd="0" destOrd="0" parTransId="{26093959-E3A9-4FDD-889E-E2FD68A15046}" sibTransId="{F4CB59AC-B0E2-44EF-80E7-AA4357F9CC99}"/>
    <dgm:cxn modelId="{3C392818-D7C7-4613-BBFD-7DBCE3836C18}" type="presParOf" srcId="{45265214-4564-4ECB-B00C-68D0404E528A}" destId="{647F981E-B2D5-42B3-8EBC-0D5D0A22CB75}" srcOrd="0" destOrd="0" presId="urn:microsoft.com/office/officeart/2005/8/layout/vList3#12"/>
    <dgm:cxn modelId="{B2463B70-EB73-438C-9B76-E879FDC4F122}" type="presParOf" srcId="{647F981E-B2D5-42B3-8EBC-0D5D0A22CB75}" destId="{EB018592-11BE-4DAE-B4FA-AE0B8D2AFBAC}" srcOrd="0" destOrd="0" presId="urn:microsoft.com/office/officeart/2005/8/layout/vList3#12"/>
    <dgm:cxn modelId="{219E6189-FEB8-4CB0-87AC-6443D17D8460}" type="presParOf" srcId="{647F981E-B2D5-42B3-8EBC-0D5D0A22CB75}" destId="{91CCBA81-2A09-49EF-8CA9-E879B813BFDD}" srcOrd="1" destOrd="0" presId="urn:microsoft.com/office/officeart/2005/8/layout/vList3#12"/>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684C09E-D609-41A4-AB68-CA2F4BC8A2C2}" type="doc">
      <dgm:prSet loTypeId="urn:microsoft.com/office/officeart/2005/8/layout/radial1" loCatId="cycle" qsTypeId="urn:microsoft.com/office/officeart/2005/8/quickstyle/3d4" qsCatId="3D" csTypeId="urn:microsoft.com/office/officeart/2005/8/colors/colorful3" csCatId="colorful" phldr="1"/>
      <dgm:spPr/>
      <dgm:t>
        <a:bodyPr/>
        <a:lstStyle/>
        <a:p>
          <a:endParaRPr lang="en-US"/>
        </a:p>
      </dgm:t>
    </dgm:pt>
    <dgm:pt modelId="{A38DE058-236D-435A-96EC-CB3C84940796}">
      <dgm:prSet phldrT="[Text]" custT="1"/>
      <dgm:spPr/>
      <dgm:t>
        <a:bodyPr/>
        <a:lstStyle/>
        <a:p>
          <a:r>
            <a:rPr lang="en-MY" sz="1600" b="1" dirty="0" smtClean="0">
              <a:solidFill>
                <a:srgbClr val="002060"/>
              </a:solidFill>
            </a:rPr>
            <a:t>Strong collaboration with the tax offices and registrar of companies &amp; businesses in Malaysia</a:t>
          </a:r>
          <a:endParaRPr lang="en-US" sz="1600" b="1" dirty="0">
            <a:solidFill>
              <a:srgbClr val="002060"/>
            </a:solidFill>
          </a:endParaRPr>
        </a:p>
      </dgm:t>
    </dgm:pt>
    <dgm:pt modelId="{BA24492C-2BB0-4DBB-BDFD-A22F86AF41A2}" type="parTrans" cxnId="{CB0A50B3-F2F2-45BC-9FC8-9B1B477B0A76}">
      <dgm:prSet custT="1"/>
      <dgm:spPr/>
      <dgm:t>
        <a:bodyPr/>
        <a:lstStyle/>
        <a:p>
          <a:endParaRPr lang="en-US" sz="1400" b="1">
            <a:solidFill>
              <a:srgbClr val="002060"/>
            </a:solidFill>
          </a:endParaRPr>
        </a:p>
      </dgm:t>
    </dgm:pt>
    <dgm:pt modelId="{AB418F62-9DF3-4E51-AB76-13BB1F036CC4}" type="sibTrans" cxnId="{CB0A50B3-F2F2-45BC-9FC8-9B1B477B0A76}">
      <dgm:prSet/>
      <dgm:spPr/>
      <dgm:t>
        <a:bodyPr/>
        <a:lstStyle/>
        <a:p>
          <a:endParaRPr lang="en-US" sz="2400" b="1">
            <a:solidFill>
              <a:srgbClr val="002060"/>
            </a:solidFill>
          </a:endParaRPr>
        </a:p>
      </dgm:t>
    </dgm:pt>
    <dgm:pt modelId="{BD63FE70-AB6A-4EAD-94FF-7C25769DA6AD}">
      <dgm:prSet phldrT="[Text]" custT="1"/>
      <dgm:spPr/>
      <dgm:t>
        <a:bodyPr/>
        <a:lstStyle/>
        <a:p>
          <a:r>
            <a:rPr lang="en-MY" sz="1600" b="1" dirty="0" smtClean="0">
              <a:solidFill>
                <a:srgbClr val="002060"/>
              </a:solidFill>
            </a:rPr>
            <a:t>Strong collaboration with </a:t>
          </a:r>
          <a:r>
            <a:rPr lang="en-MY" sz="1600" b="1" dirty="0" smtClean="0">
              <a:solidFill>
                <a:srgbClr val="002060"/>
              </a:solidFill>
            </a:rPr>
            <a:t>the local council /authority as a main source to the non-central agency </a:t>
          </a:r>
          <a:endParaRPr lang="en-US" sz="1600" b="1" dirty="0">
            <a:solidFill>
              <a:srgbClr val="002060"/>
            </a:solidFill>
          </a:endParaRPr>
        </a:p>
      </dgm:t>
    </dgm:pt>
    <dgm:pt modelId="{80547298-2D28-4898-BBCD-44871A31895E}" type="parTrans" cxnId="{315F0E81-500A-4DB6-B463-F82A4938C4B2}">
      <dgm:prSet custT="1"/>
      <dgm:spPr/>
      <dgm:t>
        <a:bodyPr/>
        <a:lstStyle/>
        <a:p>
          <a:endParaRPr lang="en-US" sz="1400" b="1">
            <a:solidFill>
              <a:srgbClr val="002060"/>
            </a:solidFill>
          </a:endParaRPr>
        </a:p>
      </dgm:t>
    </dgm:pt>
    <dgm:pt modelId="{D9409CE2-DBD1-44EE-8AEE-C01290E19A9C}" type="sibTrans" cxnId="{315F0E81-500A-4DB6-B463-F82A4938C4B2}">
      <dgm:prSet/>
      <dgm:spPr/>
      <dgm:t>
        <a:bodyPr/>
        <a:lstStyle/>
        <a:p>
          <a:endParaRPr lang="en-US" sz="2400" b="1">
            <a:solidFill>
              <a:srgbClr val="002060"/>
            </a:solidFill>
          </a:endParaRPr>
        </a:p>
      </dgm:t>
    </dgm:pt>
    <dgm:pt modelId="{69F7CEF3-CEC2-4F2F-BC14-14662CB9339D}">
      <dgm:prSet phldrT="[Text]" custT="1"/>
      <dgm:spPr/>
      <dgm:t>
        <a:bodyPr/>
        <a:lstStyle/>
        <a:p>
          <a:r>
            <a:rPr lang="en-MY" sz="1600" b="1" dirty="0" smtClean="0">
              <a:solidFill>
                <a:srgbClr val="002060"/>
              </a:solidFill>
            </a:rPr>
            <a:t>Strong relationship with professional bodies, businesses associations, cooperatives and registrar of society  </a:t>
          </a:r>
          <a:endParaRPr lang="en-US" sz="1600" b="1" dirty="0">
            <a:solidFill>
              <a:srgbClr val="002060"/>
            </a:solidFill>
          </a:endParaRPr>
        </a:p>
      </dgm:t>
    </dgm:pt>
    <dgm:pt modelId="{B2C67435-E8F2-45D6-AF2A-EFFFA45044E6}" type="parTrans" cxnId="{EAD1ED33-08F6-4137-B866-2D394B8ECCBF}">
      <dgm:prSet custT="1"/>
      <dgm:spPr/>
      <dgm:t>
        <a:bodyPr/>
        <a:lstStyle/>
        <a:p>
          <a:endParaRPr lang="en-US" sz="1400" b="1">
            <a:solidFill>
              <a:srgbClr val="002060"/>
            </a:solidFill>
          </a:endParaRPr>
        </a:p>
      </dgm:t>
    </dgm:pt>
    <dgm:pt modelId="{360850CC-A100-4A42-8FA8-F46D55281C67}" type="sibTrans" cxnId="{EAD1ED33-08F6-4137-B866-2D394B8ECCBF}">
      <dgm:prSet/>
      <dgm:spPr/>
      <dgm:t>
        <a:bodyPr/>
        <a:lstStyle/>
        <a:p>
          <a:endParaRPr lang="en-US" sz="2400" b="1">
            <a:solidFill>
              <a:srgbClr val="002060"/>
            </a:solidFill>
          </a:endParaRPr>
        </a:p>
      </dgm:t>
    </dgm:pt>
    <dgm:pt modelId="{A04E4853-F51F-4EA3-A74D-0A3FBA888D0A}">
      <dgm:prSet phldrT="[Text]" custT="1"/>
      <dgm:spPr/>
      <dgm:t>
        <a:bodyPr/>
        <a:lstStyle/>
        <a:p>
          <a:r>
            <a:rPr lang="en-MY" sz="1600" b="1" dirty="0" smtClean="0">
              <a:solidFill>
                <a:srgbClr val="002060"/>
              </a:solidFill>
            </a:rPr>
            <a:t>Future platform for coordinating and tapping data from agencies using </a:t>
          </a:r>
          <a:r>
            <a:rPr lang="en-MY" sz="1600" b="1" dirty="0" err="1" smtClean="0">
              <a:solidFill>
                <a:srgbClr val="002060"/>
              </a:solidFill>
            </a:rPr>
            <a:t>MyCOID</a:t>
          </a:r>
          <a:r>
            <a:rPr lang="en-MY" sz="1600" b="1" dirty="0" smtClean="0">
              <a:solidFill>
                <a:srgbClr val="002060"/>
              </a:solidFill>
            </a:rPr>
            <a:t> </a:t>
          </a:r>
          <a:r>
            <a:rPr lang="en-MY" sz="1600" b="1" dirty="0" smtClean="0">
              <a:solidFill>
                <a:srgbClr val="002060"/>
              </a:solidFill>
            </a:rPr>
            <a:t> (Malaysia Company Identification Number)</a:t>
          </a:r>
          <a:endParaRPr lang="en-US" sz="1600" b="1" dirty="0">
            <a:solidFill>
              <a:srgbClr val="002060"/>
            </a:solidFill>
          </a:endParaRPr>
        </a:p>
      </dgm:t>
    </dgm:pt>
    <dgm:pt modelId="{BC2039E1-586F-4765-B3E0-2E0D2116DC28}" type="parTrans" cxnId="{31CFC974-8245-4C85-8AC5-66857A3B8373}">
      <dgm:prSet custT="1"/>
      <dgm:spPr/>
      <dgm:t>
        <a:bodyPr/>
        <a:lstStyle/>
        <a:p>
          <a:endParaRPr lang="en-US" sz="1400" b="1">
            <a:solidFill>
              <a:srgbClr val="002060"/>
            </a:solidFill>
          </a:endParaRPr>
        </a:p>
      </dgm:t>
    </dgm:pt>
    <dgm:pt modelId="{8F0612AC-F9A5-49FF-B8BC-0CEB0615D61C}" type="sibTrans" cxnId="{31CFC974-8245-4C85-8AC5-66857A3B8373}">
      <dgm:prSet/>
      <dgm:spPr/>
      <dgm:t>
        <a:bodyPr/>
        <a:lstStyle/>
        <a:p>
          <a:endParaRPr lang="en-US" sz="2400" b="1">
            <a:solidFill>
              <a:srgbClr val="002060"/>
            </a:solidFill>
          </a:endParaRPr>
        </a:p>
      </dgm:t>
    </dgm:pt>
    <dgm:pt modelId="{F6900D04-5FC5-49F1-A5CA-F61CABD4750D}">
      <dgm:prSet phldrT="[Text]" custT="1"/>
      <dgm:spPr/>
      <dgm:t>
        <a:bodyPr/>
        <a:lstStyle/>
        <a:p>
          <a:r>
            <a:rPr lang="en-MY" sz="1600" b="1" dirty="0" smtClean="0">
              <a:solidFill>
                <a:srgbClr val="002060"/>
              </a:solidFill>
            </a:rPr>
            <a:t>Recent information and structure of companies and businesses</a:t>
          </a:r>
          <a:endParaRPr lang="en-US" sz="1600" b="1" dirty="0">
            <a:solidFill>
              <a:srgbClr val="002060"/>
            </a:solidFill>
          </a:endParaRPr>
        </a:p>
      </dgm:t>
    </dgm:pt>
    <dgm:pt modelId="{E092D8C1-56C3-4269-9FE7-1E7C89458769}" type="parTrans" cxnId="{9D011989-1335-47FD-927D-4102FBBADA7C}">
      <dgm:prSet custT="1"/>
      <dgm:spPr/>
      <dgm:t>
        <a:bodyPr/>
        <a:lstStyle/>
        <a:p>
          <a:endParaRPr lang="en-US" sz="1400" b="1">
            <a:solidFill>
              <a:srgbClr val="002060"/>
            </a:solidFill>
          </a:endParaRPr>
        </a:p>
      </dgm:t>
    </dgm:pt>
    <dgm:pt modelId="{AE16052E-B124-4846-8FA1-51921B149B15}" type="sibTrans" cxnId="{9D011989-1335-47FD-927D-4102FBBADA7C}">
      <dgm:prSet/>
      <dgm:spPr/>
      <dgm:t>
        <a:bodyPr/>
        <a:lstStyle/>
        <a:p>
          <a:endParaRPr lang="en-US" sz="2400" b="1">
            <a:solidFill>
              <a:srgbClr val="002060"/>
            </a:solidFill>
          </a:endParaRPr>
        </a:p>
      </dgm:t>
    </dgm:pt>
    <dgm:pt modelId="{B136C72B-8020-4CB9-A612-FE8681B297F9}">
      <dgm:prSet phldrT="[Text]" custT="1"/>
      <dgm:spPr/>
      <dgm:t>
        <a:bodyPr/>
        <a:lstStyle/>
        <a:p>
          <a:r>
            <a:rPr lang="en-US" sz="2000" b="1" dirty="0" smtClean="0">
              <a:solidFill>
                <a:srgbClr val="002060"/>
              </a:solidFill>
            </a:rPr>
            <a:t>EE Frame</a:t>
          </a:r>
          <a:endParaRPr lang="en-US" sz="2000" b="1" dirty="0">
            <a:solidFill>
              <a:srgbClr val="002060"/>
            </a:solidFill>
          </a:endParaRPr>
        </a:p>
      </dgm:t>
    </dgm:pt>
    <dgm:pt modelId="{F02DB546-228E-4356-B256-6B73890B5262}" type="sibTrans" cxnId="{345E9179-E74C-4560-B1EE-FE1A9E58EF44}">
      <dgm:prSet/>
      <dgm:spPr/>
      <dgm:t>
        <a:bodyPr/>
        <a:lstStyle/>
        <a:p>
          <a:endParaRPr lang="en-US" sz="2400" b="1">
            <a:solidFill>
              <a:srgbClr val="002060"/>
            </a:solidFill>
          </a:endParaRPr>
        </a:p>
      </dgm:t>
    </dgm:pt>
    <dgm:pt modelId="{9129E1F9-0353-4A69-8C65-5292521A1A6E}" type="parTrans" cxnId="{345E9179-E74C-4560-B1EE-FE1A9E58EF44}">
      <dgm:prSet/>
      <dgm:spPr/>
      <dgm:t>
        <a:bodyPr/>
        <a:lstStyle/>
        <a:p>
          <a:endParaRPr lang="en-US" sz="2400" b="1">
            <a:solidFill>
              <a:srgbClr val="002060"/>
            </a:solidFill>
          </a:endParaRPr>
        </a:p>
      </dgm:t>
    </dgm:pt>
    <dgm:pt modelId="{D2A64FDA-2209-461C-8409-2A5A6C710F80}" type="pres">
      <dgm:prSet presAssocID="{4684C09E-D609-41A4-AB68-CA2F4BC8A2C2}" presName="cycle" presStyleCnt="0">
        <dgm:presLayoutVars>
          <dgm:chMax val="1"/>
          <dgm:dir/>
          <dgm:animLvl val="ctr"/>
          <dgm:resizeHandles val="exact"/>
        </dgm:presLayoutVars>
      </dgm:prSet>
      <dgm:spPr/>
      <dgm:t>
        <a:bodyPr/>
        <a:lstStyle/>
        <a:p>
          <a:endParaRPr lang="en-US"/>
        </a:p>
      </dgm:t>
    </dgm:pt>
    <dgm:pt modelId="{F69E21E6-927F-456D-B8FF-F302E48DF6DA}" type="pres">
      <dgm:prSet presAssocID="{B136C72B-8020-4CB9-A612-FE8681B297F9}" presName="centerShape" presStyleLbl="node0" presStyleIdx="0" presStyleCnt="1"/>
      <dgm:spPr/>
      <dgm:t>
        <a:bodyPr/>
        <a:lstStyle/>
        <a:p>
          <a:endParaRPr lang="en-US"/>
        </a:p>
      </dgm:t>
    </dgm:pt>
    <dgm:pt modelId="{210E9692-7B60-4172-A7F1-2D6D07EFFDE6}" type="pres">
      <dgm:prSet presAssocID="{BA24492C-2BB0-4DBB-BDFD-A22F86AF41A2}" presName="Name9" presStyleLbl="parChTrans1D2" presStyleIdx="0" presStyleCnt="5"/>
      <dgm:spPr/>
      <dgm:t>
        <a:bodyPr/>
        <a:lstStyle/>
        <a:p>
          <a:endParaRPr lang="en-US"/>
        </a:p>
      </dgm:t>
    </dgm:pt>
    <dgm:pt modelId="{F9737098-F826-4C46-8EDB-FD4237D736B7}" type="pres">
      <dgm:prSet presAssocID="{BA24492C-2BB0-4DBB-BDFD-A22F86AF41A2}" presName="connTx" presStyleLbl="parChTrans1D2" presStyleIdx="0" presStyleCnt="5"/>
      <dgm:spPr/>
      <dgm:t>
        <a:bodyPr/>
        <a:lstStyle/>
        <a:p>
          <a:endParaRPr lang="en-US"/>
        </a:p>
      </dgm:t>
    </dgm:pt>
    <dgm:pt modelId="{630987B1-08C3-4C95-9746-AA74AFE89F6B}" type="pres">
      <dgm:prSet presAssocID="{A38DE058-236D-435A-96EC-CB3C84940796}" presName="node" presStyleLbl="node1" presStyleIdx="0" presStyleCnt="5" custScaleX="214515" custScaleY="66566" custRadScaleRad="101189" custRadScaleInc="-6413">
        <dgm:presLayoutVars>
          <dgm:bulletEnabled val="1"/>
        </dgm:presLayoutVars>
      </dgm:prSet>
      <dgm:spPr>
        <a:prstGeom prst="round2DiagRect">
          <a:avLst/>
        </a:prstGeom>
      </dgm:spPr>
      <dgm:t>
        <a:bodyPr/>
        <a:lstStyle/>
        <a:p>
          <a:endParaRPr lang="en-US"/>
        </a:p>
      </dgm:t>
    </dgm:pt>
    <dgm:pt modelId="{03D96F13-186D-4FE7-9BD3-971585E72BE9}" type="pres">
      <dgm:prSet presAssocID="{80547298-2D28-4898-BBCD-44871A31895E}" presName="Name9" presStyleLbl="parChTrans1D2" presStyleIdx="1" presStyleCnt="5"/>
      <dgm:spPr/>
      <dgm:t>
        <a:bodyPr/>
        <a:lstStyle/>
        <a:p>
          <a:endParaRPr lang="en-US"/>
        </a:p>
      </dgm:t>
    </dgm:pt>
    <dgm:pt modelId="{BA57A749-2F6A-4707-8847-31D8BFEBC2C9}" type="pres">
      <dgm:prSet presAssocID="{80547298-2D28-4898-BBCD-44871A31895E}" presName="connTx" presStyleLbl="parChTrans1D2" presStyleIdx="1" presStyleCnt="5"/>
      <dgm:spPr/>
      <dgm:t>
        <a:bodyPr/>
        <a:lstStyle/>
        <a:p>
          <a:endParaRPr lang="en-US"/>
        </a:p>
      </dgm:t>
    </dgm:pt>
    <dgm:pt modelId="{B3DD9D83-E0B1-489E-884F-7C81CCD57F93}" type="pres">
      <dgm:prSet presAssocID="{BD63FE70-AB6A-4EAD-94FF-7C25769DA6AD}" presName="node" presStyleLbl="node1" presStyleIdx="1" presStyleCnt="5" custScaleX="182182" custScaleY="68243" custRadScaleRad="146531" custRadScaleInc="9274">
        <dgm:presLayoutVars>
          <dgm:bulletEnabled val="1"/>
        </dgm:presLayoutVars>
      </dgm:prSet>
      <dgm:spPr>
        <a:prstGeom prst="round2DiagRect">
          <a:avLst/>
        </a:prstGeom>
      </dgm:spPr>
      <dgm:t>
        <a:bodyPr/>
        <a:lstStyle/>
        <a:p>
          <a:endParaRPr lang="en-US"/>
        </a:p>
      </dgm:t>
    </dgm:pt>
    <dgm:pt modelId="{4E4B7CE2-945A-4704-A61C-E14098AC5839}" type="pres">
      <dgm:prSet presAssocID="{B2C67435-E8F2-45D6-AF2A-EFFFA45044E6}" presName="Name9" presStyleLbl="parChTrans1D2" presStyleIdx="2" presStyleCnt="5"/>
      <dgm:spPr/>
      <dgm:t>
        <a:bodyPr/>
        <a:lstStyle/>
        <a:p>
          <a:endParaRPr lang="en-US"/>
        </a:p>
      </dgm:t>
    </dgm:pt>
    <dgm:pt modelId="{5178B240-7EC3-425C-8DEA-F0A80135C2E0}" type="pres">
      <dgm:prSet presAssocID="{B2C67435-E8F2-45D6-AF2A-EFFFA45044E6}" presName="connTx" presStyleLbl="parChTrans1D2" presStyleIdx="2" presStyleCnt="5"/>
      <dgm:spPr/>
      <dgm:t>
        <a:bodyPr/>
        <a:lstStyle/>
        <a:p>
          <a:endParaRPr lang="en-US"/>
        </a:p>
      </dgm:t>
    </dgm:pt>
    <dgm:pt modelId="{03CE80B6-3BD4-44E6-9BCF-0A2DFDEBC75E}" type="pres">
      <dgm:prSet presAssocID="{69F7CEF3-CEC2-4F2F-BC14-14662CB9339D}" presName="node" presStyleLbl="node1" presStyleIdx="2" presStyleCnt="5" custScaleX="240299" custScaleY="67790" custRadScaleRad="135003" custRadScaleInc="-64749">
        <dgm:presLayoutVars>
          <dgm:bulletEnabled val="1"/>
        </dgm:presLayoutVars>
      </dgm:prSet>
      <dgm:spPr>
        <a:prstGeom prst="round2DiagRect">
          <a:avLst/>
        </a:prstGeom>
      </dgm:spPr>
      <dgm:t>
        <a:bodyPr/>
        <a:lstStyle/>
        <a:p>
          <a:endParaRPr lang="en-US"/>
        </a:p>
      </dgm:t>
    </dgm:pt>
    <dgm:pt modelId="{171FC629-E85B-4492-895D-6A119B9EC8CB}" type="pres">
      <dgm:prSet presAssocID="{BC2039E1-586F-4765-B3E0-2E0D2116DC28}" presName="Name9" presStyleLbl="parChTrans1D2" presStyleIdx="3" presStyleCnt="5"/>
      <dgm:spPr/>
      <dgm:t>
        <a:bodyPr/>
        <a:lstStyle/>
        <a:p>
          <a:endParaRPr lang="en-US"/>
        </a:p>
      </dgm:t>
    </dgm:pt>
    <dgm:pt modelId="{5741EE2B-9160-44BD-A915-C4CA1F4AF3FA}" type="pres">
      <dgm:prSet presAssocID="{BC2039E1-586F-4765-B3E0-2E0D2116DC28}" presName="connTx" presStyleLbl="parChTrans1D2" presStyleIdx="3" presStyleCnt="5"/>
      <dgm:spPr/>
      <dgm:t>
        <a:bodyPr/>
        <a:lstStyle/>
        <a:p>
          <a:endParaRPr lang="en-US"/>
        </a:p>
      </dgm:t>
    </dgm:pt>
    <dgm:pt modelId="{7973A68F-9681-4AC8-A6CD-A11095B97465}" type="pres">
      <dgm:prSet presAssocID="{A04E4853-F51F-4EA3-A74D-0A3FBA888D0A}" presName="node" presStyleLbl="node1" presStyleIdx="3" presStyleCnt="5" custScaleX="235740" custScaleY="67784" custRadScaleRad="151087" custRadScaleInc="77316">
        <dgm:presLayoutVars>
          <dgm:bulletEnabled val="1"/>
        </dgm:presLayoutVars>
      </dgm:prSet>
      <dgm:spPr>
        <a:prstGeom prst="round2DiagRect">
          <a:avLst/>
        </a:prstGeom>
      </dgm:spPr>
      <dgm:t>
        <a:bodyPr/>
        <a:lstStyle/>
        <a:p>
          <a:endParaRPr lang="en-US"/>
        </a:p>
      </dgm:t>
    </dgm:pt>
    <dgm:pt modelId="{17E61511-06E7-49A3-B58B-473BF4A29381}" type="pres">
      <dgm:prSet presAssocID="{E092D8C1-56C3-4269-9FE7-1E7C89458769}" presName="Name9" presStyleLbl="parChTrans1D2" presStyleIdx="4" presStyleCnt="5"/>
      <dgm:spPr/>
      <dgm:t>
        <a:bodyPr/>
        <a:lstStyle/>
        <a:p>
          <a:endParaRPr lang="en-US"/>
        </a:p>
      </dgm:t>
    </dgm:pt>
    <dgm:pt modelId="{128D711C-BCE8-4D58-BB08-283AD4E4035B}" type="pres">
      <dgm:prSet presAssocID="{E092D8C1-56C3-4269-9FE7-1E7C89458769}" presName="connTx" presStyleLbl="parChTrans1D2" presStyleIdx="4" presStyleCnt="5"/>
      <dgm:spPr/>
      <dgm:t>
        <a:bodyPr/>
        <a:lstStyle/>
        <a:p>
          <a:endParaRPr lang="en-US"/>
        </a:p>
      </dgm:t>
    </dgm:pt>
    <dgm:pt modelId="{5D016548-ACA5-499E-9536-5C44BB9C4CC6}" type="pres">
      <dgm:prSet presAssocID="{F6900D04-5FC5-49F1-A5CA-F61CABD4750D}" presName="node" presStyleLbl="node1" presStyleIdx="4" presStyleCnt="5" custScaleX="216017" custScaleY="73935" custRadScaleRad="144055" custRadScaleInc="-11053">
        <dgm:presLayoutVars>
          <dgm:bulletEnabled val="1"/>
        </dgm:presLayoutVars>
      </dgm:prSet>
      <dgm:spPr>
        <a:prstGeom prst="round2DiagRect">
          <a:avLst/>
        </a:prstGeom>
      </dgm:spPr>
      <dgm:t>
        <a:bodyPr/>
        <a:lstStyle/>
        <a:p>
          <a:endParaRPr lang="en-US"/>
        </a:p>
      </dgm:t>
    </dgm:pt>
  </dgm:ptLst>
  <dgm:cxnLst>
    <dgm:cxn modelId="{EBC95AFA-3206-439A-9340-B17B3BD83AC7}" type="presOf" srcId="{A38DE058-236D-435A-96EC-CB3C84940796}" destId="{630987B1-08C3-4C95-9746-AA74AFE89F6B}" srcOrd="0" destOrd="0" presId="urn:microsoft.com/office/officeart/2005/8/layout/radial1"/>
    <dgm:cxn modelId="{44EADDEF-9D62-4584-AD34-6FEDCA4909DD}" type="presOf" srcId="{A04E4853-F51F-4EA3-A74D-0A3FBA888D0A}" destId="{7973A68F-9681-4AC8-A6CD-A11095B97465}" srcOrd="0" destOrd="0" presId="urn:microsoft.com/office/officeart/2005/8/layout/radial1"/>
    <dgm:cxn modelId="{BF3ED137-8537-46FB-8F3C-8E5CEE4B8F36}" type="presOf" srcId="{4684C09E-D609-41A4-AB68-CA2F4BC8A2C2}" destId="{D2A64FDA-2209-461C-8409-2A5A6C710F80}" srcOrd="0" destOrd="0" presId="urn:microsoft.com/office/officeart/2005/8/layout/radial1"/>
    <dgm:cxn modelId="{DC412F84-B80E-4F02-9EF1-9E55905D1978}" type="presOf" srcId="{BA24492C-2BB0-4DBB-BDFD-A22F86AF41A2}" destId="{210E9692-7B60-4172-A7F1-2D6D07EFFDE6}" srcOrd="0" destOrd="0" presId="urn:microsoft.com/office/officeart/2005/8/layout/radial1"/>
    <dgm:cxn modelId="{EAD1ED33-08F6-4137-B866-2D394B8ECCBF}" srcId="{B136C72B-8020-4CB9-A612-FE8681B297F9}" destId="{69F7CEF3-CEC2-4F2F-BC14-14662CB9339D}" srcOrd="2" destOrd="0" parTransId="{B2C67435-E8F2-45D6-AF2A-EFFFA45044E6}" sibTransId="{360850CC-A100-4A42-8FA8-F46D55281C67}"/>
    <dgm:cxn modelId="{880FEF08-963F-4E21-9D91-AD01CC3746BB}" type="presOf" srcId="{69F7CEF3-CEC2-4F2F-BC14-14662CB9339D}" destId="{03CE80B6-3BD4-44E6-9BCF-0A2DFDEBC75E}" srcOrd="0" destOrd="0" presId="urn:microsoft.com/office/officeart/2005/8/layout/radial1"/>
    <dgm:cxn modelId="{9D011989-1335-47FD-927D-4102FBBADA7C}" srcId="{B136C72B-8020-4CB9-A612-FE8681B297F9}" destId="{F6900D04-5FC5-49F1-A5CA-F61CABD4750D}" srcOrd="4" destOrd="0" parTransId="{E092D8C1-56C3-4269-9FE7-1E7C89458769}" sibTransId="{AE16052E-B124-4846-8FA1-51921B149B15}"/>
    <dgm:cxn modelId="{CABAABF6-9F36-4FBB-8FD7-B29552F9F3F5}" type="presOf" srcId="{E092D8C1-56C3-4269-9FE7-1E7C89458769}" destId="{17E61511-06E7-49A3-B58B-473BF4A29381}" srcOrd="0" destOrd="0" presId="urn:microsoft.com/office/officeart/2005/8/layout/radial1"/>
    <dgm:cxn modelId="{62D42080-7E1A-489F-8BF3-49A668EFC191}" type="presOf" srcId="{B136C72B-8020-4CB9-A612-FE8681B297F9}" destId="{F69E21E6-927F-456D-B8FF-F302E48DF6DA}" srcOrd="0" destOrd="0" presId="urn:microsoft.com/office/officeart/2005/8/layout/radial1"/>
    <dgm:cxn modelId="{F7B09FEF-35C8-4901-9928-726BFE881907}" type="presOf" srcId="{BC2039E1-586F-4765-B3E0-2E0D2116DC28}" destId="{171FC629-E85B-4492-895D-6A119B9EC8CB}" srcOrd="0" destOrd="0" presId="urn:microsoft.com/office/officeart/2005/8/layout/radial1"/>
    <dgm:cxn modelId="{5731AF5A-A89D-4E0D-82DA-69B23F281739}" type="presOf" srcId="{E092D8C1-56C3-4269-9FE7-1E7C89458769}" destId="{128D711C-BCE8-4D58-BB08-283AD4E4035B}" srcOrd="1" destOrd="0" presId="urn:microsoft.com/office/officeart/2005/8/layout/radial1"/>
    <dgm:cxn modelId="{315F0E81-500A-4DB6-B463-F82A4938C4B2}" srcId="{B136C72B-8020-4CB9-A612-FE8681B297F9}" destId="{BD63FE70-AB6A-4EAD-94FF-7C25769DA6AD}" srcOrd="1" destOrd="0" parTransId="{80547298-2D28-4898-BBCD-44871A31895E}" sibTransId="{D9409CE2-DBD1-44EE-8AEE-C01290E19A9C}"/>
    <dgm:cxn modelId="{2F43E82E-DF43-4BB9-81BE-C9E7A3B64E90}" type="presOf" srcId="{F6900D04-5FC5-49F1-A5CA-F61CABD4750D}" destId="{5D016548-ACA5-499E-9536-5C44BB9C4CC6}" srcOrd="0" destOrd="0" presId="urn:microsoft.com/office/officeart/2005/8/layout/radial1"/>
    <dgm:cxn modelId="{474A4A0A-D2A0-48E1-8C05-4E2D4CDA6D4C}" type="presOf" srcId="{B2C67435-E8F2-45D6-AF2A-EFFFA45044E6}" destId="{5178B240-7EC3-425C-8DEA-F0A80135C2E0}" srcOrd="1" destOrd="0" presId="urn:microsoft.com/office/officeart/2005/8/layout/radial1"/>
    <dgm:cxn modelId="{CB0A50B3-F2F2-45BC-9FC8-9B1B477B0A76}" srcId="{B136C72B-8020-4CB9-A612-FE8681B297F9}" destId="{A38DE058-236D-435A-96EC-CB3C84940796}" srcOrd="0" destOrd="0" parTransId="{BA24492C-2BB0-4DBB-BDFD-A22F86AF41A2}" sibTransId="{AB418F62-9DF3-4E51-AB76-13BB1F036CC4}"/>
    <dgm:cxn modelId="{6AFA3B29-8FE2-4376-9947-C5C5E8F261A7}" type="presOf" srcId="{BC2039E1-586F-4765-B3E0-2E0D2116DC28}" destId="{5741EE2B-9160-44BD-A915-C4CA1F4AF3FA}" srcOrd="1" destOrd="0" presId="urn:microsoft.com/office/officeart/2005/8/layout/radial1"/>
    <dgm:cxn modelId="{BF5EF2C3-CC8C-4F27-A3AA-7E53B20B6A79}" type="presOf" srcId="{80547298-2D28-4898-BBCD-44871A31895E}" destId="{03D96F13-186D-4FE7-9BD3-971585E72BE9}" srcOrd="0" destOrd="0" presId="urn:microsoft.com/office/officeart/2005/8/layout/radial1"/>
    <dgm:cxn modelId="{CA9FB361-F444-47DB-9A31-CB200149B0C0}" type="presOf" srcId="{BA24492C-2BB0-4DBB-BDFD-A22F86AF41A2}" destId="{F9737098-F826-4C46-8EDB-FD4237D736B7}" srcOrd="1" destOrd="0" presId="urn:microsoft.com/office/officeart/2005/8/layout/radial1"/>
    <dgm:cxn modelId="{747F8CE3-1722-4848-AF49-02B64CF1FDAD}" type="presOf" srcId="{B2C67435-E8F2-45D6-AF2A-EFFFA45044E6}" destId="{4E4B7CE2-945A-4704-A61C-E14098AC5839}" srcOrd="0" destOrd="0" presId="urn:microsoft.com/office/officeart/2005/8/layout/radial1"/>
    <dgm:cxn modelId="{EEF86FF5-A813-431A-BAEB-9B914A0ED2AB}" type="presOf" srcId="{BD63FE70-AB6A-4EAD-94FF-7C25769DA6AD}" destId="{B3DD9D83-E0B1-489E-884F-7C81CCD57F93}" srcOrd="0" destOrd="0" presId="urn:microsoft.com/office/officeart/2005/8/layout/radial1"/>
    <dgm:cxn modelId="{31CFC974-8245-4C85-8AC5-66857A3B8373}" srcId="{B136C72B-8020-4CB9-A612-FE8681B297F9}" destId="{A04E4853-F51F-4EA3-A74D-0A3FBA888D0A}" srcOrd="3" destOrd="0" parTransId="{BC2039E1-586F-4765-B3E0-2E0D2116DC28}" sibTransId="{8F0612AC-F9A5-49FF-B8BC-0CEB0615D61C}"/>
    <dgm:cxn modelId="{345E9179-E74C-4560-B1EE-FE1A9E58EF44}" srcId="{4684C09E-D609-41A4-AB68-CA2F4BC8A2C2}" destId="{B136C72B-8020-4CB9-A612-FE8681B297F9}" srcOrd="0" destOrd="0" parTransId="{9129E1F9-0353-4A69-8C65-5292521A1A6E}" sibTransId="{F02DB546-228E-4356-B256-6B73890B5262}"/>
    <dgm:cxn modelId="{1F944C88-2C2F-47E0-9207-C1A37BCB8BE2}" type="presOf" srcId="{80547298-2D28-4898-BBCD-44871A31895E}" destId="{BA57A749-2F6A-4707-8847-31D8BFEBC2C9}" srcOrd="1" destOrd="0" presId="urn:microsoft.com/office/officeart/2005/8/layout/radial1"/>
    <dgm:cxn modelId="{FD53084A-CDE3-42AB-B580-D869A332CD41}" type="presParOf" srcId="{D2A64FDA-2209-461C-8409-2A5A6C710F80}" destId="{F69E21E6-927F-456D-B8FF-F302E48DF6DA}" srcOrd="0" destOrd="0" presId="urn:microsoft.com/office/officeart/2005/8/layout/radial1"/>
    <dgm:cxn modelId="{DD3A0CFE-58ED-44BC-8D41-412329CAC988}" type="presParOf" srcId="{D2A64FDA-2209-461C-8409-2A5A6C710F80}" destId="{210E9692-7B60-4172-A7F1-2D6D07EFFDE6}" srcOrd="1" destOrd="0" presId="urn:microsoft.com/office/officeart/2005/8/layout/radial1"/>
    <dgm:cxn modelId="{D7F990A3-DCD1-4CD3-837C-7B1532E945DC}" type="presParOf" srcId="{210E9692-7B60-4172-A7F1-2D6D07EFFDE6}" destId="{F9737098-F826-4C46-8EDB-FD4237D736B7}" srcOrd="0" destOrd="0" presId="urn:microsoft.com/office/officeart/2005/8/layout/radial1"/>
    <dgm:cxn modelId="{21C30420-AD76-478E-8122-32F6FCE45B86}" type="presParOf" srcId="{D2A64FDA-2209-461C-8409-2A5A6C710F80}" destId="{630987B1-08C3-4C95-9746-AA74AFE89F6B}" srcOrd="2" destOrd="0" presId="urn:microsoft.com/office/officeart/2005/8/layout/radial1"/>
    <dgm:cxn modelId="{F7E0EBB4-1176-4373-9C01-55FC46F97F9B}" type="presParOf" srcId="{D2A64FDA-2209-461C-8409-2A5A6C710F80}" destId="{03D96F13-186D-4FE7-9BD3-971585E72BE9}" srcOrd="3" destOrd="0" presId="urn:microsoft.com/office/officeart/2005/8/layout/radial1"/>
    <dgm:cxn modelId="{E3EDAAC0-42E5-4D05-A9F1-B1A28C4A1898}" type="presParOf" srcId="{03D96F13-186D-4FE7-9BD3-971585E72BE9}" destId="{BA57A749-2F6A-4707-8847-31D8BFEBC2C9}" srcOrd="0" destOrd="0" presId="urn:microsoft.com/office/officeart/2005/8/layout/radial1"/>
    <dgm:cxn modelId="{7F85FD48-F1C0-49B2-84DB-BD5936CCBF23}" type="presParOf" srcId="{D2A64FDA-2209-461C-8409-2A5A6C710F80}" destId="{B3DD9D83-E0B1-489E-884F-7C81CCD57F93}" srcOrd="4" destOrd="0" presId="urn:microsoft.com/office/officeart/2005/8/layout/radial1"/>
    <dgm:cxn modelId="{8570804C-63E6-4B91-ADD0-F9B33DF416A0}" type="presParOf" srcId="{D2A64FDA-2209-461C-8409-2A5A6C710F80}" destId="{4E4B7CE2-945A-4704-A61C-E14098AC5839}" srcOrd="5" destOrd="0" presId="urn:microsoft.com/office/officeart/2005/8/layout/radial1"/>
    <dgm:cxn modelId="{7B9202EC-48C1-4CDC-9EA5-DBD80ED8E8A3}" type="presParOf" srcId="{4E4B7CE2-945A-4704-A61C-E14098AC5839}" destId="{5178B240-7EC3-425C-8DEA-F0A80135C2E0}" srcOrd="0" destOrd="0" presId="urn:microsoft.com/office/officeart/2005/8/layout/radial1"/>
    <dgm:cxn modelId="{559F35D8-C48B-4E6F-835A-16451512D3F3}" type="presParOf" srcId="{D2A64FDA-2209-461C-8409-2A5A6C710F80}" destId="{03CE80B6-3BD4-44E6-9BCF-0A2DFDEBC75E}" srcOrd="6" destOrd="0" presId="urn:microsoft.com/office/officeart/2005/8/layout/radial1"/>
    <dgm:cxn modelId="{2C81BC7D-765A-4247-89DD-86E911F86CFC}" type="presParOf" srcId="{D2A64FDA-2209-461C-8409-2A5A6C710F80}" destId="{171FC629-E85B-4492-895D-6A119B9EC8CB}" srcOrd="7" destOrd="0" presId="urn:microsoft.com/office/officeart/2005/8/layout/radial1"/>
    <dgm:cxn modelId="{8D09F93C-35E9-45C5-92CD-19DA3A87D28E}" type="presParOf" srcId="{171FC629-E85B-4492-895D-6A119B9EC8CB}" destId="{5741EE2B-9160-44BD-A915-C4CA1F4AF3FA}" srcOrd="0" destOrd="0" presId="urn:microsoft.com/office/officeart/2005/8/layout/radial1"/>
    <dgm:cxn modelId="{8C3EE248-8012-4004-A192-29BED48AF0B2}" type="presParOf" srcId="{D2A64FDA-2209-461C-8409-2A5A6C710F80}" destId="{7973A68F-9681-4AC8-A6CD-A11095B97465}" srcOrd="8" destOrd="0" presId="urn:microsoft.com/office/officeart/2005/8/layout/radial1"/>
    <dgm:cxn modelId="{DCB45C35-782E-4457-AFFC-EC5DE90D0686}" type="presParOf" srcId="{D2A64FDA-2209-461C-8409-2A5A6C710F80}" destId="{17E61511-06E7-49A3-B58B-473BF4A29381}" srcOrd="9" destOrd="0" presId="urn:microsoft.com/office/officeart/2005/8/layout/radial1"/>
    <dgm:cxn modelId="{C6E45914-F049-469A-B730-54745E15ABFF}" type="presParOf" srcId="{17E61511-06E7-49A3-B58B-473BF4A29381}" destId="{128D711C-BCE8-4D58-BB08-283AD4E4035B}" srcOrd="0" destOrd="0" presId="urn:microsoft.com/office/officeart/2005/8/layout/radial1"/>
    <dgm:cxn modelId="{17F5BC54-5660-4FA6-B64F-07A3B3D71428}" type="presParOf" srcId="{D2A64FDA-2209-461C-8409-2A5A6C710F80}" destId="{5D016548-ACA5-499E-9536-5C44BB9C4CC6}" srcOrd="10" destOrd="0" presId="urn:microsoft.com/office/officeart/2005/8/layout/radia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CE19AB3-5F1A-4BF3-9A0B-354A3F46B2FD}" type="doc">
      <dgm:prSet loTypeId="urn:microsoft.com/office/officeart/2005/8/layout/vList3#14" loCatId="list" qsTypeId="urn:microsoft.com/office/officeart/2005/8/quickstyle/3d2" qsCatId="3D" csTypeId="urn:microsoft.com/office/officeart/2005/8/colors/accent1_2" csCatId="accent1" phldr="1"/>
      <dgm:spPr/>
      <dgm:t>
        <a:bodyPr/>
        <a:lstStyle/>
        <a:p>
          <a:endParaRPr lang="en-US"/>
        </a:p>
      </dgm:t>
    </dgm:pt>
    <dgm:pt modelId="{491CF55A-EC7C-489A-9CF8-0D9BE025AB48}">
      <dgm:prSet phldrT="[Text]" custT="1"/>
      <dgm:spPr>
        <a:solidFill>
          <a:schemeClr val="tx2">
            <a:lumMod val="75000"/>
          </a:schemeClr>
        </a:solidFill>
      </dgm:spPr>
      <dgm:t>
        <a:bodyPr/>
        <a:lstStyle/>
        <a:p>
          <a:r>
            <a:rPr lang="en-MY" sz="2000" smtClean="0"/>
            <a:t>	All these efforts in future will make DOSM as the gateway for bringing all administrative data relating to businesses</a:t>
          </a:r>
          <a:endParaRPr lang="en-US" sz="2000"/>
        </a:p>
      </dgm:t>
    </dgm:pt>
    <dgm:pt modelId="{26093959-E3A9-4FDD-889E-E2FD68A15046}" type="parTrans" cxnId="{271E1026-8392-4176-B8D2-4969726D8900}">
      <dgm:prSet/>
      <dgm:spPr/>
      <dgm:t>
        <a:bodyPr/>
        <a:lstStyle/>
        <a:p>
          <a:endParaRPr lang="en-US" sz="1100"/>
        </a:p>
      </dgm:t>
    </dgm:pt>
    <dgm:pt modelId="{F4CB59AC-B0E2-44EF-80E7-AA4357F9CC99}" type="sibTrans" cxnId="{271E1026-8392-4176-B8D2-4969726D8900}">
      <dgm:prSet/>
      <dgm:spPr/>
      <dgm:t>
        <a:bodyPr/>
        <a:lstStyle/>
        <a:p>
          <a:endParaRPr lang="en-US" sz="1100"/>
        </a:p>
      </dgm:t>
    </dgm:pt>
    <dgm:pt modelId="{45265214-4564-4ECB-B00C-68D0404E528A}" type="pres">
      <dgm:prSet presAssocID="{7CE19AB3-5F1A-4BF3-9A0B-354A3F46B2FD}" presName="linearFlow" presStyleCnt="0">
        <dgm:presLayoutVars>
          <dgm:dir/>
          <dgm:resizeHandles val="exact"/>
        </dgm:presLayoutVars>
      </dgm:prSet>
      <dgm:spPr/>
      <dgm:t>
        <a:bodyPr/>
        <a:lstStyle/>
        <a:p>
          <a:endParaRPr lang="en-US"/>
        </a:p>
      </dgm:t>
    </dgm:pt>
    <dgm:pt modelId="{647F981E-B2D5-42B3-8EBC-0D5D0A22CB75}" type="pres">
      <dgm:prSet presAssocID="{491CF55A-EC7C-489A-9CF8-0D9BE025AB48}" presName="composite" presStyleCnt="0"/>
      <dgm:spPr/>
    </dgm:pt>
    <dgm:pt modelId="{EB018592-11BE-4DAE-B4FA-AE0B8D2AFBAC}" type="pres">
      <dgm:prSet presAssocID="{491CF55A-EC7C-489A-9CF8-0D9BE025AB48}" presName="imgShp" presStyleLbl="fgImgPlace1" presStyleIdx="0" presStyleCnt="1" custLinFactNeighborX="-96461" custLinFactNeighborY="-49"/>
      <dgm:spPr>
        <a:blipFill rotWithShape="0">
          <a:blip xmlns:r="http://schemas.openxmlformats.org/officeDocument/2006/relationships" r:embed="rId1"/>
          <a:stretch>
            <a:fillRect/>
          </a:stretch>
        </a:blipFill>
      </dgm:spPr>
    </dgm:pt>
    <dgm:pt modelId="{91CCBA81-2A09-49EF-8CA9-E879B813BFDD}" type="pres">
      <dgm:prSet presAssocID="{491CF55A-EC7C-489A-9CF8-0D9BE025AB48}" presName="txShp" presStyleLbl="node1" presStyleIdx="0" presStyleCnt="1" custScaleX="150376">
        <dgm:presLayoutVars>
          <dgm:bulletEnabled val="1"/>
        </dgm:presLayoutVars>
      </dgm:prSet>
      <dgm:spPr/>
      <dgm:t>
        <a:bodyPr/>
        <a:lstStyle/>
        <a:p>
          <a:endParaRPr lang="en-US"/>
        </a:p>
      </dgm:t>
    </dgm:pt>
  </dgm:ptLst>
  <dgm:cxnLst>
    <dgm:cxn modelId="{155BF547-43CE-4422-ADC0-CB65253BBABF}" type="presOf" srcId="{7CE19AB3-5F1A-4BF3-9A0B-354A3F46B2FD}" destId="{45265214-4564-4ECB-B00C-68D0404E528A}" srcOrd="0" destOrd="0" presId="urn:microsoft.com/office/officeart/2005/8/layout/vList3#14"/>
    <dgm:cxn modelId="{E7438E29-16A5-475D-BDE7-5B7993B9771C}" type="presOf" srcId="{491CF55A-EC7C-489A-9CF8-0D9BE025AB48}" destId="{91CCBA81-2A09-49EF-8CA9-E879B813BFDD}" srcOrd="0" destOrd="0" presId="urn:microsoft.com/office/officeart/2005/8/layout/vList3#14"/>
    <dgm:cxn modelId="{271E1026-8392-4176-B8D2-4969726D8900}" srcId="{7CE19AB3-5F1A-4BF3-9A0B-354A3F46B2FD}" destId="{491CF55A-EC7C-489A-9CF8-0D9BE025AB48}" srcOrd="0" destOrd="0" parTransId="{26093959-E3A9-4FDD-889E-E2FD68A15046}" sibTransId="{F4CB59AC-B0E2-44EF-80E7-AA4357F9CC99}"/>
    <dgm:cxn modelId="{80D07E2D-838F-47AF-808A-4990E90307FC}" type="presParOf" srcId="{45265214-4564-4ECB-B00C-68D0404E528A}" destId="{647F981E-B2D5-42B3-8EBC-0D5D0A22CB75}" srcOrd="0" destOrd="0" presId="urn:microsoft.com/office/officeart/2005/8/layout/vList3#14"/>
    <dgm:cxn modelId="{17A412D9-610B-4A61-9B25-852DC343A38E}" type="presParOf" srcId="{647F981E-B2D5-42B3-8EBC-0D5D0A22CB75}" destId="{EB018592-11BE-4DAE-B4FA-AE0B8D2AFBAC}" srcOrd="0" destOrd="0" presId="urn:microsoft.com/office/officeart/2005/8/layout/vList3#14"/>
    <dgm:cxn modelId="{C1014598-96EC-4ADB-9A32-94D34B938539}" type="presParOf" srcId="{647F981E-B2D5-42B3-8EBC-0D5D0A22CB75}" destId="{91CCBA81-2A09-49EF-8CA9-E879B813BFDD}" srcOrd="1" destOrd="0" presId="urn:microsoft.com/office/officeart/2005/8/layout/vList3#14"/>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A4CCD37-005C-4BA6-90B7-E2C123194ABB}"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C10A635D-8969-4E75-A443-D85AEF0A2515}">
      <dgm:prSet phldrT="[Text]" custT="1"/>
      <dgm:spPr>
        <a:solidFill>
          <a:schemeClr val="tx2">
            <a:lumMod val="75000"/>
          </a:schemeClr>
        </a:solidFill>
      </dgm:spPr>
      <dgm:t>
        <a:bodyPr/>
        <a:lstStyle/>
        <a:p>
          <a:r>
            <a:rPr lang="en-MY" sz="1800" b="1" smtClean="0"/>
            <a:t>Perfect frame </a:t>
          </a:r>
          <a:endParaRPr lang="en-US" sz="1800" b="1"/>
        </a:p>
      </dgm:t>
    </dgm:pt>
    <dgm:pt modelId="{C35E42C6-A27A-4E2A-B6A7-AF6C0ED9A4B3}" type="parTrans" cxnId="{AF04BB9F-7692-4AC4-94FA-CB22ECDF7017}">
      <dgm:prSet/>
      <dgm:spPr/>
      <dgm:t>
        <a:bodyPr/>
        <a:lstStyle/>
        <a:p>
          <a:endParaRPr lang="en-US" sz="1800" b="1">
            <a:solidFill>
              <a:srgbClr val="002060"/>
            </a:solidFill>
          </a:endParaRPr>
        </a:p>
      </dgm:t>
    </dgm:pt>
    <dgm:pt modelId="{9D875F46-3F3F-4E42-947F-6C6758FA282E}" type="sibTrans" cxnId="{AF04BB9F-7692-4AC4-94FA-CB22ECDF7017}">
      <dgm:prSet/>
      <dgm:spPr/>
      <dgm:t>
        <a:bodyPr/>
        <a:lstStyle/>
        <a:p>
          <a:endParaRPr lang="en-US" sz="1800" b="1">
            <a:solidFill>
              <a:srgbClr val="002060"/>
            </a:solidFill>
          </a:endParaRPr>
        </a:p>
      </dgm:t>
    </dgm:pt>
    <dgm:pt modelId="{E92A8F28-0D5A-43BA-9487-7077A6F32D0F}">
      <dgm:prSet custT="1"/>
      <dgm:spPr>
        <a:solidFill>
          <a:schemeClr val="tx2">
            <a:lumMod val="75000"/>
          </a:schemeClr>
        </a:solidFill>
      </dgm:spPr>
      <dgm:t>
        <a:bodyPr/>
        <a:lstStyle/>
        <a:p>
          <a:r>
            <a:rPr lang="en-MY" sz="1800" b="1" smtClean="0"/>
            <a:t>Applying GSBPM </a:t>
          </a:r>
          <a:endParaRPr lang="en-US" sz="1800" b="1"/>
        </a:p>
      </dgm:t>
    </dgm:pt>
    <dgm:pt modelId="{A469DA97-575A-4A45-8410-D76D771F7A6D}" type="parTrans" cxnId="{6C955AB4-D162-48E1-8208-F8D1CFA52C9A}">
      <dgm:prSet/>
      <dgm:spPr/>
      <dgm:t>
        <a:bodyPr/>
        <a:lstStyle/>
        <a:p>
          <a:endParaRPr lang="en-US" sz="1800" b="1">
            <a:solidFill>
              <a:srgbClr val="002060"/>
            </a:solidFill>
          </a:endParaRPr>
        </a:p>
      </dgm:t>
    </dgm:pt>
    <dgm:pt modelId="{84E4E200-8E70-4D30-8B43-66D365FEAD9D}" type="sibTrans" cxnId="{6C955AB4-D162-48E1-8208-F8D1CFA52C9A}">
      <dgm:prSet/>
      <dgm:spPr/>
      <dgm:t>
        <a:bodyPr/>
        <a:lstStyle/>
        <a:p>
          <a:endParaRPr lang="en-US" sz="1800" b="1">
            <a:solidFill>
              <a:srgbClr val="002060"/>
            </a:solidFill>
          </a:endParaRPr>
        </a:p>
      </dgm:t>
    </dgm:pt>
    <dgm:pt modelId="{057013C1-3401-4220-A0D8-F9D1C4D4970C}">
      <dgm:prSet phldrT="[Text]" custT="1"/>
      <dgm:spPr/>
      <dgm:t>
        <a:bodyPr/>
        <a:lstStyle/>
        <a:p>
          <a:r>
            <a:rPr lang="en-MY" sz="1800" smtClean="0">
              <a:solidFill>
                <a:srgbClr val="000000"/>
              </a:solidFill>
            </a:rPr>
            <a:t>Balance the need for accuracy, timeliness and stability of the registered data</a:t>
          </a:r>
          <a:endParaRPr lang="en-US" sz="1800" b="1">
            <a:solidFill>
              <a:srgbClr val="000000"/>
            </a:solidFill>
          </a:endParaRPr>
        </a:p>
      </dgm:t>
    </dgm:pt>
    <dgm:pt modelId="{4BEC3E6C-2416-46DF-A74A-A58A15023BDA}" type="parTrans" cxnId="{2F408E17-7F23-41F5-AD64-4A6174D15450}">
      <dgm:prSet/>
      <dgm:spPr/>
      <dgm:t>
        <a:bodyPr/>
        <a:lstStyle/>
        <a:p>
          <a:endParaRPr lang="en-US" sz="1800" b="1">
            <a:solidFill>
              <a:srgbClr val="002060"/>
            </a:solidFill>
          </a:endParaRPr>
        </a:p>
      </dgm:t>
    </dgm:pt>
    <dgm:pt modelId="{04B772C1-EA2A-4F30-B6D5-01AFBC5568BA}" type="sibTrans" cxnId="{2F408E17-7F23-41F5-AD64-4A6174D15450}">
      <dgm:prSet/>
      <dgm:spPr/>
      <dgm:t>
        <a:bodyPr/>
        <a:lstStyle/>
        <a:p>
          <a:endParaRPr lang="en-US" sz="1800" b="1">
            <a:solidFill>
              <a:srgbClr val="002060"/>
            </a:solidFill>
          </a:endParaRPr>
        </a:p>
      </dgm:t>
    </dgm:pt>
    <dgm:pt modelId="{A98F4FF6-92CF-49D0-BCE6-4CF9AB3B2FD8}">
      <dgm:prSet phldrT="[Text]" custT="1"/>
      <dgm:spPr/>
      <dgm:t>
        <a:bodyPr/>
        <a:lstStyle/>
        <a:p>
          <a:r>
            <a:rPr lang="en-MY" sz="1800" smtClean="0">
              <a:solidFill>
                <a:srgbClr val="000000"/>
              </a:solidFill>
            </a:rPr>
            <a:t>Minimise the effects on time series of shocks arising from the updating process</a:t>
          </a:r>
          <a:endParaRPr lang="en-US" sz="1800" b="1">
            <a:solidFill>
              <a:srgbClr val="000000"/>
            </a:solidFill>
          </a:endParaRPr>
        </a:p>
      </dgm:t>
    </dgm:pt>
    <dgm:pt modelId="{70B78D73-3C5F-4908-85F2-15F155D95D7D}" type="parTrans" cxnId="{F2954BDE-9112-46C3-AB6B-792B5D18E2C4}">
      <dgm:prSet/>
      <dgm:spPr/>
      <dgm:t>
        <a:bodyPr/>
        <a:lstStyle/>
        <a:p>
          <a:endParaRPr lang="en-US" sz="1800" b="1">
            <a:solidFill>
              <a:srgbClr val="002060"/>
            </a:solidFill>
          </a:endParaRPr>
        </a:p>
      </dgm:t>
    </dgm:pt>
    <dgm:pt modelId="{AAD314D7-E9EB-4585-BBAD-58456ED9F83D}" type="sibTrans" cxnId="{F2954BDE-9112-46C3-AB6B-792B5D18E2C4}">
      <dgm:prSet/>
      <dgm:spPr/>
      <dgm:t>
        <a:bodyPr/>
        <a:lstStyle/>
        <a:p>
          <a:endParaRPr lang="en-US" sz="1800" b="1">
            <a:solidFill>
              <a:srgbClr val="002060"/>
            </a:solidFill>
          </a:endParaRPr>
        </a:p>
      </dgm:t>
    </dgm:pt>
    <dgm:pt modelId="{33076018-5E0A-4B2C-8AD8-D9A7642BEA8B}">
      <dgm:prSet phldrT="[Text]" custT="1"/>
      <dgm:spPr/>
      <dgm:t>
        <a:bodyPr/>
        <a:lstStyle/>
        <a:p>
          <a:r>
            <a:rPr lang="en-MY" sz="1800" smtClean="0">
              <a:solidFill>
                <a:srgbClr val="000000"/>
              </a:solidFill>
            </a:rPr>
            <a:t>A perfect frame should reflect the real business world in term of structures; classifications; linkages; data contents; availability status and contact information </a:t>
          </a:r>
          <a:endParaRPr lang="en-US" sz="1800" b="0">
            <a:solidFill>
              <a:srgbClr val="000000"/>
            </a:solidFill>
          </a:endParaRPr>
        </a:p>
      </dgm:t>
    </dgm:pt>
    <dgm:pt modelId="{44E69279-B619-4AB8-A91B-E4C3579C7118}" type="parTrans" cxnId="{204066E9-D29C-464A-BA7F-E4929614BE77}">
      <dgm:prSet/>
      <dgm:spPr/>
      <dgm:t>
        <a:bodyPr/>
        <a:lstStyle/>
        <a:p>
          <a:endParaRPr lang="en-US" sz="1800" b="1">
            <a:solidFill>
              <a:srgbClr val="002060"/>
            </a:solidFill>
          </a:endParaRPr>
        </a:p>
      </dgm:t>
    </dgm:pt>
    <dgm:pt modelId="{3282F9CA-FFAF-4DE4-BFA5-65595633CD77}" type="sibTrans" cxnId="{204066E9-D29C-464A-BA7F-E4929614BE77}">
      <dgm:prSet/>
      <dgm:spPr/>
      <dgm:t>
        <a:bodyPr/>
        <a:lstStyle/>
        <a:p>
          <a:endParaRPr lang="en-US" sz="1800" b="1">
            <a:solidFill>
              <a:srgbClr val="002060"/>
            </a:solidFill>
          </a:endParaRPr>
        </a:p>
      </dgm:t>
    </dgm:pt>
    <dgm:pt modelId="{8FBF8009-5DEA-457F-A8A8-EAD6C990052C}">
      <dgm:prSet phldrT="[Text]" custT="1"/>
      <dgm:spPr>
        <a:solidFill>
          <a:schemeClr val="tx2">
            <a:lumMod val="75000"/>
          </a:schemeClr>
        </a:solidFill>
      </dgm:spPr>
      <dgm:t>
        <a:bodyPr/>
        <a:lstStyle/>
        <a:p>
          <a:r>
            <a:rPr lang="en-MY" sz="1800" b="1" smtClean="0"/>
            <a:t>Operational Control Information Module</a:t>
          </a:r>
          <a:endParaRPr lang="en-US" sz="1800" b="1"/>
        </a:p>
      </dgm:t>
    </dgm:pt>
    <dgm:pt modelId="{C797B134-09EC-4105-8CB1-CF26C96AD0E3}" type="sibTrans" cxnId="{99696BBD-6417-462E-BC33-83CBCF111644}">
      <dgm:prSet/>
      <dgm:spPr/>
      <dgm:t>
        <a:bodyPr/>
        <a:lstStyle/>
        <a:p>
          <a:endParaRPr lang="en-US" sz="1800"/>
        </a:p>
      </dgm:t>
    </dgm:pt>
    <dgm:pt modelId="{115C7258-E0C3-4936-AB4A-1C7C07B7406E}" type="parTrans" cxnId="{99696BBD-6417-462E-BC33-83CBCF111644}">
      <dgm:prSet/>
      <dgm:spPr/>
      <dgm:t>
        <a:bodyPr/>
        <a:lstStyle/>
        <a:p>
          <a:endParaRPr lang="en-US" sz="1800"/>
        </a:p>
      </dgm:t>
    </dgm:pt>
    <dgm:pt modelId="{000AD5A3-E1B7-48CB-A4D0-827D74E17097}">
      <dgm:prSet phldrT="[Text]" custT="1"/>
      <dgm:spPr/>
      <dgm:t>
        <a:bodyPr/>
        <a:lstStyle/>
        <a:p>
          <a:r>
            <a:rPr lang="en-MY" sz="1800" dirty="0" smtClean="0">
              <a:solidFill>
                <a:srgbClr val="000000"/>
              </a:solidFill>
            </a:rPr>
            <a:t>These assist the field enumerators at state offices to access and provide survey feedback in real time which it improves the timeliness and the efficiency of the updates.</a:t>
          </a:r>
          <a:endParaRPr lang="en-US" sz="1800" b="1" dirty="0">
            <a:solidFill>
              <a:srgbClr val="000000"/>
            </a:solidFill>
          </a:endParaRPr>
        </a:p>
      </dgm:t>
    </dgm:pt>
    <dgm:pt modelId="{CFE5060E-8EC3-43A4-9084-2D8C2E06DA5B}" type="parTrans" cxnId="{DE4C1C38-C5B0-4703-911B-CC7F128CF4A0}">
      <dgm:prSet/>
      <dgm:spPr/>
      <dgm:t>
        <a:bodyPr/>
        <a:lstStyle/>
        <a:p>
          <a:endParaRPr lang="en-US" sz="1600"/>
        </a:p>
      </dgm:t>
    </dgm:pt>
    <dgm:pt modelId="{1CB2BCB1-6005-4794-AD2D-6433A706AA7B}" type="sibTrans" cxnId="{DE4C1C38-C5B0-4703-911B-CC7F128CF4A0}">
      <dgm:prSet/>
      <dgm:spPr/>
      <dgm:t>
        <a:bodyPr/>
        <a:lstStyle/>
        <a:p>
          <a:endParaRPr lang="en-US" sz="1600"/>
        </a:p>
      </dgm:t>
    </dgm:pt>
    <dgm:pt modelId="{4DD073D2-A678-4229-8727-22B2516BCDCA}">
      <dgm:prSet phldrT="[Text]" custT="1"/>
      <dgm:spPr>
        <a:solidFill>
          <a:schemeClr val="tx2">
            <a:lumMod val="75000"/>
          </a:schemeClr>
        </a:solidFill>
      </dgm:spPr>
      <dgm:t>
        <a:bodyPr/>
        <a:lstStyle/>
        <a:p>
          <a:r>
            <a:rPr lang="en-MY" sz="1800" b="1" smtClean="0"/>
            <a:t>Integrated Listing Module (InLis) through Household Module </a:t>
          </a:r>
          <a:endParaRPr lang="en-US" sz="1800" b="1"/>
        </a:p>
      </dgm:t>
    </dgm:pt>
    <dgm:pt modelId="{3857BB38-B2CB-4C87-9799-7E95D18B54E0}" type="parTrans" cxnId="{B7505868-60E2-4F86-834E-E27F86225DAF}">
      <dgm:prSet/>
      <dgm:spPr/>
      <dgm:t>
        <a:bodyPr/>
        <a:lstStyle/>
        <a:p>
          <a:endParaRPr lang="en-US" sz="1600"/>
        </a:p>
      </dgm:t>
    </dgm:pt>
    <dgm:pt modelId="{DDC0B4CD-39C3-4383-8BF6-1CBA71A397E9}" type="sibTrans" cxnId="{B7505868-60E2-4F86-834E-E27F86225DAF}">
      <dgm:prSet/>
      <dgm:spPr/>
      <dgm:t>
        <a:bodyPr/>
        <a:lstStyle/>
        <a:p>
          <a:endParaRPr lang="en-US" sz="1600"/>
        </a:p>
      </dgm:t>
    </dgm:pt>
    <dgm:pt modelId="{8DD7A071-074C-447E-A49F-F1889309D5B5}">
      <dgm:prSet phldrT="[Text]" custT="1"/>
      <dgm:spPr/>
      <dgm:t>
        <a:bodyPr/>
        <a:lstStyle/>
        <a:p>
          <a:r>
            <a:rPr lang="en-MY" sz="1800" dirty="0" smtClean="0">
              <a:solidFill>
                <a:srgbClr val="000000"/>
              </a:solidFill>
            </a:rPr>
            <a:t>To accommodate the listing process for establishment/enterprises using </a:t>
          </a:r>
          <a:r>
            <a:rPr lang="en-MY" sz="1800" dirty="0" smtClean="0">
              <a:solidFill>
                <a:srgbClr val="000000"/>
              </a:solidFill>
            </a:rPr>
            <a:t>maps and enumeration blocks </a:t>
          </a:r>
          <a:r>
            <a:rPr lang="en-MY" sz="1800" dirty="0" smtClean="0">
              <a:solidFill>
                <a:srgbClr val="000000"/>
              </a:solidFill>
            </a:rPr>
            <a:t>beside the normal exercise for household</a:t>
          </a:r>
          <a:endParaRPr lang="en-US" sz="1800" b="1" dirty="0">
            <a:solidFill>
              <a:srgbClr val="000000"/>
            </a:solidFill>
          </a:endParaRPr>
        </a:p>
      </dgm:t>
    </dgm:pt>
    <dgm:pt modelId="{2A21337C-44D3-4D8A-8EA6-D53793608889}" type="parTrans" cxnId="{5FADAF10-E1C6-45F5-88AE-7C60F808C267}">
      <dgm:prSet/>
      <dgm:spPr/>
      <dgm:t>
        <a:bodyPr/>
        <a:lstStyle/>
        <a:p>
          <a:endParaRPr lang="en-US" sz="1600"/>
        </a:p>
      </dgm:t>
    </dgm:pt>
    <dgm:pt modelId="{A9D15F91-9507-4C6A-90AC-68F53288658B}" type="sibTrans" cxnId="{5FADAF10-E1C6-45F5-88AE-7C60F808C267}">
      <dgm:prSet/>
      <dgm:spPr/>
      <dgm:t>
        <a:bodyPr/>
        <a:lstStyle/>
        <a:p>
          <a:endParaRPr lang="en-US" sz="1600"/>
        </a:p>
      </dgm:t>
    </dgm:pt>
    <dgm:pt modelId="{ED263255-804C-4E1F-A564-D8EF959A5DCF}" type="pres">
      <dgm:prSet presAssocID="{9A4CCD37-005C-4BA6-90B7-E2C123194ABB}" presName="linear" presStyleCnt="0">
        <dgm:presLayoutVars>
          <dgm:dir/>
          <dgm:animLvl val="lvl"/>
          <dgm:resizeHandles val="exact"/>
        </dgm:presLayoutVars>
      </dgm:prSet>
      <dgm:spPr/>
      <dgm:t>
        <a:bodyPr/>
        <a:lstStyle/>
        <a:p>
          <a:endParaRPr lang="en-US"/>
        </a:p>
      </dgm:t>
    </dgm:pt>
    <dgm:pt modelId="{6215BF67-2724-4035-92FF-C91ED5541817}" type="pres">
      <dgm:prSet presAssocID="{C10A635D-8969-4E75-A443-D85AEF0A2515}" presName="parentLin" presStyleCnt="0"/>
      <dgm:spPr/>
      <dgm:t>
        <a:bodyPr/>
        <a:lstStyle/>
        <a:p>
          <a:endParaRPr lang="en-US"/>
        </a:p>
      </dgm:t>
    </dgm:pt>
    <dgm:pt modelId="{20DE50A9-5346-47E4-B79B-08F749626D3F}" type="pres">
      <dgm:prSet presAssocID="{C10A635D-8969-4E75-A443-D85AEF0A2515}" presName="parentLeftMargin" presStyleLbl="node1" presStyleIdx="0" presStyleCnt="4"/>
      <dgm:spPr/>
      <dgm:t>
        <a:bodyPr/>
        <a:lstStyle/>
        <a:p>
          <a:endParaRPr lang="en-US"/>
        </a:p>
      </dgm:t>
    </dgm:pt>
    <dgm:pt modelId="{C54D1F9D-DB52-4874-AB26-09AC66D7ACDA}" type="pres">
      <dgm:prSet presAssocID="{C10A635D-8969-4E75-A443-D85AEF0A2515}" presName="parentText" presStyleLbl="node1" presStyleIdx="0" presStyleCnt="4">
        <dgm:presLayoutVars>
          <dgm:chMax val="0"/>
          <dgm:bulletEnabled val="1"/>
        </dgm:presLayoutVars>
      </dgm:prSet>
      <dgm:spPr/>
      <dgm:t>
        <a:bodyPr/>
        <a:lstStyle/>
        <a:p>
          <a:endParaRPr lang="en-US"/>
        </a:p>
      </dgm:t>
    </dgm:pt>
    <dgm:pt modelId="{A7CB42FA-CF95-4928-8B89-B479D875F18F}" type="pres">
      <dgm:prSet presAssocID="{C10A635D-8969-4E75-A443-D85AEF0A2515}" presName="negativeSpace" presStyleCnt="0"/>
      <dgm:spPr/>
      <dgm:t>
        <a:bodyPr/>
        <a:lstStyle/>
        <a:p>
          <a:endParaRPr lang="en-US"/>
        </a:p>
      </dgm:t>
    </dgm:pt>
    <dgm:pt modelId="{F27AAEDE-8420-4099-8DD8-2D531365F4BA}" type="pres">
      <dgm:prSet presAssocID="{C10A635D-8969-4E75-A443-D85AEF0A2515}" presName="childText" presStyleLbl="conFgAcc1" presStyleIdx="0" presStyleCnt="4">
        <dgm:presLayoutVars>
          <dgm:bulletEnabled val="1"/>
        </dgm:presLayoutVars>
      </dgm:prSet>
      <dgm:spPr/>
      <dgm:t>
        <a:bodyPr/>
        <a:lstStyle/>
        <a:p>
          <a:endParaRPr lang="en-US"/>
        </a:p>
      </dgm:t>
    </dgm:pt>
    <dgm:pt modelId="{A2E97487-3298-47E3-9891-50A25954CB0B}" type="pres">
      <dgm:prSet presAssocID="{9D875F46-3F3F-4E42-947F-6C6758FA282E}" presName="spaceBetweenRectangles" presStyleCnt="0"/>
      <dgm:spPr/>
      <dgm:t>
        <a:bodyPr/>
        <a:lstStyle/>
        <a:p>
          <a:endParaRPr lang="en-US"/>
        </a:p>
      </dgm:t>
    </dgm:pt>
    <dgm:pt modelId="{0898EEEF-E936-4E41-8B0F-EE958CC90367}" type="pres">
      <dgm:prSet presAssocID="{E92A8F28-0D5A-43BA-9487-7077A6F32D0F}" presName="parentLin" presStyleCnt="0"/>
      <dgm:spPr/>
      <dgm:t>
        <a:bodyPr/>
        <a:lstStyle/>
        <a:p>
          <a:endParaRPr lang="en-US"/>
        </a:p>
      </dgm:t>
    </dgm:pt>
    <dgm:pt modelId="{5CD39657-1CE1-4CF0-950F-9F0CE03738B5}" type="pres">
      <dgm:prSet presAssocID="{E92A8F28-0D5A-43BA-9487-7077A6F32D0F}" presName="parentLeftMargin" presStyleLbl="node1" presStyleIdx="0" presStyleCnt="4"/>
      <dgm:spPr/>
      <dgm:t>
        <a:bodyPr/>
        <a:lstStyle/>
        <a:p>
          <a:endParaRPr lang="en-US"/>
        </a:p>
      </dgm:t>
    </dgm:pt>
    <dgm:pt modelId="{08DEF01B-78DB-43B6-9F76-7ED438155635}" type="pres">
      <dgm:prSet presAssocID="{E92A8F28-0D5A-43BA-9487-7077A6F32D0F}" presName="parentText" presStyleLbl="node1" presStyleIdx="1" presStyleCnt="4" custLinFactNeighborY="13164">
        <dgm:presLayoutVars>
          <dgm:chMax val="0"/>
          <dgm:bulletEnabled val="1"/>
        </dgm:presLayoutVars>
      </dgm:prSet>
      <dgm:spPr/>
      <dgm:t>
        <a:bodyPr/>
        <a:lstStyle/>
        <a:p>
          <a:endParaRPr lang="en-US"/>
        </a:p>
      </dgm:t>
    </dgm:pt>
    <dgm:pt modelId="{16D02DC5-7EEA-40D2-9A97-3073295BB7E5}" type="pres">
      <dgm:prSet presAssocID="{E92A8F28-0D5A-43BA-9487-7077A6F32D0F}" presName="negativeSpace" presStyleCnt="0"/>
      <dgm:spPr/>
      <dgm:t>
        <a:bodyPr/>
        <a:lstStyle/>
        <a:p>
          <a:endParaRPr lang="en-US"/>
        </a:p>
      </dgm:t>
    </dgm:pt>
    <dgm:pt modelId="{13244ADC-1A8E-4B62-A345-9D2000F1CAA5}" type="pres">
      <dgm:prSet presAssocID="{E92A8F28-0D5A-43BA-9487-7077A6F32D0F}" presName="childText" presStyleLbl="conFgAcc1" presStyleIdx="1" presStyleCnt="4" custLinFactNeighborY="39228">
        <dgm:presLayoutVars>
          <dgm:bulletEnabled val="1"/>
        </dgm:presLayoutVars>
      </dgm:prSet>
      <dgm:spPr/>
      <dgm:t>
        <a:bodyPr/>
        <a:lstStyle/>
        <a:p>
          <a:endParaRPr lang="en-US"/>
        </a:p>
      </dgm:t>
    </dgm:pt>
    <dgm:pt modelId="{578AF62D-9412-48D7-B50C-DEAC3660510B}" type="pres">
      <dgm:prSet presAssocID="{84E4E200-8E70-4D30-8B43-66D365FEAD9D}" presName="spaceBetweenRectangles" presStyleCnt="0"/>
      <dgm:spPr/>
      <dgm:t>
        <a:bodyPr/>
        <a:lstStyle/>
        <a:p>
          <a:endParaRPr lang="en-US"/>
        </a:p>
      </dgm:t>
    </dgm:pt>
    <dgm:pt modelId="{504D3938-4483-45A2-8FB1-3BB71C26F60D}" type="pres">
      <dgm:prSet presAssocID="{8FBF8009-5DEA-457F-A8A8-EAD6C990052C}" presName="parentLin" presStyleCnt="0"/>
      <dgm:spPr/>
      <dgm:t>
        <a:bodyPr/>
        <a:lstStyle/>
        <a:p>
          <a:endParaRPr lang="en-US"/>
        </a:p>
      </dgm:t>
    </dgm:pt>
    <dgm:pt modelId="{DB21F071-6101-4AA0-94A4-FB02A006CAE9}" type="pres">
      <dgm:prSet presAssocID="{8FBF8009-5DEA-457F-A8A8-EAD6C990052C}" presName="parentLeftMargin" presStyleLbl="node1" presStyleIdx="1" presStyleCnt="4"/>
      <dgm:spPr/>
      <dgm:t>
        <a:bodyPr/>
        <a:lstStyle/>
        <a:p>
          <a:endParaRPr lang="en-US"/>
        </a:p>
      </dgm:t>
    </dgm:pt>
    <dgm:pt modelId="{B043E8E8-DAB6-4CC5-BBD7-9A2DA60CCDC6}" type="pres">
      <dgm:prSet presAssocID="{8FBF8009-5DEA-457F-A8A8-EAD6C990052C}" presName="parentText" presStyleLbl="node1" presStyleIdx="2" presStyleCnt="4">
        <dgm:presLayoutVars>
          <dgm:chMax val="0"/>
          <dgm:bulletEnabled val="1"/>
        </dgm:presLayoutVars>
      </dgm:prSet>
      <dgm:spPr/>
      <dgm:t>
        <a:bodyPr/>
        <a:lstStyle/>
        <a:p>
          <a:endParaRPr lang="en-US"/>
        </a:p>
      </dgm:t>
    </dgm:pt>
    <dgm:pt modelId="{39FF51D2-1A72-48E0-89D7-D8AE40573CC6}" type="pres">
      <dgm:prSet presAssocID="{8FBF8009-5DEA-457F-A8A8-EAD6C990052C}" presName="negativeSpace" presStyleCnt="0"/>
      <dgm:spPr/>
      <dgm:t>
        <a:bodyPr/>
        <a:lstStyle/>
        <a:p>
          <a:endParaRPr lang="en-US"/>
        </a:p>
      </dgm:t>
    </dgm:pt>
    <dgm:pt modelId="{3DBEECF0-5EA7-465B-8161-B213C482CA20}" type="pres">
      <dgm:prSet presAssocID="{8FBF8009-5DEA-457F-A8A8-EAD6C990052C}" presName="childText" presStyleLbl="conFgAcc1" presStyleIdx="2" presStyleCnt="4">
        <dgm:presLayoutVars>
          <dgm:bulletEnabled val="1"/>
        </dgm:presLayoutVars>
      </dgm:prSet>
      <dgm:spPr/>
      <dgm:t>
        <a:bodyPr/>
        <a:lstStyle/>
        <a:p>
          <a:endParaRPr lang="en-US"/>
        </a:p>
      </dgm:t>
    </dgm:pt>
    <dgm:pt modelId="{AA7AFD6A-C87C-4A1A-8887-A3CAEBB39F26}" type="pres">
      <dgm:prSet presAssocID="{C797B134-09EC-4105-8CB1-CF26C96AD0E3}" presName="spaceBetweenRectangles" presStyleCnt="0"/>
      <dgm:spPr/>
      <dgm:t>
        <a:bodyPr/>
        <a:lstStyle/>
        <a:p>
          <a:endParaRPr lang="en-US"/>
        </a:p>
      </dgm:t>
    </dgm:pt>
    <dgm:pt modelId="{D0DB3401-F088-4F4E-B466-86D771663FAD}" type="pres">
      <dgm:prSet presAssocID="{4DD073D2-A678-4229-8727-22B2516BCDCA}" presName="parentLin" presStyleCnt="0"/>
      <dgm:spPr/>
      <dgm:t>
        <a:bodyPr/>
        <a:lstStyle/>
        <a:p>
          <a:endParaRPr lang="en-US"/>
        </a:p>
      </dgm:t>
    </dgm:pt>
    <dgm:pt modelId="{5B579DA1-3516-44F0-A145-C0CDFC4D7C5B}" type="pres">
      <dgm:prSet presAssocID="{4DD073D2-A678-4229-8727-22B2516BCDCA}" presName="parentLeftMargin" presStyleLbl="node1" presStyleIdx="2" presStyleCnt="4"/>
      <dgm:spPr/>
      <dgm:t>
        <a:bodyPr/>
        <a:lstStyle/>
        <a:p>
          <a:endParaRPr lang="en-US"/>
        </a:p>
      </dgm:t>
    </dgm:pt>
    <dgm:pt modelId="{B3035278-162A-438E-BE82-716A2AF42E71}" type="pres">
      <dgm:prSet presAssocID="{4DD073D2-A678-4229-8727-22B2516BCDCA}" presName="parentText" presStyleLbl="node1" presStyleIdx="3" presStyleCnt="4" custScaleX="115333" custScaleY="160123">
        <dgm:presLayoutVars>
          <dgm:chMax val="0"/>
          <dgm:bulletEnabled val="1"/>
        </dgm:presLayoutVars>
      </dgm:prSet>
      <dgm:spPr/>
      <dgm:t>
        <a:bodyPr/>
        <a:lstStyle/>
        <a:p>
          <a:endParaRPr lang="en-US"/>
        </a:p>
      </dgm:t>
    </dgm:pt>
    <dgm:pt modelId="{363320F5-DC99-47FE-A6F6-1FC01B3AD4AA}" type="pres">
      <dgm:prSet presAssocID="{4DD073D2-A678-4229-8727-22B2516BCDCA}" presName="negativeSpace" presStyleCnt="0"/>
      <dgm:spPr/>
      <dgm:t>
        <a:bodyPr/>
        <a:lstStyle/>
        <a:p>
          <a:endParaRPr lang="en-US"/>
        </a:p>
      </dgm:t>
    </dgm:pt>
    <dgm:pt modelId="{DC05DCC0-1EDF-4398-BC1F-BF1371EE922F}" type="pres">
      <dgm:prSet presAssocID="{4DD073D2-A678-4229-8727-22B2516BCDCA}" presName="childText" presStyleLbl="conFgAcc1" presStyleIdx="3" presStyleCnt="4">
        <dgm:presLayoutVars>
          <dgm:bulletEnabled val="1"/>
        </dgm:presLayoutVars>
      </dgm:prSet>
      <dgm:spPr/>
      <dgm:t>
        <a:bodyPr/>
        <a:lstStyle/>
        <a:p>
          <a:endParaRPr lang="en-US"/>
        </a:p>
      </dgm:t>
    </dgm:pt>
  </dgm:ptLst>
  <dgm:cxnLst>
    <dgm:cxn modelId="{2D101018-6160-4119-8AEC-AA7101334AAD}" type="presOf" srcId="{057013C1-3401-4220-A0D8-F9D1C4D4970C}" destId="{13244ADC-1A8E-4B62-A345-9D2000F1CAA5}" srcOrd="0" destOrd="0" presId="urn:microsoft.com/office/officeart/2005/8/layout/list1"/>
    <dgm:cxn modelId="{AF04BB9F-7692-4AC4-94FA-CB22ECDF7017}" srcId="{9A4CCD37-005C-4BA6-90B7-E2C123194ABB}" destId="{C10A635D-8969-4E75-A443-D85AEF0A2515}" srcOrd="0" destOrd="0" parTransId="{C35E42C6-A27A-4E2A-B6A7-AF6C0ED9A4B3}" sibTransId="{9D875F46-3F3F-4E42-947F-6C6758FA282E}"/>
    <dgm:cxn modelId="{CC4DEC77-F5A1-448F-BD22-CF2FE692FC61}" type="presOf" srcId="{9A4CCD37-005C-4BA6-90B7-E2C123194ABB}" destId="{ED263255-804C-4E1F-A564-D8EF959A5DCF}" srcOrd="0" destOrd="0" presId="urn:microsoft.com/office/officeart/2005/8/layout/list1"/>
    <dgm:cxn modelId="{99696BBD-6417-462E-BC33-83CBCF111644}" srcId="{9A4CCD37-005C-4BA6-90B7-E2C123194ABB}" destId="{8FBF8009-5DEA-457F-A8A8-EAD6C990052C}" srcOrd="2" destOrd="0" parTransId="{115C7258-E0C3-4936-AB4A-1C7C07B7406E}" sibTransId="{C797B134-09EC-4105-8CB1-CF26C96AD0E3}"/>
    <dgm:cxn modelId="{F7001559-D9D3-4869-9CDC-A7DD587C1DAE}" type="presOf" srcId="{A98F4FF6-92CF-49D0-BCE6-4CF9AB3B2FD8}" destId="{13244ADC-1A8E-4B62-A345-9D2000F1CAA5}" srcOrd="0" destOrd="1" presId="urn:microsoft.com/office/officeart/2005/8/layout/list1"/>
    <dgm:cxn modelId="{2F408E17-7F23-41F5-AD64-4A6174D15450}" srcId="{E92A8F28-0D5A-43BA-9487-7077A6F32D0F}" destId="{057013C1-3401-4220-A0D8-F9D1C4D4970C}" srcOrd="0" destOrd="0" parTransId="{4BEC3E6C-2416-46DF-A74A-A58A15023BDA}" sibTransId="{04B772C1-EA2A-4F30-B6D5-01AFBC5568BA}"/>
    <dgm:cxn modelId="{DE4C1C38-C5B0-4703-911B-CC7F128CF4A0}" srcId="{8FBF8009-5DEA-457F-A8A8-EAD6C990052C}" destId="{000AD5A3-E1B7-48CB-A4D0-827D74E17097}" srcOrd="0" destOrd="0" parTransId="{CFE5060E-8EC3-43A4-9084-2D8C2E06DA5B}" sibTransId="{1CB2BCB1-6005-4794-AD2D-6433A706AA7B}"/>
    <dgm:cxn modelId="{204066E9-D29C-464A-BA7F-E4929614BE77}" srcId="{C10A635D-8969-4E75-A443-D85AEF0A2515}" destId="{33076018-5E0A-4B2C-8AD8-D9A7642BEA8B}" srcOrd="0" destOrd="0" parTransId="{44E69279-B619-4AB8-A91B-E4C3579C7118}" sibTransId="{3282F9CA-FFAF-4DE4-BFA5-65595633CD77}"/>
    <dgm:cxn modelId="{F6AF575D-6D13-43E7-A5FC-5E0AAA0205B7}" type="presOf" srcId="{33076018-5E0A-4B2C-8AD8-D9A7642BEA8B}" destId="{F27AAEDE-8420-4099-8DD8-2D531365F4BA}" srcOrd="0" destOrd="0" presId="urn:microsoft.com/office/officeart/2005/8/layout/list1"/>
    <dgm:cxn modelId="{246775F5-459F-4E94-A0A2-3CFF4AF6DE5D}" type="presOf" srcId="{8FBF8009-5DEA-457F-A8A8-EAD6C990052C}" destId="{B043E8E8-DAB6-4CC5-BBD7-9A2DA60CCDC6}" srcOrd="1" destOrd="0" presId="urn:microsoft.com/office/officeart/2005/8/layout/list1"/>
    <dgm:cxn modelId="{F033B48B-22B4-4C5E-A43F-DFB2238CAB04}" type="presOf" srcId="{4DD073D2-A678-4229-8727-22B2516BCDCA}" destId="{B3035278-162A-438E-BE82-716A2AF42E71}" srcOrd="1" destOrd="0" presId="urn:microsoft.com/office/officeart/2005/8/layout/list1"/>
    <dgm:cxn modelId="{B7505868-60E2-4F86-834E-E27F86225DAF}" srcId="{9A4CCD37-005C-4BA6-90B7-E2C123194ABB}" destId="{4DD073D2-A678-4229-8727-22B2516BCDCA}" srcOrd="3" destOrd="0" parTransId="{3857BB38-B2CB-4C87-9799-7E95D18B54E0}" sibTransId="{DDC0B4CD-39C3-4383-8BF6-1CBA71A397E9}"/>
    <dgm:cxn modelId="{7C35D7A7-5052-4DCA-88AA-7B0A3EA7CD38}" type="presOf" srcId="{8DD7A071-074C-447E-A49F-F1889309D5B5}" destId="{DC05DCC0-1EDF-4398-BC1F-BF1371EE922F}" srcOrd="0" destOrd="0" presId="urn:microsoft.com/office/officeart/2005/8/layout/list1"/>
    <dgm:cxn modelId="{331A3807-4BB5-4B06-9865-5E6979258B6C}" type="presOf" srcId="{C10A635D-8969-4E75-A443-D85AEF0A2515}" destId="{20DE50A9-5346-47E4-B79B-08F749626D3F}" srcOrd="0" destOrd="0" presId="urn:microsoft.com/office/officeart/2005/8/layout/list1"/>
    <dgm:cxn modelId="{2E2E4C2E-7DDF-4845-BDBF-0EE6E0B07645}" type="presOf" srcId="{E92A8F28-0D5A-43BA-9487-7077A6F32D0F}" destId="{08DEF01B-78DB-43B6-9F76-7ED438155635}" srcOrd="1" destOrd="0" presId="urn:microsoft.com/office/officeart/2005/8/layout/list1"/>
    <dgm:cxn modelId="{6C955AB4-D162-48E1-8208-F8D1CFA52C9A}" srcId="{9A4CCD37-005C-4BA6-90B7-E2C123194ABB}" destId="{E92A8F28-0D5A-43BA-9487-7077A6F32D0F}" srcOrd="1" destOrd="0" parTransId="{A469DA97-575A-4A45-8410-D76D771F7A6D}" sibTransId="{84E4E200-8E70-4D30-8B43-66D365FEAD9D}"/>
    <dgm:cxn modelId="{5FADAF10-E1C6-45F5-88AE-7C60F808C267}" srcId="{4DD073D2-A678-4229-8727-22B2516BCDCA}" destId="{8DD7A071-074C-447E-A49F-F1889309D5B5}" srcOrd="0" destOrd="0" parTransId="{2A21337C-44D3-4D8A-8EA6-D53793608889}" sibTransId="{A9D15F91-9507-4C6A-90AC-68F53288658B}"/>
    <dgm:cxn modelId="{17CE628B-C805-48F0-A606-24ECB41BDDAE}" type="presOf" srcId="{C10A635D-8969-4E75-A443-D85AEF0A2515}" destId="{C54D1F9D-DB52-4874-AB26-09AC66D7ACDA}" srcOrd="1" destOrd="0" presId="urn:microsoft.com/office/officeart/2005/8/layout/list1"/>
    <dgm:cxn modelId="{BD3C6BD8-D4B7-4B26-820D-DC238599EBD5}" type="presOf" srcId="{8FBF8009-5DEA-457F-A8A8-EAD6C990052C}" destId="{DB21F071-6101-4AA0-94A4-FB02A006CAE9}" srcOrd="0" destOrd="0" presId="urn:microsoft.com/office/officeart/2005/8/layout/list1"/>
    <dgm:cxn modelId="{E1DCB0BC-77B6-4EA5-8099-F3BFFC1334F5}" type="presOf" srcId="{4DD073D2-A678-4229-8727-22B2516BCDCA}" destId="{5B579DA1-3516-44F0-A145-C0CDFC4D7C5B}" srcOrd="0" destOrd="0" presId="urn:microsoft.com/office/officeart/2005/8/layout/list1"/>
    <dgm:cxn modelId="{14F5925B-70A5-47AF-961F-A008FD7B448B}" type="presOf" srcId="{E92A8F28-0D5A-43BA-9487-7077A6F32D0F}" destId="{5CD39657-1CE1-4CF0-950F-9F0CE03738B5}" srcOrd="0" destOrd="0" presId="urn:microsoft.com/office/officeart/2005/8/layout/list1"/>
    <dgm:cxn modelId="{F2954BDE-9112-46C3-AB6B-792B5D18E2C4}" srcId="{E92A8F28-0D5A-43BA-9487-7077A6F32D0F}" destId="{A98F4FF6-92CF-49D0-BCE6-4CF9AB3B2FD8}" srcOrd="1" destOrd="0" parTransId="{70B78D73-3C5F-4908-85F2-15F155D95D7D}" sibTransId="{AAD314D7-E9EB-4585-BBAD-58456ED9F83D}"/>
    <dgm:cxn modelId="{11D6AF2A-3618-4388-BFFF-534AF041F859}" type="presOf" srcId="{000AD5A3-E1B7-48CB-A4D0-827D74E17097}" destId="{3DBEECF0-5EA7-465B-8161-B213C482CA20}" srcOrd="0" destOrd="0" presId="urn:microsoft.com/office/officeart/2005/8/layout/list1"/>
    <dgm:cxn modelId="{38EDC729-2ED9-4093-AF2B-B9F67D534C52}" type="presParOf" srcId="{ED263255-804C-4E1F-A564-D8EF959A5DCF}" destId="{6215BF67-2724-4035-92FF-C91ED5541817}" srcOrd="0" destOrd="0" presId="urn:microsoft.com/office/officeart/2005/8/layout/list1"/>
    <dgm:cxn modelId="{82538F1E-3F2D-4187-9B85-E0952689D1F9}" type="presParOf" srcId="{6215BF67-2724-4035-92FF-C91ED5541817}" destId="{20DE50A9-5346-47E4-B79B-08F749626D3F}" srcOrd="0" destOrd="0" presId="urn:microsoft.com/office/officeart/2005/8/layout/list1"/>
    <dgm:cxn modelId="{4563FCBA-157F-4BA0-83F7-DE4C4C531AF8}" type="presParOf" srcId="{6215BF67-2724-4035-92FF-C91ED5541817}" destId="{C54D1F9D-DB52-4874-AB26-09AC66D7ACDA}" srcOrd="1" destOrd="0" presId="urn:microsoft.com/office/officeart/2005/8/layout/list1"/>
    <dgm:cxn modelId="{6DAA8BCD-E421-4683-92EA-3266001055BC}" type="presParOf" srcId="{ED263255-804C-4E1F-A564-D8EF959A5DCF}" destId="{A7CB42FA-CF95-4928-8B89-B479D875F18F}" srcOrd="1" destOrd="0" presId="urn:microsoft.com/office/officeart/2005/8/layout/list1"/>
    <dgm:cxn modelId="{961C7039-F376-4CC2-A4FE-0C163816E7C9}" type="presParOf" srcId="{ED263255-804C-4E1F-A564-D8EF959A5DCF}" destId="{F27AAEDE-8420-4099-8DD8-2D531365F4BA}" srcOrd="2" destOrd="0" presId="urn:microsoft.com/office/officeart/2005/8/layout/list1"/>
    <dgm:cxn modelId="{3464869E-8ED0-4194-A8CE-742108A4F3D8}" type="presParOf" srcId="{ED263255-804C-4E1F-A564-D8EF959A5DCF}" destId="{A2E97487-3298-47E3-9891-50A25954CB0B}" srcOrd="3" destOrd="0" presId="urn:microsoft.com/office/officeart/2005/8/layout/list1"/>
    <dgm:cxn modelId="{B9AA24D6-D5A4-41D3-B165-25F876AD597C}" type="presParOf" srcId="{ED263255-804C-4E1F-A564-D8EF959A5DCF}" destId="{0898EEEF-E936-4E41-8B0F-EE958CC90367}" srcOrd="4" destOrd="0" presId="urn:microsoft.com/office/officeart/2005/8/layout/list1"/>
    <dgm:cxn modelId="{D94F3235-02A8-40BA-B1A5-BF129DF58851}" type="presParOf" srcId="{0898EEEF-E936-4E41-8B0F-EE958CC90367}" destId="{5CD39657-1CE1-4CF0-950F-9F0CE03738B5}" srcOrd="0" destOrd="0" presId="urn:microsoft.com/office/officeart/2005/8/layout/list1"/>
    <dgm:cxn modelId="{BE9D5306-CD1F-4196-8838-E5D373AD0EDC}" type="presParOf" srcId="{0898EEEF-E936-4E41-8B0F-EE958CC90367}" destId="{08DEF01B-78DB-43B6-9F76-7ED438155635}" srcOrd="1" destOrd="0" presId="urn:microsoft.com/office/officeart/2005/8/layout/list1"/>
    <dgm:cxn modelId="{363B7EF8-462F-4253-AEAD-29A66F730EB3}" type="presParOf" srcId="{ED263255-804C-4E1F-A564-D8EF959A5DCF}" destId="{16D02DC5-7EEA-40D2-9A97-3073295BB7E5}" srcOrd="5" destOrd="0" presId="urn:microsoft.com/office/officeart/2005/8/layout/list1"/>
    <dgm:cxn modelId="{E2545EF9-02F7-4308-9E19-9F8315B0B17F}" type="presParOf" srcId="{ED263255-804C-4E1F-A564-D8EF959A5DCF}" destId="{13244ADC-1A8E-4B62-A345-9D2000F1CAA5}" srcOrd="6" destOrd="0" presId="urn:microsoft.com/office/officeart/2005/8/layout/list1"/>
    <dgm:cxn modelId="{355A787A-4DEF-409B-836D-57DF5B34FA7A}" type="presParOf" srcId="{ED263255-804C-4E1F-A564-D8EF959A5DCF}" destId="{578AF62D-9412-48D7-B50C-DEAC3660510B}" srcOrd="7" destOrd="0" presId="urn:microsoft.com/office/officeart/2005/8/layout/list1"/>
    <dgm:cxn modelId="{448DFC52-1C8E-4FA5-81E0-D9423B72F94B}" type="presParOf" srcId="{ED263255-804C-4E1F-A564-D8EF959A5DCF}" destId="{504D3938-4483-45A2-8FB1-3BB71C26F60D}" srcOrd="8" destOrd="0" presId="urn:microsoft.com/office/officeart/2005/8/layout/list1"/>
    <dgm:cxn modelId="{B28F2F58-B998-45EB-B8F1-A81ACF56F3B7}" type="presParOf" srcId="{504D3938-4483-45A2-8FB1-3BB71C26F60D}" destId="{DB21F071-6101-4AA0-94A4-FB02A006CAE9}" srcOrd="0" destOrd="0" presId="urn:microsoft.com/office/officeart/2005/8/layout/list1"/>
    <dgm:cxn modelId="{B6D74FB4-2A8A-436D-A409-4335A0807C7D}" type="presParOf" srcId="{504D3938-4483-45A2-8FB1-3BB71C26F60D}" destId="{B043E8E8-DAB6-4CC5-BBD7-9A2DA60CCDC6}" srcOrd="1" destOrd="0" presId="urn:microsoft.com/office/officeart/2005/8/layout/list1"/>
    <dgm:cxn modelId="{B45FAA78-A455-4BE3-A3BA-D49D3E5CC3C3}" type="presParOf" srcId="{ED263255-804C-4E1F-A564-D8EF959A5DCF}" destId="{39FF51D2-1A72-48E0-89D7-D8AE40573CC6}" srcOrd="9" destOrd="0" presId="urn:microsoft.com/office/officeart/2005/8/layout/list1"/>
    <dgm:cxn modelId="{8E7880DD-FD79-400F-B3FD-B667CFA2E183}" type="presParOf" srcId="{ED263255-804C-4E1F-A564-D8EF959A5DCF}" destId="{3DBEECF0-5EA7-465B-8161-B213C482CA20}" srcOrd="10" destOrd="0" presId="urn:microsoft.com/office/officeart/2005/8/layout/list1"/>
    <dgm:cxn modelId="{38452F6F-C2A8-4DE5-83AF-8F1954748A84}" type="presParOf" srcId="{ED263255-804C-4E1F-A564-D8EF959A5DCF}" destId="{AA7AFD6A-C87C-4A1A-8887-A3CAEBB39F26}" srcOrd="11" destOrd="0" presId="urn:microsoft.com/office/officeart/2005/8/layout/list1"/>
    <dgm:cxn modelId="{6E6C2BBF-6029-49BC-8AC5-620B66CEEAB7}" type="presParOf" srcId="{ED263255-804C-4E1F-A564-D8EF959A5DCF}" destId="{D0DB3401-F088-4F4E-B466-86D771663FAD}" srcOrd="12" destOrd="0" presId="urn:microsoft.com/office/officeart/2005/8/layout/list1"/>
    <dgm:cxn modelId="{6A7E8C0C-C394-4E22-BBA4-4ED453C6D096}" type="presParOf" srcId="{D0DB3401-F088-4F4E-B466-86D771663FAD}" destId="{5B579DA1-3516-44F0-A145-C0CDFC4D7C5B}" srcOrd="0" destOrd="0" presId="urn:microsoft.com/office/officeart/2005/8/layout/list1"/>
    <dgm:cxn modelId="{131BE1B2-F30C-4E95-B282-452FC3C38487}" type="presParOf" srcId="{D0DB3401-F088-4F4E-B466-86D771663FAD}" destId="{B3035278-162A-438E-BE82-716A2AF42E71}" srcOrd="1" destOrd="0" presId="urn:microsoft.com/office/officeart/2005/8/layout/list1"/>
    <dgm:cxn modelId="{3826F808-89A7-44A1-97BC-54701B393510}" type="presParOf" srcId="{ED263255-804C-4E1F-A564-D8EF959A5DCF}" destId="{363320F5-DC99-47FE-A6F6-1FC01B3AD4AA}" srcOrd="13" destOrd="0" presId="urn:microsoft.com/office/officeart/2005/8/layout/list1"/>
    <dgm:cxn modelId="{7F9C2846-A28B-4952-8AB1-1EC712173755}" type="presParOf" srcId="{ED263255-804C-4E1F-A564-D8EF959A5DCF}" destId="{DC05DCC0-1EDF-4398-BC1F-BF1371EE922F}" srcOrd="14" destOrd="0" presId="urn:microsoft.com/office/officeart/2005/8/layout/list1"/>
  </dgm:cxnLst>
  <dgm:bg>
    <a:effectLst>
      <a:innerShdw blurRad="63500" dist="50800" dir="8100000">
        <a:prstClr val="black">
          <a:alpha val="50000"/>
        </a:prstClr>
      </a:innerShdw>
    </a:effect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5525FCD-10A9-45DA-96C4-CB5028B4C59F}" type="doc">
      <dgm:prSet loTypeId="urn:microsoft.com/office/officeart/2005/8/layout/pyramid2" loCatId="list" qsTypeId="urn:microsoft.com/office/officeart/2005/8/quickstyle/3d2" qsCatId="3D" csTypeId="urn:microsoft.com/office/officeart/2005/8/colors/accent0_3" csCatId="mainScheme" phldr="1"/>
      <dgm:spPr/>
      <dgm:t>
        <a:bodyPr/>
        <a:lstStyle/>
        <a:p>
          <a:endParaRPr lang="en-US"/>
        </a:p>
      </dgm:t>
    </dgm:pt>
    <dgm:pt modelId="{BD5D6B51-668C-4256-85E3-BFD26CCB2505}">
      <dgm:prSet phldrT="[Text]" custT="1"/>
      <dgm:spPr/>
      <dgm:t>
        <a:bodyPr/>
        <a:lstStyle/>
        <a:p>
          <a:pPr algn="just"/>
          <a:r>
            <a:rPr lang="en-MY" sz="1800" dirty="0" smtClean="0">
              <a:solidFill>
                <a:srgbClr val="000000"/>
              </a:solidFill>
            </a:rPr>
            <a:t>An integrated system designed for data collection and assist the department to improve its respondent relation</a:t>
          </a:r>
          <a:endParaRPr lang="en-US" sz="1800" dirty="0">
            <a:solidFill>
              <a:srgbClr val="000000"/>
            </a:solidFill>
          </a:endParaRPr>
        </a:p>
      </dgm:t>
    </dgm:pt>
    <dgm:pt modelId="{47EFF7B1-6B01-4672-88AC-9BFA278DE159}" type="parTrans" cxnId="{623E4797-0E5F-4CEA-9821-A602AD5CCE24}">
      <dgm:prSet/>
      <dgm:spPr/>
      <dgm:t>
        <a:bodyPr/>
        <a:lstStyle/>
        <a:p>
          <a:pPr algn="just"/>
          <a:endParaRPr lang="en-US" sz="4000">
            <a:solidFill>
              <a:srgbClr val="000000"/>
            </a:solidFill>
          </a:endParaRPr>
        </a:p>
      </dgm:t>
    </dgm:pt>
    <dgm:pt modelId="{2F73AF58-6DC0-47EB-B6CF-5B245CAEFAE4}" type="sibTrans" cxnId="{623E4797-0E5F-4CEA-9821-A602AD5CCE24}">
      <dgm:prSet/>
      <dgm:spPr/>
      <dgm:t>
        <a:bodyPr/>
        <a:lstStyle/>
        <a:p>
          <a:pPr algn="just"/>
          <a:endParaRPr lang="en-US" sz="4000">
            <a:solidFill>
              <a:srgbClr val="000000"/>
            </a:solidFill>
          </a:endParaRPr>
        </a:p>
      </dgm:t>
    </dgm:pt>
    <dgm:pt modelId="{EA86C969-ED51-4FFA-BC32-F7A4C73E4591}">
      <dgm:prSet custT="1"/>
      <dgm:spPr/>
      <dgm:t>
        <a:bodyPr/>
        <a:lstStyle/>
        <a:p>
          <a:pPr algn="just"/>
          <a:r>
            <a:rPr lang="en-MY" sz="1800" dirty="0" smtClean="0">
              <a:solidFill>
                <a:srgbClr val="000000"/>
              </a:solidFill>
            </a:rPr>
            <a:t>Access to the recent information in the register will increase the efficiency of data collection </a:t>
          </a:r>
          <a:endParaRPr lang="en-US" sz="1800" dirty="0">
            <a:solidFill>
              <a:srgbClr val="000000"/>
            </a:solidFill>
          </a:endParaRPr>
        </a:p>
      </dgm:t>
    </dgm:pt>
    <dgm:pt modelId="{5C7D83A0-1B67-45E6-AD3F-31341FF8F6F1}" type="parTrans" cxnId="{CE889DCD-F368-40D7-94AE-63403DA75B8F}">
      <dgm:prSet/>
      <dgm:spPr/>
      <dgm:t>
        <a:bodyPr/>
        <a:lstStyle/>
        <a:p>
          <a:pPr algn="just"/>
          <a:endParaRPr lang="en-US" sz="4000">
            <a:solidFill>
              <a:srgbClr val="000000"/>
            </a:solidFill>
          </a:endParaRPr>
        </a:p>
      </dgm:t>
    </dgm:pt>
    <dgm:pt modelId="{8C35F6C3-823F-40A8-8212-F328EEE2A735}" type="sibTrans" cxnId="{CE889DCD-F368-40D7-94AE-63403DA75B8F}">
      <dgm:prSet/>
      <dgm:spPr/>
      <dgm:t>
        <a:bodyPr/>
        <a:lstStyle/>
        <a:p>
          <a:pPr algn="just"/>
          <a:endParaRPr lang="en-US" sz="4000">
            <a:solidFill>
              <a:srgbClr val="000000"/>
            </a:solidFill>
          </a:endParaRPr>
        </a:p>
      </dgm:t>
    </dgm:pt>
    <dgm:pt modelId="{8711BC53-6B0A-4B1B-8FC5-F9014E8B2300}">
      <dgm:prSet phldrT="[Text]" custT="1"/>
      <dgm:spPr/>
      <dgm:t>
        <a:bodyPr/>
        <a:lstStyle/>
        <a:p>
          <a:pPr algn="just"/>
          <a:r>
            <a:rPr lang="en-MY" sz="1800" smtClean="0">
              <a:solidFill>
                <a:srgbClr val="000000"/>
              </a:solidFill>
            </a:rPr>
            <a:t>Improving respondent relation will lead to greater quality responses and data collected.</a:t>
          </a:r>
          <a:endParaRPr lang="en-US" sz="1800">
            <a:solidFill>
              <a:srgbClr val="000000"/>
            </a:solidFill>
          </a:endParaRPr>
        </a:p>
      </dgm:t>
    </dgm:pt>
    <dgm:pt modelId="{46709057-4C02-4370-B83F-E514FF0A59E9}" type="parTrans" cxnId="{F26019C2-0661-4FBA-8575-736644A5D072}">
      <dgm:prSet/>
      <dgm:spPr/>
      <dgm:t>
        <a:bodyPr/>
        <a:lstStyle/>
        <a:p>
          <a:pPr algn="just"/>
          <a:endParaRPr lang="en-US" sz="4000">
            <a:solidFill>
              <a:srgbClr val="000000"/>
            </a:solidFill>
          </a:endParaRPr>
        </a:p>
      </dgm:t>
    </dgm:pt>
    <dgm:pt modelId="{3D2C6BB8-B299-4E7B-85BE-47D19BB872B9}" type="sibTrans" cxnId="{F26019C2-0661-4FBA-8575-736644A5D072}">
      <dgm:prSet/>
      <dgm:spPr/>
      <dgm:t>
        <a:bodyPr/>
        <a:lstStyle/>
        <a:p>
          <a:pPr algn="just"/>
          <a:endParaRPr lang="en-US" sz="4000">
            <a:solidFill>
              <a:srgbClr val="000000"/>
            </a:solidFill>
          </a:endParaRPr>
        </a:p>
      </dgm:t>
    </dgm:pt>
    <dgm:pt modelId="{F4C62FC5-5C22-4101-8523-BE879042AB4D}" type="pres">
      <dgm:prSet presAssocID="{55525FCD-10A9-45DA-96C4-CB5028B4C59F}" presName="compositeShape" presStyleCnt="0">
        <dgm:presLayoutVars>
          <dgm:dir/>
          <dgm:resizeHandles/>
        </dgm:presLayoutVars>
      </dgm:prSet>
      <dgm:spPr/>
      <dgm:t>
        <a:bodyPr/>
        <a:lstStyle/>
        <a:p>
          <a:endParaRPr lang="en-US"/>
        </a:p>
      </dgm:t>
    </dgm:pt>
    <dgm:pt modelId="{FD929807-BF78-4819-A810-2F31B8900F91}" type="pres">
      <dgm:prSet presAssocID="{55525FCD-10A9-45DA-96C4-CB5028B4C59F}" presName="pyramid" presStyleLbl="node1" presStyleIdx="0" presStyleCnt="1" custScaleX="147407"/>
      <dgm:spPr/>
    </dgm:pt>
    <dgm:pt modelId="{CC83ACEF-646C-426C-97BC-8CB358F97DCD}" type="pres">
      <dgm:prSet presAssocID="{55525FCD-10A9-45DA-96C4-CB5028B4C59F}" presName="theList" presStyleCnt="0"/>
      <dgm:spPr/>
    </dgm:pt>
    <dgm:pt modelId="{512FEEC1-3FA5-4D63-8DF9-C827E3CEF1FC}" type="pres">
      <dgm:prSet presAssocID="{BD5D6B51-668C-4256-85E3-BFD26CCB2505}" presName="aNode" presStyleLbl="fgAcc1" presStyleIdx="0" presStyleCnt="3" custScaleX="213490" custLinFactNeighborX="-47869">
        <dgm:presLayoutVars>
          <dgm:bulletEnabled val="1"/>
        </dgm:presLayoutVars>
      </dgm:prSet>
      <dgm:spPr/>
      <dgm:t>
        <a:bodyPr/>
        <a:lstStyle/>
        <a:p>
          <a:endParaRPr lang="en-US"/>
        </a:p>
      </dgm:t>
    </dgm:pt>
    <dgm:pt modelId="{DF17EECF-3D06-4296-98B9-D69709856410}" type="pres">
      <dgm:prSet presAssocID="{BD5D6B51-668C-4256-85E3-BFD26CCB2505}" presName="aSpace" presStyleCnt="0"/>
      <dgm:spPr/>
    </dgm:pt>
    <dgm:pt modelId="{41CCAFC2-D4B2-406B-9A3B-003D28193B6E}" type="pres">
      <dgm:prSet presAssocID="{EA86C969-ED51-4FFA-BC32-F7A4C73E4591}" presName="aNode" presStyleLbl="fgAcc1" presStyleIdx="1" presStyleCnt="3" custScaleX="213490" custLinFactNeighborX="-47869">
        <dgm:presLayoutVars>
          <dgm:bulletEnabled val="1"/>
        </dgm:presLayoutVars>
      </dgm:prSet>
      <dgm:spPr/>
      <dgm:t>
        <a:bodyPr/>
        <a:lstStyle/>
        <a:p>
          <a:endParaRPr lang="en-US"/>
        </a:p>
      </dgm:t>
    </dgm:pt>
    <dgm:pt modelId="{0CE530AC-E2E8-44E0-8C43-7F41A3F58B8E}" type="pres">
      <dgm:prSet presAssocID="{EA86C969-ED51-4FFA-BC32-F7A4C73E4591}" presName="aSpace" presStyleCnt="0"/>
      <dgm:spPr/>
    </dgm:pt>
    <dgm:pt modelId="{0596490E-58E4-4DF1-9393-C1A3E849BCBD}" type="pres">
      <dgm:prSet presAssocID="{8711BC53-6B0A-4B1B-8FC5-F9014E8B2300}" presName="aNode" presStyleLbl="fgAcc1" presStyleIdx="2" presStyleCnt="3" custScaleX="213490" custLinFactNeighborX="-47460">
        <dgm:presLayoutVars>
          <dgm:bulletEnabled val="1"/>
        </dgm:presLayoutVars>
      </dgm:prSet>
      <dgm:spPr/>
      <dgm:t>
        <a:bodyPr/>
        <a:lstStyle/>
        <a:p>
          <a:endParaRPr lang="en-US"/>
        </a:p>
      </dgm:t>
    </dgm:pt>
    <dgm:pt modelId="{E8D9B74B-E2E3-4562-9A8D-1F5C270CFD19}" type="pres">
      <dgm:prSet presAssocID="{8711BC53-6B0A-4B1B-8FC5-F9014E8B2300}" presName="aSpace" presStyleCnt="0"/>
      <dgm:spPr/>
    </dgm:pt>
  </dgm:ptLst>
  <dgm:cxnLst>
    <dgm:cxn modelId="{D831FF2F-E2C1-4535-B60F-EE93A964FCB1}" type="presOf" srcId="{55525FCD-10A9-45DA-96C4-CB5028B4C59F}" destId="{F4C62FC5-5C22-4101-8523-BE879042AB4D}" srcOrd="0" destOrd="0" presId="urn:microsoft.com/office/officeart/2005/8/layout/pyramid2"/>
    <dgm:cxn modelId="{7DD2B131-6439-4321-BD02-E40B77072C31}" type="presOf" srcId="{BD5D6B51-668C-4256-85E3-BFD26CCB2505}" destId="{512FEEC1-3FA5-4D63-8DF9-C827E3CEF1FC}" srcOrd="0" destOrd="0" presId="urn:microsoft.com/office/officeart/2005/8/layout/pyramid2"/>
    <dgm:cxn modelId="{623E4797-0E5F-4CEA-9821-A602AD5CCE24}" srcId="{55525FCD-10A9-45DA-96C4-CB5028B4C59F}" destId="{BD5D6B51-668C-4256-85E3-BFD26CCB2505}" srcOrd="0" destOrd="0" parTransId="{47EFF7B1-6B01-4672-88AC-9BFA278DE159}" sibTransId="{2F73AF58-6DC0-47EB-B6CF-5B245CAEFAE4}"/>
    <dgm:cxn modelId="{F26019C2-0661-4FBA-8575-736644A5D072}" srcId="{55525FCD-10A9-45DA-96C4-CB5028B4C59F}" destId="{8711BC53-6B0A-4B1B-8FC5-F9014E8B2300}" srcOrd="2" destOrd="0" parTransId="{46709057-4C02-4370-B83F-E514FF0A59E9}" sibTransId="{3D2C6BB8-B299-4E7B-85BE-47D19BB872B9}"/>
    <dgm:cxn modelId="{CE889DCD-F368-40D7-94AE-63403DA75B8F}" srcId="{55525FCD-10A9-45DA-96C4-CB5028B4C59F}" destId="{EA86C969-ED51-4FFA-BC32-F7A4C73E4591}" srcOrd="1" destOrd="0" parTransId="{5C7D83A0-1B67-45E6-AD3F-31341FF8F6F1}" sibTransId="{8C35F6C3-823F-40A8-8212-F328EEE2A735}"/>
    <dgm:cxn modelId="{6FE3A4BD-BE96-4D8A-B8D5-A2F59C391824}" type="presOf" srcId="{EA86C969-ED51-4FFA-BC32-F7A4C73E4591}" destId="{41CCAFC2-D4B2-406B-9A3B-003D28193B6E}" srcOrd="0" destOrd="0" presId="urn:microsoft.com/office/officeart/2005/8/layout/pyramid2"/>
    <dgm:cxn modelId="{F1C9AFD7-4D4D-4789-8C07-43E8645E58E5}" type="presOf" srcId="{8711BC53-6B0A-4B1B-8FC5-F9014E8B2300}" destId="{0596490E-58E4-4DF1-9393-C1A3E849BCBD}" srcOrd="0" destOrd="0" presId="urn:microsoft.com/office/officeart/2005/8/layout/pyramid2"/>
    <dgm:cxn modelId="{5432C062-8D37-4EE8-A004-ED3488A81CCA}" type="presParOf" srcId="{F4C62FC5-5C22-4101-8523-BE879042AB4D}" destId="{FD929807-BF78-4819-A810-2F31B8900F91}" srcOrd="0" destOrd="0" presId="urn:microsoft.com/office/officeart/2005/8/layout/pyramid2"/>
    <dgm:cxn modelId="{5CEF7C68-BE86-4969-99CF-1B4ECDE62648}" type="presParOf" srcId="{F4C62FC5-5C22-4101-8523-BE879042AB4D}" destId="{CC83ACEF-646C-426C-97BC-8CB358F97DCD}" srcOrd="1" destOrd="0" presId="urn:microsoft.com/office/officeart/2005/8/layout/pyramid2"/>
    <dgm:cxn modelId="{8DA17669-502E-4014-B180-ECACEC1FD9FB}" type="presParOf" srcId="{CC83ACEF-646C-426C-97BC-8CB358F97DCD}" destId="{512FEEC1-3FA5-4D63-8DF9-C827E3CEF1FC}" srcOrd="0" destOrd="0" presId="urn:microsoft.com/office/officeart/2005/8/layout/pyramid2"/>
    <dgm:cxn modelId="{5895F277-7581-4734-8DDC-A8D7877EF154}" type="presParOf" srcId="{CC83ACEF-646C-426C-97BC-8CB358F97DCD}" destId="{DF17EECF-3D06-4296-98B9-D69709856410}" srcOrd="1" destOrd="0" presId="urn:microsoft.com/office/officeart/2005/8/layout/pyramid2"/>
    <dgm:cxn modelId="{42343066-34E5-4069-A707-B9277371281E}" type="presParOf" srcId="{CC83ACEF-646C-426C-97BC-8CB358F97DCD}" destId="{41CCAFC2-D4B2-406B-9A3B-003D28193B6E}" srcOrd="2" destOrd="0" presId="urn:microsoft.com/office/officeart/2005/8/layout/pyramid2"/>
    <dgm:cxn modelId="{571313A2-4256-4A8C-A6F5-DB9708BA08DF}" type="presParOf" srcId="{CC83ACEF-646C-426C-97BC-8CB358F97DCD}" destId="{0CE530AC-E2E8-44E0-8C43-7F41A3F58B8E}" srcOrd="3" destOrd="0" presId="urn:microsoft.com/office/officeart/2005/8/layout/pyramid2"/>
    <dgm:cxn modelId="{F5E00B5D-E4D1-45CA-9C66-4625B2C9D402}" type="presParOf" srcId="{CC83ACEF-646C-426C-97BC-8CB358F97DCD}" destId="{0596490E-58E4-4DF1-9393-C1A3E849BCBD}" srcOrd="4" destOrd="0" presId="urn:microsoft.com/office/officeart/2005/8/layout/pyramid2"/>
    <dgm:cxn modelId="{F7CD3478-F300-43A4-A753-7D05AC2543E6}" type="presParOf" srcId="{CC83ACEF-646C-426C-97BC-8CB358F97DCD}" destId="{E8D9B74B-E2E3-4562-9A8D-1F5C270CFD19}" srcOrd="5"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3067B3-C969-466F-B745-155F90E5A4FB}" type="doc">
      <dgm:prSet loTypeId="urn:microsoft.com/office/officeart/2005/8/layout/target3" loCatId="list" qsTypeId="urn:microsoft.com/office/officeart/2005/8/quickstyle/3d9" qsCatId="3D" csTypeId="urn:microsoft.com/office/officeart/2005/8/colors/accent0_3" csCatId="mainScheme" phldr="1"/>
      <dgm:spPr/>
      <dgm:t>
        <a:bodyPr/>
        <a:lstStyle/>
        <a:p>
          <a:endParaRPr lang="en-US"/>
        </a:p>
      </dgm:t>
    </dgm:pt>
    <dgm:pt modelId="{722CAB54-C066-4B8F-BFEC-19E8B95AA54F}">
      <dgm:prSet phldrT="[Text]" custT="1"/>
      <dgm:spPr/>
      <dgm:t>
        <a:bodyPr/>
        <a:lstStyle/>
        <a:p>
          <a:pPr marL="0" indent="0"/>
          <a:endParaRPr lang="en-US" sz="2800" dirty="0"/>
        </a:p>
      </dgm:t>
    </dgm:pt>
    <dgm:pt modelId="{A5DED448-12D5-47E4-B2FA-22BE756E2096}" type="parTrans" cxnId="{A9EF34FB-B87F-4202-81BD-050EA97DBAF4}">
      <dgm:prSet/>
      <dgm:spPr/>
      <dgm:t>
        <a:bodyPr/>
        <a:lstStyle/>
        <a:p>
          <a:endParaRPr lang="en-US" sz="2800"/>
        </a:p>
      </dgm:t>
    </dgm:pt>
    <dgm:pt modelId="{1DCCC8C6-5E05-4CC6-9648-7D1043402C53}" type="sibTrans" cxnId="{A9EF34FB-B87F-4202-81BD-050EA97DBAF4}">
      <dgm:prSet/>
      <dgm:spPr/>
      <dgm:t>
        <a:bodyPr/>
        <a:lstStyle/>
        <a:p>
          <a:endParaRPr lang="en-US" sz="2800"/>
        </a:p>
      </dgm:t>
    </dgm:pt>
    <dgm:pt modelId="{8E96132A-1DAD-4963-93B5-8BBAA4FDA608}">
      <dgm:prSet phldrT="[Text]" custT="1">
        <dgm:style>
          <a:lnRef idx="1">
            <a:schemeClr val="accent5"/>
          </a:lnRef>
          <a:fillRef idx="3">
            <a:schemeClr val="accent5"/>
          </a:fillRef>
          <a:effectRef idx="2">
            <a:schemeClr val="accent5"/>
          </a:effectRef>
          <a:fontRef idx="minor">
            <a:schemeClr val="lt1"/>
          </a:fontRef>
        </dgm:style>
      </dgm:prSet>
      <dgm:spPr/>
      <dgm:t>
        <a:bodyPr/>
        <a:lstStyle/>
        <a:p>
          <a:pPr marL="0" indent="1985963"/>
          <a:endParaRPr lang="en-US" sz="2800" dirty="0"/>
        </a:p>
      </dgm:t>
    </dgm:pt>
    <dgm:pt modelId="{A8A468FD-FBA3-453A-8CA1-8BEA2D1957F0}" type="sibTrans" cxnId="{A7E43CB3-57A2-4AC6-BE06-04E1C755FA78}">
      <dgm:prSet/>
      <dgm:spPr/>
      <dgm:t>
        <a:bodyPr/>
        <a:lstStyle/>
        <a:p>
          <a:endParaRPr lang="en-US" sz="2800"/>
        </a:p>
      </dgm:t>
    </dgm:pt>
    <dgm:pt modelId="{05B71F99-38D8-4088-8307-4A17909594BC}" type="parTrans" cxnId="{A7E43CB3-57A2-4AC6-BE06-04E1C755FA78}">
      <dgm:prSet/>
      <dgm:spPr/>
      <dgm:t>
        <a:bodyPr/>
        <a:lstStyle/>
        <a:p>
          <a:endParaRPr lang="en-US" sz="2800"/>
        </a:p>
      </dgm:t>
    </dgm:pt>
    <dgm:pt modelId="{674F10CF-8B4D-4C68-B9C0-79BBF5B39E07}" type="pres">
      <dgm:prSet presAssocID="{993067B3-C969-466F-B745-155F90E5A4FB}" presName="Name0" presStyleCnt="0">
        <dgm:presLayoutVars>
          <dgm:chMax val="7"/>
          <dgm:dir/>
          <dgm:animLvl val="lvl"/>
          <dgm:resizeHandles val="exact"/>
        </dgm:presLayoutVars>
      </dgm:prSet>
      <dgm:spPr/>
      <dgm:t>
        <a:bodyPr/>
        <a:lstStyle/>
        <a:p>
          <a:endParaRPr lang="en-US"/>
        </a:p>
      </dgm:t>
    </dgm:pt>
    <dgm:pt modelId="{8F02BDE2-A983-4414-921D-73596803D44D}" type="pres">
      <dgm:prSet presAssocID="{722CAB54-C066-4B8F-BFEC-19E8B95AA54F}" presName="circle1" presStyleLbl="node1" presStyleIdx="0" presStyleCnt="1"/>
      <dgm:spPr/>
      <dgm:t>
        <a:bodyPr/>
        <a:lstStyle/>
        <a:p>
          <a:endParaRPr lang="en-US"/>
        </a:p>
      </dgm:t>
    </dgm:pt>
    <dgm:pt modelId="{C1EA7D9B-166F-4A45-8A15-CBF94D606220}" type="pres">
      <dgm:prSet presAssocID="{722CAB54-C066-4B8F-BFEC-19E8B95AA54F}" presName="space" presStyleCnt="0"/>
      <dgm:spPr/>
      <dgm:t>
        <a:bodyPr/>
        <a:lstStyle/>
        <a:p>
          <a:endParaRPr lang="en-US"/>
        </a:p>
      </dgm:t>
    </dgm:pt>
    <dgm:pt modelId="{C7942F04-5C58-48BD-8D6C-45F12BF41C6F}" type="pres">
      <dgm:prSet presAssocID="{722CAB54-C066-4B8F-BFEC-19E8B95AA54F}" presName="rect1" presStyleLbl="alignAcc1" presStyleIdx="0" presStyleCnt="1"/>
      <dgm:spPr/>
      <dgm:t>
        <a:bodyPr/>
        <a:lstStyle/>
        <a:p>
          <a:endParaRPr lang="en-US"/>
        </a:p>
      </dgm:t>
    </dgm:pt>
    <dgm:pt modelId="{B4F07BB7-A262-4A87-9BDC-C64900923B44}" type="pres">
      <dgm:prSet presAssocID="{722CAB54-C066-4B8F-BFEC-19E8B95AA54F}" presName="rect1ParTx" presStyleLbl="alignAcc1" presStyleIdx="0" presStyleCnt="1">
        <dgm:presLayoutVars>
          <dgm:chMax val="1"/>
          <dgm:bulletEnabled val="1"/>
        </dgm:presLayoutVars>
      </dgm:prSet>
      <dgm:spPr/>
      <dgm:t>
        <a:bodyPr/>
        <a:lstStyle/>
        <a:p>
          <a:endParaRPr lang="en-US"/>
        </a:p>
      </dgm:t>
    </dgm:pt>
    <dgm:pt modelId="{68A0A878-2867-444B-A870-9330858B4024}" type="pres">
      <dgm:prSet presAssocID="{722CAB54-C066-4B8F-BFEC-19E8B95AA54F}" presName="rect1ChTx" presStyleLbl="alignAcc1" presStyleIdx="0" presStyleCnt="1">
        <dgm:presLayoutVars>
          <dgm:bulletEnabled val="1"/>
        </dgm:presLayoutVars>
      </dgm:prSet>
      <dgm:spPr/>
      <dgm:t>
        <a:bodyPr/>
        <a:lstStyle/>
        <a:p>
          <a:endParaRPr lang="en-US"/>
        </a:p>
      </dgm:t>
    </dgm:pt>
  </dgm:ptLst>
  <dgm:cxnLst>
    <dgm:cxn modelId="{A19D7CC2-D633-4585-B6DD-8305CE461881}" type="presOf" srcId="{993067B3-C969-466F-B745-155F90E5A4FB}" destId="{674F10CF-8B4D-4C68-B9C0-79BBF5B39E07}" srcOrd="0" destOrd="0" presId="urn:microsoft.com/office/officeart/2005/8/layout/target3"/>
    <dgm:cxn modelId="{AAFB38E8-0F49-4CC0-A313-1DF1C70A62E2}" type="presOf" srcId="{722CAB54-C066-4B8F-BFEC-19E8B95AA54F}" destId="{C7942F04-5C58-48BD-8D6C-45F12BF41C6F}" srcOrd="0" destOrd="0" presId="urn:microsoft.com/office/officeart/2005/8/layout/target3"/>
    <dgm:cxn modelId="{6576B291-00F9-4F15-BCEE-70A13B402FA9}" type="presOf" srcId="{8E96132A-1DAD-4963-93B5-8BBAA4FDA608}" destId="{68A0A878-2867-444B-A870-9330858B4024}" srcOrd="0" destOrd="0" presId="urn:microsoft.com/office/officeart/2005/8/layout/target3"/>
    <dgm:cxn modelId="{8D9B5AEF-180E-4F51-B251-20830480C393}" type="presOf" srcId="{722CAB54-C066-4B8F-BFEC-19E8B95AA54F}" destId="{B4F07BB7-A262-4A87-9BDC-C64900923B44}" srcOrd="1" destOrd="0" presId="urn:microsoft.com/office/officeart/2005/8/layout/target3"/>
    <dgm:cxn modelId="{A9EF34FB-B87F-4202-81BD-050EA97DBAF4}" srcId="{993067B3-C969-466F-B745-155F90E5A4FB}" destId="{722CAB54-C066-4B8F-BFEC-19E8B95AA54F}" srcOrd="0" destOrd="0" parTransId="{A5DED448-12D5-47E4-B2FA-22BE756E2096}" sibTransId="{1DCCC8C6-5E05-4CC6-9648-7D1043402C53}"/>
    <dgm:cxn modelId="{A7E43CB3-57A2-4AC6-BE06-04E1C755FA78}" srcId="{722CAB54-C066-4B8F-BFEC-19E8B95AA54F}" destId="{8E96132A-1DAD-4963-93B5-8BBAA4FDA608}" srcOrd="0" destOrd="0" parTransId="{05B71F99-38D8-4088-8307-4A17909594BC}" sibTransId="{A8A468FD-FBA3-453A-8CA1-8BEA2D1957F0}"/>
    <dgm:cxn modelId="{0FB1DD3A-EF7A-448A-BCAE-ECDA8C015E94}" type="presParOf" srcId="{674F10CF-8B4D-4C68-B9C0-79BBF5B39E07}" destId="{8F02BDE2-A983-4414-921D-73596803D44D}" srcOrd="0" destOrd="0" presId="urn:microsoft.com/office/officeart/2005/8/layout/target3"/>
    <dgm:cxn modelId="{6442CFFF-7A8C-41B4-938B-AF3F91E1B576}" type="presParOf" srcId="{674F10CF-8B4D-4C68-B9C0-79BBF5B39E07}" destId="{C1EA7D9B-166F-4A45-8A15-CBF94D606220}" srcOrd="1" destOrd="0" presId="urn:microsoft.com/office/officeart/2005/8/layout/target3"/>
    <dgm:cxn modelId="{7482E92A-34A3-4329-A2CF-5F508D3FC196}" type="presParOf" srcId="{674F10CF-8B4D-4C68-B9C0-79BBF5B39E07}" destId="{C7942F04-5C58-48BD-8D6C-45F12BF41C6F}" srcOrd="2" destOrd="0" presId="urn:microsoft.com/office/officeart/2005/8/layout/target3"/>
    <dgm:cxn modelId="{0BA07ECC-9528-4817-8652-8553F3D084CD}" type="presParOf" srcId="{674F10CF-8B4D-4C68-B9C0-79BBF5B39E07}" destId="{B4F07BB7-A262-4A87-9BDC-C64900923B44}" srcOrd="3" destOrd="0" presId="urn:microsoft.com/office/officeart/2005/8/layout/target3"/>
    <dgm:cxn modelId="{A4CE4C8A-C422-4018-A588-975943C9358F}" type="presParOf" srcId="{674F10CF-8B4D-4C68-B9C0-79BBF5B39E07}" destId="{68A0A878-2867-444B-A870-9330858B4024}" srcOrd="4" destOrd="0" presId="urn:microsoft.com/office/officeart/2005/8/layout/target3"/>
  </dgm:cxnLst>
  <dgm:bg>
    <a:noFill/>
    <a:effectLst>
      <a:glow rad="101600">
        <a:schemeClr val="accent1">
          <a:satMod val="175000"/>
          <a:alpha val="40000"/>
        </a:schemeClr>
      </a:glow>
    </a:effect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AEF65E8-3131-4C39-A127-5E0C72849CD6}" type="doc">
      <dgm:prSet loTypeId="urn:microsoft.com/office/officeart/2005/8/layout/target2" loCatId="relationship" qsTypeId="urn:microsoft.com/office/officeart/2005/8/quickstyle/simple4" qsCatId="simple" csTypeId="urn:microsoft.com/office/officeart/2005/8/colors/accent1_3" csCatId="accent1" phldr="1"/>
      <dgm:spPr/>
      <dgm:t>
        <a:bodyPr/>
        <a:lstStyle/>
        <a:p>
          <a:endParaRPr lang="en-US"/>
        </a:p>
      </dgm:t>
    </dgm:pt>
    <dgm:pt modelId="{BBB80858-8446-4891-9462-29572429D9F6}">
      <dgm:prSet phldrT="[Text]" custT="1"/>
      <dgm:spPr>
        <a:solidFill>
          <a:schemeClr val="tx2">
            <a:lumMod val="75000"/>
          </a:schemeClr>
        </a:solidFill>
      </dgm:spPr>
      <dgm:t>
        <a:bodyPr/>
        <a:lstStyle/>
        <a:p>
          <a:pPr algn="just"/>
          <a:r>
            <a:rPr lang="en-MY" sz="2000" smtClean="0"/>
            <a:t>Completeness, consistency, reliability and up to date frame are important as it is going to be used as sample selection, stratification, imputation and estimation</a:t>
          </a:r>
          <a:endParaRPr lang="en-US" sz="2000"/>
        </a:p>
      </dgm:t>
    </dgm:pt>
    <dgm:pt modelId="{ACA6D876-D605-4FC4-AF54-F2B40CD860CB}" type="parTrans" cxnId="{9C141C1C-938D-4074-820A-59EA9EC349FD}">
      <dgm:prSet/>
      <dgm:spPr/>
      <dgm:t>
        <a:bodyPr/>
        <a:lstStyle/>
        <a:p>
          <a:pPr algn="just"/>
          <a:endParaRPr lang="en-US" sz="1600">
            <a:solidFill>
              <a:srgbClr val="002060"/>
            </a:solidFill>
          </a:endParaRPr>
        </a:p>
      </dgm:t>
    </dgm:pt>
    <dgm:pt modelId="{4A32B919-4055-4342-ACFC-24AC493DF65F}" type="sibTrans" cxnId="{9C141C1C-938D-4074-820A-59EA9EC349FD}">
      <dgm:prSet/>
      <dgm:spPr/>
      <dgm:t>
        <a:bodyPr/>
        <a:lstStyle/>
        <a:p>
          <a:pPr algn="just"/>
          <a:endParaRPr lang="en-US" sz="1600">
            <a:solidFill>
              <a:srgbClr val="002060"/>
            </a:solidFill>
          </a:endParaRPr>
        </a:p>
      </dgm:t>
    </dgm:pt>
    <dgm:pt modelId="{17D79BF3-5813-44B9-9776-BA07532DF915}">
      <dgm:prSet phldrT="[Text]" custT="1"/>
      <dgm:spPr>
        <a:solidFill>
          <a:schemeClr val="accent1">
            <a:lumMod val="40000"/>
            <a:lumOff val="60000"/>
          </a:schemeClr>
        </a:solidFill>
      </dgm:spPr>
      <dgm:t>
        <a:bodyPr/>
        <a:lstStyle/>
        <a:p>
          <a:pPr algn="just"/>
          <a:r>
            <a:rPr lang="en-MY" sz="2000" dirty="0" smtClean="0">
              <a:solidFill>
                <a:schemeClr val="tx1"/>
              </a:solidFill>
            </a:rPr>
            <a:t>The register will provide the latest number of active population that is used to calculate the weights for blow-up process for variables of interest</a:t>
          </a:r>
          <a:endParaRPr lang="en-US" sz="2000" dirty="0">
            <a:solidFill>
              <a:schemeClr val="tx1"/>
            </a:solidFill>
          </a:endParaRPr>
        </a:p>
      </dgm:t>
    </dgm:pt>
    <dgm:pt modelId="{B9218056-E1E3-4656-ABC0-E60AFABA6C34}" type="parTrans" cxnId="{6A1DCBE9-C649-4C9B-8FA1-C75A6FB78AB0}">
      <dgm:prSet/>
      <dgm:spPr/>
      <dgm:t>
        <a:bodyPr/>
        <a:lstStyle/>
        <a:p>
          <a:pPr algn="just"/>
          <a:endParaRPr lang="en-US" sz="1600">
            <a:solidFill>
              <a:srgbClr val="002060"/>
            </a:solidFill>
          </a:endParaRPr>
        </a:p>
      </dgm:t>
    </dgm:pt>
    <dgm:pt modelId="{E456D553-DBD6-46C2-B626-E144F05A0BDE}" type="sibTrans" cxnId="{6A1DCBE9-C649-4C9B-8FA1-C75A6FB78AB0}">
      <dgm:prSet/>
      <dgm:spPr/>
      <dgm:t>
        <a:bodyPr/>
        <a:lstStyle/>
        <a:p>
          <a:pPr algn="just"/>
          <a:endParaRPr lang="en-US" sz="1600">
            <a:solidFill>
              <a:srgbClr val="002060"/>
            </a:solidFill>
          </a:endParaRPr>
        </a:p>
      </dgm:t>
    </dgm:pt>
    <dgm:pt modelId="{8F045BD9-5930-4FD8-8DD2-638891350FF9}">
      <dgm:prSet phldrT="[Text]" custT="1"/>
      <dgm:spPr>
        <a:solidFill>
          <a:schemeClr val="tx2">
            <a:lumMod val="20000"/>
            <a:lumOff val="80000"/>
          </a:schemeClr>
        </a:solidFill>
      </dgm:spPr>
      <dgm:t>
        <a:bodyPr/>
        <a:lstStyle/>
        <a:p>
          <a:pPr algn="just"/>
          <a:r>
            <a:rPr lang="en-MY" sz="2000" dirty="0" smtClean="0">
              <a:solidFill>
                <a:schemeClr val="tx1"/>
              </a:solidFill>
            </a:rPr>
            <a:t>It </a:t>
          </a:r>
          <a:r>
            <a:rPr lang="en-MY" sz="2000" dirty="0" smtClean="0">
              <a:solidFill>
                <a:schemeClr val="tx1"/>
              </a:solidFill>
            </a:rPr>
            <a:t>should minimize the number of frame defect to avoid the gap between the estimated figures and the actual population</a:t>
          </a:r>
          <a:endParaRPr lang="en-US" sz="2000" dirty="0">
            <a:solidFill>
              <a:schemeClr val="tx1"/>
            </a:solidFill>
          </a:endParaRPr>
        </a:p>
      </dgm:t>
    </dgm:pt>
    <dgm:pt modelId="{23CB0FA8-4612-435B-ADEC-870631BB3805}" type="parTrans" cxnId="{3CB918A1-FD79-437E-86C2-16763F1A8AA0}">
      <dgm:prSet/>
      <dgm:spPr/>
      <dgm:t>
        <a:bodyPr/>
        <a:lstStyle/>
        <a:p>
          <a:pPr algn="just"/>
          <a:endParaRPr lang="en-US" sz="1600">
            <a:solidFill>
              <a:srgbClr val="002060"/>
            </a:solidFill>
          </a:endParaRPr>
        </a:p>
      </dgm:t>
    </dgm:pt>
    <dgm:pt modelId="{3DDBF94D-0F60-4462-AE32-B2DB0CA4A052}" type="sibTrans" cxnId="{3CB918A1-FD79-437E-86C2-16763F1A8AA0}">
      <dgm:prSet/>
      <dgm:spPr/>
      <dgm:t>
        <a:bodyPr/>
        <a:lstStyle/>
        <a:p>
          <a:pPr algn="just"/>
          <a:endParaRPr lang="en-US" sz="1600">
            <a:solidFill>
              <a:srgbClr val="002060"/>
            </a:solidFill>
          </a:endParaRPr>
        </a:p>
      </dgm:t>
    </dgm:pt>
    <dgm:pt modelId="{FEDA35AC-EFF5-4E90-95A3-FD982105F1A7}" type="pres">
      <dgm:prSet presAssocID="{BAEF65E8-3131-4C39-A127-5E0C72849CD6}" presName="Name0" presStyleCnt="0">
        <dgm:presLayoutVars>
          <dgm:chMax val="3"/>
          <dgm:chPref val="1"/>
          <dgm:dir/>
          <dgm:animLvl val="lvl"/>
          <dgm:resizeHandles/>
        </dgm:presLayoutVars>
      </dgm:prSet>
      <dgm:spPr/>
      <dgm:t>
        <a:bodyPr/>
        <a:lstStyle/>
        <a:p>
          <a:endParaRPr lang="en-US"/>
        </a:p>
      </dgm:t>
    </dgm:pt>
    <dgm:pt modelId="{69AE7A3B-7DE0-4A02-993E-CCCB89D48DEC}" type="pres">
      <dgm:prSet presAssocID="{BAEF65E8-3131-4C39-A127-5E0C72849CD6}" presName="outerBox" presStyleCnt="0"/>
      <dgm:spPr/>
    </dgm:pt>
    <dgm:pt modelId="{41EDAD1C-4B4A-49AD-8ACA-536F1660DE97}" type="pres">
      <dgm:prSet presAssocID="{BAEF65E8-3131-4C39-A127-5E0C72849CD6}" presName="outerBoxParent" presStyleLbl="node1" presStyleIdx="0" presStyleCnt="3"/>
      <dgm:spPr/>
      <dgm:t>
        <a:bodyPr/>
        <a:lstStyle/>
        <a:p>
          <a:endParaRPr lang="en-US"/>
        </a:p>
      </dgm:t>
    </dgm:pt>
    <dgm:pt modelId="{6CE2BA28-3176-4EDD-AEF1-80A2FCF92742}" type="pres">
      <dgm:prSet presAssocID="{BAEF65E8-3131-4C39-A127-5E0C72849CD6}" presName="outerBoxChildren" presStyleCnt="0"/>
      <dgm:spPr/>
    </dgm:pt>
    <dgm:pt modelId="{1742E84E-BD3A-495D-8CA7-671B7C0AC2BB}" type="pres">
      <dgm:prSet presAssocID="{BAEF65E8-3131-4C39-A127-5E0C72849CD6}" presName="middleBox" presStyleCnt="0"/>
      <dgm:spPr/>
    </dgm:pt>
    <dgm:pt modelId="{3658AF48-170E-4FAA-88B5-9EE8F540371D}" type="pres">
      <dgm:prSet presAssocID="{BAEF65E8-3131-4C39-A127-5E0C72849CD6}" presName="middleBoxParent" presStyleLbl="node1" presStyleIdx="1" presStyleCnt="3" custScaleY="81508"/>
      <dgm:spPr/>
      <dgm:t>
        <a:bodyPr/>
        <a:lstStyle/>
        <a:p>
          <a:endParaRPr lang="en-US"/>
        </a:p>
      </dgm:t>
    </dgm:pt>
    <dgm:pt modelId="{EE606E34-FD7D-4BBE-BF81-F6D30B13E9FD}" type="pres">
      <dgm:prSet presAssocID="{BAEF65E8-3131-4C39-A127-5E0C72849CD6}" presName="middleBoxChildren" presStyleCnt="0"/>
      <dgm:spPr/>
    </dgm:pt>
    <dgm:pt modelId="{6141E67D-A4C5-41F5-AF5A-26D86E1CDF7F}" type="pres">
      <dgm:prSet presAssocID="{BAEF65E8-3131-4C39-A127-5E0C72849CD6}" presName="centerBox" presStyleCnt="0"/>
      <dgm:spPr/>
    </dgm:pt>
    <dgm:pt modelId="{A86BF38A-D909-46DC-ACE3-A022803B031C}" type="pres">
      <dgm:prSet presAssocID="{BAEF65E8-3131-4C39-A127-5E0C72849CD6}" presName="centerBoxParent" presStyleLbl="node1" presStyleIdx="2" presStyleCnt="3" custScaleX="95766" custScaleY="70812" custLinFactNeighborX="793" custLinFactNeighborY="30277"/>
      <dgm:spPr/>
      <dgm:t>
        <a:bodyPr/>
        <a:lstStyle/>
        <a:p>
          <a:endParaRPr lang="en-US"/>
        </a:p>
      </dgm:t>
    </dgm:pt>
  </dgm:ptLst>
  <dgm:cxnLst>
    <dgm:cxn modelId="{98AE052C-9E9E-4ECE-9630-C2C7188C6026}" type="presOf" srcId="{BAEF65E8-3131-4C39-A127-5E0C72849CD6}" destId="{FEDA35AC-EFF5-4E90-95A3-FD982105F1A7}" srcOrd="0" destOrd="0" presId="urn:microsoft.com/office/officeart/2005/8/layout/target2"/>
    <dgm:cxn modelId="{6A1DCBE9-C649-4C9B-8FA1-C75A6FB78AB0}" srcId="{BAEF65E8-3131-4C39-A127-5E0C72849CD6}" destId="{17D79BF3-5813-44B9-9776-BA07532DF915}" srcOrd="1" destOrd="0" parTransId="{B9218056-E1E3-4656-ABC0-E60AFABA6C34}" sibTransId="{E456D553-DBD6-46C2-B626-E144F05A0BDE}"/>
    <dgm:cxn modelId="{E4C83D55-176E-46AF-822F-5858B3A93C6D}" type="presOf" srcId="{BBB80858-8446-4891-9462-29572429D9F6}" destId="{41EDAD1C-4B4A-49AD-8ACA-536F1660DE97}" srcOrd="0" destOrd="0" presId="urn:microsoft.com/office/officeart/2005/8/layout/target2"/>
    <dgm:cxn modelId="{9C141C1C-938D-4074-820A-59EA9EC349FD}" srcId="{BAEF65E8-3131-4C39-A127-5E0C72849CD6}" destId="{BBB80858-8446-4891-9462-29572429D9F6}" srcOrd="0" destOrd="0" parTransId="{ACA6D876-D605-4FC4-AF54-F2B40CD860CB}" sibTransId="{4A32B919-4055-4342-ACFC-24AC493DF65F}"/>
    <dgm:cxn modelId="{874B814A-72D2-477E-8DC4-F50D0A89E276}" type="presOf" srcId="{8F045BD9-5930-4FD8-8DD2-638891350FF9}" destId="{A86BF38A-D909-46DC-ACE3-A022803B031C}" srcOrd="0" destOrd="0" presId="urn:microsoft.com/office/officeart/2005/8/layout/target2"/>
    <dgm:cxn modelId="{91C8CAD1-12ED-4915-A019-BCC5899A5D25}" type="presOf" srcId="{17D79BF3-5813-44B9-9776-BA07532DF915}" destId="{3658AF48-170E-4FAA-88B5-9EE8F540371D}" srcOrd="0" destOrd="0" presId="urn:microsoft.com/office/officeart/2005/8/layout/target2"/>
    <dgm:cxn modelId="{3CB918A1-FD79-437E-86C2-16763F1A8AA0}" srcId="{BAEF65E8-3131-4C39-A127-5E0C72849CD6}" destId="{8F045BD9-5930-4FD8-8DD2-638891350FF9}" srcOrd="2" destOrd="0" parTransId="{23CB0FA8-4612-435B-ADEC-870631BB3805}" sibTransId="{3DDBF94D-0F60-4462-AE32-B2DB0CA4A052}"/>
    <dgm:cxn modelId="{6ECDFB95-C7F2-4A7A-A905-CAAD3D00188A}" type="presParOf" srcId="{FEDA35AC-EFF5-4E90-95A3-FD982105F1A7}" destId="{69AE7A3B-7DE0-4A02-993E-CCCB89D48DEC}" srcOrd="0" destOrd="0" presId="urn:microsoft.com/office/officeart/2005/8/layout/target2"/>
    <dgm:cxn modelId="{86259F94-CFE8-48D1-BD67-E8C29AF70CBD}" type="presParOf" srcId="{69AE7A3B-7DE0-4A02-993E-CCCB89D48DEC}" destId="{41EDAD1C-4B4A-49AD-8ACA-536F1660DE97}" srcOrd="0" destOrd="0" presId="urn:microsoft.com/office/officeart/2005/8/layout/target2"/>
    <dgm:cxn modelId="{171BFBF1-F2FC-4200-969C-FD74F3E425D7}" type="presParOf" srcId="{69AE7A3B-7DE0-4A02-993E-CCCB89D48DEC}" destId="{6CE2BA28-3176-4EDD-AEF1-80A2FCF92742}" srcOrd="1" destOrd="0" presId="urn:microsoft.com/office/officeart/2005/8/layout/target2"/>
    <dgm:cxn modelId="{06DA04FF-9294-46FA-ABD8-EEEA9FDDD95C}" type="presParOf" srcId="{FEDA35AC-EFF5-4E90-95A3-FD982105F1A7}" destId="{1742E84E-BD3A-495D-8CA7-671B7C0AC2BB}" srcOrd="1" destOrd="0" presId="urn:microsoft.com/office/officeart/2005/8/layout/target2"/>
    <dgm:cxn modelId="{DE72FCFC-B21C-4B5F-9B7B-F877BEDE3790}" type="presParOf" srcId="{1742E84E-BD3A-495D-8CA7-671B7C0AC2BB}" destId="{3658AF48-170E-4FAA-88B5-9EE8F540371D}" srcOrd="0" destOrd="0" presId="urn:microsoft.com/office/officeart/2005/8/layout/target2"/>
    <dgm:cxn modelId="{916B4674-439B-4C3F-B574-9571AA5A0FF2}" type="presParOf" srcId="{1742E84E-BD3A-495D-8CA7-671B7C0AC2BB}" destId="{EE606E34-FD7D-4BBE-BF81-F6D30B13E9FD}" srcOrd="1" destOrd="0" presId="urn:microsoft.com/office/officeart/2005/8/layout/target2"/>
    <dgm:cxn modelId="{CAF3531D-84A4-43C3-8890-D6C03075059C}" type="presParOf" srcId="{FEDA35AC-EFF5-4E90-95A3-FD982105F1A7}" destId="{6141E67D-A4C5-41F5-AF5A-26D86E1CDF7F}" srcOrd="2" destOrd="0" presId="urn:microsoft.com/office/officeart/2005/8/layout/target2"/>
    <dgm:cxn modelId="{E96C793E-9ACE-4B08-A39D-65EB96713A4C}" type="presParOf" srcId="{6141E67D-A4C5-41F5-AF5A-26D86E1CDF7F}" destId="{A86BF38A-D909-46DC-ACE3-A022803B031C}" srcOrd="0" destOrd="0" presId="urn:microsoft.com/office/officeart/2005/8/layout/targe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9233C74-5C54-4E5F-9856-44824583BA33}" type="doc">
      <dgm:prSet loTypeId="urn:microsoft.com/office/officeart/2005/8/layout/process4" loCatId="list" qsTypeId="urn:microsoft.com/office/officeart/2005/8/quickstyle/3d2" qsCatId="3D" csTypeId="urn:microsoft.com/office/officeart/2005/8/colors/accent1_2" csCatId="accent1" phldr="1"/>
      <dgm:spPr/>
      <dgm:t>
        <a:bodyPr/>
        <a:lstStyle/>
        <a:p>
          <a:endParaRPr lang="en-US"/>
        </a:p>
      </dgm:t>
    </dgm:pt>
    <dgm:pt modelId="{53A517BE-1ACE-422F-8A6E-321DCF0A60DB}">
      <dgm:prSet phldrT="[Text]" custT="1"/>
      <dgm:spPr>
        <a:solidFill>
          <a:schemeClr val="tx2">
            <a:lumMod val="75000"/>
          </a:schemeClr>
        </a:solidFill>
      </dgm:spPr>
      <dgm:t>
        <a:bodyPr/>
        <a:lstStyle/>
        <a:p>
          <a:pPr algn="just"/>
          <a:r>
            <a:rPr lang="en-MY" sz="1800" dirty="0" smtClean="0"/>
            <a:t>Business Demography is a growing demand and most NSOs are using this platform to update the register (birth, death, survival and growth)</a:t>
          </a:r>
          <a:endParaRPr lang="en-US" sz="1800" dirty="0"/>
        </a:p>
      </dgm:t>
    </dgm:pt>
    <dgm:pt modelId="{08139699-6FC0-4D86-BD80-35E76E4A51BD}" type="parTrans" cxnId="{FD34B240-BBE4-4E9F-8DD4-5C59F1F72C8E}">
      <dgm:prSet/>
      <dgm:spPr/>
      <dgm:t>
        <a:bodyPr/>
        <a:lstStyle/>
        <a:p>
          <a:pPr algn="just"/>
          <a:endParaRPr lang="en-US" sz="1800"/>
        </a:p>
      </dgm:t>
    </dgm:pt>
    <dgm:pt modelId="{EED25D39-4C3F-4644-89DC-9EF62399D4EA}" type="sibTrans" cxnId="{FD34B240-BBE4-4E9F-8DD4-5C59F1F72C8E}">
      <dgm:prSet/>
      <dgm:spPr/>
      <dgm:t>
        <a:bodyPr/>
        <a:lstStyle/>
        <a:p>
          <a:pPr algn="just"/>
          <a:endParaRPr lang="en-US" sz="1800"/>
        </a:p>
      </dgm:t>
    </dgm:pt>
    <dgm:pt modelId="{B87B7CFE-8462-441B-AA68-EB53631A6AA5}">
      <dgm:prSet phldrT="[Text]" custT="1"/>
      <dgm:spPr>
        <a:solidFill>
          <a:schemeClr val="tx2">
            <a:lumMod val="75000"/>
          </a:schemeClr>
        </a:solidFill>
      </dgm:spPr>
      <dgm:t>
        <a:bodyPr/>
        <a:lstStyle/>
        <a:p>
          <a:pPr algn="just"/>
          <a:r>
            <a:rPr lang="en-MY" sz="1800" dirty="0" smtClean="0"/>
            <a:t>Information about units on the register must be kept up to date to produce such statistics</a:t>
          </a:r>
          <a:endParaRPr lang="en-US" sz="1800" dirty="0"/>
        </a:p>
      </dgm:t>
    </dgm:pt>
    <dgm:pt modelId="{2D67BAA2-8856-4480-8B44-ECB40D4D17F1}" type="parTrans" cxnId="{460E131E-D5BE-4854-867C-BD0FA96BE33B}">
      <dgm:prSet/>
      <dgm:spPr/>
      <dgm:t>
        <a:bodyPr/>
        <a:lstStyle/>
        <a:p>
          <a:pPr algn="just"/>
          <a:endParaRPr lang="en-US" sz="1800"/>
        </a:p>
      </dgm:t>
    </dgm:pt>
    <dgm:pt modelId="{1DEEE67A-2EA2-4291-A094-D435EBEE958D}" type="sibTrans" cxnId="{460E131E-D5BE-4854-867C-BD0FA96BE33B}">
      <dgm:prSet/>
      <dgm:spPr/>
      <dgm:t>
        <a:bodyPr/>
        <a:lstStyle/>
        <a:p>
          <a:pPr algn="just"/>
          <a:endParaRPr lang="en-US" sz="1800"/>
        </a:p>
      </dgm:t>
    </dgm:pt>
    <dgm:pt modelId="{703E71E2-81F7-49E1-AB53-0DBB7EE6DB7F}" type="pres">
      <dgm:prSet presAssocID="{79233C74-5C54-4E5F-9856-44824583BA33}" presName="Name0" presStyleCnt="0">
        <dgm:presLayoutVars>
          <dgm:dir/>
          <dgm:animLvl val="lvl"/>
          <dgm:resizeHandles val="exact"/>
        </dgm:presLayoutVars>
      </dgm:prSet>
      <dgm:spPr/>
      <dgm:t>
        <a:bodyPr/>
        <a:lstStyle/>
        <a:p>
          <a:endParaRPr lang="en-US"/>
        </a:p>
      </dgm:t>
    </dgm:pt>
    <dgm:pt modelId="{E9D0B3E7-B0AA-43A5-BE4D-1BDFC078A52E}" type="pres">
      <dgm:prSet presAssocID="{B87B7CFE-8462-441B-AA68-EB53631A6AA5}" presName="boxAndChildren" presStyleCnt="0"/>
      <dgm:spPr/>
    </dgm:pt>
    <dgm:pt modelId="{B97DBEB9-3035-42F7-9B46-FD17BF907F4F}" type="pres">
      <dgm:prSet presAssocID="{B87B7CFE-8462-441B-AA68-EB53631A6AA5}" presName="parentTextBox" presStyleLbl="node1" presStyleIdx="0" presStyleCnt="2"/>
      <dgm:spPr/>
      <dgm:t>
        <a:bodyPr/>
        <a:lstStyle/>
        <a:p>
          <a:endParaRPr lang="en-US"/>
        </a:p>
      </dgm:t>
    </dgm:pt>
    <dgm:pt modelId="{55105625-2DFB-4B6F-BEC3-7131B6C2E6DE}" type="pres">
      <dgm:prSet presAssocID="{EED25D39-4C3F-4644-89DC-9EF62399D4EA}" presName="sp" presStyleCnt="0"/>
      <dgm:spPr/>
    </dgm:pt>
    <dgm:pt modelId="{FEC07B6D-FE34-419E-9572-B85980F00D30}" type="pres">
      <dgm:prSet presAssocID="{53A517BE-1ACE-422F-8A6E-321DCF0A60DB}" presName="arrowAndChildren" presStyleCnt="0"/>
      <dgm:spPr/>
    </dgm:pt>
    <dgm:pt modelId="{45C2E793-28C0-44F5-A5AA-5699711CF10C}" type="pres">
      <dgm:prSet presAssocID="{53A517BE-1ACE-422F-8A6E-321DCF0A60DB}" presName="parentTextArrow" presStyleLbl="node1" presStyleIdx="1" presStyleCnt="2"/>
      <dgm:spPr/>
      <dgm:t>
        <a:bodyPr/>
        <a:lstStyle/>
        <a:p>
          <a:endParaRPr lang="en-US"/>
        </a:p>
      </dgm:t>
    </dgm:pt>
  </dgm:ptLst>
  <dgm:cxnLst>
    <dgm:cxn modelId="{FD34B240-BBE4-4E9F-8DD4-5C59F1F72C8E}" srcId="{79233C74-5C54-4E5F-9856-44824583BA33}" destId="{53A517BE-1ACE-422F-8A6E-321DCF0A60DB}" srcOrd="0" destOrd="0" parTransId="{08139699-6FC0-4D86-BD80-35E76E4A51BD}" sibTransId="{EED25D39-4C3F-4644-89DC-9EF62399D4EA}"/>
    <dgm:cxn modelId="{460E131E-D5BE-4854-867C-BD0FA96BE33B}" srcId="{79233C74-5C54-4E5F-9856-44824583BA33}" destId="{B87B7CFE-8462-441B-AA68-EB53631A6AA5}" srcOrd="1" destOrd="0" parTransId="{2D67BAA2-8856-4480-8B44-ECB40D4D17F1}" sibTransId="{1DEEE67A-2EA2-4291-A094-D435EBEE958D}"/>
    <dgm:cxn modelId="{257D0834-F477-42A3-8691-94882B92F843}" type="presOf" srcId="{79233C74-5C54-4E5F-9856-44824583BA33}" destId="{703E71E2-81F7-49E1-AB53-0DBB7EE6DB7F}" srcOrd="0" destOrd="0" presId="urn:microsoft.com/office/officeart/2005/8/layout/process4"/>
    <dgm:cxn modelId="{685B8E6B-0353-40B3-868A-E22027B34FCE}" type="presOf" srcId="{53A517BE-1ACE-422F-8A6E-321DCF0A60DB}" destId="{45C2E793-28C0-44F5-A5AA-5699711CF10C}" srcOrd="0" destOrd="0" presId="urn:microsoft.com/office/officeart/2005/8/layout/process4"/>
    <dgm:cxn modelId="{3CD3F572-9F70-495D-94F7-5EC99A466A78}" type="presOf" srcId="{B87B7CFE-8462-441B-AA68-EB53631A6AA5}" destId="{B97DBEB9-3035-42F7-9B46-FD17BF907F4F}" srcOrd="0" destOrd="0" presId="urn:microsoft.com/office/officeart/2005/8/layout/process4"/>
    <dgm:cxn modelId="{BAF6D203-134E-4CA9-B92B-CC1505004D67}" type="presParOf" srcId="{703E71E2-81F7-49E1-AB53-0DBB7EE6DB7F}" destId="{E9D0B3E7-B0AA-43A5-BE4D-1BDFC078A52E}" srcOrd="0" destOrd="0" presId="urn:microsoft.com/office/officeart/2005/8/layout/process4"/>
    <dgm:cxn modelId="{8A5E78B9-1C2F-4F34-BD21-63E09192930F}" type="presParOf" srcId="{E9D0B3E7-B0AA-43A5-BE4D-1BDFC078A52E}" destId="{B97DBEB9-3035-42F7-9B46-FD17BF907F4F}" srcOrd="0" destOrd="0" presId="urn:microsoft.com/office/officeart/2005/8/layout/process4"/>
    <dgm:cxn modelId="{7CBDC283-1129-4FA9-A048-1408F043D5EB}" type="presParOf" srcId="{703E71E2-81F7-49E1-AB53-0DBB7EE6DB7F}" destId="{55105625-2DFB-4B6F-BEC3-7131B6C2E6DE}" srcOrd="1" destOrd="0" presId="urn:microsoft.com/office/officeart/2005/8/layout/process4"/>
    <dgm:cxn modelId="{D8465EC5-0289-4843-9530-8F8B753F7E5B}" type="presParOf" srcId="{703E71E2-81F7-49E1-AB53-0DBB7EE6DB7F}" destId="{FEC07B6D-FE34-419E-9572-B85980F00D30}" srcOrd="2" destOrd="0" presId="urn:microsoft.com/office/officeart/2005/8/layout/process4"/>
    <dgm:cxn modelId="{E66FDAE5-CBF5-4530-899B-C7B8058FE400}" type="presParOf" srcId="{FEC07B6D-FE34-419E-9572-B85980F00D30}" destId="{45C2E793-28C0-44F5-A5AA-5699711CF10C}"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9233C74-5C54-4E5F-9856-44824583BA33}" type="doc">
      <dgm:prSet loTypeId="urn:microsoft.com/office/officeart/2005/8/layout/process4" loCatId="list" qsTypeId="urn:microsoft.com/office/officeart/2005/8/quickstyle/3d2" qsCatId="3D" csTypeId="urn:microsoft.com/office/officeart/2005/8/colors/accent1_2" csCatId="accent1" phldr="1"/>
      <dgm:spPr/>
      <dgm:t>
        <a:bodyPr/>
        <a:lstStyle/>
        <a:p>
          <a:endParaRPr lang="en-US"/>
        </a:p>
      </dgm:t>
    </dgm:pt>
    <dgm:pt modelId="{E04641BA-7F07-4AE1-9945-5DD0ECBAAB13}">
      <dgm:prSet phldrT="[Text]" custT="1"/>
      <dgm:spPr>
        <a:solidFill>
          <a:schemeClr val="accent4">
            <a:lumMod val="40000"/>
            <a:lumOff val="60000"/>
          </a:schemeClr>
        </a:solidFill>
      </dgm:spPr>
      <dgm:t>
        <a:bodyPr/>
        <a:lstStyle/>
        <a:p>
          <a:pPr algn="just"/>
          <a:r>
            <a:rPr lang="en-MY" sz="1800" dirty="0" smtClean="0">
              <a:solidFill>
                <a:schemeClr val="tx1"/>
              </a:solidFill>
            </a:rPr>
            <a:t>Business profiling is the method to analyse the legal, operational and accounting structure of an enterprise and enterprise group</a:t>
          </a:r>
          <a:endParaRPr lang="en-US" sz="1800" dirty="0">
            <a:solidFill>
              <a:schemeClr val="tx1"/>
            </a:solidFill>
          </a:endParaRPr>
        </a:p>
      </dgm:t>
    </dgm:pt>
    <dgm:pt modelId="{158E47D8-DC5E-4185-A623-425508DA7968}" type="parTrans" cxnId="{2CF79E56-6BF7-4F8B-94CA-9CD24D8A84B7}">
      <dgm:prSet/>
      <dgm:spPr/>
      <dgm:t>
        <a:bodyPr/>
        <a:lstStyle/>
        <a:p>
          <a:pPr algn="just"/>
          <a:endParaRPr lang="en-US" sz="2800"/>
        </a:p>
      </dgm:t>
    </dgm:pt>
    <dgm:pt modelId="{4BAF8E87-E49B-4B92-ACF9-5D1199A4CDE4}" type="sibTrans" cxnId="{2CF79E56-6BF7-4F8B-94CA-9CD24D8A84B7}">
      <dgm:prSet/>
      <dgm:spPr/>
      <dgm:t>
        <a:bodyPr/>
        <a:lstStyle/>
        <a:p>
          <a:pPr algn="just"/>
          <a:endParaRPr lang="en-US" sz="2800"/>
        </a:p>
      </dgm:t>
    </dgm:pt>
    <dgm:pt modelId="{3590517F-C651-4F99-942A-88B755138D74}">
      <dgm:prSet phldrT="[Text]" custT="1"/>
      <dgm:spPr>
        <a:solidFill>
          <a:schemeClr val="accent4">
            <a:lumMod val="40000"/>
            <a:lumOff val="60000"/>
          </a:schemeClr>
        </a:solidFill>
      </dgm:spPr>
      <dgm:t>
        <a:bodyPr/>
        <a:lstStyle/>
        <a:p>
          <a:pPr algn="just"/>
          <a:r>
            <a:rPr lang="en-MY" sz="1800" smtClean="0">
              <a:solidFill>
                <a:schemeClr val="tx1"/>
              </a:solidFill>
            </a:rPr>
            <a:t>Profiling can be viewed as part of a broader, coordinated strategy for improving agency’s economic statistics</a:t>
          </a:r>
          <a:endParaRPr lang="en-US" sz="1800">
            <a:solidFill>
              <a:schemeClr val="tx1"/>
            </a:solidFill>
          </a:endParaRPr>
        </a:p>
      </dgm:t>
    </dgm:pt>
    <dgm:pt modelId="{578A413E-ACE4-4A04-9376-E1B6202506E3}" type="parTrans" cxnId="{C5312F4F-9077-49A3-9179-413AB6C3D0C7}">
      <dgm:prSet/>
      <dgm:spPr/>
      <dgm:t>
        <a:bodyPr/>
        <a:lstStyle/>
        <a:p>
          <a:pPr algn="just"/>
          <a:endParaRPr lang="en-US" sz="2800"/>
        </a:p>
      </dgm:t>
    </dgm:pt>
    <dgm:pt modelId="{F9891D40-F14E-47B2-9D9D-00E3EA6D4180}" type="sibTrans" cxnId="{C5312F4F-9077-49A3-9179-413AB6C3D0C7}">
      <dgm:prSet/>
      <dgm:spPr/>
      <dgm:t>
        <a:bodyPr/>
        <a:lstStyle/>
        <a:p>
          <a:pPr algn="just"/>
          <a:endParaRPr lang="en-US" sz="2800"/>
        </a:p>
      </dgm:t>
    </dgm:pt>
    <dgm:pt modelId="{48FBCF3C-83E0-45BF-A7E1-648FEEF65481}">
      <dgm:prSet phldrT="[Text]" custT="1"/>
      <dgm:spPr>
        <a:solidFill>
          <a:schemeClr val="accent4">
            <a:lumMod val="40000"/>
            <a:lumOff val="60000"/>
          </a:schemeClr>
        </a:solidFill>
      </dgm:spPr>
      <dgm:t>
        <a:bodyPr/>
        <a:lstStyle/>
        <a:p>
          <a:pPr algn="just"/>
          <a:r>
            <a:rPr lang="en-MY" sz="1800" smtClean="0">
              <a:solidFill>
                <a:schemeClr val="tx1"/>
              </a:solidFill>
            </a:rPr>
            <a:t>DOSM has taken step by creating enterprise module in the NEWSS system which can facilitate the profiling activity</a:t>
          </a:r>
          <a:endParaRPr lang="en-US" sz="1800">
            <a:solidFill>
              <a:schemeClr val="tx1"/>
            </a:solidFill>
          </a:endParaRPr>
        </a:p>
      </dgm:t>
    </dgm:pt>
    <dgm:pt modelId="{2F63D592-7B27-4B2A-8864-352BD7D6A976}" type="parTrans" cxnId="{C28BC672-2123-4FDC-9467-D9F2E3FEE0D4}">
      <dgm:prSet/>
      <dgm:spPr/>
      <dgm:t>
        <a:bodyPr/>
        <a:lstStyle/>
        <a:p>
          <a:pPr algn="just"/>
          <a:endParaRPr lang="en-US" sz="2800"/>
        </a:p>
      </dgm:t>
    </dgm:pt>
    <dgm:pt modelId="{C80B5285-FD60-4029-8C68-AEC4DADC2ACA}" type="sibTrans" cxnId="{C28BC672-2123-4FDC-9467-D9F2E3FEE0D4}">
      <dgm:prSet/>
      <dgm:spPr/>
      <dgm:t>
        <a:bodyPr/>
        <a:lstStyle/>
        <a:p>
          <a:pPr algn="just"/>
          <a:endParaRPr lang="en-US" sz="2800"/>
        </a:p>
      </dgm:t>
    </dgm:pt>
    <dgm:pt modelId="{703E71E2-81F7-49E1-AB53-0DBB7EE6DB7F}" type="pres">
      <dgm:prSet presAssocID="{79233C74-5C54-4E5F-9856-44824583BA33}" presName="Name0" presStyleCnt="0">
        <dgm:presLayoutVars>
          <dgm:dir/>
          <dgm:animLvl val="lvl"/>
          <dgm:resizeHandles val="exact"/>
        </dgm:presLayoutVars>
      </dgm:prSet>
      <dgm:spPr/>
      <dgm:t>
        <a:bodyPr/>
        <a:lstStyle/>
        <a:p>
          <a:endParaRPr lang="en-US"/>
        </a:p>
      </dgm:t>
    </dgm:pt>
    <dgm:pt modelId="{725A4973-45F5-44E3-9CC0-2DB4E636AE1D}" type="pres">
      <dgm:prSet presAssocID="{48FBCF3C-83E0-45BF-A7E1-648FEEF65481}" presName="boxAndChildren" presStyleCnt="0"/>
      <dgm:spPr/>
    </dgm:pt>
    <dgm:pt modelId="{8287E3B8-6A4B-42C8-9BF4-C030FD7EE773}" type="pres">
      <dgm:prSet presAssocID="{48FBCF3C-83E0-45BF-A7E1-648FEEF65481}" presName="parentTextBox" presStyleLbl="node1" presStyleIdx="0" presStyleCnt="3"/>
      <dgm:spPr/>
      <dgm:t>
        <a:bodyPr/>
        <a:lstStyle/>
        <a:p>
          <a:endParaRPr lang="en-US"/>
        </a:p>
      </dgm:t>
    </dgm:pt>
    <dgm:pt modelId="{BE38F9FF-7EBC-4349-844C-E41E93F46100}" type="pres">
      <dgm:prSet presAssocID="{F9891D40-F14E-47B2-9D9D-00E3EA6D4180}" presName="sp" presStyleCnt="0"/>
      <dgm:spPr/>
    </dgm:pt>
    <dgm:pt modelId="{7693C042-1A95-416B-B23C-1559862D8CC7}" type="pres">
      <dgm:prSet presAssocID="{3590517F-C651-4F99-942A-88B755138D74}" presName="arrowAndChildren" presStyleCnt="0"/>
      <dgm:spPr/>
    </dgm:pt>
    <dgm:pt modelId="{57891ED2-E4D3-4C06-A7D9-5DD6FDE36D63}" type="pres">
      <dgm:prSet presAssocID="{3590517F-C651-4F99-942A-88B755138D74}" presName="parentTextArrow" presStyleLbl="node1" presStyleIdx="1" presStyleCnt="3"/>
      <dgm:spPr/>
      <dgm:t>
        <a:bodyPr/>
        <a:lstStyle/>
        <a:p>
          <a:endParaRPr lang="en-US"/>
        </a:p>
      </dgm:t>
    </dgm:pt>
    <dgm:pt modelId="{F26E9875-5CBD-481F-BEF0-F186E1C9A826}" type="pres">
      <dgm:prSet presAssocID="{4BAF8E87-E49B-4B92-ACF9-5D1199A4CDE4}" presName="sp" presStyleCnt="0"/>
      <dgm:spPr/>
    </dgm:pt>
    <dgm:pt modelId="{F8E65582-894C-4F60-962C-2CC3AA7C6762}" type="pres">
      <dgm:prSet presAssocID="{E04641BA-7F07-4AE1-9945-5DD0ECBAAB13}" presName="arrowAndChildren" presStyleCnt="0"/>
      <dgm:spPr/>
    </dgm:pt>
    <dgm:pt modelId="{4FF148E8-26B9-41F8-A26E-2D899E18BD52}" type="pres">
      <dgm:prSet presAssocID="{E04641BA-7F07-4AE1-9945-5DD0ECBAAB13}" presName="parentTextArrow" presStyleLbl="node1" presStyleIdx="2" presStyleCnt="3"/>
      <dgm:spPr/>
      <dgm:t>
        <a:bodyPr/>
        <a:lstStyle/>
        <a:p>
          <a:endParaRPr lang="en-US"/>
        </a:p>
      </dgm:t>
    </dgm:pt>
  </dgm:ptLst>
  <dgm:cxnLst>
    <dgm:cxn modelId="{C5312F4F-9077-49A3-9179-413AB6C3D0C7}" srcId="{79233C74-5C54-4E5F-9856-44824583BA33}" destId="{3590517F-C651-4F99-942A-88B755138D74}" srcOrd="1" destOrd="0" parTransId="{578A413E-ACE4-4A04-9376-E1B6202506E3}" sibTransId="{F9891D40-F14E-47B2-9D9D-00E3EA6D4180}"/>
    <dgm:cxn modelId="{787C521B-6D1B-443E-9CFF-B40B2EA6CCD7}" type="presOf" srcId="{E04641BA-7F07-4AE1-9945-5DD0ECBAAB13}" destId="{4FF148E8-26B9-41F8-A26E-2D899E18BD52}" srcOrd="0" destOrd="0" presId="urn:microsoft.com/office/officeart/2005/8/layout/process4"/>
    <dgm:cxn modelId="{6AB5388A-01AD-4AA8-8F1B-C6DF6BCBA848}" type="presOf" srcId="{79233C74-5C54-4E5F-9856-44824583BA33}" destId="{703E71E2-81F7-49E1-AB53-0DBB7EE6DB7F}" srcOrd="0" destOrd="0" presId="urn:microsoft.com/office/officeart/2005/8/layout/process4"/>
    <dgm:cxn modelId="{2CF79E56-6BF7-4F8B-94CA-9CD24D8A84B7}" srcId="{79233C74-5C54-4E5F-9856-44824583BA33}" destId="{E04641BA-7F07-4AE1-9945-5DD0ECBAAB13}" srcOrd="0" destOrd="0" parTransId="{158E47D8-DC5E-4185-A623-425508DA7968}" sibTransId="{4BAF8E87-E49B-4B92-ACF9-5D1199A4CDE4}"/>
    <dgm:cxn modelId="{16494FBB-2ACB-489F-AA55-396716806AD6}" type="presOf" srcId="{3590517F-C651-4F99-942A-88B755138D74}" destId="{57891ED2-E4D3-4C06-A7D9-5DD6FDE36D63}" srcOrd="0" destOrd="0" presId="urn:microsoft.com/office/officeart/2005/8/layout/process4"/>
    <dgm:cxn modelId="{5DF6C6B0-CD0E-4F33-9401-B90EF0A767A6}" type="presOf" srcId="{48FBCF3C-83E0-45BF-A7E1-648FEEF65481}" destId="{8287E3B8-6A4B-42C8-9BF4-C030FD7EE773}" srcOrd="0" destOrd="0" presId="urn:microsoft.com/office/officeart/2005/8/layout/process4"/>
    <dgm:cxn modelId="{C28BC672-2123-4FDC-9467-D9F2E3FEE0D4}" srcId="{79233C74-5C54-4E5F-9856-44824583BA33}" destId="{48FBCF3C-83E0-45BF-A7E1-648FEEF65481}" srcOrd="2" destOrd="0" parTransId="{2F63D592-7B27-4B2A-8864-352BD7D6A976}" sibTransId="{C80B5285-FD60-4029-8C68-AEC4DADC2ACA}"/>
    <dgm:cxn modelId="{86B78621-0A85-423C-AE15-8513D2FEB07D}" type="presParOf" srcId="{703E71E2-81F7-49E1-AB53-0DBB7EE6DB7F}" destId="{725A4973-45F5-44E3-9CC0-2DB4E636AE1D}" srcOrd="0" destOrd="0" presId="urn:microsoft.com/office/officeart/2005/8/layout/process4"/>
    <dgm:cxn modelId="{6DF0B2DD-312B-453B-A348-E34DDB364115}" type="presParOf" srcId="{725A4973-45F5-44E3-9CC0-2DB4E636AE1D}" destId="{8287E3B8-6A4B-42C8-9BF4-C030FD7EE773}" srcOrd="0" destOrd="0" presId="urn:microsoft.com/office/officeart/2005/8/layout/process4"/>
    <dgm:cxn modelId="{06377701-FB67-4AE4-ADB0-3D24A60241F5}" type="presParOf" srcId="{703E71E2-81F7-49E1-AB53-0DBB7EE6DB7F}" destId="{BE38F9FF-7EBC-4349-844C-E41E93F46100}" srcOrd="1" destOrd="0" presId="urn:microsoft.com/office/officeart/2005/8/layout/process4"/>
    <dgm:cxn modelId="{20F63500-CD79-426F-8EE2-562086F5032B}" type="presParOf" srcId="{703E71E2-81F7-49E1-AB53-0DBB7EE6DB7F}" destId="{7693C042-1A95-416B-B23C-1559862D8CC7}" srcOrd="2" destOrd="0" presId="urn:microsoft.com/office/officeart/2005/8/layout/process4"/>
    <dgm:cxn modelId="{95BC9E0C-EB05-40BC-8B04-530B8F86C327}" type="presParOf" srcId="{7693C042-1A95-416B-B23C-1559862D8CC7}" destId="{57891ED2-E4D3-4C06-A7D9-5DD6FDE36D63}" srcOrd="0" destOrd="0" presId="urn:microsoft.com/office/officeart/2005/8/layout/process4"/>
    <dgm:cxn modelId="{C5C3C2FB-967B-48FE-9988-D226229557A9}" type="presParOf" srcId="{703E71E2-81F7-49E1-AB53-0DBB7EE6DB7F}" destId="{F26E9875-5CBD-481F-BEF0-F186E1C9A826}" srcOrd="3" destOrd="0" presId="urn:microsoft.com/office/officeart/2005/8/layout/process4"/>
    <dgm:cxn modelId="{437CC163-72EC-48BD-AD23-6F68771ADE9E}" type="presParOf" srcId="{703E71E2-81F7-49E1-AB53-0DBB7EE6DB7F}" destId="{F8E65582-894C-4F60-962C-2CC3AA7C6762}" srcOrd="4" destOrd="0" presId="urn:microsoft.com/office/officeart/2005/8/layout/process4"/>
    <dgm:cxn modelId="{857C94DF-2566-4C57-91C7-47FA2362A34D}" type="presParOf" srcId="{F8E65582-894C-4F60-962C-2CC3AA7C6762}" destId="{4FF148E8-26B9-41F8-A26E-2D899E18BD52}" srcOrd="0" destOrd="0" presId="urn:microsoft.com/office/officeart/2005/8/layout/process4"/>
  </dgm:cxnLst>
  <dgm:bg>
    <a:noFill/>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E995072-B9DD-4F60-95E8-A31DB96888AE}"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D381A6E2-B55F-4941-968C-866D1FDF1A8E}">
      <dgm:prSet phldrT="[Text]" custT="1"/>
      <dgm:spPr>
        <a:solidFill>
          <a:schemeClr val="accent1">
            <a:lumMod val="50000"/>
          </a:schemeClr>
        </a:solidFill>
      </dgm:spPr>
      <dgm:t>
        <a:bodyPr/>
        <a:lstStyle/>
        <a:p>
          <a:pPr algn="just"/>
          <a:r>
            <a:rPr lang="en-MY" sz="1800" smtClean="0"/>
            <a:t>DOSM has taken active response to the challenges ahead and the need from the policymakers and planners through implementation of The Strategic Plan 2010 -2014</a:t>
          </a:r>
          <a:endParaRPr lang="en-US" sz="1800"/>
        </a:p>
      </dgm:t>
    </dgm:pt>
    <dgm:pt modelId="{DECADB8D-25E1-4AFE-A9DE-C7FCCF2B3C39}" type="parTrans" cxnId="{B93C2021-A040-4C63-B9B5-2AD1DED8C3CA}">
      <dgm:prSet/>
      <dgm:spPr/>
      <dgm:t>
        <a:bodyPr/>
        <a:lstStyle/>
        <a:p>
          <a:pPr algn="just"/>
          <a:endParaRPr lang="en-US" sz="2800">
            <a:solidFill>
              <a:srgbClr val="002060"/>
            </a:solidFill>
          </a:endParaRPr>
        </a:p>
      </dgm:t>
    </dgm:pt>
    <dgm:pt modelId="{8A54A29E-A642-4CCF-A4A6-029E5EB300CB}" type="sibTrans" cxnId="{B93C2021-A040-4C63-B9B5-2AD1DED8C3CA}">
      <dgm:prSet/>
      <dgm:spPr/>
      <dgm:t>
        <a:bodyPr/>
        <a:lstStyle/>
        <a:p>
          <a:pPr algn="just"/>
          <a:endParaRPr lang="en-US" sz="2800">
            <a:solidFill>
              <a:srgbClr val="002060"/>
            </a:solidFill>
          </a:endParaRPr>
        </a:p>
      </dgm:t>
    </dgm:pt>
    <dgm:pt modelId="{325C7DE3-FDFF-4D11-ACBE-2B3639ADE05D}">
      <dgm:prSet phldrT="[Text]" custT="1"/>
      <dgm:spPr>
        <a:solidFill>
          <a:schemeClr val="accent1">
            <a:lumMod val="50000"/>
          </a:schemeClr>
        </a:solidFill>
      </dgm:spPr>
      <dgm:t>
        <a:bodyPr/>
        <a:lstStyle/>
        <a:p>
          <a:pPr algn="just"/>
          <a:r>
            <a:rPr lang="en-MY" sz="1800" smtClean="0"/>
            <a:t>The plan is to ensure DOSM remains relevant with the function as outlined in the act and to achieve the vision to be the leading statistical agency internationally by the year 2020.</a:t>
          </a:r>
          <a:r>
            <a:rPr lang="en-MY" sz="1800" b="1" smtClean="0"/>
            <a:t>  </a:t>
          </a:r>
          <a:endParaRPr lang="en-US" sz="1800"/>
        </a:p>
      </dgm:t>
    </dgm:pt>
    <dgm:pt modelId="{36B7178D-3A4C-45F2-9D3B-CC09F4F71A3E}" type="parTrans" cxnId="{EFE29EED-8B5D-434D-AA22-F46A3142AB38}">
      <dgm:prSet/>
      <dgm:spPr/>
      <dgm:t>
        <a:bodyPr/>
        <a:lstStyle/>
        <a:p>
          <a:pPr algn="just"/>
          <a:endParaRPr lang="en-US" sz="2800">
            <a:solidFill>
              <a:srgbClr val="002060"/>
            </a:solidFill>
          </a:endParaRPr>
        </a:p>
      </dgm:t>
    </dgm:pt>
    <dgm:pt modelId="{F6DB15FD-1E6D-4398-9B12-43415CFC2AFE}" type="sibTrans" cxnId="{EFE29EED-8B5D-434D-AA22-F46A3142AB38}">
      <dgm:prSet/>
      <dgm:spPr/>
      <dgm:t>
        <a:bodyPr/>
        <a:lstStyle/>
        <a:p>
          <a:pPr algn="just"/>
          <a:endParaRPr lang="en-US" sz="2800">
            <a:solidFill>
              <a:srgbClr val="002060"/>
            </a:solidFill>
          </a:endParaRPr>
        </a:p>
      </dgm:t>
    </dgm:pt>
    <dgm:pt modelId="{3E340DF4-6645-4931-8803-698E73B1F5D2}">
      <dgm:prSet phldrT="[Text]" custT="1"/>
      <dgm:spPr>
        <a:solidFill>
          <a:schemeClr val="accent1">
            <a:lumMod val="50000"/>
          </a:schemeClr>
        </a:solidFill>
      </dgm:spPr>
      <dgm:t>
        <a:bodyPr/>
        <a:lstStyle/>
        <a:p>
          <a:pPr algn="just"/>
          <a:r>
            <a:rPr lang="en-MY" sz="1800" smtClean="0"/>
            <a:t>To further nation’s progress, policymakers and users need economic and social statistics</a:t>
          </a:r>
          <a:endParaRPr lang="en-US" sz="1800"/>
        </a:p>
      </dgm:t>
    </dgm:pt>
    <dgm:pt modelId="{D6839B0F-E956-4C61-9837-C780C7597D40}" type="sibTrans" cxnId="{CD80AA53-82CE-4DA4-A706-3F9F91913A20}">
      <dgm:prSet/>
      <dgm:spPr/>
      <dgm:t>
        <a:bodyPr/>
        <a:lstStyle/>
        <a:p>
          <a:pPr algn="just"/>
          <a:endParaRPr lang="en-US" sz="2800">
            <a:solidFill>
              <a:srgbClr val="002060"/>
            </a:solidFill>
          </a:endParaRPr>
        </a:p>
      </dgm:t>
    </dgm:pt>
    <dgm:pt modelId="{3B348B86-08C8-451E-A9E9-8B4F17C6D7E5}" type="parTrans" cxnId="{CD80AA53-82CE-4DA4-A706-3F9F91913A20}">
      <dgm:prSet/>
      <dgm:spPr/>
      <dgm:t>
        <a:bodyPr/>
        <a:lstStyle/>
        <a:p>
          <a:pPr algn="just"/>
          <a:endParaRPr lang="en-US" sz="2800">
            <a:solidFill>
              <a:srgbClr val="002060"/>
            </a:solidFill>
          </a:endParaRPr>
        </a:p>
      </dgm:t>
    </dgm:pt>
    <dgm:pt modelId="{F064351B-FF90-4F42-B2E2-E4B95F7738AD}">
      <dgm:prSet phldrT="[Text]" custT="1"/>
      <dgm:spPr>
        <a:solidFill>
          <a:schemeClr val="accent1">
            <a:lumMod val="50000"/>
          </a:schemeClr>
        </a:solidFill>
      </dgm:spPr>
      <dgm:t>
        <a:bodyPr/>
        <a:lstStyle/>
        <a:p>
          <a:pPr algn="just"/>
          <a:r>
            <a:rPr lang="en-US" sz="1800" smtClean="0"/>
            <a:t>The business register is </a:t>
          </a:r>
          <a:r>
            <a:rPr lang="en-MY" sz="1800" smtClean="0"/>
            <a:t>vital component in the censuses/surveys process</a:t>
          </a:r>
          <a:endParaRPr lang="en-US" sz="1800"/>
        </a:p>
      </dgm:t>
    </dgm:pt>
    <dgm:pt modelId="{96EDE6B9-D339-450B-8027-7CB6A63561CF}" type="parTrans" cxnId="{70D814A4-6A38-468D-88EA-C9B36F40FE56}">
      <dgm:prSet/>
      <dgm:spPr/>
      <dgm:t>
        <a:bodyPr/>
        <a:lstStyle/>
        <a:p>
          <a:endParaRPr lang="en-US" sz="2000"/>
        </a:p>
      </dgm:t>
    </dgm:pt>
    <dgm:pt modelId="{E1F35539-5EF3-4B8B-8516-1CF5B10771A0}" type="sibTrans" cxnId="{70D814A4-6A38-468D-88EA-C9B36F40FE56}">
      <dgm:prSet/>
      <dgm:spPr/>
      <dgm:t>
        <a:bodyPr/>
        <a:lstStyle/>
        <a:p>
          <a:endParaRPr lang="en-US" sz="2000"/>
        </a:p>
      </dgm:t>
    </dgm:pt>
    <dgm:pt modelId="{48E9B863-C1A4-4D4C-A961-083DE382814C}" type="pres">
      <dgm:prSet presAssocID="{BE995072-B9DD-4F60-95E8-A31DB96888AE}" presName="linear" presStyleCnt="0">
        <dgm:presLayoutVars>
          <dgm:dir/>
          <dgm:animLvl val="lvl"/>
          <dgm:resizeHandles val="exact"/>
        </dgm:presLayoutVars>
      </dgm:prSet>
      <dgm:spPr/>
      <dgm:t>
        <a:bodyPr/>
        <a:lstStyle/>
        <a:p>
          <a:endParaRPr lang="en-US"/>
        </a:p>
      </dgm:t>
    </dgm:pt>
    <dgm:pt modelId="{2E77F4BD-42E6-4F1C-8D29-4A077AD398E6}" type="pres">
      <dgm:prSet presAssocID="{3E340DF4-6645-4931-8803-698E73B1F5D2}" presName="parentLin" presStyleCnt="0"/>
      <dgm:spPr/>
    </dgm:pt>
    <dgm:pt modelId="{101BFA99-6DE6-4DC0-B126-E40F9C80AA84}" type="pres">
      <dgm:prSet presAssocID="{3E340DF4-6645-4931-8803-698E73B1F5D2}" presName="parentLeftMargin" presStyleLbl="node1" presStyleIdx="0" presStyleCnt="4"/>
      <dgm:spPr/>
      <dgm:t>
        <a:bodyPr/>
        <a:lstStyle/>
        <a:p>
          <a:endParaRPr lang="en-US"/>
        </a:p>
      </dgm:t>
    </dgm:pt>
    <dgm:pt modelId="{F1B52EFE-75C2-435D-A936-2F50FC935B3F}" type="pres">
      <dgm:prSet presAssocID="{3E340DF4-6645-4931-8803-698E73B1F5D2}" presName="parentText" presStyleLbl="node1" presStyleIdx="0" presStyleCnt="4" custScaleX="142857" custLinFactNeighborY="13465">
        <dgm:presLayoutVars>
          <dgm:chMax val="0"/>
          <dgm:bulletEnabled val="1"/>
        </dgm:presLayoutVars>
      </dgm:prSet>
      <dgm:spPr/>
      <dgm:t>
        <a:bodyPr/>
        <a:lstStyle/>
        <a:p>
          <a:endParaRPr lang="en-US"/>
        </a:p>
      </dgm:t>
    </dgm:pt>
    <dgm:pt modelId="{03B1F690-7596-4362-805C-02F2DED4ADEE}" type="pres">
      <dgm:prSet presAssocID="{3E340DF4-6645-4931-8803-698E73B1F5D2}" presName="negativeSpace" presStyleCnt="0"/>
      <dgm:spPr/>
    </dgm:pt>
    <dgm:pt modelId="{000D7F51-34EC-4093-97EA-1321F3CEC948}" type="pres">
      <dgm:prSet presAssocID="{3E340DF4-6645-4931-8803-698E73B1F5D2}" presName="childText" presStyleLbl="conFgAcc1" presStyleIdx="0" presStyleCnt="4">
        <dgm:presLayoutVars>
          <dgm:bulletEnabled val="1"/>
        </dgm:presLayoutVars>
      </dgm:prSet>
      <dgm:spPr/>
    </dgm:pt>
    <dgm:pt modelId="{857C6096-9A9D-49B2-A3DB-52EDF84BE2C7}" type="pres">
      <dgm:prSet presAssocID="{D6839B0F-E956-4C61-9837-C780C7597D40}" presName="spaceBetweenRectangles" presStyleCnt="0"/>
      <dgm:spPr/>
    </dgm:pt>
    <dgm:pt modelId="{6BA0ED28-C09D-4B16-9171-2F9F85F0250D}" type="pres">
      <dgm:prSet presAssocID="{F064351B-FF90-4F42-B2E2-E4B95F7738AD}" presName="parentLin" presStyleCnt="0"/>
      <dgm:spPr/>
    </dgm:pt>
    <dgm:pt modelId="{3D28F3E7-44FE-4E55-AE8A-160214576FCB}" type="pres">
      <dgm:prSet presAssocID="{F064351B-FF90-4F42-B2E2-E4B95F7738AD}" presName="parentLeftMargin" presStyleLbl="node1" presStyleIdx="0" presStyleCnt="4"/>
      <dgm:spPr/>
      <dgm:t>
        <a:bodyPr/>
        <a:lstStyle/>
        <a:p>
          <a:endParaRPr lang="en-US"/>
        </a:p>
      </dgm:t>
    </dgm:pt>
    <dgm:pt modelId="{54FAA793-4619-43D6-B4AA-2A0260178B92}" type="pres">
      <dgm:prSet presAssocID="{F064351B-FF90-4F42-B2E2-E4B95F7738AD}" presName="parentText" presStyleLbl="node1" presStyleIdx="1" presStyleCnt="4" custScaleX="142857">
        <dgm:presLayoutVars>
          <dgm:chMax val="0"/>
          <dgm:bulletEnabled val="1"/>
        </dgm:presLayoutVars>
      </dgm:prSet>
      <dgm:spPr/>
      <dgm:t>
        <a:bodyPr/>
        <a:lstStyle/>
        <a:p>
          <a:endParaRPr lang="en-US"/>
        </a:p>
      </dgm:t>
    </dgm:pt>
    <dgm:pt modelId="{A52350A0-6A1F-42EF-92A4-6F85CA1BA749}" type="pres">
      <dgm:prSet presAssocID="{F064351B-FF90-4F42-B2E2-E4B95F7738AD}" presName="negativeSpace" presStyleCnt="0"/>
      <dgm:spPr/>
    </dgm:pt>
    <dgm:pt modelId="{ECB19D7B-0A6C-43EB-85E2-5079AB289E62}" type="pres">
      <dgm:prSet presAssocID="{F064351B-FF90-4F42-B2E2-E4B95F7738AD}" presName="childText" presStyleLbl="conFgAcc1" presStyleIdx="1" presStyleCnt="4" custLinFactNeighborY="13458">
        <dgm:presLayoutVars>
          <dgm:bulletEnabled val="1"/>
        </dgm:presLayoutVars>
      </dgm:prSet>
      <dgm:spPr/>
    </dgm:pt>
    <dgm:pt modelId="{70393F5D-26AA-45F9-BA78-3E76596213FC}" type="pres">
      <dgm:prSet presAssocID="{E1F35539-5EF3-4B8B-8516-1CF5B10771A0}" presName="spaceBetweenRectangles" presStyleCnt="0"/>
      <dgm:spPr/>
    </dgm:pt>
    <dgm:pt modelId="{2D17B30E-2109-4980-9259-71DBD13AA91E}" type="pres">
      <dgm:prSet presAssocID="{D381A6E2-B55F-4941-968C-866D1FDF1A8E}" presName="parentLin" presStyleCnt="0"/>
      <dgm:spPr/>
    </dgm:pt>
    <dgm:pt modelId="{1DCE5903-F9F1-4C21-8BEE-768A12547DED}" type="pres">
      <dgm:prSet presAssocID="{D381A6E2-B55F-4941-968C-866D1FDF1A8E}" presName="parentLeftMargin" presStyleLbl="node1" presStyleIdx="1" presStyleCnt="4"/>
      <dgm:spPr/>
      <dgm:t>
        <a:bodyPr/>
        <a:lstStyle/>
        <a:p>
          <a:endParaRPr lang="en-US"/>
        </a:p>
      </dgm:t>
    </dgm:pt>
    <dgm:pt modelId="{40A8BAF7-51AE-4B3D-8A02-130F283C08D0}" type="pres">
      <dgm:prSet presAssocID="{D381A6E2-B55F-4941-968C-866D1FDF1A8E}" presName="parentText" presStyleLbl="node1" presStyleIdx="2" presStyleCnt="4" custScaleX="142857">
        <dgm:presLayoutVars>
          <dgm:chMax val="0"/>
          <dgm:bulletEnabled val="1"/>
        </dgm:presLayoutVars>
      </dgm:prSet>
      <dgm:spPr/>
      <dgm:t>
        <a:bodyPr/>
        <a:lstStyle/>
        <a:p>
          <a:endParaRPr lang="en-US"/>
        </a:p>
      </dgm:t>
    </dgm:pt>
    <dgm:pt modelId="{9F602861-F006-493B-A96B-D2F4AB796003}" type="pres">
      <dgm:prSet presAssocID="{D381A6E2-B55F-4941-968C-866D1FDF1A8E}" presName="negativeSpace" presStyleCnt="0"/>
      <dgm:spPr/>
    </dgm:pt>
    <dgm:pt modelId="{2F01A6CC-3E02-45DA-AF0E-9333D78A1DC7}" type="pres">
      <dgm:prSet presAssocID="{D381A6E2-B55F-4941-968C-866D1FDF1A8E}" presName="childText" presStyleLbl="conFgAcc1" presStyleIdx="2" presStyleCnt="4" custLinFactNeighborY="49320">
        <dgm:presLayoutVars>
          <dgm:bulletEnabled val="1"/>
        </dgm:presLayoutVars>
      </dgm:prSet>
      <dgm:spPr/>
    </dgm:pt>
    <dgm:pt modelId="{F5043A4F-E93E-4F3B-A96C-34A3663F0C3D}" type="pres">
      <dgm:prSet presAssocID="{8A54A29E-A642-4CCF-A4A6-029E5EB300CB}" presName="spaceBetweenRectangles" presStyleCnt="0"/>
      <dgm:spPr/>
    </dgm:pt>
    <dgm:pt modelId="{4F1ADE48-5D1C-44BB-9AB4-7BA4573E44EB}" type="pres">
      <dgm:prSet presAssocID="{325C7DE3-FDFF-4D11-ACBE-2B3639ADE05D}" presName="parentLin" presStyleCnt="0"/>
      <dgm:spPr/>
    </dgm:pt>
    <dgm:pt modelId="{B50A6ED1-FCBC-4454-B015-1C0AB2956C80}" type="pres">
      <dgm:prSet presAssocID="{325C7DE3-FDFF-4D11-ACBE-2B3639ADE05D}" presName="parentLeftMargin" presStyleLbl="node1" presStyleIdx="2" presStyleCnt="4"/>
      <dgm:spPr/>
      <dgm:t>
        <a:bodyPr/>
        <a:lstStyle/>
        <a:p>
          <a:endParaRPr lang="en-US"/>
        </a:p>
      </dgm:t>
    </dgm:pt>
    <dgm:pt modelId="{5EEF5BEF-3907-419E-8766-7A71EDD5D8F8}" type="pres">
      <dgm:prSet presAssocID="{325C7DE3-FDFF-4D11-ACBE-2B3639ADE05D}" presName="parentText" presStyleLbl="node1" presStyleIdx="3" presStyleCnt="4" custScaleX="142857" custScaleY="148938">
        <dgm:presLayoutVars>
          <dgm:chMax val="0"/>
          <dgm:bulletEnabled val="1"/>
        </dgm:presLayoutVars>
      </dgm:prSet>
      <dgm:spPr/>
      <dgm:t>
        <a:bodyPr/>
        <a:lstStyle/>
        <a:p>
          <a:endParaRPr lang="en-US"/>
        </a:p>
      </dgm:t>
    </dgm:pt>
    <dgm:pt modelId="{E226387B-09A9-41CD-80C3-8445439C264A}" type="pres">
      <dgm:prSet presAssocID="{325C7DE3-FDFF-4D11-ACBE-2B3639ADE05D}" presName="negativeSpace" presStyleCnt="0"/>
      <dgm:spPr/>
    </dgm:pt>
    <dgm:pt modelId="{CFE67870-0608-4C4D-98A2-6F4B83CF766E}" type="pres">
      <dgm:prSet presAssocID="{325C7DE3-FDFF-4D11-ACBE-2B3639ADE05D}" presName="childText" presStyleLbl="conFgAcc1" presStyleIdx="3" presStyleCnt="4" custLinFactNeighborY="-48910">
        <dgm:presLayoutVars>
          <dgm:bulletEnabled val="1"/>
        </dgm:presLayoutVars>
      </dgm:prSet>
      <dgm:spPr/>
    </dgm:pt>
  </dgm:ptLst>
  <dgm:cxnLst>
    <dgm:cxn modelId="{B93C2021-A040-4C63-B9B5-2AD1DED8C3CA}" srcId="{BE995072-B9DD-4F60-95E8-A31DB96888AE}" destId="{D381A6E2-B55F-4941-968C-866D1FDF1A8E}" srcOrd="2" destOrd="0" parTransId="{DECADB8D-25E1-4AFE-A9DE-C7FCCF2B3C39}" sibTransId="{8A54A29E-A642-4CCF-A4A6-029E5EB300CB}"/>
    <dgm:cxn modelId="{C6FA961E-6236-40A4-81DF-C6C0FEDC65E8}" type="presOf" srcId="{325C7DE3-FDFF-4D11-ACBE-2B3639ADE05D}" destId="{B50A6ED1-FCBC-4454-B015-1C0AB2956C80}" srcOrd="0" destOrd="0" presId="urn:microsoft.com/office/officeart/2005/8/layout/list1"/>
    <dgm:cxn modelId="{6394FDF7-276B-4875-8215-F84DAE107171}" type="presOf" srcId="{F064351B-FF90-4F42-B2E2-E4B95F7738AD}" destId="{3D28F3E7-44FE-4E55-AE8A-160214576FCB}" srcOrd="0" destOrd="0" presId="urn:microsoft.com/office/officeart/2005/8/layout/list1"/>
    <dgm:cxn modelId="{75FE9737-DE68-49C9-9AE8-82971FE9B888}" type="presOf" srcId="{3E340DF4-6645-4931-8803-698E73B1F5D2}" destId="{101BFA99-6DE6-4DC0-B126-E40F9C80AA84}" srcOrd="0" destOrd="0" presId="urn:microsoft.com/office/officeart/2005/8/layout/list1"/>
    <dgm:cxn modelId="{F4490739-4DE5-4410-AE3F-1709462FB8D4}" type="presOf" srcId="{F064351B-FF90-4F42-B2E2-E4B95F7738AD}" destId="{54FAA793-4619-43D6-B4AA-2A0260178B92}" srcOrd="1" destOrd="0" presId="urn:microsoft.com/office/officeart/2005/8/layout/list1"/>
    <dgm:cxn modelId="{70D814A4-6A38-468D-88EA-C9B36F40FE56}" srcId="{BE995072-B9DD-4F60-95E8-A31DB96888AE}" destId="{F064351B-FF90-4F42-B2E2-E4B95F7738AD}" srcOrd="1" destOrd="0" parTransId="{96EDE6B9-D339-450B-8027-7CB6A63561CF}" sibTransId="{E1F35539-5EF3-4B8B-8516-1CF5B10771A0}"/>
    <dgm:cxn modelId="{CD80AA53-82CE-4DA4-A706-3F9F91913A20}" srcId="{BE995072-B9DD-4F60-95E8-A31DB96888AE}" destId="{3E340DF4-6645-4931-8803-698E73B1F5D2}" srcOrd="0" destOrd="0" parTransId="{3B348B86-08C8-451E-A9E9-8B4F17C6D7E5}" sibTransId="{D6839B0F-E956-4C61-9837-C780C7597D40}"/>
    <dgm:cxn modelId="{BEB360E5-5DEE-43B1-A8F7-52B7DFBB7DB6}" type="presOf" srcId="{3E340DF4-6645-4931-8803-698E73B1F5D2}" destId="{F1B52EFE-75C2-435D-A936-2F50FC935B3F}" srcOrd="1" destOrd="0" presId="urn:microsoft.com/office/officeart/2005/8/layout/list1"/>
    <dgm:cxn modelId="{5B3E0574-137E-4922-82A5-B2FFD63F757B}" type="presOf" srcId="{325C7DE3-FDFF-4D11-ACBE-2B3639ADE05D}" destId="{5EEF5BEF-3907-419E-8766-7A71EDD5D8F8}" srcOrd="1" destOrd="0" presId="urn:microsoft.com/office/officeart/2005/8/layout/list1"/>
    <dgm:cxn modelId="{EFE29EED-8B5D-434D-AA22-F46A3142AB38}" srcId="{BE995072-B9DD-4F60-95E8-A31DB96888AE}" destId="{325C7DE3-FDFF-4D11-ACBE-2B3639ADE05D}" srcOrd="3" destOrd="0" parTransId="{36B7178D-3A4C-45F2-9D3B-CC09F4F71A3E}" sibTransId="{F6DB15FD-1E6D-4398-9B12-43415CFC2AFE}"/>
    <dgm:cxn modelId="{5AC51396-D031-4B1D-AB79-F0BAF7FB50E2}" type="presOf" srcId="{BE995072-B9DD-4F60-95E8-A31DB96888AE}" destId="{48E9B863-C1A4-4D4C-A961-083DE382814C}" srcOrd="0" destOrd="0" presId="urn:microsoft.com/office/officeart/2005/8/layout/list1"/>
    <dgm:cxn modelId="{235F31E5-B618-4B96-B925-C5A8E4917701}" type="presOf" srcId="{D381A6E2-B55F-4941-968C-866D1FDF1A8E}" destId="{1DCE5903-F9F1-4C21-8BEE-768A12547DED}" srcOrd="0" destOrd="0" presId="urn:microsoft.com/office/officeart/2005/8/layout/list1"/>
    <dgm:cxn modelId="{9AE22BD3-FAF7-4D59-9F39-39B4569293F8}" type="presOf" srcId="{D381A6E2-B55F-4941-968C-866D1FDF1A8E}" destId="{40A8BAF7-51AE-4B3D-8A02-130F283C08D0}" srcOrd="1" destOrd="0" presId="urn:microsoft.com/office/officeart/2005/8/layout/list1"/>
    <dgm:cxn modelId="{D33CCCCD-73A0-44F7-AA0A-4D3581CE6C61}" type="presParOf" srcId="{48E9B863-C1A4-4D4C-A961-083DE382814C}" destId="{2E77F4BD-42E6-4F1C-8D29-4A077AD398E6}" srcOrd="0" destOrd="0" presId="urn:microsoft.com/office/officeart/2005/8/layout/list1"/>
    <dgm:cxn modelId="{6509C808-08F5-4D12-8139-594745683FA1}" type="presParOf" srcId="{2E77F4BD-42E6-4F1C-8D29-4A077AD398E6}" destId="{101BFA99-6DE6-4DC0-B126-E40F9C80AA84}" srcOrd="0" destOrd="0" presId="urn:microsoft.com/office/officeart/2005/8/layout/list1"/>
    <dgm:cxn modelId="{A0EB6F32-012B-42CB-89B2-AF29549B13B8}" type="presParOf" srcId="{2E77F4BD-42E6-4F1C-8D29-4A077AD398E6}" destId="{F1B52EFE-75C2-435D-A936-2F50FC935B3F}" srcOrd="1" destOrd="0" presId="urn:microsoft.com/office/officeart/2005/8/layout/list1"/>
    <dgm:cxn modelId="{A21C237E-FC01-48DB-9ACB-AA7DB5DF3F8D}" type="presParOf" srcId="{48E9B863-C1A4-4D4C-A961-083DE382814C}" destId="{03B1F690-7596-4362-805C-02F2DED4ADEE}" srcOrd="1" destOrd="0" presId="urn:microsoft.com/office/officeart/2005/8/layout/list1"/>
    <dgm:cxn modelId="{121C52EA-FA9C-445F-9CFF-3E27CC63E0F8}" type="presParOf" srcId="{48E9B863-C1A4-4D4C-A961-083DE382814C}" destId="{000D7F51-34EC-4093-97EA-1321F3CEC948}" srcOrd="2" destOrd="0" presId="urn:microsoft.com/office/officeart/2005/8/layout/list1"/>
    <dgm:cxn modelId="{6B705418-EC61-4AB7-B416-E584B4124C4C}" type="presParOf" srcId="{48E9B863-C1A4-4D4C-A961-083DE382814C}" destId="{857C6096-9A9D-49B2-A3DB-52EDF84BE2C7}" srcOrd="3" destOrd="0" presId="urn:microsoft.com/office/officeart/2005/8/layout/list1"/>
    <dgm:cxn modelId="{14097538-1F4F-4FB4-80B7-99C130E7CFDC}" type="presParOf" srcId="{48E9B863-C1A4-4D4C-A961-083DE382814C}" destId="{6BA0ED28-C09D-4B16-9171-2F9F85F0250D}" srcOrd="4" destOrd="0" presId="urn:microsoft.com/office/officeart/2005/8/layout/list1"/>
    <dgm:cxn modelId="{99C9C709-0875-484D-9F45-5D4BE7F4710F}" type="presParOf" srcId="{6BA0ED28-C09D-4B16-9171-2F9F85F0250D}" destId="{3D28F3E7-44FE-4E55-AE8A-160214576FCB}" srcOrd="0" destOrd="0" presId="urn:microsoft.com/office/officeart/2005/8/layout/list1"/>
    <dgm:cxn modelId="{947D67D4-05DA-4F88-A768-534DD5C482E6}" type="presParOf" srcId="{6BA0ED28-C09D-4B16-9171-2F9F85F0250D}" destId="{54FAA793-4619-43D6-B4AA-2A0260178B92}" srcOrd="1" destOrd="0" presId="urn:microsoft.com/office/officeart/2005/8/layout/list1"/>
    <dgm:cxn modelId="{FDC1E99D-C313-4492-8778-18F0AFC2CC94}" type="presParOf" srcId="{48E9B863-C1A4-4D4C-A961-083DE382814C}" destId="{A52350A0-6A1F-42EF-92A4-6F85CA1BA749}" srcOrd="5" destOrd="0" presId="urn:microsoft.com/office/officeart/2005/8/layout/list1"/>
    <dgm:cxn modelId="{FBE1886B-0334-4FC5-8A48-3BDBF6A2B329}" type="presParOf" srcId="{48E9B863-C1A4-4D4C-A961-083DE382814C}" destId="{ECB19D7B-0A6C-43EB-85E2-5079AB289E62}" srcOrd="6" destOrd="0" presId="urn:microsoft.com/office/officeart/2005/8/layout/list1"/>
    <dgm:cxn modelId="{8BE3A6F0-EC59-4836-95D3-74301AC43826}" type="presParOf" srcId="{48E9B863-C1A4-4D4C-A961-083DE382814C}" destId="{70393F5D-26AA-45F9-BA78-3E76596213FC}" srcOrd="7" destOrd="0" presId="urn:microsoft.com/office/officeart/2005/8/layout/list1"/>
    <dgm:cxn modelId="{A6B155BE-DCF5-4A92-927B-D7B10756AB75}" type="presParOf" srcId="{48E9B863-C1A4-4D4C-A961-083DE382814C}" destId="{2D17B30E-2109-4980-9259-71DBD13AA91E}" srcOrd="8" destOrd="0" presId="urn:microsoft.com/office/officeart/2005/8/layout/list1"/>
    <dgm:cxn modelId="{C8F672B0-EF0A-4C12-8619-27DB10B2C41A}" type="presParOf" srcId="{2D17B30E-2109-4980-9259-71DBD13AA91E}" destId="{1DCE5903-F9F1-4C21-8BEE-768A12547DED}" srcOrd="0" destOrd="0" presId="urn:microsoft.com/office/officeart/2005/8/layout/list1"/>
    <dgm:cxn modelId="{9089D53E-CA06-4B74-BF7A-2466F0004223}" type="presParOf" srcId="{2D17B30E-2109-4980-9259-71DBD13AA91E}" destId="{40A8BAF7-51AE-4B3D-8A02-130F283C08D0}" srcOrd="1" destOrd="0" presId="urn:microsoft.com/office/officeart/2005/8/layout/list1"/>
    <dgm:cxn modelId="{B8176787-381D-492E-9ED5-E89A006C8A2A}" type="presParOf" srcId="{48E9B863-C1A4-4D4C-A961-083DE382814C}" destId="{9F602861-F006-493B-A96B-D2F4AB796003}" srcOrd="9" destOrd="0" presId="urn:microsoft.com/office/officeart/2005/8/layout/list1"/>
    <dgm:cxn modelId="{F53F122E-9D21-4E5E-ABD0-993A2094DA8B}" type="presParOf" srcId="{48E9B863-C1A4-4D4C-A961-083DE382814C}" destId="{2F01A6CC-3E02-45DA-AF0E-9333D78A1DC7}" srcOrd="10" destOrd="0" presId="urn:microsoft.com/office/officeart/2005/8/layout/list1"/>
    <dgm:cxn modelId="{EA5070D5-C3A8-470C-BE71-D6EA3BD355C0}" type="presParOf" srcId="{48E9B863-C1A4-4D4C-A961-083DE382814C}" destId="{F5043A4F-E93E-4F3B-A96C-34A3663F0C3D}" srcOrd="11" destOrd="0" presId="urn:microsoft.com/office/officeart/2005/8/layout/list1"/>
    <dgm:cxn modelId="{03452CE7-78DD-46E5-B937-61A4133248C7}" type="presParOf" srcId="{48E9B863-C1A4-4D4C-A961-083DE382814C}" destId="{4F1ADE48-5D1C-44BB-9AB4-7BA4573E44EB}" srcOrd="12" destOrd="0" presId="urn:microsoft.com/office/officeart/2005/8/layout/list1"/>
    <dgm:cxn modelId="{B35ED24E-8676-450E-A331-4E8F5B8F145D}" type="presParOf" srcId="{4F1ADE48-5D1C-44BB-9AB4-7BA4573E44EB}" destId="{B50A6ED1-FCBC-4454-B015-1C0AB2956C80}" srcOrd="0" destOrd="0" presId="urn:microsoft.com/office/officeart/2005/8/layout/list1"/>
    <dgm:cxn modelId="{197B2D3F-5E9C-41A7-B8B7-EDFF1D0E21D8}" type="presParOf" srcId="{4F1ADE48-5D1C-44BB-9AB4-7BA4573E44EB}" destId="{5EEF5BEF-3907-419E-8766-7A71EDD5D8F8}" srcOrd="1" destOrd="0" presId="urn:microsoft.com/office/officeart/2005/8/layout/list1"/>
    <dgm:cxn modelId="{8FA3B5A1-885B-40A3-80C5-F095710A5B4D}" type="presParOf" srcId="{48E9B863-C1A4-4D4C-A961-083DE382814C}" destId="{E226387B-09A9-41CD-80C3-8445439C264A}" srcOrd="13" destOrd="0" presId="urn:microsoft.com/office/officeart/2005/8/layout/list1"/>
    <dgm:cxn modelId="{C5234ADD-28C2-4A2E-B98A-5710DE4C681C}" type="presParOf" srcId="{48E9B863-C1A4-4D4C-A961-083DE382814C}" destId="{CFE67870-0608-4C4D-98A2-6F4B83CF766E}"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A1059F-8367-4305-B624-FCED18F003DC}" type="doc">
      <dgm:prSet loTypeId="urn:microsoft.com/office/officeart/2005/8/layout/matrix1" loCatId="matrix" qsTypeId="urn:microsoft.com/office/officeart/2005/8/quickstyle/simple4" qsCatId="simple" csTypeId="urn:microsoft.com/office/officeart/2005/8/colors/accent1_2" csCatId="accent1" phldr="1"/>
      <dgm:spPr/>
      <dgm:t>
        <a:bodyPr/>
        <a:lstStyle/>
        <a:p>
          <a:endParaRPr lang="en-US"/>
        </a:p>
      </dgm:t>
    </dgm:pt>
    <dgm:pt modelId="{49200BD0-A414-4230-9346-8B90AA8FEEC6}">
      <dgm:prSet phldrT="[Text]" custT="1"/>
      <dgm:spPr/>
      <dgm:t>
        <a:bodyPr/>
        <a:lstStyle/>
        <a:p>
          <a:pPr algn="ctr"/>
          <a:r>
            <a:rPr lang="en-US" sz="2800" b="1" smtClean="0">
              <a:latin typeface="Trebuchet MS" pitchFamily="34" charset="0"/>
            </a:rPr>
            <a:t>FUNCTION</a:t>
          </a:r>
          <a:endParaRPr lang="en-US" sz="2800" b="1">
            <a:latin typeface="Trebuchet MS" pitchFamily="34" charset="0"/>
          </a:endParaRPr>
        </a:p>
      </dgm:t>
    </dgm:pt>
    <dgm:pt modelId="{854EE36A-3032-4A0A-A87E-103CEB16993D}" type="parTrans" cxnId="{F98075E7-8B6C-4A9B-B185-0BEC14136A3A}">
      <dgm:prSet/>
      <dgm:spPr/>
      <dgm:t>
        <a:bodyPr/>
        <a:lstStyle/>
        <a:p>
          <a:pPr algn="l"/>
          <a:endParaRPr lang="en-US" sz="1800">
            <a:latin typeface="Trebuchet MS" pitchFamily="34" charset="0"/>
          </a:endParaRPr>
        </a:p>
      </dgm:t>
    </dgm:pt>
    <dgm:pt modelId="{DACBDF11-9D40-42A8-B087-EB21B49F9667}" type="sibTrans" cxnId="{F98075E7-8B6C-4A9B-B185-0BEC14136A3A}">
      <dgm:prSet/>
      <dgm:spPr/>
      <dgm:t>
        <a:bodyPr/>
        <a:lstStyle/>
        <a:p>
          <a:pPr algn="l"/>
          <a:endParaRPr lang="en-US" sz="1800">
            <a:latin typeface="Trebuchet MS" pitchFamily="34" charset="0"/>
          </a:endParaRPr>
        </a:p>
      </dgm:t>
    </dgm:pt>
    <dgm:pt modelId="{C705F4B5-8572-4918-9242-566AAE18470F}">
      <dgm:prSet phldrT="[Text]" custT="1"/>
      <dgm:spPr/>
      <dgm:t>
        <a:bodyPr/>
        <a:lstStyle/>
        <a:p>
          <a:pPr algn="l"/>
          <a:r>
            <a:rPr lang="en-US" sz="1800" b="0" i="0" u="none" strike="noStrike" dirty="0" smtClean="0">
              <a:latin typeface="Trebuchet MS" pitchFamily="34" charset="0"/>
            </a:rPr>
            <a:t>Maintenance through list information from administrative sources.</a:t>
          </a:r>
          <a:endParaRPr lang="en-US" sz="1800" dirty="0">
            <a:latin typeface="Trebuchet MS" pitchFamily="34" charset="0"/>
          </a:endParaRPr>
        </a:p>
      </dgm:t>
    </dgm:pt>
    <dgm:pt modelId="{D6B4AD51-39B6-4FDB-A93B-75A7512D6CB1}" type="parTrans" cxnId="{C6B588F4-F93C-41D6-B9F1-DCB105857499}">
      <dgm:prSet/>
      <dgm:spPr/>
      <dgm:t>
        <a:bodyPr/>
        <a:lstStyle/>
        <a:p>
          <a:pPr algn="l"/>
          <a:endParaRPr lang="en-US" sz="1800">
            <a:latin typeface="Trebuchet MS" pitchFamily="34" charset="0"/>
          </a:endParaRPr>
        </a:p>
      </dgm:t>
    </dgm:pt>
    <dgm:pt modelId="{E47AD1F9-59BD-458F-92C9-ACCDAAF8B0D9}" type="sibTrans" cxnId="{C6B588F4-F93C-41D6-B9F1-DCB105857499}">
      <dgm:prSet/>
      <dgm:spPr/>
      <dgm:t>
        <a:bodyPr/>
        <a:lstStyle/>
        <a:p>
          <a:pPr algn="l"/>
          <a:endParaRPr lang="en-US" sz="1800">
            <a:latin typeface="Trebuchet MS" pitchFamily="34" charset="0"/>
          </a:endParaRPr>
        </a:p>
      </dgm:t>
    </dgm:pt>
    <dgm:pt modelId="{0F17A2BB-C8FD-4210-912A-0DA02D720666}">
      <dgm:prSet phldrT="[Text]" custT="1"/>
      <dgm:spPr/>
      <dgm:t>
        <a:bodyPr/>
        <a:lstStyle/>
        <a:p>
          <a:pPr algn="l"/>
          <a:r>
            <a:rPr lang="en-US" sz="1800" b="0" i="0" u="none" strike="noStrike" dirty="0" smtClean="0">
              <a:latin typeface="Trebuchet MS" pitchFamily="34" charset="0"/>
            </a:rPr>
            <a:t>Maintenance of establishment and enterprise information</a:t>
          </a:r>
          <a:endParaRPr lang="en-US" sz="1800" dirty="0">
            <a:latin typeface="Trebuchet MS" pitchFamily="34" charset="0"/>
          </a:endParaRPr>
        </a:p>
      </dgm:t>
    </dgm:pt>
    <dgm:pt modelId="{64BF04DE-86C1-4256-B350-AF03429B60AD}" type="parTrans" cxnId="{3FC9380A-84CB-4496-80E6-5DF1F7C03CC0}">
      <dgm:prSet/>
      <dgm:spPr/>
      <dgm:t>
        <a:bodyPr/>
        <a:lstStyle/>
        <a:p>
          <a:pPr algn="l"/>
          <a:endParaRPr lang="en-US" sz="1800">
            <a:latin typeface="Trebuchet MS" pitchFamily="34" charset="0"/>
          </a:endParaRPr>
        </a:p>
      </dgm:t>
    </dgm:pt>
    <dgm:pt modelId="{572392CD-6324-4738-9DE6-47A552009BA6}" type="sibTrans" cxnId="{3FC9380A-84CB-4496-80E6-5DF1F7C03CC0}">
      <dgm:prSet/>
      <dgm:spPr/>
      <dgm:t>
        <a:bodyPr/>
        <a:lstStyle/>
        <a:p>
          <a:pPr algn="l"/>
          <a:endParaRPr lang="en-US" sz="1800">
            <a:latin typeface="Trebuchet MS" pitchFamily="34" charset="0"/>
          </a:endParaRPr>
        </a:p>
      </dgm:t>
    </dgm:pt>
    <dgm:pt modelId="{EB34A9D8-A761-419C-ADBA-A7C8BBEDACF8}">
      <dgm:prSet phldrT="[Text]" custT="1"/>
      <dgm:spPr/>
      <dgm:t>
        <a:bodyPr/>
        <a:lstStyle/>
        <a:p>
          <a:pPr algn="l"/>
          <a:r>
            <a:rPr lang="en-US" sz="1800" b="0" i="0" u="none" strike="noStrike" dirty="0" smtClean="0">
              <a:latin typeface="Trebuchet MS" pitchFamily="34" charset="0"/>
            </a:rPr>
            <a:t>To generate monitoring reports and analysis tools</a:t>
          </a:r>
          <a:endParaRPr lang="en-US" sz="1800" dirty="0">
            <a:latin typeface="Trebuchet MS" pitchFamily="34" charset="0"/>
          </a:endParaRPr>
        </a:p>
      </dgm:t>
    </dgm:pt>
    <dgm:pt modelId="{4EB92F84-8ABB-4E42-9E62-D64A63CFC595}" type="parTrans" cxnId="{7F69A1E4-2EBF-4C91-9705-6E33B31D50CB}">
      <dgm:prSet/>
      <dgm:spPr/>
      <dgm:t>
        <a:bodyPr/>
        <a:lstStyle/>
        <a:p>
          <a:pPr algn="l"/>
          <a:endParaRPr lang="en-US" sz="1800">
            <a:latin typeface="Trebuchet MS" pitchFamily="34" charset="0"/>
          </a:endParaRPr>
        </a:p>
      </dgm:t>
    </dgm:pt>
    <dgm:pt modelId="{B28BA26E-61CB-41F7-BE44-582D3F2DFD7C}" type="sibTrans" cxnId="{7F69A1E4-2EBF-4C91-9705-6E33B31D50CB}">
      <dgm:prSet/>
      <dgm:spPr/>
      <dgm:t>
        <a:bodyPr/>
        <a:lstStyle/>
        <a:p>
          <a:pPr algn="l"/>
          <a:endParaRPr lang="en-US" sz="1800">
            <a:latin typeface="Trebuchet MS" pitchFamily="34" charset="0"/>
          </a:endParaRPr>
        </a:p>
      </dgm:t>
    </dgm:pt>
    <dgm:pt modelId="{CDCBCFAC-BBDD-4D12-936B-E2F31C781E24}">
      <dgm:prSet phldrT="[Text]" custT="1"/>
      <dgm:spPr/>
      <dgm:t>
        <a:bodyPr/>
        <a:lstStyle/>
        <a:p>
          <a:pPr algn="l"/>
          <a:r>
            <a:rPr lang="en-US" sz="1800" b="0" i="0" u="none" strike="noStrike" dirty="0" smtClean="0">
              <a:latin typeface="Trebuchet MS" pitchFamily="34" charset="0"/>
            </a:rPr>
            <a:t>To monitor the number/type of establishments in an enumeration block</a:t>
          </a:r>
          <a:endParaRPr lang="en-US" sz="1800" dirty="0">
            <a:latin typeface="Trebuchet MS" pitchFamily="34" charset="0"/>
          </a:endParaRPr>
        </a:p>
      </dgm:t>
    </dgm:pt>
    <dgm:pt modelId="{3A47E77F-AC5B-4802-BB8A-B2930A3764F5}" type="parTrans" cxnId="{91988AB8-5CEA-45A4-940F-C81C4585F660}">
      <dgm:prSet/>
      <dgm:spPr/>
      <dgm:t>
        <a:bodyPr/>
        <a:lstStyle/>
        <a:p>
          <a:pPr algn="l"/>
          <a:endParaRPr lang="en-US" sz="1800">
            <a:latin typeface="Trebuchet MS" pitchFamily="34" charset="0"/>
          </a:endParaRPr>
        </a:p>
      </dgm:t>
    </dgm:pt>
    <dgm:pt modelId="{443D5137-B81C-4EB8-BE00-DFCCBE57D071}" type="sibTrans" cxnId="{91988AB8-5CEA-45A4-940F-C81C4585F660}">
      <dgm:prSet/>
      <dgm:spPr/>
      <dgm:t>
        <a:bodyPr/>
        <a:lstStyle/>
        <a:p>
          <a:pPr algn="l"/>
          <a:endParaRPr lang="en-US" sz="1800">
            <a:latin typeface="Trebuchet MS" pitchFamily="34" charset="0"/>
          </a:endParaRPr>
        </a:p>
      </dgm:t>
    </dgm:pt>
    <dgm:pt modelId="{EC3D7791-9D51-4E41-94FC-6A3D73FAD2F5}" type="pres">
      <dgm:prSet presAssocID="{8DA1059F-8367-4305-B624-FCED18F003DC}" presName="diagram" presStyleCnt="0">
        <dgm:presLayoutVars>
          <dgm:chMax val="1"/>
          <dgm:dir/>
          <dgm:animLvl val="ctr"/>
          <dgm:resizeHandles val="exact"/>
        </dgm:presLayoutVars>
      </dgm:prSet>
      <dgm:spPr/>
      <dgm:t>
        <a:bodyPr/>
        <a:lstStyle/>
        <a:p>
          <a:endParaRPr lang="en-US"/>
        </a:p>
      </dgm:t>
    </dgm:pt>
    <dgm:pt modelId="{9EDD6C3C-F2C7-43C2-911E-7CA50FDC597F}" type="pres">
      <dgm:prSet presAssocID="{8DA1059F-8367-4305-B624-FCED18F003DC}" presName="matrix" presStyleCnt="0"/>
      <dgm:spPr/>
      <dgm:t>
        <a:bodyPr/>
        <a:lstStyle/>
        <a:p>
          <a:endParaRPr lang="en-US"/>
        </a:p>
      </dgm:t>
    </dgm:pt>
    <dgm:pt modelId="{9D185AFD-A278-4FEE-8765-002B8A2E51B9}" type="pres">
      <dgm:prSet presAssocID="{8DA1059F-8367-4305-B624-FCED18F003DC}" presName="tile1" presStyleLbl="node1" presStyleIdx="0" presStyleCnt="4"/>
      <dgm:spPr/>
      <dgm:t>
        <a:bodyPr/>
        <a:lstStyle/>
        <a:p>
          <a:endParaRPr lang="en-US"/>
        </a:p>
      </dgm:t>
    </dgm:pt>
    <dgm:pt modelId="{F3412332-7784-4A90-845A-2E19FFED14CC}" type="pres">
      <dgm:prSet presAssocID="{8DA1059F-8367-4305-B624-FCED18F003DC}" presName="tile1text" presStyleLbl="node1" presStyleIdx="0" presStyleCnt="4">
        <dgm:presLayoutVars>
          <dgm:chMax val="0"/>
          <dgm:chPref val="0"/>
          <dgm:bulletEnabled val="1"/>
        </dgm:presLayoutVars>
      </dgm:prSet>
      <dgm:spPr/>
      <dgm:t>
        <a:bodyPr/>
        <a:lstStyle/>
        <a:p>
          <a:endParaRPr lang="en-US"/>
        </a:p>
      </dgm:t>
    </dgm:pt>
    <dgm:pt modelId="{B93A019A-6742-4392-9D4D-6617D7772956}" type="pres">
      <dgm:prSet presAssocID="{8DA1059F-8367-4305-B624-FCED18F003DC}" presName="tile2" presStyleLbl="node1" presStyleIdx="1" presStyleCnt="4"/>
      <dgm:spPr/>
      <dgm:t>
        <a:bodyPr/>
        <a:lstStyle/>
        <a:p>
          <a:endParaRPr lang="en-US"/>
        </a:p>
      </dgm:t>
    </dgm:pt>
    <dgm:pt modelId="{81E0F9B9-5A44-447A-A3E4-6A2522AC6ECC}" type="pres">
      <dgm:prSet presAssocID="{8DA1059F-8367-4305-B624-FCED18F003DC}" presName="tile2text" presStyleLbl="node1" presStyleIdx="1" presStyleCnt="4">
        <dgm:presLayoutVars>
          <dgm:chMax val="0"/>
          <dgm:chPref val="0"/>
          <dgm:bulletEnabled val="1"/>
        </dgm:presLayoutVars>
      </dgm:prSet>
      <dgm:spPr/>
      <dgm:t>
        <a:bodyPr/>
        <a:lstStyle/>
        <a:p>
          <a:endParaRPr lang="en-US"/>
        </a:p>
      </dgm:t>
    </dgm:pt>
    <dgm:pt modelId="{28C0C87F-3A4F-4AB4-A2B3-808C6B69A244}" type="pres">
      <dgm:prSet presAssocID="{8DA1059F-8367-4305-B624-FCED18F003DC}" presName="tile3" presStyleLbl="node1" presStyleIdx="2" presStyleCnt="4"/>
      <dgm:spPr/>
      <dgm:t>
        <a:bodyPr/>
        <a:lstStyle/>
        <a:p>
          <a:endParaRPr lang="en-US"/>
        </a:p>
      </dgm:t>
    </dgm:pt>
    <dgm:pt modelId="{A245B0A9-64F3-4B0B-A9EE-7595E2C6BF0D}" type="pres">
      <dgm:prSet presAssocID="{8DA1059F-8367-4305-B624-FCED18F003DC}" presName="tile3text" presStyleLbl="node1" presStyleIdx="2" presStyleCnt="4">
        <dgm:presLayoutVars>
          <dgm:chMax val="0"/>
          <dgm:chPref val="0"/>
          <dgm:bulletEnabled val="1"/>
        </dgm:presLayoutVars>
      </dgm:prSet>
      <dgm:spPr/>
      <dgm:t>
        <a:bodyPr/>
        <a:lstStyle/>
        <a:p>
          <a:endParaRPr lang="en-US"/>
        </a:p>
      </dgm:t>
    </dgm:pt>
    <dgm:pt modelId="{C827F7E6-ED35-4198-A9F3-ABB76C1E6CBB}" type="pres">
      <dgm:prSet presAssocID="{8DA1059F-8367-4305-B624-FCED18F003DC}" presName="tile4" presStyleLbl="node1" presStyleIdx="3" presStyleCnt="4"/>
      <dgm:spPr/>
      <dgm:t>
        <a:bodyPr/>
        <a:lstStyle/>
        <a:p>
          <a:endParaRPr lang="en-US"/>
        </a:p>
      </dgm:t>
    </dgm:pt>
    <dgm:pt modelId="{82FE0D09-476C-499D-92AC-31F52D3508FA}" type="pres">
      <dgm:prSet presAssocID="{8DA1059F-8367-4305-B624-FCED18F003DC}" presName="tile4text" presStyleLbl="node1" presStyleIdx="3" presStyleCnt="4">
        <dgm:presLayoutVars>
          <dgm:chMax val="0"/>
          <dgm:chPref val="0"/>
          <dgm:bulletEnabled val="1"/>
        </dgm:presLayoutVars>
      </dgm:prSet>
      <dgm:spPr/>
      <dgm:t>
        <a:bodyPr/>
        <a:lstStyle/>
        <a:p>
          <a:endParaRPr lang="en-US"/>
        </a:p>
      </dgm:t>
    </dgm:pt>
    <dgm:pt modelId="{5201462D-09DF-4DD6-B479-2B8872FB02D5}" type="pres">
      <dgm:prSet presAssocID="{8DA1059F-8367-4305-B624-FCED18F003DC}" presName="centerTile" presStyleLbl="fgShp" presStyleIdx="0" presStyleCnt="1">
        <dgm:presLayoutVars>
          <dgm:chMax val="0"/>
          <dgm:chPref val="0"/>
        </dgm:presLayoutVars>
      </dgm:prSet>
      <dgm:spPr/>
      <dgm:t>
        <a:bodyPr/>
        <a:lstStyle/>
        <a:p>
          <a:endParaRPr lang="en-US"/>
        </a:p>
      </dgm:t>
    </dgm:pt>
  </dgm:ptLst>
  <dgm:cxnLst>
    <dgm:cxn modelId="{676D1DF8-A50C-469D-99E4-9BB10384535B}" type="presOf" srcId="{EB34A9D8-A761-419C-ADBA-A7C8BBEDACF8}" destId="{28C0C87F-3A4F-4AB4-A2B3-808C6B69A244}" srcOrd="0" destOrd="0" presId="urn:microsoft.com/office/officeart/2005/8/layout/matrix1"/>
    <dgm:cxn modelId="{B696F09A-964E-4663-A05C-4FD690DF4768}" type="presOf" srcId="{0F17A2BB-C8FD-4210-912A-0DA02D720666}" destId="{81E0F9B9-5A44-447A-A3E4-6A2522AC6ECC}" srcOrd="1" destOrd="0" presId="urn:microsoft.com/office/officeart/2005/8/layout/matrix1"/>
    <dgm:cxn modelId="{E36479FE-6F8C-4959-AC16-9DFCB52761DA}" type="presOf" srcId="{EB34A9D8-A761-419C-ADBA-A7C8BBEDACF8}" destId="{A245B0A9-64F3-4B0B-A9EE-7595E2C6BF0D}" srcOrd="1" destOrd="0" presId="urn:microsoft.com/office/officeart/2005/8/layout/matrix1"/>
    <dgm:cxn modelId="{1E18B456-CEE3-4E94-AEAB-2E6892BFE19B}" type="presOf" srcId="{8DA1059F-8367-4305-B624-FCED18F003DC}" destId="{EC3D7791-9D51-4E41-94FC-6A3D73FAD2F5}" srcOrd="0" destOrd="0" presId="urn:microsoft.com/office/officeart/2005/8/layout/matrix1"/>
    <dgm:cxn modelId="{C295F62F-0842-4D30-9956-097BFE42C0D7}" type="presOf" srcId="{49200BD0-A414-4230-9346-8B90AA8FEEC6}" destId="{5201462D-09DF-4DD6-B479-2B8872FB02D5}" srcOrd="0" destOrd="0" presId="urn:microsoft.com/office/officeart/2005/8/layout/matrix1"/>
    <dgm:cxn modelId="{FA264E06-445F-46A0-9D2A-8A4D7996FC39}" type="presOf" srcId="{C705F4B5-8572-4918-9242-566AAE18470F}" destId="{9D185AFD-A278-4FEE-8765-002B8A2E51B9}" srcOrd="0" destOrd="0" presId="urn:microsoft.com/office/officeart/2005/8/layout/matrix1"/>
    <dgm:cxn modelId="{91988AB8-5CEA-45A4-940F-C81C4585F660}" srcId="{49200BD0-A414-4230-9346-8B90AA8FEEC6}" destId="{CDCBCFAC-BBDD-4D12-936B-E2F31C781E24}" srcOrd="3" destOrd="0" parTransId="{3A47E77F-AC5B-4802-BB8A-B2930A3764F5}" sibTransId="{443D5137-B81C-4EB8-BE00-DFCCBE57D071}"/>
    <dgm:cxn modelId="{7F69A1E4-2EBF-4C91-9705-6E33B31D50CB}" srcId="{49200BD0-A414-4230-9346-8B90AA8FEEC6}" destId="{EB34A9D8-A761-419C-ADBA-A7C8BBEDACF8}" srcOrd="2" destOrd="0" parTransId="{4EB92F84-8ABB-4E42-9E62-D64A63CFC595}" sibTransId="{B28BA26E-61CB-41F7-BE44-582D3F2DFD7C}"/>
    <dgm:cxn modelId="{F42CD554-4D25-4907-940C-080E26C794CE}" type="presOf" srcId="{C705F4B5-8572-4918-9242-566AAE18470F}" destId="{F3412332-7784-4A90-845A-2E19FFED14CC}" srcOrd="1" destOrd="0" presId="urn:microsoft.com/office/officeart/2005/8/layout/matrix1"/>
    <dgm:cxn modelId="{F98075E7-8B6C-4A9B-B185-0BEC14136A3A}" srcId="{8DA1059F-8367-4305-B624-FCED18F003DC}" destId="{49200BD0-A414-4230-9346-8B90AA8FEEC6}" srcOrd="0" destOrd="0" parTransId="{854EE36A-3032-4A0A-A87E-103CEB16993D}" sibTransId="{DACBDF11-9D40-42A8-B087-EB21B49F9667}"/>
    <dgm:cxn modelId="{3FC9380A-84CB-4496-80E6-5DF1F7C03CC0}" srcId="{49200BD0-A414-4230-9346-8B90AA8FEEC6}" destId="{0F17A2BB-C8FD-4210-912A-0DA02D720666}" srcOrd="1" destOrd="0" parTransId="{64BF04DE-86C1-4256-B350-AF03429B60AD}" sibTransId="{572392CD-6324-4738-9DE6-47A552009BA6}"/>
    <dgm:cxn modelId="{9A1CFB5A-B62B-4AC3-B8F3-929FF2416453}" type="presOf" srcId="{0F17A2BB-C8FD-4210-912A-0DA02D720666}" destId="{B93A019A-6742-4392-9D4D-6617D7772956}" srcOrd="0" destOrd="0" presId="urn:microsoft.com/office/officeart/2005/8/layout/matrix1"/>
    <dgm:cxn modelId="{90D304F6-75F2-4144-8B27-353B35783C32}" type="presOf" srcId="{CDCBCFAC-BBDD-4D12-936B-E2F31C781E24}" destId="{C827F7E6-ED35-4198-A9F3-ABB76C1E6CBB}" srcOrd="0" destOrd="0" presId="urn:microsoft.com/office/officeart/2005/8/layout/matrix1"/>
    <dgm:cxn modelId="{C6B588F4-F93C-41D6-B9F1-DCB105857499}" srcId="{49200BD0-A414-4230-9346-8B90AA8FEEC6}" destId="{C705F4B5-8572-4918-9242-566AAE18470F}" srcOrd="0" destOrd="0" parTransId="{D6B4AD51-39B6-4FDB-A93B-75A7512D6CB1}" sibTransId="{E47AD1F9-59BD-458F-92C9-ACCDAAF8B0D9}"/>
    <dgm:cxn modelId="{E9348B36-54D1-4607-9784-E4D5A4B2FD75}" type="presOf" srcId="{CDCBCFAC-BBDD-4D12-936B-E2F31C781E24}" destId="{82FE0D09-476C-499D-92AC-31F52D3508FA}" srcOrd="1" destOrd="0" presId="urn:microsoft.com/office/officeart/2005/8/layout/matrix1"/>
    <dgm:cxn modelId="{D23865C0-CA46-4B06-8155-A2D818C9E5DF}" type="presParOf" srcId="{EC3D7791-9D51-4E41-94FC-6A3D73FAD2F5}" destId="{9EDD6C3C-F2C7-43C2-911E-7CA50FDC597F}" srcOrd="0" destOrd="0" presId="urn:microsoft.com/office/officeart/2005/8/layout/matrix1"/>
    <dgm:cxn modelId="{E76881E4-6BB5-40DF-899F-79BA68A693E8}" type="presParOf" srcId="{9EDD6C3C-F2C7-43C2-911E-7CA50FDC597F}" destId="{9D185AFD-A278-4FEE-8765-002B8A2E51B9}" srcOrd="0" destOrd="0" presId="urn:microsoft.com/office/officeart/2005/8/layout/matrix1"/>
    <dgm:cxn modelId="{A25967E2-FC28-4F62-A107-65DECE3787D4}" type="presParOf" srcId="{9EDD6C3C-F2C7-43C2-911E-7CA50FDC597F}" destId="{F3412332-7784-4A90-845A-2E19FFED14CC}" srcOrd="1" destOrd="0" presId="urn:microsoft.com/office/officeart/2005/8/layout/matrix1"/>
    <dgm:cxn modelId="{A23F95F2-F29F-4DF2-9BF3-0D2DB117102C}" type="presParOf" srcId="{9EDD6C3C-F2C7-43C2-911E-7CA50FDC597F}" destId="{B93A019A-6742-4392-9D4D-6617D7772956}" srcOrd="2" destOrd="0" presId="urn:microsoft.com/office/officeart/2005/8/layout/matrix1"/>
    <dgm:cxn modelId="{B809E13A-F5CC-4236-B4F0-0E10C77A7A16}" type="presParOf" srcId="{9EDD6C3C-F2C7-43C2-911E-7CA50FDC597F}" destId="{81E0F9B9-5A44-447A-A3E4-6A2522AC6ECC}" srcOrd="3" destOrd="0" presId="urn:microsoft.com/office/officeart/2005/8/layout/matrix1"/>
    <dgm:cxn modelId="{20CEDDDE-F970-4FD9-AB9F-AD1C1A3E3935}" type="presParOf" srcId="{9EDD6C3C-F2C7-43C2-911E-7CA50FDC597F}" destId="{28C0C87F-3A4F-4AB4-A2B3-808C6B69A244}" srcOrd="4" destOrd="0" presId="urn:microsoft.com/office/officeart/2005/8/layout/matrix1"/>
    <dgm:cxn modelId="{33F9E465-4EF6-4C43-AE2C-8A796C943375}" type="presParOf" srcId="{9EDD6C3C-F2C7-43C2-911E-7CA50FDC597F}" destId="{A245B0A9-64F3-4B0B-A9EE-7595E2C6BF0D}" srcOrd="5" destOrd="0" presId="urn:microsoft.com/office/officeart/2005/8/layout/matrix1"/>
    <dgm:cxn modelId="{54C08FD0-DDD0-450F-B7C6-CF22D70EE78D}" type="presParOf" srcId="{9EDD6C3C-F2C7-43C2-911E-7CA50FDC597F}" destId="{C827F7E6-ED35-4198-A9F3-ABB76C1E6CBB}" srcOrd="6" destOrd="0" presId="urn:microsoft.com/office/officeart/2005/8/layout/matrix1"/>
    <dgm:cxn modelId="{84ACAA27-5544-4DB6-8413-DAB3B36BAA0A}" type="presParOf" srcId="{9EDD6C3C-F2C7-43C2-911E-7CA50FDC597F}" destId="{82FE0D09-476C-499D-92AC-31F52D3508FA}" srcOrd="7" destOrd="0" presId="urn:microsoft.com/office/officeart/2005/8/layout/matrix1"/>
    <dgm:cxn modelId="{89881834-05AB-4EF2-ABC5-207027EEE62B}" type="presParOf" srcId="{EC3D7791-9D51-4E41-94FC-6A3D73FAD2F5}" destId="{5201462D-09DF-4DD6-B479-2B8872FB02D5}" srcOrd="1" destOrd="0" presId="urn:microsoft.com/office/officeart/2005/8/layout/matrix1"/>
  </dgm:cxnLst>
  <dgm:bg>
    <a:solidFill>
      <a:schemeClr val="tx2">
        <a:lumMod val="75000"/>
      </a:schemeClr>
    </a:solidFill>
  </dgm:bg>
  <dgm:whole>
    <a:ln w="28575">
      <a:solidFill>
        <a:schemeClr val="tx1"/>
      </a:solid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A695C8-53C7-4F19-941F-48E8809303C4}" type="doc">
      <dgm:prSet loTypeId="urn:microsoft.com/office/officeart/2005/8/layout/matrix1" loCatId="matrix" qsTypeId="urn:microsoft.com/office/officeart/2005/8/quickstyle/simple5" qsCatId="simple" csTypeId="urn:microsoft.com/office/officeart/2005/8/colors/accent0_3" csCatId="mainScheme" phldr="1"/>
      <dgm:spPr/>
      <dgm:t>
        <a:bodyPr/>
        <a:lstStyle/>
        <a:p>
          <a:endParaRPr lang="en-US"/>
        </a:p>
      </dgm:t>
    </dgm:pt>
    <dgm:pt modelId="{81927A96-4E5E-4E6B-B1FD-CC359A30A080}">
      <dgm:prSet phldrT="[Text]" custT="1"/>
      <dgm:spPr/>
      <dgm:t>
        <a:bodyPr/>
        <a:lstStyle/>
        <a:p>
          <a:pPr algn="ctr"/>
          <a:r>
            <a:rPr lang="en-US" sz="2800" b="1" smtClean="0">
              <a:latin typeface="+mn-lt"/>
            </a:rPr>
            <a:t>MODULE</a:t>
          </a:r>
        </a:p>
      </dgm:t>
    </dgm:pt>
    <dgm:pt modelId="{3C44C9BF-94A5-4C51-A6C5-0BD9876D9F38}" type="parTrans" cxnId="{56A51C4D-165A-46DB-B005-9ADE4550C2F5}">
      <dgm:prSet/>
      <dgm:spPr/>
      <dgm:t>
        <a:bodyPr/>
        <a:lstStyle/>
        <a:p>
          <a:pPr algn="l"/>
          <a:endParaRPr lang="en-US" sz="1800">
            <a:latin typeface="+mn-lt"/>
          </a:endParaRPr>
        </a:p>
      </dgm:t>
    </dgm:pt>
    <dgm:pt modelId="{D60D2C09-C221-427E-BD68-96A8E12B55AA}" type="sibTrans" cxnId="{56A51C4D-165A-46DB-B005-9ADE4550C2F5}">
      <dgm:prSet/>
      <dgm:spPr/>
      <dgm:t>
        <a:bodyPr/>
        <a:lstStyle/>
        <a:p>
          <a:pPr algn="l"/>
          <a:endParaRPr lang="en-US" sz="1800">
            <a:latin typeface="+mn-lt"/>
          </a:endParaRPr>
        </a:p>
      </dgm:t>
    </dgm:pt>
    <dgm:pt modelId="{CC492DD7-65C1-42CB-8952-6A817CC6D44A}">
      <dgm:prSet phldrT="[Text]" custT="1"/>
      <dgm:spPr/>
      <dgm:t>
        <a:bodyPr/>
        <a:lstStyle/>
        <a:p>
          <a:pPr algn="l"/>
          <a:r>
            <a:rPr lang="en-US" sz="1800" b="0" i="0" u="none" strike="noStrike" smtClean="0">
              <a:latin typeface="+mn-lt"/>
            </a:rPr>
            <a:t>Screening</a:t>
          </a:r>
          <a:br>
            <a:rPr lang="en-US" sz="1800" b="0" i="0" u="none" strike="noStrike" smtClean="0">
              <a:latin typeface="+mn-lt"/>
            </a:rPr>
          </a:br>
          <a:r>
            <a:rPr lang="en-US" sz="1800" b="0" i="0" u="none" strike="noStrike" smtClean="0">
              <a:latin typeface="+mn-lt"/>
            </a:rPr>
            <a:t>Agency information</a:t>
          </a:r>
          <a:br>
            <a:rPr lang="en-US" sz="1800" b="0" i="0" u="none" strike="noStrike" smtClean="0">
              <a:latin typeface="+mn-lt"/>
            </a:rPr>
          </a:br>
          <a:r>
            <a:rPr lang="en-US" sz="1800" b="0" i="0" u="none" strike="noStrike" smtClean="0">
              <a:latin typeface="+mn-lt"/>
            </a:rPr>
            <a:t>Business Profiles</a:t>
          </a:r>
          <a:endParaRPr lang="en-US" sz="1800">
            <a:latin typeface="+mn-lt"/>
          </a:endParaRPr>
        </a:p>
      </dgm:t>
    </dgm:pt>
    <dgm:pt modelId="{0066C3C7-DC14-46D8-A576-D167A8CEC580}" type="parTrans" cxnId="{7BCEBF3A-ED3E-4BB5-8986-174E70F97B0A}">
      <dgm:prSet/>
      <dgm:spPr/>
      <dgm:t>
        <a:bodyPr/>
        <a:lstStyle/>
        <a:p>
          <a:pPr algn="l"/>
          <a:endParaRPr lang="en-US" sz="1800">
            <a:latin typeface="+mn-lt"/>
          </a:endParaRPr>
        </a:p>
      </dgm:t>
    </dgm:pt>
    <dgm:pt modelId="{CD6B2BD9-CE05-42D1-AC24-0BA6AF147CBE}" type="sibTrans" cxnId="{7BCEBF3A-ED3E-4BB5-8986-174E70F97B0A}">
      <dgm:prSet/>
      <dgm:spPr/>
      <dgm:t>
        <a:bodyPr/>
        <a:lstStyle/>
        <a:p>
          <a:pPr algn="l"/>
          <a:endParaRPr lang="en-US" sz="1800">
            <a:latin typeface="+mn-lt"/>
          </a:endParaRPr>
        </a:p>
      </dgm:t>
    </dgm:pt>
    <dgm:pt modelId="{81B66DA3-860F-4C81-88BC-F56B4DF9ACF3}">
      <dgm:prSet phldrT="[Text]" custT="1"/>
      <dgm:spPr/>
      <dgm:t>
        <a:bodyPr/>
        <a:lstStyle/>
        <a:p>
          <a:pPr algn="l"/>
          <a:r>
            <a:rPr lang="en-US" sz="1800" b="0" i="0" u="none" strike="noStrike" smtClean="0">
              <a:latin typeface="+mn-lt"/>
            </a:rPr>
            <a:t>Establishment/Enterprise</a:t>
          </a:r>
          <a:br>
            <a:rPr lang="en-US" sz="1800" b="0" i="0" u="none" strike="noStrike" smtClean="0">
              <a:latin typeface="+mn-lt"/>
            </a:rPr>
          </a:br>
          <a:r>
            <a:rPr lang="en-US" sz="1800" b="0" i="0" u="none" strike="noStrike" smtClean="0">
              <a:latin typeface="+mn-lt"/>
            </a:rPr>
            <a:t>Duplicate</a:t>
          </a:r>
          <a:br>
            <a:rPr lang="en-US" sz="1800" b="0" i="0" u="none" strike="noStrike" smtClean="0">
              <a:latin typeface="+mn-lt"/>
            </a:rPr>
          </a:br>
          <a:r>
            <a:rPr lang="en-US" sz="1800" b="0" i="0" u="none" strike="noStrike" smtClean="0">
              <a:latin typeface="+mn-lt"/>
            </a:rPr>
            <a:t>Data Collection</a:t>
          </a:r>
          <a:br>
            <a:rPr lang="en-US" sz="1800" b="0" i="0" u="none" strike="noStrike" smtClean="0">
              <a:latin typeface="+mn-lt"/>
            </a:rPr>
          </a:br>
          <a:r>
            <a:rPr lang="en-US" sz="1800" b="0" i="0" u="none" strike="noStrike" smtClean="0">
              <a:latin typeface="+mn-lt"/>
            </a:rPr>
            <a:t>Respondent Management Control</a:t>
          </a:r>
          <a:endParaRPr lang="en-US" sz="1800">
            <a:latin typeface="+mn-lt"/>
          </a:endParaRPr>
        </a:p>
      </dgm:t>
    </dgm:pt>
    <dgm:pt modelId="{74C45036-BC02-4772-BE0E-CBABB6E63AAD}" type="parTrans" cxnId="{8D6C5EC8-295C-45B5-947B-1F608F776303}">
      <dgm:prSet/>
      <dgm:spPr/>
      <dgm:t>
        <a:bodyPr/>
        <a:lstStyle/>
        <a:p>
          <a:pPr algn="l"/>
          <a:endParaRPr lang="en-US" sz="1800">
            <a:latin typeface="+mn-lt"/>
          </a:endParaRPr>
        </a:p>
      </dgm:t>
    </dgm:pt>
    <dgm:pt modelId="{2F269E05-B4A2-4403-9DB2-8BEDAF4447F2}" type="sibTrans" cxnId="{8D6C5EC8-295C-45B5-947B-1F608F776303}">
      <dgm:prSet/>
      <dgm:spPr/>
      <dgm:t>
        <a:bodyPr/>
        <a:lstStyle/>
        <a:p>
          <a:pPr algn="l"/>
          <a:endParaRPr lang="en-US" sz="1800">
            <a:latin typeface="+mn-lt"/>
          </a:endParaRPr>
        </a:p>
      </dgm:t>
    </dgm:pt>
    <dgm:pt modelId="{BC98A0F0-4ED4-4439-84CA-65F55C1AE1E7}">
      <dgm:prSet phldrT="[Text]" custT="1"/>
      <dgm:spPr/>
      <dgm:t>
        <a:bodyPr/>
        <a:lstStyle/>
        <a:p>
          <a:pPr algn="l"/>
          <a:r>
            <a:rPr lang="en-US" sz="1800" b="0" i="0" u="none" strike="noStrike" dirty="0" smtClean="0">
              <a:latin typeface="+mn-lt"/>
            </a:rPr>
            <a:t>Report</a:t>
          </a:r>
          <a:br>
            <a:rPr lang="en-US" sz="1800" b="0" i="0" u="none" strike="noStrike" dirty="0" smtClean="0">
              <a:latin typeface="+mn-lt"/>
            </a:rPr>
          </a:br>
          <a:r>
            <a:rPr lang="en-US" sz="1800" b="0" i="0" u="none" strike="noStrike" dirty="0" smtClean="0">
              <a:latin typeface="+mn-lt"/>
            </a:rPr>
            <a:t>Business Intelligence (BI)</a:t>
          </a:r>
          <a:endParaRPr lang="en-US" sz="1800" dirty="0">
            <a:latin typeface="+mn-lt"/>
          </a:endParaRPr>
        </a:p>
      </dgm:t>
    </dgm:pt>
    <dgm:pt modelId="{CC70A761-5BC9-48DB-A858-CF53B7448FE4}" type="parTrans" cxnId="{2E10C8C3-1183-4EE0-84B4-EAB72E2CF5D9}">
      <dgm:prSet/>
      <dgm:spPr/>
      <dgm:t>
        <a:bodyPr/>
        <a:lstStyle/>
        <a:p>
          <a:pPr algn="l"/>
          <a:endParaRPr lang="en-US" sz="1800">
            <a:latin typeface="+mn-lt"/>
          </a:endParaRPr>
        </a:p>
      </dgm:t>
    </dgm:pt>
    <dgm:pt modelId="{EDB091A3-1FF3-4178-9A9B-184445DD6535}" type="sibTrans" cxnId="{2E10C8C3-1183-4EE0-84B4-EAB72E2CF5D9}">
      <dgm:prSet/>
      <dgm:spPr/>
      <dgm:t>
        <a:bodyPr/>
        <a:lstStyle/>
        <a:p>
          <a:pPr algn="l"/>
          <a:endParaRPr lang="en-US" sz="1800">
            <a:latin typeface="+mn-lt"/>
          </a:endParaRPr>
        </a:p>
      </dgm:t>
    </dgm:pt>
    <dgm:pt modelId="{9A756FAA-92E5-49C8-B30F-F1633081798D}">
      <dgm:prSet phldrT="[Text]" custT="1"/>
      <dgm:spPr/>
      <dgm:t>
        <a:bodyPr/>
        <a:lstStyle/>
        <a:p>
          <a:pPr algn="l"/>
          <a:r>
            <a:rPr lang="en-US" sz="1800" b="0" i="0" u="none" strike="noStrike" dirty="0" smtClean="0">
              <a:latin typeface="+mn-lt"/>
            </a:rPr>
            <a:t>Geographical Information System (GIS</a:t>
          </a:r>
          <a:r>
            <a:rPr lang="en-US" sz="1800" b="0" i="0" u="none" strike="noStrike" dirty="0" smtClean="0">
              <a:latin typeface="+mn-lt"/>
            </a:rPr>
            <a:t>)</a:t>
          </a:r>
          <a:endParaRPr lang="en-US" sz="1800" dirty="0" smtClean="0">
            <a:latin typeface="+mn-lt"/>
          </a:endParaRPr>
        </a:p>
      </dgm:t>
    </dgm:pt>
    <dgm:pt modelId="{0D49B5C2-B57C-41D4-A484-7A8BF9083CF5}" type="parTrans" cxnId="{5A944264-42B7-4C7B-8C96-9D014FECBCC8}">
      <dgm:prSet/>
      <dgm:spPr/>
      <dgm:t>
        <a:bodyPr/>
        <a:lstStyle/>
        <a:p>
          <a:pPr algn="l"/>
          <a:endParaRPr lang="en-US" sz="1800">
            <a:latin typeface="+mn-lt"/>
          </a:endParaRPr>
        </a:p>
      </dgm:t>
    </dgm:pt>
    <dgm:pt modelId="{9F9ACC39-BB5D-4FDE-A42F-BEF163C20ED9}" type="sibTrans" cxnId="{5A944264-42B7-4C7B-8C96-9D014FECBCC8}">
      <dgm:prSet/>
      <dgm:spPr/>
      <dgm:t>
        <a:bodyPr/>
        <a:lstStyle/>
        <a:p>
          <a:pPr algn="l"/>
          <a:endParaRPr lang="en-US" sz="1800">
            <a:latin typeface="+mn-lt"/>
          </a:endParaRPr>
        </a:p>
      </dgm:t>
    </dgm:pt>
    <dgm:pt modelId="{38120434-07BD-49DA-9DDF-8D97D9D3A97A}" type="pres">
      <dgm:prSet presAssocID="{96A695C8-53C7-4F19-941F-48E8809303C4}" presName="diagram" presStyleCnt="0">
        <dgm:presLayoutVars>
          <dgm:chMax val="1"/>
          <dgm:dir/>
          <dgm:animLvl val="ctr"/>
          <dgm:resizeHandles val="exact"/>
        </dgm:presLayoutVars>
      </dgm:prSet>
      <dgm:spPr/>
      <dgm:t>
        <a:bodyPr/>
        <a:lstStyle/>
        <a:p>
          <a:endParaRPr lang="en-US"/>
        </a:p>
      </dgm:t>
    </dgm:pt>
    <dgm:pt modelId="{F6F5FCAE-E1AC-43C8-9E3D-00970EB3ADFA}" type="pres">
      <dgm:prSet presAssocID="{96A695C8-53C7-4F19-941F-48E8809303C4}" presName="matrix" presStyleCnt="0"/>
      <dgm:spPr/>
      <dgm:t>
        <a:bodyPr/>
        <a:lstStyle/>
        <a:p>
          <a:endParaRPr lang="en-US"/>
        </a:p>
      </dgm:t>
    </dgm:pt>
    <dgm:pt modelId="{AAC60082-67CF-4E19-8696-90A6FA815733}" type="pres">
      <dgm:prSet presAssocID="{96A695C8-53C7-4F19-941F-48E8809303C4}" presName="tile1" presStyleLbl="node1" presStyleIdx="0" presStyleCnt="4"/>
      <dgm:spPr/>
      <dgm:t>
        <a:bodyPr/>
        <a:lstStyle/>
        <a:p>
          <a:endParaRPr lang="en-US"/>
        </a:p>
      </dgm:t>
    </dgm:pt>
    <dgm:pt modelId="{D5983A52-B7E3-4906-9905-1C8D89D1FD4E}" type="pres">
      <dgm:prSet presAssocID="{96A695C8-53C7-4F19-941F-48E8809303C4}" presName="tile1text" presStyleLbl="node1" presStyleIdx="0" presStyleCnt="4">
        <dgm:presLayoutVars>
          <dgm:chMax val="0"/>
          <dgm:chPref val="0"/>
          <dgm:bulletEnabled val="1"/>
        </dgm:presLayoutVars>
      </dgm:prSet>
      <dgm:spPr/>
      <dgm:t>
        <a:bodyPr/>
        <a:lstStyle/>
        <a:p>
          <a:endParaRPr lang="en-US"/>
        </a:p>
      </dgm:t>
    </dgm:pt>
    <dgm:pt modelId="{0B9A1CEC-C73C-47C4-8F5F-07810259718B}" type="pres">
      <dgm:prSet presAssocID="{96A695C8-53C7-4F19-941F-48E8809303C4}" presName="tile2" presStyleLbl="node1" presStyleIdx="1" presStyleCnt="4"/>
      <dgm:spPr/>
      <dgm:t>
        <a:bodyPr/>
        <a:lstStyle/>
        <a:p>
          <a:endParaRPr lang="en-US"/>
        </a:p>
      </dgm:t>
    </dgm:pt>
    <dgm:pt modelId="{8F1356D1-5A76-4F7D-9CC7-340A8859E21A}" type="pres">
      <dgm:prSet presAssocID="{96A695C8-53C7-4F19-941F-48E8809303C4}" presName="tile2text" presStyleLbl="node1" presStyleIdx="1" presStyleCnt="4">
        <dgm:presLayoutVars>
          <dgm:chMax val="0"/>
          <dgm:chPref val="0"/>
          <dgm:bulletEnabled val="1"/>
        </dgm:presLayoutVars>
      </dgm:prSet>
      <dgm:spPr/>
      <dgm:t>
        <a:bodyPr/>
        <a:lstStyle/>
        <a:p>
          <a:endParaRPr lang="en-US"/>
        </a:p>
      </dgm:t>
    </dgm:pt>
    <dgm:pt modelId="{AF1009F9-0712-47E2-990E-C48732D71B6C}" type="pres">
      <dgm:prSet presAssocID="{96A695C8-53C7-4F19-941F-48E8809303C4}" presName="tile3" presStyleLbl="node1" presStyleIdx="2" presStyleCnt="4" custScaleY="63157" custLinFactNeighborY="-15790"/>
      <dgm:spPr/>
      <dgm:t>
        <a:bodyPr/>
        <a:lstStyle/>
        <a:p>
          <a:endParaRPr lang="en-US"/>
        </a:p>
      </dgm:t>
    </dgm:pt>
    <dgm:pt modelId="{2633FDA4-093D-4E06-86F0-A9803CAF25AC}" type="pres">
      <dgm:prSet presAssocID="{96A695C8-53C7-4F19-941F-48E8809303C4}" presName="tile3text" presStyleLbl="node1" presStyleIdx="2" presStyleCnt="4">
        <dgm:presLayoutVars>
          <dgm:chMax val="0"/>
          <dgm:chPref val="0"/>
          <dgm:bulletEnabled val="1"/>
        </dgm:presLayoutVars>
      </dgm:prSet>
      <dgm:spPr/>
      <dgm:t>
        <a:bodyPr/>
        <a:lstStyle/>
        <a:p>
          <a:endParaRPr lang="en-US"/>
        </a:p>
      </dgm:t>
    </dgm:pt>
    <dgm:pt modelId="{55525A21-3FEB-49A5-86E2-5F9823843261}" type="pres">
      <dgm:prSet presAssocID="{96A695C8-53C7-4F19-941F-48E8809303C4}" presName="tile4" presStyleLbl="node1" presStyleIdx="3" presStyleCnt="4" custScaleY="63159" custLinFactNeighborY="-15790"/>
      <dgm:spPr/>
      <dgm:t>
        <a:bodyPr/>
        <a:lstStyle/>
        <a:p>
          <a:endParaRPr lang="en-US"/>
        </a:p>
      </dgm:t>
    </dgm:pt>
    <dgm:pt modelId="{EA75C479-CCF9-4C43-A390-250813009A6B}" type="pres">
      <dgm:prSet presAssocID="{96A695C8-53C7-4F19-941F-48E8809303C4}" presName="tile4text" presStyleLbl="node1" presStyleIdx="3" presStyleCnt="4">
        <dgm:presLayoutVars>
          <dgm:chMax val="0"/>
          <dgm:chPref val="0"/>
          <dgm:bulletEnabled val="1"/>
        </dgm:presLayoutVars>
      </dgm:prSet>
      <dgm:spPr/>
      <dgm:t>
        <a:bodyPr/>
        <a:lstStyle/>
        <a:p>
          <a:endParaRPr lang="en-US"/>
        </a:p>
      </dgm:t>
    </dgm:pt>
    <dgm:pt modelId="{0D982BD9-3637-4F9B-AFF7-9028552800CC}" type="pres">
      <dgm:prSet presAssocID="{96A695C8-53C7-4F19-941F-48E8809303C4}" presName="centerTile" presStyleLbl="fgShp" presStyleIdx="0" presStyleCnt="1" custScaleY="80000" custLinFactNeighborX="-2381" custLinFactNeighborY="20000">
        <dgm:presLayoutVars>
          <dgm:chMax val="0"/>
          <dgm:chPref val="0"/>
        </dgm:presLayoutVars>
      </dgm:prSet>
      <dgm:spPr/>
      <dgm:t>
        <a:bodyPr/>
        <a:lstStyle/>
        <a:p>
          <a:endParaRPr lang="en-US"/>
        </a:p>
      </dgm:t>
    </dgm:pt>
  </dgm:ptLst>
  <dgm:cxnLst>
    <dgm:cxn modelId="{FF4B4A58-3020-46F5-9AA3-1A1A9BE67C78}" type="presOf" srcId="{9A756FAA-92E5-49C8-B30F-F1633081798D}" destId="{EA75C479-CCF9-4C43-A390-250813009A6B}" srcOrd="1" destOrd="0" presId="urn:microsoft.com/office/officeart/2005/8/layout/matrix1"/>
    <dgm:cxn modelId="{13CEE64B-F6DF-49C3-A41E-AE30A0CB08FB}" type="presOf" srcId="{CC492DD7-65C1-42CB-8952-6A817CC6D44A}" destId="{D5983A52-B7E3-4906-9905-1C8D89D1FD4E}" srcOrd="1" destOrd="0" presId="urn:microsoft.com/office/officeart/2005/8/layout/matrix1"/>
    <dgm:cxn modelId="{EE82B30E-3572-491C-9BAF-B69027228CA9}" type="presOf" srcId="{96A695C8-53C7-4F19-941F-48E8809303C4}" destId="{38120434-07BD-49DA-9DDF-8D97D9D3A97A}" srcOrd="0" destOrd="0" presId="urn:microsoft.com/office/officeart/2005/8/layout/matrix1"/>
    <dgm:cxn modelId="{18E24696-3AC7-4918-9F7A-656B0DB0A4B3}" type="presOf" srcId="{BC98A0F0-4ED4-4439-84CA-65F55C1AE1E7}" destId="{2633FDA4-093D-4E06-86F0-A9803CAF25AC}" srcOrd="1" destOrd="0" presId="urn:microsoft.com/office/officeart/2005/8/layout/matrix1"/>
    <dgm:cxn modelId="{C27FB129-A80F-46D8-9235-B52EDA36351A}" type="presOf" srcId="{81927A96-4E5E-4E6B-B1FD-CC359A30A080}" destId="{0D982BD9-3637-4F9B-AFF7-9028552800CC}" srcOrd="0" destOrd="0" presId="urn:microsoft.com/office/officeart/2005/8/layout/matrix1"/>
    <dgm:cxn modelId="{5B5F6AF1-921E-4C00-8FAD-240BE71F289D}" type="presOf" srcId="{81B66DA3-860F-4C81-88BC-F56B4DF9ACF3}" destId="{0B9A1CEC-C73C-47C4-8F5F-07810259718B}" srcOrd="0" destOrd="0" presId="urn:microsoft.com/office/officeart/2005/8/layout/matrix1"/>
    <dgm:cxn modelId="{7BCEBF3A-ED3E-4BB5-8986-174E70F97B0A}" srcId="{81927A96-4E5E-4E6B-B1FD-CC359A30A080}" destId="{CC492DD7-65C1-42CB-8952-6A817CC6D44A}" srcOrd="0" destOrd="0" parTransId="{0066C3C7-DC14-46D8-A576-D167A8CEC580}" sibTransId="{CD6B2BD9-CE05-42D1-AC24-0BA6AF147CBE}"/>
    <dgm:cxn modelId="{5A944264-42B7-4C7B-8C96-9D014FECBCC8}" srcId="{81927A96-4E5E-4E6B-B1FD-CC359A30A080}" destId="{9A756FAA-92E5-49C8-B30F-F1633081798D}" srcOrd="3" destOrd="0" parTransId="{0D49B5C2-B57C-41D4-A484-7A8BF9083CF5}" sibTransId="{9F9ACC39-BB5D-4FDE-A42F-BEF163C20ED9}"/>
    <dgm:cxn modelId="{56A51C4D-165A-46DB-B005-9ADE4550C2F5}" srcId="{96A695C8-53C7-4F19-941F-48E8809303C4}" destId="{81927A96-4E5E-4E6B-B1FD-CC359A30A080}" srcOrd="0" destOrd="0" parTransId="{3C44C9BF-94A5-4C51-A6C5-0BD9876D9F38}" sibTransId="{D60D2C09-C221-427E-BD68-96A8E12B55AA}"/>
    <dgm:cxn modelId="{DC1AA341-6262-4D64-9B08-90832FEF0F5C}" type="presOf" srcId="{9A756FAA-92E5-49C8-B30F-F1633081798D}" destId="{55525A21-3FEB-49A5-86E2-5F9823843261}" srcOrd="0" destOrd="0" presId="urn:microsoft.com/office/officeart/2005/8/layout/matrix1"/>
    <dgm:cxn modelId="{3F6C9418-0FE7-4A0C-B9FD-5B1A1599E9B2}" type="presOf" srcId="{CC492DD7-65C1-42CB-8952-6A817CC6D44A}" destId="{AAC60082-67CF-4E19-8696-90A6FA815733}" srcOrd="0" destOrd="0" presId="urn:microsoft.com/office/officeart/2005/8/layout/matrix1"/>
    <dgm:cxn modelId="{E1523595-3634-4438-BFD1-A167DDB447B7}" type="presOf" srcId="{81B66DA3-860F-4C81-88BC-F56B4DF9ACF3}" destId="{8F1356D1-5A76-4F7D-9CC7-340A8859E21A}" srcOrd="1" destOrd="0" presId="urn:microsoft.com/office/officeart/2005/8/layout/matrix1"/>
    <dgm:cxn modelId="{8D6C5EC8-295C-45B5-947B-1F608F776303}" srcId="{81927A96-4E5E-4E6B-B1FD-CC359A30A080}" destId="{81B66DA3-860F-4C81-88BC-F56B4DF9ACF3}" srcOrd="1" destOrd="0" parTransId="{74C45036-BC02-4772-BE0E-CBABB6E63AAD}" sibTransId="{2F269E05-B4A2-4403-9DB2-8BEDAF4447F2}"/>
    <dgm:cxn modelId="{2E10C8C3-1183-4EE0-84B4-EAB72E2CF5D9}" srcId="{81927A96-4E5E-4E6B-B1FD-CC359A30A080}" destId="{BC98A0F0-4ED4-4439-84CA-65F55C1AE1E7}" srcOrd="2" destOrd="0" parTransId="{CC70A761-5BC9-48DB-A858-CF53B7448FE4}" sibTransId="{EDB091A3-1FF3-4178-9A9B-184445DD6535}"/>
    <dgm:cxn modelId="{183C392A-D587-4F85-A23D-85E77B780D34}" type="presOf" srcId="{BC98A0F0-4ED4-4439-84CA-65F55C1AE1E7}" destId="{AF1009F9-0712-47E2-990E-C48732D71B6C}" srcOrd="0" destOrd="0" presId="urn:microsoft.com/office/officeart/2005/8/layout/matrix1"/>
    <dgm:cxn modelId="{426EE25E-C8DE-4D8A-92BF-1A9EB914F47F}" type="presParOf" srcId="{38120434-07BD-49DA-9DDF-8D97D9D3A97A}" destId="{F6F5FCAE-E1AC-43C8-9E3D-00970EB3ADFA}" srcOrd="0" destOrd="0" presId="urn:microsoft.com/office/officeart/2005/8/layout/matrix1"/>
    <dgm:cxn modelId="{708A85BD-36CD-413D-A7DA-37DB1E9989F2}" type="presParOf" srcId="{F6F5FCAE-E1AC-43C8-9E3D-00970EB3ADFA}" destId="{AAC60082-67CF-4E19-8696-90A6FA815733}" srcOrd="0" destOrd="0" presId="urn:microsoft.com/office/officeart/2005/8/layout/matrix1"/>
    <dgm:cxn modelId="{CE2A6347-F941-4880-8A4C-431515F85F9F}" type="presParOf" srcId="{F6F5FCAE-E1AC-43C8-9E3D-00970EB3ADFA}" destId="{D5983A52-B7E3-4906-9905-1C8D89D1FD4E}" srcOrd="1" destOrd="0" presId="urn:microsoft.com/office/officeart/2005/8/layout/matrix1"/>
    <dgm:cxn modelId="{AEEC87C0-C2C3-49A5-99B3-0C4480D36363}" type="presParOf" srcId="{F6F5FCAE-E1AC-43C8-9E3D-00970EB3ADFA}" destId="{0B9A1CEC-C73C-47C4-8F5F-07810259718B}" srcOrd="2" destOrd="0" presId="urn:microsoft.com/office/officeart/2005/8/layout/matrix1"/>
    <dgm:cxn modelId="{6F262828-C5CE-4B2A-8A99-4563DCC897BE}" type="presParOf" srcId="{F6F5FCAE-E1AC-43C8-9E3D-00970EB3ADFA}" destId="{8F1356D1-5A76-4F7D-9CC7-340A8859E21A}" srcOrd="3" destOrd="0" presId="urn:microsoft.com/office/officeart/2005/8/layout/matrix1"/>
    <dgm:cxn modelId="{5160C8DA-1ADE-4F1E-B842-4CA35B945986}" type="presParOf" srcId="{F6F5FCAE-E1AC-43C8-9E3D-00970EB3ADFA}" destId="{AF1009F9-0712-47E2-990E-C48732D71B6C}" srcOrd="4" destOrd="0" presId="urn:microsoft.com/office/officeart/2005/8/layout/matrix1"/>
    <dgm:cxn modelId="{5CF06BAC-B8D4-4CA6-AE8B-5BD5363FAA21}" type="presParOf" srcId="{F6F5FCAE-E1AC-43C8-9E3D-00970EB3ADFA}" destId="{2633FDA4-093D-4E06-86F0-A9803CAF25AC}" srcOrd="5" destOrd="0" presId="urn:microsoft.com/office/officeart/2005/8/layout/matrix1"/>
    <dgm:cxn modelId="{69F31BA6-F306-406E-9943-9CEAB4E064CD}" type="presParOf" srcId="{F6F5FCAE-E1AC-43C8-9E3D-00970EB3ADFA}" destId="{55525A21-3FEB-49A5-86E2-5F9823843261}" srcOrd="6" destOrd="0" presId="urn:microsoft.com/office/officeart/2005/8/layout/matrix1"/>
    <dgm:cxn modelId="{057B2FA8-B1F8-4C2D-828C-FBF90124F50A}" type="presParOf" srcId="{F6F5FCAE-E1AC-43C8-9E3D-00970EB3ADFA}" destId="{EA75C479-CCF9-4C43-A390-250813009A6B}" srcOrd="7" destOrd="0" presId="urn:microsoft.com/office/officeart/2005/8/layout/matrix1"/>
    <dgm:cxn modelId="{D8C09EFB-360D-4C5D-89BC-BE7AF5AA3A84}" type="presParOf" srcId="{38120434-07BD-49DA-9DDF-8D97D9D3A97A}" destId="{0D982BD9-3637-4F9B-AFF7-9028552800CC}" srcOrd="1" destOrd="0" presId="urn:microsoft.com/office/officeart/2005/8/layout/matrix1"/>
  </dgm:cxnLst>
  <dgm:bg>
    <a:noFill/>
  </dgm:bg>
  <dgm:whole>
    <a:ln>
      <a:solidFill>
        <a:schemeClr val="bg1"/>
      </a:solidFill>
    </a:ln>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48DE34-9794-4ACC-B2AF-DD16AE8FAD39}" type="doc">
      <dgm:prSet loTypeId="urn:microsoft.com/office/officeart/2005/8/layout/vList3#7" loCatId="list" qsTypeId="urn:microsoft.com/office/officeart/2005/8/quickstyle/simple1" qsCatId="simple" csTypeId="urn:microsoft.com/office/officeart/2005/8/colors/accent1_2" csCatId="accent1" phldr="1"/>
      <dgm:spPr/>
      <dgm:t>
        <a:bodyPr/>
        <a:lstStyle/>
        <a:p>
          <a:endParaRPr lang="en-US"/>
        </a:p>
      </dgm:t>
    </dgm:pt>
    <dgm:pt modelId="{677C8C34-ED25-40B2-9AA6-6F2F24414BB8}" type="pres">
      <dgm:prSet presAssocID="{0C48DE34-9794-4ACC-B2AF-DD16AE8FAD39}" presName="linearFlow" presStyleCnt="0">
        <dgm:presLayoutVars>
          <dgm:dir/>
          <dgm:resizeHandles val="exact"/>
        </dgm:presLayoutVars>
      </dgm:prSet>
      <dgm:spPr/>
      <dgm:t>
        <a:bodyPr/>
        <a:lstStyle/>
        <a:p>
          <a:endParaRPr lang="en-US"/>
        </a:p>
      </dgm:t>
    </dgm:pt>
  </dgm:ptLst>
  <dgm:cxnLst>
    <dgm:cxn modelId="{BEBA7147-21D9-4419-805E-C4186058ACD0}" type="presOf" srcId="{0C48DE34-9794-4ACC-B2AF-DD16AE8FAD39}" destId="{677C8C34-ED25-40B2-9AA6-6F2F24414BB8}" srcOrd="0" destOrd="0" presId="urn:microsoft.com/office/officeart/2005/8/layout/vList3#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48DE34-9794-4ACC-B2AF-DD16AE8FAD39}" type="doc">
      <dgm:prSet loTypeId="urn:microsoft.com/office/officeart/2005/8/layout/vList3#8" loCatId="list" qsTypeId="urn:microsoft.com/office/officeart/2005/8/quickstyle/simple1" qsCatId="simple" csTypeId="urn:microsoft.com/office/officeart/2005/8/colors/accent1_2" csCatId="accent1" phldr="1"/>
      <dgm:spPr/>
      <dgm:t>
        <a:bodyPr/>
        <a:lstStyle/>
        <a:p>
          <a:endParaRPr lang="en-US"/>
        </a:p>
      </dgm:t>
    </dgm:pt>
    <dgm:pt modelId="{36405382-6BE3-47A5-98BB-2BEBB3639967}">
      <dgm:prSet phldrT="[Text]" custT="1"/>
      <dgm:spPr>
        <a:solidFill>
          <a:schemeClr val="tx2">
            <a:lumMod val="50000"/>
          </a:schemeClr>
        </a:solidFill>
      </dgm:spPr>
      <dgm:t>
        <a:bodyPr/>
        <a:lstStyle/>
        <a:p>
          <a:pPr marL="517525" indent="-517525" algn="l"/>
          <a:r>
            <a:rPr lang="en-US" sz="3000" b="1" dirty="0" smtClean="0"/>
            <a:t>      Coverage Of </a:t>
          </a:r>
          <a:r>
            <a:rPr lang="en-US" sz="3000" b="1" dirty="0" smtClean="0"/>
            <a:t>MBR</a:t>
          </a:r>
          <a:endParaRPr lang="en-US" sz="3000" b="1" dirty="0"/>
        </a:p>
      </dgm:t>
    </dgm:pt>
    <dgm:pt modelId="{F3307566-D009-44C0-80FC-D0D0DCD05BFC}" type="parTrans" cxnId="{08947232-6BB4-42F4-BE2B-0E541A02DFBA}">
      <dgm:prSet/>
      <dgm:spPr/>
      <dgm:t>
        <a:bodyPr/>
        <a:lstStyle/>
        <a:p>
          <a:endParaRPr lang="en-US" sz="3000" b="1"/>
        </a:p>
      </dgm:t>
    </dgm:pt>
    <dgm:pt modelId="{41170A74-9B93-49F6-9FD1-2830BA83295D}" type="sibTrans" cxnId="{08947232-6BB4-42F4-BE2B-0E541A02DFBA}">
      <dgm:prSet/>
      <dgm:spPr/>
      <dgm:t>
        <a:bodyPr/>
        <a:lstStyle/>
        <a:p>
          <a:endParaRPr lang="en-US" sz="3000" b="1"/>
        </a:p>
      </dgm:t>
    </dgm:pt>
    <dgm:pt modelId="{677C8C34-ED25-40B2-9AA6-6F2F24414BB8}" type="pres">
      <dgm:prSet presAssocID="{0C48DE34-9794-4ACC-B2AF-DD16AE8FAD39}" presName="linearFlow" presStyleCnt="0">
        <dgm:presLayoutVars>
          <dgm:dir/>
          <dgm:resizeHandles val="exact"/>
        </dgm:presLayoutVars>
      </dgm:prSet>
      <dgm:spPr/>
      <dgm:t>
        <a:bodyPr/>
        <a:lstStyle/>
        <a:p>
          <a:endParaRPr lang="en-US"/>
        </a:p>
      </dgm:t>
    </dgm:pt>
    <dgm:pt modelId="{FAA27ED9-A124-412E-A252-8390A09C32ED}" type="pres">
      <dgm:prSet presAssocID="{36405382-6BE3-47A5-98BB-2BEBB3639967}" presName="composite" presStyleCnt="0"/>
      <dgm:spPr/>
    </dgm:pt>
    <dgm:pt modelId="{A658F537-C29D-4390-A564-14D7405056FD}" type="pres">
      <dgm:prSet presAssocID="{36405382-6BE3-47A5-98BB-2BEBB3639967}" presName="imgShp" presStyleLbl="fgImgPlace1" presStyleIdx="0" presStyleCnt="1" custScaleX="99999" custScaleY="83415" custLinFactX="-29016" custLinFactNeighborX="-100000"/>
      <dgm:spPr>
        <a:blipFill rotWithShape="0">
          <a:blip xmlns:r="http://schemas.openxmlformats.org/officeDocument/2006/relationships" r:embed="rId1"/>
          <a:stretch>
            <a:fillRect/>
          </a:stretch>
        </a:blipFill>
      </dgm:spPr>
      <dgm:t>
        <a:bodyPr/>
        <a:lstStyle/>
        <a:p>
          <a:endParaRPr lang="en-US"/>
        </a:p>
      </dgm:t>
    </dgm:pt>
    <dgm:pt modelId="{B110E392-13EE-4902-B7BD-5A1CD08FEBF8}" type="pres">
      <dgm:prSet presAssocID="{36405382-6BE3-47A5-98BB-2BEBB3639967}" presName="txShp" presStyleLbl="node1" presStyleIdx="0" presStyleCnt="1" custScaleX="150376" custLinFactNeighborX="-2593" custLinFactNeighborY="49">
        <dgm:presLayoutVars>
          <dgm:bulletEnabled val="1"/>
        </dgm:presLayoutVars>
      </dgm:prSet>
      <dgm:spPr/>
      <dgm:t>
        <a:bodyPr/>
        <a:lstStyle/>
        <a:p>
          <a:endParaRPr lang="en-US"/>
        </a:p>
      </dgm:t>
    </dgm:pt>
  </dgm:ptLst>
  <dgm:cxnLst>
    <dgm:cxn modelId="{453E4C8E-31C4-46BF-A7CA-44ACFFA977E2}" type="presOf" srcId="{36405382-6BE3-47A5-98BB-2BEBB3639967}" destId="{B110E392-13EE-4902-B7BD-5A1CD08FEBF8}" srcOrd="0" destOrd="0" presId="urn:microsoft.com/office/officeart/2005/8/layout/vList3#8"/>
    <dgm:cxn modelId="{7FE1CA6D-55E3-4FAF-98C2-552998D72B01}" type="presOf" srcId="{0C48DE34-9794-4ACC-B2AF-DD16AE8FAD39}" destId="{677C8C34-ED25-40B2-9AA6-6F2F24414BB8}" srcOrd="0" destOrd="0" presId="urn:microsoft.com/office/officeart/2005/8/layout/vList3#8"/>
    <dgm:cxn modelId="{08947232-6BB4-42F4-BE2B-0E541A02DFBA}" srcId="{0C48DE34-9794-4ACC-B2AF-DD16AE8FAD39}" destId="{36405382-6BE3-47A5-98BB-2BEBB3639967}" srcOrd="0" destOrd="0" parTransId="{F3307566-D009-44C0-80FC-D0D0DCD05BFC}" sibTransId="{41170A74-9B93-49F6-9FD1-2830BA83295D}"/>
    <dgm:cxn modelId="{0B0E8986-647A-4EC7-A04D-5EF9C56ACFB2}" type="presParOf" srcId="{677C8C34-ED25-40B2-9AA6-6F2F24414BB8}" destId="{FAA27ED9-A124-412E-A252-8390A09C32ED}" srcOrd="0" destOrd="0" presId="urn:microsoft.com/office/officeart/2005/8/layout/vList3#8"/>
    <dgm:cxn modelId="{B399D4DA-8B8B-4463-8E8A-BB315CE210FE}" type="presParOf" srcId="{FAA27ED9-A124-412E-A252-8390A09C32ED}" destId="{A658F537-C29D-4390-A564-14D7405056FD}" srcOrd="0" destOrd="0" presId="urn:microsoft.com/office/officeart/2005/8/layout/vList3#8"/>
    <dgm:cxn modelId="{C3CDA8BE-CE65-4035-AC95-B446989CDA70}" type="presParOf" srcId="{FAA27ED9-A124-412E-A252-8390A09C32ED}" destId="{B110E392-13EE-4902-B7BD-5A1CD08FEBF8}" srcOrd="1" destOrd="0" presId="urn:microsoft.com/office/officeart/2005/8/layout/vList3#8"/>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289A9D7-796B-46DD-976F-E329D498D3D6}"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1064F463-74DE-4260-8868-3E8736A3024E}">
      <dgm:prSet phldrT="[Text]" custT="1"/>
      <dgm:spPr>
        <a:solidFill>
          <a:schemeClr val="tx2">
            <a:lumMod val="75000"/>
          </a:schemeClr>
        </a:solidFill>
      </dgm:spPr>
      <dgm:t>
        <a:bodyPr/>
        <a:lstStyle/>
        <a:p>
          <a:r>
            <a:rPr lang="en-MY" sz="2000" dirty="0" smtClean="0"/>
            <a:t>The industry classifications based on MSIC 2008 version 1.0 (comparable to ISIC 4 of the United Nations)</a:t>
          </a:r>
          <a:endParaRPr lang="en-US" sz="2000" dirty="0"/>
        </a:p>
      </dgm:t>
    </dgm:pt>
    <dgm:pt modelId="{48459B47-0DF1-43CA-AECE-D872E2D61DD1}" type="parTrans" cxnId="{4BBBFD5D-8B82-4994-9EE1-10027FB9C136}">
      <dgm:prSet/>
      <dgm:spPr/>
      <dgm:t>
        <a:bodyPr/>
        <a:lstStyle/>
        <a:p>
          <a:endParaRPr lang="en-US" sz="2000"/>
        </a:p>
      </dgm:t>
    </dgm:pt>
    <dgm:pt modelId="{3EE23ACF-67CD-4A28-B9B9-C2B7023BA28C}" type="sibTrans" cxnId="{4BBBFD5D-8B82-4994-9EE1-10027FB9C136}">
      <dgm:prSet/>
      <dgm:spPr/>
      <dgm:t>
        <a:bodyPr/>
        <a:lstStyle/>
        <a:p>
          <a:endParaRPr lang="en-US" sz="2000"/>
        </a:p>
      </dgm:t>
    </dgm:pt>
    <dgm:pt modelId="{C03B5F52-6F38-46AF-9BEE-81A9F7CA2582}">
      <dgm:prSet custT="1"/>
      <dgm:spPr>
        <a:solidFill>
          <a:schemeClr val="tx2">
            <a:lumMod val="75000"/>
          </a:schemeClr>
        </a:solidFill>
      </dgm:spPr>
      <dgm:t>
        <a:bodyPr/>
        <a:lstStyle/>
        <a:p>
          <a:r>
            <a:rPr lang="en-MY" sz="2000" dirty="0" smtClean="0"/>
            <a:t>Register comprises all of establishments/enterprise operating in Malaysia</a:t>
          </a:r>
          <a:endParaRPr lang="en-US" sz="2000" dirty="0"/>
        </a:p>
      </dgm:t>
    </dgm:pt>
    <dgm:pt modelId="{0D165789-F8E5-4A85-A9A1-492AD118117C}" type="parTrans" cxnId="{8FBA3BA3-1D26-4CBD-9FE8-BF69BBD5401E}">
      <dgm:prSet/>
      <dgm:spPr/>
      <dgm:t>
        <a:bodyPr/>
        <a:lstStyle/>
        <a:p>
          <a:endParaRPr lang="en-US" sz="2000"/>
        </a:p>
      </dgm:t>
    </dgm:pt>
    <dgm:pt modelId="{D3926B89-AC94-441B-AB59-C7BE225EF140}" type="sibTrans" cxnId="{8FBA3BA3-1D26-4CBD-9FE8-BF69BBD5401E}">
      <dgm:prSet/>
      <dgm:spPr/>
      <dgm:t>
        <a:bodyPr/>
        <a:lstStyle/>
        <a:p>
          <a:endParaRPr lang="en-US" sz="2000"/>
        </a:p>
      </dgm:t>
    </dgm:pt>
    <dgm:pt modelId="{A4584A32-B6FC-4B79-B5C3-C294F074A69B}">
      <dgm:prSet custT="1"/>
      <dgm:spPr>
        <a:solidFill>
          <a:schemeClr val="tx2">
            <a:lumMod val="75000"/>
          </a:schemeClr>
        </a:solidFill>
      </dgm:spPr>
      <dgm:t>
        <a:bodyPr/>
        <a:lstStyle/>
        <a:p>
          <a:r>
            <a:rPr lang="en-MY" sz="2000" dirty="0" smtClean="0"/>
            <a:t>Classifications by the principal activity of the unit (</a:t>
          </a:r>
          <a:r>
            <a:rPr lang="en-MY" sz="2000" dirty="0" err="1" smtClean="0"/>
            <a:t>e.g</a:t>
          </a:r>
          <a:r>
            <a:rPr lang="en-MY" sz="2000" dirty="0" smtClean="0"/>
            <a:t> value added/output/sales by the goods produced or services rendered)  </a:t>
          </a:r>
          <a:endParaRPr lang="en-US" sz="2000" dirty="0"/>
        </a:p>
      </dgm:t>
    </dgm:pt>
    <dgm:pt modelId="{DF5BCA88-345A-4904-AB1E-D355288C4F0C}" type="parTrans" cxnId="{989DBD18-D42A-4FFE-BD9E-29B3BD7F3C47}">
      <dgm:prSet/>
      <dgm:spPr/>
      <dgm:t>
        <a:bodyPr/>
        <a:lstStyle/>
        <a:p>
          <a:endParaRPr lang="en-US" sz="2000"/>
        </a:p>
      </dgm:t>
    </dgm:pt>
    <dgm:pt modelId="{EEB03B65-DEE6-4A99-90B7-754CBB013D5D}" type="sibTrans" cxnId="{989DBD18-D42A-4FFE-BD9E-29B3BD7F3C47}">
      <dgm:prSet/>
      <dgm:spPr/>
      <dgm:t>
        <a:bodyPr/>
        <a:lstStyle/>
        <a:p>
          <a:endParaRPr lang="en-US" sz="2000"/>
        </a:p>
      </dgm:t>
    </dgm:pt>
    <dgm:pt modelId="{CA227017-2326-4545-9069-BCD5390D746C}" type="pres">
      <dgm:prSet presAssocID="{5289A9D7-796B-46DD-976F-E329D498D3D6}" presName="linear" presStyleCnt="0">
        <dgm:presLayoutVars>
          <dgm:animLvl val="lvl"/>
          <dgm:resizeHandles val="exact"/>
        </dgm:presLayoutVars>
      </dgm:prSet>
      <dgm:spPr/>
      <dgm:t>
        <a:bodyPr/>
        <a:lstStyle/>
        <a:p>
          <a:endParaRPr lang="en-US"/>
        </a:p>
      </dgm:t>
    </dgm:pt>
    <dgm:pt modelId="{9C3DFCFA-5CFE-4B9A-BCE6-E1857C9552DD}" type="pres">
      <dgm:prSet presAssocID="{1064F463-74DE-4260-8868-3E8736A3024E}" presName="parentText" presStyleLbl="node1" presStyleIdx="0" presStyleCnt="3">
        <dgm:presLayoutVars>
          <dgm:chMax val="0"/>
          <dgm:bulletEnabled val="1"/>
        </dgm:presLayoutVars>
      </dgm:prSet>
      <dgm:spPr/>
      <dgm:t>
        <a:bodyPr/>
        <a:lstStyle/>
        <a:p>
          <a:endParaRPr lang="en-US"/>
        </a:p>
      </dgm:t>
    </dgm:pt>
    <dgm:pt modelId="{E34CB82C-BAFB-4E0E-AF65-A63BA2836204}" type="pres">
      <dgm:prSet presAssocID="{3EE23ACF-67CD-4A28-B9B9-C2B7023BA28C}" presName="spacer" presStyleCnt="0"/>
      <dgm:spPr/>
      <dgm:t>
        <a:bodyPr/>
        <a:lstStyle/>
        <a:p>
          <a:endParaRPr lang="en-US"/>
        </a:p>
      </dgm:t>
    </dgm:pt>
    <dgm:pt modelId="{9A9A595B-470A-4583-91CB-35ABF85363DA}" type="pres">
      <dgm:prSet presAssocID="{C03B5F52-6F38-46AF-9BEE-81A9F7CA2582}" presName="parentText" presStyleLbl="node1" presStyleIdx="1" presStyleCnt="3">
        <dgm:presLayoutVars>
          <dgm:chMax val="0"/>
          <dgm:bulletEnabled val="1"/>
        </dgm:presLayoutVars>
      </dgm:prSet>
      <dgm:spPr/>
      <dgm:t>
        <a:bodyPr/>
        <a:lstStyle/>
        <a:p>
          <a:endParaRPr lang="en-US"/>
        </a:p>
      </dgm:t>
    </dgm:pt>
    <dgm:pt modelId="{92558706-ECA8-4788-8476-32FCA8B39334}" type="pres">
      <dgm:prSet presAssocID="{D3926B89-AC94-441B-AB59-C7BE225EF140}" presName="spacer" presStyleCnt="0"/>
      <dgm:spPr/>
      <dgm:t>
        <a:bodyPr/>
        <a:lstStyle/>
        <a:p>
          <a:endParaRPr lang="en-US"/>
        </a:p>
      </dgm:t>
    </dgm:pt>
    <dgm:pt modelId="{DD6A38DE-A9FD-41D3-89F6-C4E99B4B8530}" type="pres">
      <dgm:prSet presAssocID="{A4584A32-B6FC-4B79-B5C3-C294F074A69B}" presName="parentText" presStyleLbl="node1" presStyleIdx="2" presStyleCnt="3" custScaleY="106996">
        <dgm:presLayoutVars>
          <dgm:chMax val="0"/>
          <dgm:bulletEnabled val="1"/>
        </dgm:presLayoutVars>
      </dgm:prSet>
      <dgm:spPr/>
      <dgm:t>
        <a:bodyPr/>
        <a:lstStyle/>
        <a:p>
          <a:endParaRPr lang="en-US"/>
        </a:p>
      </dgm:t>
    </dgm:pt>
  </dgm:ptLst>
  <dgm:cxnLst>
    <dgm:cxn modelId="{4BBBFD5D-8B82-4994-9EE1-10027FB9C136}" srcId="{5289A9D7-796B-46DD-976F-E329D498D3D6}" destId="{1064F463-74DE-4260-8868-3E8736A3024E}" srcOrd="0" destOrd="0" parTransId="{48459B47-0DF1-43CA-AECE-D872E2D61DD1}" sibTransId="{3EE23ACF-67CD-4A28-B9B9-C2B7023BA28C}"/>
    <dgm:cxn modelId="{F6E22AB0-4A88-45A1-BC3F-F4DFA9A3525E}" type="presOf" srcId="{5289A9D7-796B-46DD-976F-E329D498D3D6}" destId="{CA227017-2326-4545-9069-BCD5390D746C}" srcOrd="0" destOrd="0" presId="urn:microsoft.com/office/officeart/2005/8/layout/vList2"/>
    <dgm:cxn modelId="{8470AFF9-E846-4280-97B7-C045610EBE15}" type="presOf" srcId="{C03B5F52-6F38-46AF-9BEE-81A9F7CA2582}" destId="{9A9A595B-470A-4583-91CB-35ABF85363DA}" srcOrd="0" destOrd="0" presId="urn:microsoft.com/office/officeart/2005/8/layout/vList2"/>
    <dgm:cxn modelId="{8FBA3BA3-1D26-4CBD-9FE8-BF69BBD5401E}" srcId="{5289A9D7-796B-46DD-976F-E329D498D3D6}" destId="{C03B5F52-6F38-46AF-9BEE-81A9F7CA2582}" srcOrd="1" destOrd="0" parTransId="{0D165789-F8E5-4A85-A9A1-492AD118117C}" sibTransId="{D3926B89-AC94-441B-AB59-C7BE225EF140}"/>
    <dgm:cxn modelId="{989DBD18-D42A-4FFE-BD9E-29B3BD7F3C47}" srcId="{5289A9D7-796B-46DD-976F-E329D498D3D6}" destId="{A4584A32-B6FC-4B79-B5C3-C294F074A69B}" srcOrd="2" destOrd="0" parTransId="{DF5BCA88-345A-4904-AB1E-D355288C4F0C}" sibTransId="{EEB03B65-DEE6-4A99-90B7-754CBB013D5D}"/>
    <dgm:cxn modelId="{675D6466-1878-445E-B055-B37FB6CAB19F}" type="presOf" srcId="{1064F463-74DE-4260-8868-3E8736A3024E}" destId="{9C3DFCFA-5CFE-4B9A-BCE6-E1857C9552DD}" srcOrd="0" destOrd="0" presId="urn:microsoft.com/office/officeart/2005/8/layout/vList2"/>
    <dgm:cxn modelId="{55498D5D-511E-4E9D-BC39-4D8D54E15D18}" type="presOf" srcId="{A4584A32-B6FC-4B79-B5C3-C294F074A69B}" destId="{DD6A38DE-A9FD-41D3-89F6-C4E99B4B8530}" srcOrd="0" destOrd="0" presId="urn:microsoft.com/office/officeart/2005/8/layout/vList2"/>
    <dgm:cxn modelId="{77C2573C-D59B-42E2-B1DD-465B0813CA3E}" type="presParOf" srcId="{CA227017-2326-4545-9069-BCD5390D746C}" destId="{9C3DFCFA-5CFE-4B9A-BCE6-E1857C9552DD}" srcOrd="0" destOrd="0" presId="urn:microsoft.com/office/officeart/2005/8/layout/vList2"/>
    <dgm:cxn modelId="{205014D1-E7DC-48A4-8EDA-5155677A3079}" type="presParOf" srcId="{CA227017-2326-4545-9069-BCD5390D746C}" destId="{E34CB82C-BAFB-4E0E-AF65-A63BA2836204}" srcOrd="1" destOrd="0" presId="urn:microsoft.com/office/officeart/2005/8/layout/vList2"/>
    <dgm:cxn modelId="{76DEF4DC-938D-4C64-8A86-492A0DB2F248}" type="presParOf" srcId="{CA227017-2326-4545-9069-BCD5390D746C}" destId="{9A9A595B-470A-4583-91CB-35ABF85363DA}" srcOrd="2" destOrd="0" presId="urn:microsoft.com/office/officeart/2005/8/layout/vList2"/>
    <dgm:cxn modelId="{E0AF7664-8119-4852-91BF-C91FEB242DB6}" type="presParOf" srcId="{CA227017-2326-4545-9069-BCD5390D746C}" destId="{92558706-ECA8-4788-8476-32FCA8B39334}" srcOrd="3" destOrd="0" presId="urn:microsoft.com/office/officeart/2005/8/layout/vList2"/>
    <dgm:cxn modelId="{88CE692E-A330-4B15-928C-E5D5A4DE1520}" type="presParOf" srcId="{CA227017-2326-4545-9069-BCD5390D746C}" destId="{DD6A38DE-A9FD-41D3-89F6-C4E99B4B8530}" srcOrd="4" destOrd="0" presId="urn:microsoft.com/office/officeart/2005/8/layout/vList2"/>
  </dgm:cxnLst>
  <dgm:bg/>
  <dgm:whole/>
  <dgm:extLst>
    <a:ext uri="http://schemas.microsoft.com/office/drawing/2008/diagram">
      <dsp:dataModelExt xmlns:dsp="http://schemas.microsoft.com/office/drawing/2008/diagram" xmlns="" relId="rId1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C48DE34-9794-4ACC-B2AF-DD16AE8FAD39}" type="doc">
      <dgm:prSet loTypeId="urn:microsoft.com/office/officeart/2005/8/layout/vList3#7" loCatId="list" qsTypeId="urn:microsoft.com/office/officeart/2005/8/quickstyle/simple1" qsCatId="simple" csTypeId="urn:microsoft.com/office/officeart/2005/8/colors/accent1_2" csCatId="accent1" phldr="1"/>
      <dgm:spPr/>
      <dgm:t>
        <a:bodyPr/>
        <a:lstStyle/>
        <a:p>
          <a:endParaRPr lang="en-US"/>
        </a:p>
      </dgm:t>
    </dgm:pt>
    <dgm:pt modelId="{36405382-6BE3-47A5-98BB-2BEBB3639967}">
      <dgm:prSet phldrT="[Text]" custT="1"/>
      <dgm:spPr>
        <a:solidFill>
          <a:schemeClr val="tx2">
            <a:lumMod val="50000"/>
          </a:schemeClr>
        </a:solidFill>
      </dgm:spPr>
      <dgm:t>
        <a:bodyPr/>
        <a:lstStyle/>
        <a:p>
          <a:pPr marL="517525" indent="0" algn="l"/>
          <a:r>
            <a:rPr lang="en-US" sz="3000" b="1" dirty="0" smtClean="0"/>
            <a:t>Defining                             Statistical Units</a:t>
          </a:r>
          <a:endParaRPr lang="en-US" sz="3000" b="1" dirty="0"/>
        </a:p>
      </dgm:t>
    </dgm:pt>
    <dgm:pt modelId="{F3307566-D009-44C0-80FC-D0D0DCD05BFC}" type="parTrans" cxnId="{08947232-6BB4-42F4-BE2B-0E541A02DFBA}">
      <dgm:prSet/>
      <dgm:spPr/>
      <dgm:t>
        <a:bodyPr/>
        <a:lstStyle/>
        <a:p>
          <a:endParaRPr lang="en-US" sz="3000" b="1"/>
        </a:p>
      </dgm:t>
    </dgm:pt>
    <dgm:pt modelId="{41170A74-9B93-49F6-9FD1-2830BA83295D}" type="sibTrans" cxnId="{08947232-6BB4-42F4-BE2B-0E541A02DFBA}">
      <dgm:prSet/>
      <dgm:spPr/>
      <dgm:t>
        <a:bodyPr/>
        <a:lstStyle/>
        <a:p>
          <a:endParaRPr lang="en-US" sz="3000" b="1"/>
        </a:p>
      </dgm:t>
    </dgm:pt>
    <dgm:pt modelId="{677C8C34-ED25-40B2-9AA6-6F2F24414BB8}" type="pres">
      <dgm:prSet presAssocID="{0C48DE34-9794-4ACC-B2AF-DD16AE8FAD39}" presName="linearFlow" presStyleCnt="0">
        <dgm:presLayoutVars>
          <dgm:dir/>
          <dgm:resizeHandles val="exact"/>
        </dgm:presLayoutVars>
      </dgm:prSet>
      <dgm:spPr/>
      <dgm:t>
        <a:bodyPr/>
        <a:lstStyle/>
        <a:p>
          <a:endParaRPr lang="en-US"/>
        </a:p>
      </dgm:t>
    </dgm:pt>
    <dgm:pt modelId="{FAA27ED9-A124-412E-A252-8390A09C32ED}" type="pres">
      <dgm:prSet presAssocID="{36405382-6BE3-47A5-98BB-2BEBB3639967}" presName="composite" presStyleCnt="0"/>
      <dgm:spPr/>
    </dgm:pt>
    <dgm:pt modelId="{A658F537-C29D-4390-A564-14D7405056FD}" type="pres">
      <dgm:prSet presAssocID="{36405382-6BE3-47A5-98BB-2BEBB3639967}" presName="imgShp" presStyleLbl="fgImgPlace1" presStyleIdx="0" presStyleCnt="1" custScaleY="83415" custLinFactX="-29016" custLinFactNeighborX="-100000"/>
      <dgm:spPr>
        <a:blipFill rotWithShape="0">
          <a:blip xmlns:r="http://schemas.openxmlformats.org/officeDocument/2006/relationships" r:embed="rId1"/>
          <a:stretch>
            <a:fillRect/>
          </a:stretch>
        </a:blipFill>
      </dgm:spPr>
      <dgm:t>
        <a:bodyPr/>
        <a:lstStyle/>
        <a:p>
          <a:endParaRPr lang="en-US"/>
        </a:p>
      </dgm:t>
    </dgm:pt>
    <dgm:pt modelId="{B110E392-13EE-4902-B7BD-5A1CD08FEBF8}" type="pres">
      <dgm:prSet presAssocID="{36405382-6BE3-47A5-98BB-2BEBB3639967}" presName="txShp" presStyleLbl="node1" presStyleIdx="0" presStyleCnt="1" custScaleX="150376" custLinFactNeighborX="-5185" custLinFactNeighborY="-16732">
        <dgm:presLayoutVars>
          <dgm:bulletEnabled val="1"/>
        </dgm:presLayoutVars>
      </dgm:prSet>
      <dgm:spPr/>
      <dgm:t>
        <a:bodyPr/>
        <a:lstStyle/>
        <a:p>
          <a:endParaRPr lang="en-US"/>
        </a:p>
      </dgm:t>
    </dgm:pt>
  </dgm:ptLst>
  <dgm:cxnLst>
    <dgm:cxn modelId="{E305EF5C-E5FC-4C3A-B1DD-7C5E8478ED2B}" type="presOf" srcId="{0C48DE34-9794-4ACC-B2AF-DD16AE8FAD39}" destId="{677C8C34-ED25-40B2-9AA6-6F2F24414BB8}" srcOrd="0" destOrd="0" presId="urn:microsoft.com/office/officeart/2005/8/layout/vList3#7"/>
    <dgm:cxn modelId="{08947232-6BB4-42F4-BE2B-0E541A02DFBA}" srcId="{0C48DE34-9794-4ACC-B2AF-DD16AE8FAD39}" destId="{36405382-6BE3-47A5-98BB-2BEBB3639967}" srcOrd="0" destOrd="0" parTransId="{F3307566-D009-44C0-80FC-D0D0DCD05BFC}" sibTransId="{41170A74-9B93-49F6-9FD1-2830BA83295D}"/>
    <dgm:cxn modelId="{CDEEBCFD-B1A4-4008-8BA9-3BC2DDD9F282}" type="presOf" srcId="{36405382-6BE3-47A5-98BB-2BEBB3639967}" destId="{B110E392-13EE-4902-B7BD-5A1CD08FEBF8}" srcOrd="0" destOrd="0" presId="urn:microsoft.com/office/officeart/2005/8/layout/vList3#7"/>
    <dgm:cxn modelId="{99428450-D8B2-4CCE-982D-392872866373}" type="presParOf" srcId="{677C8C34-ED25-40B2-9AA6-6F2F24414BB8}" destId="{FAA27ED9-A124-412E-A252-8390A09C32ED}" srcOrd="0" destOrd="0" presId="urn:microsoft.com/office/officeart/2005/8/layout/vList3#7"/>
    <dgm:cxn modelId="{F3F8502C-E6A7-4714-9EDB-43E823B88667}" type="presParOf" srcId="{FAA27ED9-A124-412E-A252-8390A09C32ED}" destId="{A658F537-C29D-4390-A564-14D7405056FD}" srcOrd="0" destOrd="0" presId="urn:microsoft.com/office/officeart/2005/8/layout/vList3#7"/>
    <dgm:cxn modelId="{5854CB68-EB9E-4D5D-9298-14507D9A0A9F}" type="presParOf" srcId="{FAA27ED9-A124-412E-A252-8390A09C32ED}" destId="{B110E392-13EE-4902-B7BD-5A1CD08FEBF8}" srcOrd="1" destOrd="0" presId="urn:microsoft.com/office/officeart/2005/8/layout/vList3#7"/>
  </dgm:cxnLst>
  <dgm:bg/>
  <dgm:whole/>
  <dgm:extLst>
    <a:ext uri="http://schemas.microsoft.com/office/drawing/2008/diagram">
      <dsp:dataModelExt xmlns:dsp="http://schemas.microsoft.com/office/drawing/2008/diagram" xmlns="" relId="rId24"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C669A00-21CE-444B-83B5-6952337459A3}" type="doc">
      <dgm:prSet loTypeId="urn:microsoft.com/office/officeart/2005/8/layout/lProcess2" loCatId="relationship" qsTypeId="urn:microsoft.com/office/officeart/2005/8/quickstyle/simple5" qsCatId="simple" csTypeId="urn:microsoft.com/office/officeart/2005/8/colors/accent1_2" csCatId="accent1" phldr="1"/>
      <dgm:spPr/>
      <dgm:t>
        <a:bodyPr/>
        <a:lstStyle/>
        <a:p>
          <a:endParaRPr lang="en-US"/>
        </a:p>
      </dgm:t>
    </dgm:pt>
    <dgm:pt modelId="{ADF2453D-2EE8-47E7-A72A-506B140C0F3B}">
      <dgm:prSet phldrT="[Text]" custT="1"/>
      <dgm:spPr>
        <a:solidFill>
          <a:schemeClr val="accent1">
            <a:lumMod val="20000"/>
            <a:lumOff val="80000"/>
          </a:schemeClr>
        </a:solidFill>
      </dgm:spPr>
      <dgm:t>
        <a:bodyPr/>
        <a:lstStyle/>
        <a:p>
          <a:endParaRPr lang="en-MY" sz="2000" b="1" dirty="0" smtClean="0"/>
        </a:p>
        <a:p>
          <a:endParaRPr lang="en-MY" sz="2000" b="1" dirty="0" smtClean="0"/>
        </a:p>
        <a:p>
          <a:endParaRPr lang="en-MY" sz="2000" b="1" dirty="0" smtClean="0"/>
        </a:p>
        <a:p>
          <a:endParaRPr lang="en-MY" sz="2000" b="1" dirty="0" smtClean="0"/>
        </a:p>
        <a:p>
          <a:endParaRPr lang="en-MY" sz="2000" b="1" dirty="0" smtClean="0"/>
        </a:p>
        <a:p>
          <a:endParaRPr lang="en-MY" sz="2000" b="1" dirty="0" smtClean="0"/>
        </a:p>
        <a:p>
          <a:endParaRPr lang="en-MY" sz="2000" b="1" dirty="0" smtClean="0"/>
        </a:p>
        <a:p>
          <a:endParaRPr lang="en-MY" sz="2000" b="1" dirty="0" smtClean="0"/>
        </a:p>
        <a:p>
          <a:endParaRPr lang="en-MY" sz="2000" b="1" dirty="0" smtClean="0"/>
        </a:p>
        <a:p>
          <a:r>
            <a:rPr lang="en-MY" sz="2000" b="1" dirty="0" smtClean="0">
              <a:solidFill>
                <a:srgbClr val="002060"/>
              </a:solidFill>
            </a:rPr>
            <a:t>Serves as the primary identifiers</a:t>
          </a:r>
          <a:endParaRPr lang="en-US" sz="2000" b="1" dirty="0">
            <a:solidFill>
              <a:srgbClr val="002060"/>
            </a:solidFill>
          </a:endParaRPr>
        </a:p>
      </dgm:t>
    </dgm:pt>
    <dgm:pt modelId="{20133302-9E20-4A1A-8DC3-7930AB03DB65}" type="parTrans" cxnId="{F935B7B2-7EF9-485D-9585-8DBB2258382D}">
      <dgm:prSet/>
      <dgm:spPr/>
      <dgm:t>
        <a:bodyPr/>
        <a:lstStyle/>
        <a:p>
          <a:endParaRPr lang="en-US" sz="2000"/>
        </a:p>
      </dgm:t>
    </dgm:pt>
    <dgm:pt modelId="{0CB3DF35-12C5-4032-A6D2-69C01C99807D}" type="sibTrans" cxnId="{F935B7B2-7EF9-485D-9585-8DBB2258382D}">
      <dgm:prSet/>
      <dgm:spPr/>
      <dgm:t>
        <a:bodyPr/>
        <a:lstStyle/>
        <a:p>
          <a:endParaRPr lang="en-US" sz="2000"/>
        </a:p>
      </dgm:t>
    </dgm:pt>
    <dgm:pt modelId="{D495E3AD-D733-46AA-9FF5-33727008759C}">
      <dgm:prSet phldrT="[Text]" custT="1"/>
      <dgm:spPr>
        <a:solidFill>
          <a:schemeClr val="tx2">
            <a:lumMod val="75000"/>
          </a:schemeClr>
        </a:solidFill>
      </dgm:spPr>
      <dgm:t>
        <a:bodyPr/>
        <a:lstStyle/>
        <a:p>
          <a:r>
            <a:rPr lang="en-MY" sz="2000" dirty="0" smtClean="0"/>
            <a:t>Unique ID number </a:t>
          </a:r>
          <a:endParaRPr lang="en-US" sz="2000" dirty="0"/>
        </a:p>
      </dgm:t>
    </dgm:pt>
    <dgm:pt modelId="{5C14FF1D-E3A7-4260-A393-02A5AA2FA501}" type="parTrans" cxnId="{F06E06DB-6CB2-4813-A59F-38FDB299B92D}">
      <dgm:prSet/>
      <dgm:spPr/>
      <dgm:t>
        <a:bodyPr/>
        <a:lstStyle/>
        <a:p>
          <a:endParaRPr lang="en-US" sz="2000"/>
        </a:p>
      </dgm:t>
    </dgm:pt>
    <dgm:pt modelId="{F7FC7FF1-9566-4E51-9312-A20BBC0109EF}" type="sibTrans" cxnId="{F06E06DB-6CB2-4813-A59F-38FDB299B92D}">
      <dgm:prSet/>
      <dgm:spPr/>
      <dgm:t>
        <a:bodyPr/>
        <a:lstStyle/>
        <a:p>
          <a:endParaRPr lang="en-US" sz="2000"/>
        </a:p>
      </dgm:t>
    </dgm:pt>
    <dgm:pt modelId="{9FF2DF3F-C0C5-4185-B839-58A9437B6B47}">
      <dgm:prSet phldrT="[Text]" custT="1"/>
      <dgm:spPr>
        <a:solidFill>
          <a:schemeClr val="accent1">
            <a:lumMod val="20000"/>
            <a:lumOff val="80000"/>
          </a:schemeClr>
        </a:solidFill>
      </dgm:spPr>
      <dgm:t>
        <a:bodyPr/>
        <a:lstStyle/>
        <a:p>
          <a:endParaRPr lang="en-MY" sz="2000" b="1" dirty="0" smtClean="0"/>
        </a:p>
        <a:p>
          <a:endParaRPr lang="en-MY" sz="2000" b="1" dirty="0" smtClean="0"/>
        </a:p>
        <a:p>
          <a:endParaRPr lang="en-MY" sz="2000" b="1" dirty="0" smtClean="0"/>
        </a:p>
        <a:p>
          <a:endParaRPr lang="en-MY" sz="2000" b="1" dirty="0" smtClean="0"/>
        </a:p>
        <a:p>
          <a:endParaRPr lang="en-MY" sz="2000" b="1" dirty="0" smtClean="0"/>
        </a:p>
        <a:p>
          <a:endParaRPr lang="en-MY" sz="2000" b="1" dirty="0" smtClean="0"/>
        </a:p>
        <a:p>
          <a:endParaRPr lang="en-MY" sz="2000" b="1" dirty="0" smtClean="0"/>
        </a:p>
        <a:p>
          <a:endParaRPr lang="en-MY" sz="2000" b="1" dirty="0" smtClean="0"/>
        </a:p>
        <a:p>
          <a:endParaRPr lang="en-MY" sz="2000" b="1" dirty="0" smtClean="0"/>
        </a:p>
        <a:p>
          <a:r>
            <a:rPr lang="en-MY" sz="2000" b="1" dirty="0" smtClean="0">
              <a:solidFill>
                <a:srgbClr val="002060"/>
              </a:solidFill>
            </a:rPr>
            <a:t>Created by source of agencies</a:t>
          </a:r>
          <a:endParaRPr lang="en-US" sz="2000" b="1" dirty="0">
            <a:solidFill>
              <a:srgbClr val="002060"/>
            </a:solidFill>
          </a:endParaRPr>
        </a:p>
      </dgm:t>
    </dgm:pt>
    <dgm:pt modelId="{3B164618-E315-43E9-8492-E448D83BA936}" type="parTrans" cxnId="{BD837C9C-90DF-4738-8DAD-FB57E8C78C3D}">
      <dgm:prSet/>
      <dgm:spPr/>
      <dgm:t>
        <a:bodyPr/>
        <a:lstStyle/>
        <a:p>
          <a:endParaRPr lang="en-US" sz="2000"/>
        </a:p>
      </dgm:t>
    </dgm:pt>
    <dgm:pt modelId="{AE613667-E479-411C-AD91-035362ADDFC6}" type="sibTrans" cxnId="{BD837C9C-90DF-4738-8DAD-FB57E8C78C3D}">
      <dgm:prSet/>
      <dgm:spPr/>
      <dgm:t>
        <a:bodyPr/>
        <a:lstStyle/>
        <a:p>
          <a:endParaRPr lang="en-US" sz="2000"/>
        </a:p>
      </dgm:t>
    </dgm:pt>
    <dgm:pt modelId="{562AD14D-DF7A-4DC0-8C8E-B6078F23B3F8}">
      <dgm:prSet phldrT="[Text]" custT="1"/>
      <dgm:spPr>
        <a:solidFill>
          <a:schemeClr val="tx2">
            <a:lumMod val="75000"/>
          </a:schemeClr>
        </a:solidFill>
      </dgm:spPr>
      <dgm:t>
        <a:bodyPr/>
        <a:lstStyle/>
        <a:p>
          <a:pPr marL="0" marR="0" indent="0" defTabSz="800100" eaLnBrk="1" fontAlgn="auto" latinLnBrk="0" hangingPunct="1">
            <a:lnSpc>
              <a:spcPct val="90000"/>
            </a:lnSpc>
            <a:spcBef>
              <a:spcPct val="0"/>
            </a:spcBef>
            <a:spcAft>
              <a:spcPct val="35000"/>
            </a:spcAft>
            <a:buClrTx/>
            <a:buSzTx/>
            <a:buFontTx/>
            <a:buNone/>
            <a:tabLst/>
            <a:defRPr/>
          </a:pPr>
          <a:r>
            <a:rPr lang="en-MY" sz="2000" smtClean="0"/>
            <a:t>Company/ establishment ID number </a:t>
          </a:r>
          <a:endParaRPr lang="en-US" sz="2000" smtClean="0"/>
        </a:p>
      </dgm:t>
    </dgm:pt>
    <dgm:pt modelId="{03C3BD0A-0A1B-4A4B-8665-595E74A7564C}" type="parTrans" cxnId="{8BE6C32F-DD21-49D8-BA05-BFF24CA754CC}">
      <dgm:prSet/>
      <dgm:spPr/>
      <dgm:t>
        <a:bodyPr/>
        <a:lstStyle/>
        <a:p>
          <a:endParaRPr lang="en-US" sz="2000"/>
        </a:p>
      </dgm:t>
    </dgm:pt>
    <dgm:pt modelId="{21E46B15-1F9E-4C6E-8299-42B883F29351}" type="sibTrans" cxnId="{8BE6C32F-DD21-49D8-BA05-BFF24CA754CC}">
      <dgm:prSet/>
      <dgm:spPr/>
      <dgm:t>
        <a:bodyPr/>
        <a:lstStyle/>
        <a:p>
          <a:endParaRPr lang="en-US" sz="2000"/>
        </a:p>
      </dgm:t>
    </dgm:pt>
    <dgm:pt modelId="{49CE1997-58CC-49B3-A2F8-A0670C3ECEF0}">
      <dgm:prSet phldrT="[Text]" custT="1"/>
      <dgm:spPr>
        <a:solidFill>
          <a:schemeClr val="accent1">
            <a:lumMod val="20000"/>
            <a:lumOff val="80000"/>
          </a:schemeClr>
        </a:solidFill>
      </dgm:spPr>
      <dgm:t>
        <a:bodyPr/>
        <a:lstStyle/>
        <a:p>
          <a:endParaRPr lang="en-MY" sz="2000" b="1" dirty="0" smtClean="0"/>
        </a:p>
        <a:p>
          <a:endParaRPr lang="en-MY" sz="2000" b="1" dirty="0" smtClean="0"/>
        </a:p>
        <a:p>
          <a:endParaRPr lang="en-MY" sz="2000" b="1" dirty="0" smtClean="0"/>
        </a:p>
        <a:p>
          <a:endParaRPr lang="en-MY" sz="2000" b="1" dirty="0" smtClean="0"/>
        </a:p>
        <a:p>
          <a:endParaRPr lang="en-MY" sz="2000" b="1" dirty="0" smtClean="0"/>
        </a:p>
        <a:p>
          <a:endParaRPr lang="en-MY" sz="2000" b="1" dirty="0" smtClean="0"/>
        </a:p>
        <a:p>
          <a:endParaRPr lang="en-MY" sz="2000" b="1" dirty="0" smtClean="0"/>
        </a:p>
        <a:p>
          <a:endParaRPr lang="en-MY" sz="2000" b="1" dirty="0" smtClean="0"/>
        </a:p>
        <a:p>
          <a:endParaRPr lang="en-MY" sz="2000" b="1" dirty="0" smtClean="0"/>
        </a:p>
        <a:p>
          <a:r>
            <a:rPr lang="en-MY" sz="2000" b="1" dirty="0" smtClean="0">
              <a:solidFill>
                <a:srgbClr val="002060"/>
              </a:solidFill>
            </a:rPr>
            <a:t>Such as business name, postal and location address and others</a:t>
          </a:r>
          <a:endParaRPr lang="en-US" sz="2000" b="1" dirty="0">
            <a:solidFill>
              <a:srgbClr val="002060"/>
            </a:solidFill>
          </a:endParaRPr>
        </a:p>
      </dgm:t>
    </dgm:pt>
    <dgm:pt modelId="{D32A05F1-523D-4518-9CE4-FC2DD2DE687A}" type="parTrans" cxnId="{7578F47C-2FD3-4D5C-9050-1AB7252250D1}">
      <dgm:prSet/>
      <dgm:spPr/>
      <dgm:t>
        <a:bodyPr/>
        <a:lstStyle/>
        <a:p>
          <a:endParaRPr lang="en-US" sz="2000"/>
        </a:p>
      </dgm:t>
    </dgm:pt>
    <dgm:pt modelId="{1BFC075B-E510-40D6-BBB8-56696DCBEFFC}" type="sibTrans" cxnId="{7578F47C-2FD3-4D5C-9050-1AB7252250D1}">
      <dgm:prSet/>
      <dgm:spPr/>
      <dgm:t>
        <a:bodyPr/>
        <a:lstStyle/>
        <a:p>
          <a:endParaRPr lang="en-US" sz="2000"/>
        </a:p>
      </dgm:t>
    </dgm:pt>
    <dgm:pt modelId="{2EAED708-A384-432A-807E-0CF912427355}">
      <dgm:prSet phldrT="[Text]" custT="1"/>
      <dgm:spPr>
        <a:solidFill>
          <a:schemeClr val="tx2">
            <a:lumMod val="75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MY" sz="2000" dirty="0" smtClean="0"/>
            <a:t>Contact information </a:t>
          </a:r>
          <a:endParaRPr lang="en-US" sz="2000" dirty="0" smtClean="0"/>
        </a:p>
        <a:p>
          <a:pPr defTabSz="800100">
            <a:lnSpc>
              <a:spcPct val="90000"/>
            </a:lnSpc>
            <a:spcBef>
              <a:spcPct val="0"/>
            </a:spcBef>
            <a:spcAft>
              <a:spcPct val="35000"/>
            </a:spcAft>
          </a:pPr>
          <a:endParaRPr lang="en-MY" sz="2000" dirty="0" smtClean="0"/>
        </a:p>
      </dgm:t>
    </dgm:pt>
    <dgm:pt modelId="{DA2F411A-D3F9-44CD-B11E-D84D85901EC5}" type="parTrans" cxnId="{74B28B39-8E0A-488A-AAC4-A6A431BD7048}">
      <dgm:prSet/>
      <dgm:spPr/>
      <dgm:t>
        <a:bodyPr/>
        <a:lstStyle/>
        <a:p>
          <a:endParaRPr lang="en-US" sz="2000"/>
        </a:p>
      </dgm:t>
    </dgm:pt>
    <dgm:pt modelId="{2557E2BC-3353-439E-9BEB-BC3C4ABC6345}" type="sibTrans" cxnId="{74B28B39-8E0A-488A-AAC4-A6A431BD7048}">
      <dgm:prSet/>
      <dgm:spPr/>
      <dgm:t>
        <a:bodyPr/>
        <a:lstStyle/>
        <a:p>
          <a:endParaRPr lang="en-US" sz="2000"/>
        </a:p>
      </dgm:t>
    </dgm:pt>
    <dgm:pt modelId="{86BB5683-8090-43B3-BA96-400802358634}">
      <dgm:prSet custT="1"/>
      <dgm:spPr>
        <a:solidFill>
          <a:schemeClr val="tx2">
            <a:lumMod val="75000"/>
          </a:schemeClr>
        </a:solidFill>
      </dgm:spPr>
      <dgm:t>
        <a:bodyPr/>
        <a:lstStyle/>
        <a:p>
          <a:r>
            <a:rPr lang="en-MY" sz="2000" dirty="0" smtClean="0"/>
            <a:t>Legal status and equity structure</a:t>
          </a:r>
          <a:endParaRPr lang="en-US" sz="2000" dirty="0"/>
        </a:p>
      </dgm:t>
    </dgm:pt>
    <dgm:pt modelId="{54B696F0-EA28-4150-9579-27C5C8DA10AF}" type="parTrans" cxnId="{BE29CAB3-8451-49A9-9252-74CF07016B0F}">
      <dgm:prSet/>
      <dgm:spPr/>
      <dgm:t>
        <a:bodyPr/>
        <a:lstStyle/>
        <a:p>
          <a:endParaRPr lang="en-US" sz="2000"/>
        </a:p>
      </dgm:t>
    </dgm:pt>
    <dgm:pt modelId="{4F28DBB7-EB1B-44B2-BBBC-4FB15A11C1E0}" type="sibTrans" cxnId="{BE29CAB3-8451-49A9-9252-74CF07016B0F}">
      <dgm:prSet/>
      <dgm:spPr/>
      <dgm:t>
        <a:bodyPr/>
        <a:lstStyle/>
        <a:p>
          <a:endParaRPr lang="en-US" sz="2000"/>
        </a:p>
      </dgm:t>
    </dgm:pt>
    <dgm:pt modelId="{6BDEF53C-7E42-4BD1-BE8D-A9FA42539016}">
      <dgm:prSet custT="1"/>
      <dgm:spPr>
        <a:solidFill>
          <a:schemeClr val="accent1">
            <a:lumMod val="20000"/>
            <a:lumOff val="80000"/>
          </a:schemeClr>
        </a:solidFill>
      </dgm:spPr>
      <dgm:t>
        <a:bodyPr/>
        <a:lstStyle/>
        <a:p>
          <a:endParaRPr lang="en-MY" sz="2000" b="1" dirty="0" smtClean="0"/>
        </a:p>
        <a:p>
          <a:endParaRPr lang="en-MY" sz="2000" b="1" dirty="0" smtClean="0"/>
        </a:p>
        <a:p>
          <a:endParaRPr lang="en-MY" sz="2000" b="1" dirty="0" smtClean="0"/>
        </a:p>
        <a:p>
          <a:endParaRPr lang="en-MY" sz="2000" b="1" dirty="0" smtClean="0"/>
        </a:p>
        <a:p>
          <a:endParaRPr lang="en-MY" sz="2000" b="1" dirty="0" smtClean="0"/>
        </a:p>
        <a:p>
          <a:endParaRPr lang="en-MY" sz="2000" b="1" dirty="0" smtClean="0"/>
        </a:p>
        <a:p>
          <a:endParaRPr lang="en-MY" sz="2000" b="1" dirty="0" smtClean="0"/>
        </a:p>
        <a:p>
          <a:endParaRPr lang="en-MY" sz="2000" b="1" dirty="0" smtClean="0"/>
        </a:p>
        <a:p>
          <a:endParaRPr lang="en-MY" sz="2000" b="1" dirty="0" smtClean="0"/>
        </a:p>
        <a:p>
          <a:endParaRPr lang="en-MY" sz="2000" b="1" dirty="0" smtClean="0"/>
        </a:p>
        <a:p>
          <a:endParaRPr lang="en-MY" sz="2000" b="1" dirty="0" smtClean="0"/>
        </a:p>
        <a:p>
          <a:endParaRPr lang="en-MY" sz="2000" b="1" dirty="0" smtClean="0"/>
        </a:p>
        <a:p>
          <a:endParaRPr lang="en-MY" sz="2000" b="1" dirty="0" smtClean="0"/>
        </a:p>
        <a:p>
          <a:endParaRPr lang="en-MY" sz="2000" b="1" dirty="0" smtClean="0"/>
        </a:p>
        <a:p>
          <a:r>
            <a:rPr lang="en-MY" sz="2000" b="1" dirty="0" smtClean="0">
              <a:solidFill>
                <a:srgbClr val="002060"/>
              </a:solidFill>
            </a:rPr>
            <a:t>Basic financial information</a:t>
          </a:r>
        </a:p>
        <a:p>
          <a:endParaRPr lang="en-MY" sz="2000" b="1" dirty="0" smtClean="0"/>
        </a:p>
        <a:p>
          <a:endParaRPr lang="en-MY" sz="2000" b="1" dirty="0" smtClean="0"/>
        </a:p>
        <a:p>
          <a:endParaRPr lang="en-MY" sz="2000" b="1" dirty="0" smtClean="0"/>
        </a:p>
        <a:p>
          <a:endParaRPr lang="en-MY" sz="2000" b="1" dirty="0" smtClean="0"/>
        </a:p>
        <a:p>
          <a:endParaRPr lang="en-MY" sz="2000" b="1" dirty="0" smtClean="0"/>
        </a:p>
        <a:p>
          <a:endParaRPr lang="en-MY" sz="2000" b="1" dirty="0" smtClean="0"/>
        </a:p>
      </dgm:t>
    </dgm:pt>
    <dgm:pt modelId="{3A722BAB-6C93-4876-ABC2-8FB28AF0490D}" type="sibTrans" cxnId="{5E9DF2F7-053E-4E4A-8A2C-FA82C0F3D439}">
      <dgm:prSet/>
      <dgm:spPr/>
      <dgm:t>
        <a:bodyPr/>
        <a:lstStyle/>
        <a:p>
          <a:endParaRPr lang="en-US" sz="2000"/>
        </a:p>
      </dgm:t>
    </dgm:pt>
    <dgm:pt modelId="{55E1A79B-0B1D-4699-8F53-E671E82334C8}" type="parTrans" cxnId="{5E9DF2F7-053E-4E4A-8A2C-FA82C0F3D439}">
      <dgm:prSet/>
      <dgm:spPr/>
      <dgm:t>
        <a:bodyPr/>
        <a:lstStyle/>
        <a:p>
          <a:endParaRPr lang="en-US" sz="2000"/>
        </a:p>
      </dgm:t>
    </dgm:pt>
    <dgm:pt modelId="{94836C03-8613-4B9C-A59F-A148FD716772}" type="pres">
      <dgm:prSet presAssocID="{7C669A00-21CE-444B-83B5-6952337459A3}" presName="theList" presStyleCnt="0">
        <dgm:presLayoutVars>
          <dgm:dir/>
          <dgm:animLvl val="lvl"/>
          <dgm:resizeHandles val="exact"/>
        </dgm:presLayoutVars>
      </dgm:prSet>
      <dgm:spPr/>
      <dgm:t>
        <a:bodyPr/>
        <a:lstStyle/>
        <a:p>
          <a:endParaRPr lang="en-US"/>
        </a:p>
      </dgm:t>
    </dgm:pt>
    <dgm:pt modelId="{6B9FD680-C234-44D4-ABFC-6A2D07EB6E6E}" type="pres">
      <dgm:prSet presAssocID="{ADF2453D-2EE8-47E7-A72A-506B140C0F3B}" presName="compNode" presStyleCnt="0"/>
      <dgm:spPr/>
      <dgm:t>
        <a:bodyPr/>
        <a:lstStyle/>
        <a:p>
          <a:endParaRPr lang="en-US"/>
        </a:p>
      </dgm:t>
    </dgm:pt>
    <dgm:pt modelId="{EDF385FA-A47E-4F41-BEF1-FE08C7200A3C}" type="pres">
      <dgm:prSet presAssocID="{ADF2453D-2EE8-47E7-A72A-506B140C0F3B}" presName="aNode" presStyleLbl="bgShp" presStyleIdx="0" presStyleCnt="4" custLinFactNeighborY="-840"/>
      <dgm:spPr/>
      <dgm:t>
        <a:bodyPr/>
        <a:lstStyle/>
        <a:p>
          <a:endParaRPr lang="en-US"/>
        </a:p>
      </dgm:t>
    </dgm:pt>
    <dgm:pt modelId="{B67F2C5A-A7FE-4C17-8B8C-B742E269BA88}" type="pres">
      <dgm:prSet presAssocID="{ADF2453D-2EE8-47E7-A72A-506B140C0F3B}" presName="textNode" presStyleLbl="bgShp" presStyleIdx="0" presStyleCnt="4"/>
      <dgm:spPr/>
      <dgm:t>
        <a:bodyPr/>
        <a:lstStyle/>
        <a:p>
          <a:endParaRPr lang="en-US"/>
        </a:p>
      </dgm:t>
    </dgm:pt>
    <dgm:pt modelId="{39461C28-FB19-4C45-BF69-64854B0DE7FB}" type="pres">
      <dgm:prSet presAssocID="{ADF2453D-2EE8-47E7-A72A-506B140C0F3B}" presName="compChildNode" presStyleCnt="0"/>
      <dgm:spPr/>
      <dgm:t>
        <a:bodyPr/>
        <a:lstStyle/>
        <a:p>
          <a:endParaRPr lang="en-US"/>
        </a:p>
      </dgm:t>
    </dgm:pt>
    <dgm:pt modelId="{03F42D8E-5C4C-4C33-A7DB-AC7CACB8CE27}" type="pres">
      <dgm:prSet presAssocID="{ADF2453D-2EE8-47E7-A72A-506B140C0F3B}" presName="theInnerList" presStyleCnt="0"/>
      <dgm:spPr/>
      <dgm:t>
        <a:bodyPr/>
        <a:lstStyle/>
        <a:p>
          <a:endParaRPr lang="en-US"/>
        </a:p>
      </dgm:t>
    </dgm:pt>
    <dgm:pt modelId="{4CB2FC69-F95E-475F-87B9-20328C42438F}" type="pres">
      <dgm:prSet presAssocID="{D495E3AD-D733-46AA-9FF5-33727008759C}" presName="childNode" presStyleLbl="node1" presStyleIdx="0" presStyleCnt="4" custScaleX="118424" custScaleY="82394" custLinFactNeighborX="1243" custLinFactNeighborY="-56250">
        <dgm:presLayoutVars>
          <dgm:bulletEnabled val="1"/>
        </dgm:presLayoutVars>
      </dgm:prSet>
      <dgm:spPr/>
      <dgm:t>
        <a:bodyPr/>
        <a:lstStyle/>
        <a:p>
          <a:endParaRPr lang="en-US"/>
        </a:p>
      </dgm:t>
    </dgm:pt>
    <dgm:pt modelId="{054789F3-C61E-434D-9BC9-6AF9964E047A}" type="pres">
      <dgm:prSet presAssocID="{ADF2453D-2EE8-47E7-A72A-506B140C0F3B}" presName="aSpace" presStyleCnt="0"/>
      <dgm:spPr/>
      <dgm:t>
        <a:bodyPr/>
        <a:lstStyle/>
        <a:p>
          <a:endParaRPr lang="en-US"/>
        </a:p>
      </dgm:t>
    </dgm:pt>
    <dgm:pt modelId="{A587A9DE-6EA0-455D-A90E-C4563F620917}" type="pres">
      <dgm:prSet presAssocID="{9FF2DF3F-C0C5-4185-B839-58A9437B6B47}" presName="compNode" presStyleCnt="0"/>
      <dgm:spPr/>
      <dgm:t>
        <a:bodyPr/>
        <a:lstStyle/>
        <a:p>
          <a:endParaRPr lang="en-US"/>
        </a:p>
      </dgm:t>
    </dgm:pt>
    <dgm:pt modelId="{D92EEC75-B221-4EE4-A869-EA11155E3E4A}" type="pres">
      <dgm:prSet presAssocID="{9FF2DF3F-C0C5-4185-B839-58A9437B6B47}" presName="aNode" presStyleLbl="bgShp" presStyleIdx="1" presStyleCnt="4" custLinFactNeighborY="-840"/>
      <dgm:spPr/>
      <dgm:t>
        <a:bodyPr/>
        <a:lstStyle/>
        <a:p>
          <a:endParaRPr lang="en-US"/>
        </a:p>
      </dgm:t>
    </dgm:pt>
    <dgm:pt modelId="{78DD8FA1-CEE1-4C49-B336-4DBD1CD4BA24}" type="pres">
      <dgm:prSet presAssocID="{9FF2DF3F-C0C5-4185-B839-58A9437B6B47}" presName="textNode" presStyleLbl="bgShp" presStyleIdx="1" presStyleCnt="4"/>
      <dgm:spPr/>
      <dgm:t>
        <a:bodyPr/>
        <a:lstStyle/>
        <a:p>
          <a:endParaRPr lang="en-US"/>
        </a:p>
      </dgm:t>
    </dgm:pt>
    <dgm:pt modelId="{F58A2F43-173D-42DB-8E45-228361C636F7}" type="pres">
      <dgm:prSet presAssocID="{9FF2DF3F-C0C5-4185-B839-58A9437B6B47}" presName="compChildNode" presStyleCnt="0"/>
      <dgm:spPr/>
      <dgm:t>
        <a:bodyPr/>
        <a:lstStyle/>
        <a:p>
          <a:endParaRPr lang="en-US"/>
        </a:p>
      </dgm:t>
    </dgm:pt>
    <dgm:pt modelId="{18FC1BE3-C585-444E-8F11-588AA494F27D}" type="pres">
      <dgm:prSet presAssocID="{9FF2DF3F-C0C5-4185-B839-58A9437B6B47}" presName="theInnerList" presStyleCnt="0"/>
      <dgm:spPr/>
      <dgm:t>
        <a:bodyPr/>
        <a:lstStyle/>
        <a:p>
          <a:endParaRPr lang="en-US"/>
        </a:p>
      </dgm:t>
    </dgm:pt>
    <dgm:pt modelId="{9910A66C-5CE2-435B-A833-FD63A21CFE2F}" type="pres">
      <dgm:prSet presAssocID="{562AD14D-DF7A-4DC0-8C8E-B6078F23B3F8}" presName="childNode" presStyleLbl="node1" presStyleIdx="1" presStyleCnt="4" custScaleX="127636" custScaleY="78657" custLinFactNeighborX="-1540" custLinFactNeighborY="-58213">
        <dgm:presLayoutVars>
          <dgm:bulletEnabled val="1"/>
        </dgm:presLayoutVars>
      </dgm:prSet>
      <dgm:spPr/>
      <dgm:t>
        <a:bodyPr/>
        <a:lstStyle/>
        <a:p>
          <a:endParaRPr lang="en-US"/>
        </a:p>
      </dgm:t>
    </dgm:pt>
    <dgm:pt modelId="{C5700772-6C46-425B-83BD-3E74FD5AF7B3}" type="pres">
      <dgm:prSet presAssocID="{9FF2DF3F-C0C5-4185-B839-58A9437B6B47}" presName="aSpace" presStyleCnt="0"/>
      <dgm:spPr/>
      <dgm:t>
        <a:bodyPr/>
        <a:lstStyle/>
        <a:p>
          <a:endParaRPr lang="en-US"/>
        </a:p>
      </dgm:t>
    </dgm:pt>
    <dgm:pt modelId="{99F0B2CE-5248-415B-89E0-5CCB8AA99586}" type="pres">
      <dgm:prSet presAssocID="{49CE1997-58CC-49B3-A2F8-A0670C3ECEF0}" presName="compNode" presStyleCnt="0"/>
      <dgm:spPr/>
      <dgm:t>
        <a:bodyPr/>
        <a:lstStyle/>
        <a:p>
          <a:endParaRPr lang="en-US"/>
        </a:p>
      </dgm:t>
    </dgm:pt>
    <dgm:pt modelId="{EA2EC7B9-BD1D-408B-AE45-59FF31A41B97}" type="pres">
      <dgm:prSet presAssocID="{49CE1997-58CC-49B3-A2F8-A0670C3ECEF0}" presName="aNode" presStyleLbl="bgShp" presStyleIdx="2" presStyleCnt="4" custLinFactNeighborY="-840"/>
      <dgm:spPr/>
      <dgm:t>
        <a:bodyPr/>
        <a:lstStyle/>
        <a:p>
          <a:endParaRPr lang="en-US"/>
        </a:p>
      </dgm:t>
    </dgm:pt>
    <dgm:pt modelId="{754CC222-9EAA-4051-9578-C9812257C3B2}" type="pres">
      <dgm:prSet presAssocID="{49CE1997-58CC-49B3-A2F8-A0670C3ECEF0}" presName="textNode" presStyleLbl="bgShp" presStyleIdx="2" presStyleCnt="4"/>
      <dgm:spPr/>
      <dgm:t>
        <a:bodyPr/>
        <a:lstStyle/>
        <a:p>
          <a:endParaRPr lang="en-US"/>
        </a:p>
      </dgm:t>
    </dgm:pt>
    <dgm:pt modelId="{D43A97CB-1652-4D2F-9BA0-AC5EF94013BA}" type="pres">
      <dgm:prSet presAssocID="{49CE1997-58CC-49B3-A2F8-A0670C3ECEF0}" presName="compChildNode" presStyleCnt="0"/>
      <dgm:spPr/>
      <dgm:t>
        <a:bodyPr/>
        <a:lstStyle/>
        <a:p>
          <a:endParaRPr lang="en-US"/>
        </a:p>
      </dgm:t>
    </dgm:pt>
    <dgm:pt modelId="{7DD92D7B-B7CE-48C8-A6C9-1AF0DD1B056F}" type="pres">
      <dgm:prSet presAssocID="{49CE1997-58CC-49B3-A2F8-A0670C3ECEF0}" presName="theInnerList" presStyleCnt="0"/>
      <dgm:spPr/>
      <dgm:t>
        <a:bodyPr/>
        <a:lstStyle/>
        <a:p>
          <a:endParaRPr lang="en-US"/>
        </a:p>
      </dgm:t>
    </dgm:pt>
    <dgm:pt modelId="{B91182A9-31F2-4028-986A-F97DD661CE19}" type="pres">
      <dgm:prSet presAssocID="{2EAED708-A384-432A-807E-0CF912427355}" presName="childNode" presStyleLbl="node1" presStyleIdx="2" presStyleCnt="4" custScaleX="124026" custScaleY="80425" custLinFactNeighborX="631" custLinFactNeighborY="-56211">
        <dgm:presLayoutVars>
          <dgm:bulletEnabled val="1"/>
        </dgm:presLayoutVars>
      </dgm:prSet>
      <dgm:spPr/>
      <dgm:t>
        <a:bodyPr/>
        <a:lstStyle/>
        <a:p>
          <a:endParaRPr lang="en-US"/>
        </a:p>
      </dgm:t>
    </dgm:pt>
    <dgm:pt modelId="{F4AD2599-1067-4F34-9B83-7252028EDF3D}" type="pres">
      <dgm:prSet presAssocID="{49CE1997-58CC-49B3-A2F8-A0670C3ECEF0}" presName="aSpace" presStyleCnt="0"/>
      <dgm:spPr/>
      <dgm:t>
        <a:bodyPr/>
        <a:lstStyle/>
        <a:p>
          <a:endParaRPr lang="en-US"/>
        </a:p>
      </dgm:t>
    </dgm:pt>
    <dgm:pt modelId="{39DA40D5-EA3D-46FB-A331-506E01E3B86E}" type="pres">
      <dgm:prSet presAssocID="{6BDEF53C-7E42-4BD1-BE8D-A9FA42539016}" presName="compNode" presStyleCnt="0"/>
      <dgm:spPr/>
      <dgm:t>
        <a:bodyPr/>
        <a:lstStyle/>
        <a:p>
          <a:endParaRPr lang="en-US"/>
        </a:p>
      </dgm:t>
    </dgm:pt>
    <dgm:pt modelId="{C31471C7-ECEF-45EC-BB67-7D21BE738E57}" type="pres">
      <dgm:prSet presAssocID="{6BDEF53C-7E42-4BD1-BE8D-A9FA42539016}" presName="aNode" presStyleLbl="bgShp" presStyleIdx="3" presStyleCnt="4" custScaleX="100817" custScaleY="100000" custLinFactNeighborX="-2153" custLinFactNeighborY="-3361"/>
      <dgm:spPr/>
      <dgm:t>
        <a:bodyPr/>
        <a:lstStyle/>
        <a:p>
          <a:endParaRPr lang="en-US"/>
        </a:p>
      </dgm:t>
    </dgm:pt>
    <dgm:pt modelId="{0FA3EE1E-282D-4A7C-A401-1F632AB5BE05}" type="pres">
      <dgm:prSet presAssocID="{6BDEF53C-7E42-4BD1-BE8D-A9FA42539016}" presName="textNode" presStyleLbl="bgShp" presStyleIdx="3" presStyleCnt="4"/>
      <dgm:spPr/>
      <dgm:t>
        <a:bodyPr/>
        <a:lstStyle/>
        <a:p>
          <a:endParaRPr lang="en-US"/>
        </a:p>
      </dgm:t>
    </dgm:pt>
    <dgm:pt modelId="{6758A2B6-21DA-427A-A2E1-06433612A543}" type="pres">
      <dgm:prSet presAssocID="{6BDEF53C-7E42-4BD1-BE8D-A9FA42539016}" presName="compChildNode" presStyleCnt="0"/>
      <dgm:spPr/>
      <dgm:t>
        <a:bodyPr/>
        <a:lstStyle/>
        <a:p>
          <a:endParaRPr lang="en-US"/>
        </a:p>
      </dgm:t>
    </dgm:pt>
    <dgm:pt modelId="{52848B4B-C14B-4C85-94B3-47D44F508FFC}" type="pres">
      <dgm:prSet presAssocID="{6BDEF53C-7E42-4BD1-BE8D-A9FA42539016}" presName="theInnerList" presStyleCnt="0"/>
      <dgm:spPr/>
      <dgm:t>
        <a:bodyPr/>
        <a:lstStyle/>
        <a:p>
          <a:endParaRPr lang="en-US"/>
        </a:p>
      </dgm:t>
    </dgm:pt>
    <dgm:pt modelId="{0128FD30-417F-40D6-87F0-6BBA6B58A83C}" type="pres">
      <dgm:prSet presAssocID="{86BB5683-8090-43B3-BA96-400802358634}" presName="childNode" presStyleLbl="node1" presStyleIdx="3" presStyleCnt="4" custScaleX="120765" custScaleY="78553" custLinFactNeighborX="-4690" custLinFactNeighborY="-55275">
        <dgm:presLayoutVars>
          <dgm:bulletEnabled val="1"/>
        </dgm:presLayoutVars>
      </dgm:prSet>
      <dgm:spPr/>
      <dgm:t>
        <a:bodyPr/>
        <a:lstStyle/>
        <a:p>
          <a:endParaRPr lang="en-US"/>
        </a:p>
      </dgm:t>
    </dgm:pt>
  </dgm:ptLst>
  <dgm:cxnLst>
    <dgm:cxn modelId="{7A8B8903-AA85-4555-A306-E56C21D90A5D}" type="presOf" srcId="{D495E3AD-D733-46AA-9FF5-33727008759C}" destId="{4CB2FC69-F95E-475F-87B9-20328C42438F}" srcOrd="0" destOrd="0" presId="urn:microsoft.com/office/officeart/2005/8/layout/lProcess2"/>
    <dgm:cxn modelId="{9F48B160-E15C-48C4-9DA8-437CD7E92FD8}" type="presOf" srcId="{2EAED708-A384-432A-807E-0CF912427355}" destId="{B91182A9-31F2-4028-986A-F97DD661CE19}" srcOrd="0" destOrd="0" presId="urn:microsoft.com/office/officeart/2005/8/layout/lProcess2"/>
    <dgm:cxn modelId="{BD837C9C-90DF-4738-8DAD-FB57E8C78C3D}" srcId="{7C669A00-21CE-444B-83B5-6952337459A3}" destId="{9FF2DF3F-C0C5-4185-B839-58A9437B6B47}" srcOrd="1" destOrd="0" parTransId="{3B164618-E315-43E9-8492-E448D83BA936}" sibTransId="{AE613667-E479-411C-AD91-035362ADDFC6}"/>
    <dgm:cxn modelId="{23210951-FE11-46BB-B3CF-F022E8A86746}" type="presOf" srcId="{49CE1997-58CC-49B3-A2F8-A0670C3ECEF0}" destId="{754CC222-9EAA-4051-9578-C9812257C3B2}" srcOrd="1" destOrd="0" presId="urn:microsoft.com/office/officeart/2005/8/layout/lProcess2"/>
    <dgm:cxn modelId="{271C1547-58F7-44CE-A029-FE8EDEDE659D}" type="presOf" srcId="{ADF2453D-2EE8-47E7-A72A-506B140C0F3B}" destId="{EDF385FA-A47E-4F41-BEF1-FE08C7200A3C}" srcOrd="0" destOrd="0" presId="urn:microsoft.com/office/officeart/2005/8/layout/lProcess2"/>
    <dgm:cxn modelId="{F935B7B2-7EF9-485D-9585-8DBB2258382D}" srcId="{7C669A00-21CE-444B-83B5-6952337459A3}" destId="{ADF2453D-2EE8-47E7-A72A-506B140C0F3B}" srcOrd="0" destOrd="0" parTransId="{20133302-9E20-4A1A-8DC3-7930AB03DB65}" sibTransId="{0CB3DF35-12C5-4032-A6D2-69C01C99807D}"/>
    <dgm:cxn modelId="{595DA8C9-8416-4070-92DF-32AEC9B09D7C}" type="presOf" srcId="{7C669A00-21CE-444B-83B5-6952337459A3}" destId="{94836C03-8613-4B9C-A59F-A148FD716772}" srcOrd="0" destOrd="0" presId="urn:microsoft.com/office/officeart/2005/8/layout/lProcess2"/>
    <dgm:cxn modelId="{E9A649C8-C946-4316-B94C-6F4989564B2E}" type="presOf" srcId="{562AD14D-DF7A-4DC0-8C8E-B6078F23B3F8}" destId="{9910A66C-5CE2-435B-A833-FD63A21CFE2F}" srcOrd="0" destOrd="0" presId="urn:microsoft.com/office/officeart/2005/8/layout/lProcess2"/>
    <dgm:cxn modelId="{DC0CCE82-7F1B-41FC-9C62-816E13072234}" type="presOf" srcId="{6BDEF53C-7E42-4BD1-BE8D-A9FA42539016}" destId="{0FA3EE1E-282D-4A7C-A401-1F632AB5BE05}" srcOrd="1" destOrd="0" presId="urn:microsoft.com/office/officeart/2005/8/layout/lProcess2"/>
    <dgm:cxn modelId="{DA983B8A-FB41-4B49-8FBE-8E8A9890C643}" type="presOf" srcId="{9FF2DF3F-C0C5-4185-B839-58A9437B6B47}" destId="{78DD8FA1-CEE1-4C49-B336-4DBD1CD4BA24}" srcOrd="1" destOrd="0" presId="urn:microsoft.com/office/officeart/2005/8/layout/lProcess2"/>
    <dgm:cxn modelId="{5E9DF2F7-053E-4E4A-8A2C-FA82C0F3D439}" srcId="{7C669A00-21CE-444B-83B5-6952337459A3}" destId="{6BDEF53C-7E42-4BD1-BE8D-A9FA42539016}" srcOrd="3" destOrd="0" parTransId="{55E1A79B-0B1D-4699-8F53-E671E82334C8}" sibTransId="{3A722BAB-6C93-4876-ABC2-8FB28AF0490D}"/>
    <dgm:cxn modelId="{74B28B39-8E0A-488A-AAC4-A6A431BD7048}" srcId="{49CE1997-58CC-49B3-A2F8-A0670C3ECEF0}" destId="{2EAED708-A384-432A-807E-0CF912427355}" srcOrd="0" destOrd="0" parTransId="{DA2F411A-D3F9-44CD-B11E-D84D85901EC5}" sibTransId="{2557E2BC-3353-439E-9BEB-BC3C4ABC6345}"/>
    <dgm:cxn modelId="{070D6EE0-9073-4180-BA8B-00EA69A731F2}" type="presOf" srcId="{6BDEF53C-7E42-4BD1-BE8D-A9FA42539016}" destId="{C31471C7-ECEF-45EC-BB67-7D21BE738E57}" srcOrd="0" destOrd="0" presId="urn:microsoft.com/office/officeart/2005/8/layout/lProcess2"/>
    <dgm:cxn modelId="{F06E06DB-6CB2-4813-A59F-38FDB299B92D}" srcId="{ADF2453D-2EE8-47E7-A72A-506B140C0F3B}" destId="{D495E3AD-D733-46AA-9FF5-33727008759C}" srcOrd="0" destOrd="0" parTransId="{5C14FF1D-E3A7-4260-A393-02A5AA2FA501}" sibTransId="{F7FC7FF1-9566-4E51-9312-A20BBC0109EF}"/>
    <dgm:cxn modelId="{BE29CAB3-8451-49A9-9252-74CF07016B0F}" srcId="{6BDEF53C-7E42-4BD1-BE8D-A9FA42539016}" destId="{86BB5683-8090-43B3-BA96-400802358634}" srcOrd="0" destOrd="0" parTransId="{54B696F0-EA28-4150-9579-27C5C8DA10AF}" sibTransId="{4F28DBB7-EB1B-44B2-BBBC-4FB15A11C1E0}"/>
    <dgm:cxn modelId="{83F1E12B-74DD-4DD0-BB2C-A1B4A8FA90A9}" type="presOf" srcId="{9FF2DF3F-C0C5-4185-B839-58A9437B6B47}" destId="{D92EEC75-B221-4EE4-A869-EA11155E3E4A}" srcOrd="0" destOrd="0" presId="urn:microsoft.com/office/officeart/2005/8/layout/lProcess2"/>
    <dgm:cxn modelId="{5C208915-CDBD-4A00-BF54-BEE6A445CB82}" type="presOf" srcId="{ADF2453D-2EE8-47E7-A72A-506B140C0F3B}" destId="{B67F2C5A-A7FE-4C17-8B8C-B742E269BA88}" srcOrd="1" destOrd="0" presId="urn:microsoft.com/office/officeart/2005/8/layout/lProcess2"/>
    <dgm:cxn modelId="{7578F47C-2FD3-4D5C-9050-1AB7252250D1}" srcId="{7C669A00-21CE-444B-83B5-6952337459A3}" destId="{49CE1997-58CC-49B3-A2F8-A0670C3ECEF0}" srcOrd="2" destOrd="0" parTransId="{D32A05F1-523D-4518-9CE4-FC2DD2DE687A}" sibTransId="{1BFC075B-E510-40D6-BBB8-56696DCBEFFC}"/>
    <dgm:cxn modelId="{8BE6C32F-DD21-49D8-BA05-BFF24CA754CC}" srcId="{9FF2DF3F-C0C5-4185-B839-58A9437B6B47}" destId="{562AD14D-DF7A-4DC0-8C8E-B6078F23B3F8}" srcOrd="0" destOrd="0" parTransId="{03C3BD0A-0A1B-4A4B-8665-595E74A7564C}" sibTransId="{21E46B15-1F9E-4C6E-8299-42B883F29351}"/>
    <dgm:cxn modelId="{B568A93A-8044-4D8E-AE15-A09A31FCF1E1}" type="presOf" srcId="{86BB5683-8090-43B3-BA96-400802358634}" destId="{0128FD30-417F-40D6-87F0-6BBA6B58A83C}" srcOrd="0" destOrd="0" presId="urn:microsoft.com/office/officeart/2005/8/layout/lProcess2"/>
    <dgm:cxn modelId="{A5A718DD-5C18-4CA7-AA3B-54E67B36DDAC}" type="presOf" srcId="{49CE1997-58CC-49B3-A2F8-A0670C3ECEF0}" destId="{EA2EC7B9-BD1D-408B-AE45-59FF31A41B97}" srcOrd="0" destOrd="0" presId="urn:microsoft.com/office/officeart/2005/8/layout/lProcess2"/>
    <dgm:cxn modelId="{82F85F10-C7E7-4C3B-9788-1F3E4ADCFB21}" type="presParOf" srcId="{94836C03-8613-4B9C-A59F-A148FD716772}" destId="{6B9FD680-C234-44D4-ABFC-6A2D07EB6E6E}" srcOrd="0" destOrd="0" presId="urn:microsoft.com/office/officeart/2005/8/layout/lProcess2"/>
    <dgm:cxn modelId="{7BF1FAF8-42E6-4938-87C5-8AC564723B9C}" type="presParOf" srcId="{6B9FD680-C234-44D4-ABFC-6A2D07EB6E6E}" destId="{EDF385FA-A47E-4F41-BEF1-FE08C7200A3C}" srcOrd="0" destOrd="0" presId="urn:microsoft.com/office/officeart/2005/8/layout/lProcess2"/>
    <dgm:cxn modelId="{9F47CB0A-7DAB-4CFA-8878-3527436AAD88}" type="presParOf" srcId="{6B9FD680-C234-44D4-ABFC-6A2D07EB6E6E}" destId="{B67F2C5A-A7FE-4C17-8B8C-B742E269BA88}" srcOrd="1" destOrd="0" presId="urn:microsoft.com/office/officeart/2005/8/layout/lProcess2"/>
    <dgm:cxn modelId="{00CED109-18E0-4481-B4B9-C349717E5BD7}" type="presParOf" srcId="{6B9FD680-C234-44D4-ABFC-6A2D07EB6E6E}" destId="{39461C28-FB19-4C45-BF69-64854B0DE7FB}" srcOrd="2" destOrd="0" presId="urn:microsoft.com/office/officeart/2005/8/layout/lProcess2"/>
    <dgm:cxn modelId="{9037E865-71DE-4511-B211-ED5B78F242AC}" type="presParOf" srcId="{39461C28-FB19-4C45-BF69-64854B0DE7FB}" destId="{03F42D8E-5C4C-4C33-A7DB-AC7CACB8CE27}" srcOrd="0" destOrd="0" presId="urn:microsoft.com/office/officeart/2005/8/layout/lProcess2"/>
    <dgm:cxn modelId="{D72AADC4-13B4-4585-BA46-1EF64AC0F0CC}" type="presParOf" srcId="{03F42D8E-5C4C-4C33-A7DB-AC7CACB8CE27}" destId="{4CB2FC69-F95E-475F-87B9-20328C42438F}" srcOrd="0" destOrd="0" presId="urn:microsoft.com/office/officeart/2005/8/layout/lProcess2"/>
    <dgm:cxn modelId="{7B3C3D96-3780-4203-BE04-EC06E3C0726D}" type="presParOf" srcId="{94836C03-8613-4B9C-A59F-A148FD716772}" destId="{054789F3-C61E-434D-9BC9-6AF9964E047A}" srcOrd="1" destOrd="0" presId="urn:microsoft.com/office/officeart/2005/8/layout/lProcess2"/>
    <dgm:cxn modelId="{0A780333-2CAC-497E-9AB8-F508B336FDF0}" type="presParOf" srcId="{94836C03-8613-4B9C-A59F-A148FD716772}" destId="{A587A9DE-6EA0-455D-A90E-C4563F620917}" srcOrd="2" destOrd="0" presId="urn:microsoft.com/office/officeart/2005/8/layout/lProcess2"/>
    <dgm:cxn modelId="{124F013C-4B23-461F-8923-744B38C07BEC}" type="presParOf" srcId="{A587A9DE-6EA0-455D-A90E-C4563F620917}" destId="{D92EEC75-B221-4EE4-A869-EA11155E3E4A}" srcOrd="0" destOrd="0" presId="urn:microsoft.com/office/officeart/2005/8/layout/lProcess2"/>
    <dgm:cxn modelId="{80327406-D94E-460D-9976-4AF1D97571A6}" type="presParOf" srcId="{A587A9DE-6EA0-455D-A90E-C4563F620917}" destId="{78DD8FA1-CEE1-4C49-B336-4DBD1CD4BA24}" srcOrd="1" destOrd="0" presId="urn:microsoft.com/office/officeart/2005/8/layout/lProcess2"/>
    <dgm:cxn modelId="{994E6599-4898-49C6-93A1-8C63BA6EF87B}" type="presParOf" srcId="{A587A9DE-6EA0-455D-A90E-C4563F620917}" destId="{F58A2F43-173D-42DB-8E45-228361C636F7}" srcOrd="2" destOrd="0" presId="urn:microsoft.com/office/officeart/2005/8/layout/lProcess2"/>
    <dgm:cxn modelId="{F2EFDF9E-C01F-4505-8E9E-A61CC4358BD0}" type="presParOf" srcId="{F58A2F43-173D-42DB-8E45-228361C636F7}" destId="{18FC1BE3-C585-444E-8F11-588AA494F27D}" srcOrd="0" destOrd="0" presId="urn:microsoft.com/office/officeart/2005/8/layout/lProcess2"/>
    <dgm:cxn modelId="{FEB9B3E5-AC6F-4F2E-92A6-E72A1D309EB5}" type="presParOf" srcId="{18FC1BE3-C585-444E-8F11-588AA494F27D}" destId="{9910A66C-5CE2-435B-A833-FD63A21CFE2F}" srcOrd="0" destOrd="0" presId="urn:microsoft.com/office/officeart/2005/8/layout/lProcess2"/>
    <dgm:cxn modelId="{96F29F68-7E6E-4C4E-8769-EBE32E143268}" type="presParOf" srcId="{94836C03-8613-4B9C-A59F-A148FD716772}" destId="{C5700772-6C46-425B-83BD-3E74FD5AF7B3}" srcOrd="3" destOrd="0" presId="urn:microsoft.com/office/officeart/2005/8/layout/lProcess2"/>
    <dgm:cxn modelId="{B3B28C2A-CB2B-431E-9B85-069216F59688}" type="presParOf" srcId="{94836C03-8613-4B9C-A59F-A148FD716772}" destId="{99F0B2CE-5248-415B-89E0-5CCB8AA99586}" srcOrd="4" destOrd="0" presId="urn:microsoft.com/office/officeart/2005/8/layout/lProcess2"/>
    <dgm:cxn modelId="{DBB85DA4-B45F-4552-8D43-7886CA342768}" type="presParOf" srcId="{99F0B2CE-5248-415B-89E0-5CCB8AA99586}" destId="{EA2EC7B9-BD1D-408B-AE45-59FF31A41B97}" srcOrd="0" destOrd="0" presId="urn:microsoft.com/office/officeart/2005/8/layout/lProcess2"/>
    <dgm:cxn modelId="{1531BDA8-60BA-475F-AE39-1540FCD1D3EA}" type="presParOf" srcId="{99F0B2CE-5248-415B-89E0-5CCB8AA99586}" destId="{754CC222-9EAA-4051-9578-C9812257C3B2}" srcOrd="1" destOrd="0" presId="urn:microsoft.com/office/officeart/2005/8/layout/lProcess2"/>
    <dgm:cxn modelId="{64CA46AF-07AD-437C-9A80-D554F8130275}" type="presParOf" srcId="{99F0B2CE-5248-415B-89E0-5CCB8AA99586}" destId="{D43A97CB-1652-4D2F-9BA0-AC5EF94013BA}" srcOrd="2" destOrd="0" presId="urn:microsoft.com/office/officeart/2005/8/layout/lProcess2"/>
    <dgm:cxn modelId="{146B3CBF-89D0-41CF-A6C1-A54CE90FD889}" type="presParOf" srcId="{D43A97CB-1652-4D2F-9BA0-AC5EF94013BA}" destId="{7DD92D7B-B7CE-48C8-A6C9-1AF0DD1B056F}" srcOrd="0" destOrd="0" presId="urn:microsoft.com/office/officeart/2005/8/layout/lProcess2"/>
    <dgm:cxn modelId="{4E2DF6B8-A55D-4681-BF04-F92556AA9345}" type="presParOf" srcId="{7DD92D7B-B7CE-48C8-A6C9-1AF0DD1B056F}" destId="{B91182A9-31F2-4028-986A-F97DD661CE19}" srcOrd="0" destOrd="0" presId="urn:microsoft.com/office/officeart/2005/8/layout/lProcess2"/>
    <dgm:cxn modelId="{364392DD-AA12-49E2-912E-81807A53DE8D}" type="presParOf" srcId="{94836C03-8613-4B9C-A59F-A148FD716772}" destId="{F4AD2599-1067-4F34-9B83-7252028EDF3D}" srcOrd="5" destOrd="0" presId="urn:microsoft.com/office/officeart/2005/8/layout/lProcess2"/>
    <dgm:cxn modelId="{22AEFC0D-BFBE-45CC-A830-9B8645201853}" type="presParOf" srcId="{94836C03-8613-4B9C-A59F-A148FD716772}" destId="{39DA40D5-EA3D-46FB-A331-506E01E3B86E}" srcOrd="6" destOrd="0" presId="urn:microsoft.com/office/officeart/2005/8/layout/lProcess2"/>
    <dgm:cxn modelId="{F7FBEDF6-37FB-4E9C-96C5-3C93CC2B5EF5}" type="presParOf" srcId="{39DA40D5-EA3D-46FB-A331-506E01E3B86E}" destId="{C31471C7-ECEF-45EC-BB67-7D21BE738E57}" srcOrd="0" destOrd="0" presId="urn:microsoft.com/office/officeart/2005/8/layout/lProcess2"/>
    <dgm:cxn modelId="{F254A250-0AE5-49CC-806A-D6E1C19EC9BE}" type="presParOf" srcId="{39DA40D5-EA3D-46FB-A331-506E01E3B86E}" destId="{0FA3EE1E-282D-4A7C-A401-1F632AB5BE05}" srcOrd="1" destOrd="0" presId="urn:microsoft.com/office/officeart/2005/8/layout/lProcess2"/>
    <dgm:cxn modelId="{DF55BFF3-C7A0-4A6A-92DB-0D028B5B3CB7}" type="presParOf" srcId="{39DA40D5-EA3D-46FB-A331-506E01E3B86E}" destId="{6758A2B6-21DA-427A-A2E1-06433612A543}" srcOrd="2" destOrd="0" presId="urn:microsoft.com/office/officeart/2005/8/layout/lProcess2"/>
    <dgm:cxn modelId="{638E7E5E-B2EF-452E-82C5-86F562BDE592}" type="presParOf" srcId="{6758A2B6-21DA-427A-A2E1-06433612A543}" destId="{52848B4B-C14B-4C85-94B3-47D44F508FFC}" srcOrd="0" destOrd="0" presId="urn:microsoft.com/office/officeart/2005/8/layout/lProcess2"/>
    <dgm:cxn modelId="{E4F60636-2758-498C-BC95-2A653A812BAF}" type="presParOf" srcId="{52848B4B-C14B-4C85-94B3-47D44F508FFC}" destId="{0128FD30-417F-40D6-87F0-6BBA6B58A83C}" srcOrd="0" destOrd="0" presId="urn:microsoft.com/office/officeart/2005/8/layout/lProcess2"/>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08E6CB-5030-44F9-AE9C-D4EA17F33A2C}">
      <dsp:nvSpPr>
        <dsp:cNvPr id="0" name=""/>
        <dsp:cNvSpPr/>
      </dsp:nvSpPr>
      <dsp:spPr>
        <a:xfrm>
          <a:off x="0" y="522378"/>
          <a:ext cx="8991600" cy="1292850"/>
        </a:xfrm>
        <a:prstGeom prst="roundRect">
          <a:avLst/>
        </a:prstGeom>
        <a:solidFill>
          <a:srgbClr val="00206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To briefly explain about Malaysia Business Register </a:t>
          </a:r>
          <a:endParaRPr lang="en-US" sz="3200" kern="1200" dirty="0"/>
        </a:p>
      </dsp:txBody>
      <dsp:txXfrm>
        <a:off x="0" y="522378"/>
        <a:ext cx="8991600" cy="1292850"/>
      </dsp:txXfrm>
    </dsp:sp>
    <dsp:sp modelId="{D715A94E-7B33-40FD-8EA1-68B6189BB1C9}">
      <dsp:nvSpPr>
        <dsp:cNvPr id="0" name=""/>
        <dsp:cNvSpPr/>
      </dsp:nvSpPr>
      <dsp:spPr>
        <a:xfrm>
          <a:off x="0" y="2209800"/>
          <a:ext cx="8991600" cy="1292850"/>
        </a:xfrm>
        <a:prstGeom prst="roundRect">
          <a:avLst/>
        </a:prstGeom>
        <a:solidFill>
          <a:srgbClr val="00206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To share the efforts undertaken in  strengthening the </a:t>
          </a:r>
          <a:r>
            <a:rPr lang="en-US" sz="3200" kern="1200" dirty="0" smtClean="0"/>
            <a:t>Register </a:t>
          </a:r>
          <a:endParaRPr lang="en-US" sz="3200" kern="1200" dirty="0"/>
        </a:p>
      </dsp:txBody>
      <dsp:txXfrm>
        <a:off x="0" y="2209800"/>
        <a:ext cx="8991600" cy="129285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F385FA-A47E-4F41-BEF1-FE08C7200A3C}">
      <dsp:nvSpPr>
        <dsp:cNvPr id="0" name=""/>
        <dsp:cNvSpPr/>
      </dsp:nvSpPr>
      <dsp:spPr>
        <a:xfrm>
          <a:off x="1060" y="0"/>
          <a:ext cx="2757041" cy="1981200"/>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MY" sz="2000" kern="1200" smtClean="0"/>
        </a:p>
        <a:p>
          <a:pPr lvl="0" algn="ctr" defTabSz="889000">
            <a:lnSpc>
              <a:spcPct val="90000"/>
            </a:lnSpc>
            <a:spcBef>
              <a:spcPct val="0"/>
            </a:spcBef>
            <a:spcAft>
              <a:spcPct val="35000"/>
            </a:spcAft>
          </a:pPr>
          <a:endParaRPr lang="en-MY" sz="2000" kern="1200" smtClean="0"/>
        </a:p>
        <a:p>
          <a:pPr lvl="0" algn="ctr" defTabSz="889000">
            <a:lnSpc>
              <a:spcPct val="90000"/>
            </a:lnSpc>
            <a:spcBef>
              <a:spcPct val="0"/>
            </a:spcBef>
            <a:spcAft>
              <a:spcPct val="35000"/>
            </a:spcAft>
          </a:pPr>
          <a:endParaRPr lang="en-MY" sz="2000" kern="1200" smtClean="0"/>
        </a:p>
        <a:p>
          <a:pPr lvl="0" algn="ctr" defTabSz="889000">
            <a:lnSpc>
              <a:spcPct val="90000"/>
            </a:lnSpc>
            <a:spcBef>
              <a:spcPct val="0"/>
            </a:spcBef>
            <a:spcAft>
              <a:spcPct val="35000"/>
            </a:spcAft>
          </a:pPr>
          <a:endParaRPr lang="en-MY" sz="2000" kern="1200" smtClean="0"/>
        </a:p>
        <a:p>
          <a:pPr lvl="0" algn="ctr" defTabSz="889000">
            <a:lnSpc>
              <a:spcPct val="90000"/>
            </a:lnSpc>
            <a:spcBef>
              <a:spcPct val="0"/>
            </a:spcBef>
            <a:spcAft>
              <a:spcPct val="35000"/>
            </a:spcAft>
          </a:pPr>
          <a:endParaRPr lang="en-MY" sz="2000" kern="1200" smtClean="0"/>
        </a:p>
        <a:p>
          <a:pPr lvl="0" algn="ctr" defTabSz="889000">
            <a:lnSpc>
              <a:spcPct val="90000"/>
            </a:lnSpc>
            <a:spcBef>
              <a:spcPct val="0"/>
            </a:spcBef>
            <a:spcAft>
              <a:spcPct val="35000"/>
            </a:spcAft>
          </a:pPr>
          <a:endParaRPr lang="en-MY" sz="2000" kern="1200" smtClean="0"/>
        </a:p>
        <a:p>
          <a:pPr lvl="0" algn="ctr" defTabSz="889000">
            <a:lnSpc>
              <a:spcPct val="90000"/>
            </a:lnSpc>
            <a:spcBef>
              <a:spcPct val="0"/>
            </a:spcBef>
            <a:spcAft>
              <a:spcPct val="35000"/>
            </a:spcAft>
          </a:pPr>
          <a:endParaRPr lang="en-MY" sz="2000" kern="1200" smtClean="0"/>
        </a:p>
        <a:p>
          <a:pPr lvl="0" algn="ctr" defTabSz="889000">
            <a:lnSpc>
              <a:spcPct val="90000"/>
            </a:lnSpc>
            <a:spcBef>
              <a:spcPct val="0"/>
            </a:spcBef>
            <a:spcAft>
              <a:spcPct val="35000"/>
            </a:spcAft>
          </a:pPr>
          <a:endParaRPr lang="en-MY" sz="2000" kern="1200" smtClean="0"/>
        </a:p>
      </dsp:txBody>
      <dsp:txXfrm>
        <a:off x="1060" y="0"/>
        <a:ext cx="2757041" cy="594360"/>
      </dsp:txXfrm>
    </dsp:sp>
    <dsp:sp modelId="{4CB2FC69-F95E-475F-87B9-20328C42438F}">
      <dsp:nvSpPr>
        <dsp:cNvPr id="0" name=""/>
        <dsp:cNvSpPr/>
      </dsp:nvSpPr>
      <dsp:spPr>
        <a:xfrm>
          <a:off x="0" y="228200"/>
          <a:ext cx="2734345" cy="1287251"/>
        </a:xfrm>
        <a:prstGeom prst="roundRect">
          <a:avLst>
            <a:gd name="adj" fmla="val 10000"/>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MY" sz="2000" kern="1200" smtClean="0"/>
            <a:t>Activity and industry classifications</a:t>
          </a:r>
          <a:endParaRPr lang="en-US" sz="2000" kern="1200"/>
        </a:p>
      </dsp:txBody>
      <dsp:txXfrm>
        <a:off x="0" y="228200"/>
        <a:ext cx="2734345" cy="1287251"/>
      </dsp:txXfrm>
    </dsp:sp>
    <dsp:sp modelId="{D92EEC75-B221-4EE4-A869-EA11155E3E4A}">
      <dsp:nvSpPr>
        <dsp:cNvPr id="0" name=""/>
        <dsp:cNvSpPr/>
      </dsp:nvSpPr>
      <dsp:spPr>
        <a:xfrm>
          <a:off x="2964879" y="0"/>
          <a:ext cx="2757041" cy="1981200"/>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kern="1200"/>
        </a:p>
      </dsp:txBody>
      <dsp:txXfrm>
        <a:off x="2964879" y="0"/>
        <a:ext cx="2757041" cy="594360"/>
      </dsp:txXfrm>
    </dsp:sp>
    <dsp:sp modelId="{9910A66C-5CE2-435B-A833-FD63A21CFE2F}">
      <dsp:nvSpPr>
        <dsp:cNvPr id="0" name=""/>
        <dsp:cNvSpPr/>
      </dsp:nvSpPr>
      <dsp:spPr>
        <a:xfrm>
          <a:off x="3019645" y="238054"/>
          <a:ext cx="2647509" cy="1285944"/>
        </a:xfrm>
        <a:prstGeom prst="roundRect">
          <a:avLst>
            <a:gd name="adj" fmla="val 10000"/>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MY" sz="2000" kern="1200" smtClean="0"/>
            <a:t>Company and establishment organisation structure </a:t>
          </a:r>
          <a:endParaRPr lang="en-US" sz="2000" kern="1200"/>
        </a:p>
      </dsp:txBody>
      <dsp:txXfrm>
        <a:off x="3019645" y="238054"/>
        <a:ext cx="2647509" cy="1285944"/>
      </dsp:txXfrm>
    </dsp:sp>
    <dsp:sp modelId="{EA2EC7B9-BD1D-408B-AE45-59FF31A41B97}">
      <dsp:nvSpPr>
        <dsp:cNvPr id="0" name=""/>
        <dsp:cNvSpPr/>
      </dsp:nvSpPr>
      <dsp:spPr>
        <a:xfrm>
          <a:off x="5928698" y="0"/>
          <a:ext cx="2757041" cy="1981200"/>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kern="1200"/>
        </a:p>
      </dsp:txBody>
      <dsp:txXfrm>
        <a:off x="5928698" y="0"/>
        <a:ext cx="2757041" cy="594360"/>
      </dsp:txXfrm>
    </dsp:sp>
    <dsp:sp modelId="{B91182A9-31F2-4028-986A-F97DD661CE19}">
      <dsp:nvSpPr>
        <dsp:cNvPr id="0" name=""/>
        <dsp:cNvSpPr/>
      </dsp:nvSpPr>
      <dsp:spPr>
        <a:xfrm>
          <a:off x="5947722" y="209712"/>
          <a:ext cx="2728125" cy="1285944"/>
        </a:xfrm>
        <a:prstGeom prst="roundRect">
          <a:avLst>
            <a:gd name="adj" fmla="val 10000"/>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MY" sz="2000" kern="1200" smtClean="0"/>
            <a:t>Censuses/ surveys control status indicators</a:t>
          </a:r>
          <a:endParaRPr lang="en-US" sz="2000" kern="1200"/>
        </a:p>
      </dsp:txBody>
      <dsp:txXfrm>
        <a:off x="5947722" y="209712"/>
        <a:ext cx="2728125" cy="1285944"/>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9B1A51-E99F-4A50-B939-4B20B2B73388}">
      <dsp:nvSpPr>
        <dsp:cNvPr id="0" name=""/>
        <dsp:cNvSpPr/>
      </dsp:nvSpPr>
      <dsp:spPr>
        <a:xfrm>
          <a:off x="0" y="0"/>
          <a:ext cx="8077189" cy="912614"/>
        </a:xfrm>
        <a:prstGeom prst="roundRect">
          <a:avLst>
            <a:gd name="adj" fmla="val 10000"/>
          </a:avLst>
        </a:prstGeom>
        <a:solidFill>
          <a:schemeClr val="tx2">
            <a:lumMod val="75000"/>
          </a:schemeClr>
        </a:solidFill>
        <a:ln>
          <a:solidFill>
            <a:srgbClr val="00B0F0"/>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tabLst/>
          </a:pPr>
          <a:r>
            <a:rPr lang="en-MY" sz="2400" kern="1200" dirty="0" smtClean="0">
              <a:solidFill>
                <a:schemeClr val="bg1"/>
              </a:solidFill>
            </a:rPr>
            <a:t>The main </a:t>
          </a:r>
          <a:r>
            <a:rPr lang="en-MY" sz="2400" kern="1200" dirty="0" smtClean="0">
              <a:solidFill>
                <a:schemeClr val="bg1"/>
              </a:solidFill>
            </a:rPr>
            <a:t>objective of </a:t>
          </a:r>
          <a:r>
            <a:rPr lang="en-MY" sz="2400" kern="1200" dirty="0" smtClean="0">
              <a:solidFill>
                <a:schemeClr val="bg1"/>
              </a:solidFill>
            </a:rPr>
            <a:t>MBR </a:t>
          </a:r>
          <a:r>
            <a:rPr lang="en-MY" sz="2400" kern="1200" dirty="0" smtClean="0">
              <a:solidFill>
                <a:schemeClr val="bg1"/>
              </a:solidFill>
            </a:rPr>
            <a:t>is to provide </a:t>
          </a:r>
          <a:endParaRPr lang="en-MY" sz="2400" kern="1200" dirty="0" smtClean="0">
            <a:solidFill>
              <a:schemeClr val="bg1"/>
            </a:solidFill>
          </a:endParaRPr>
        </a:p>
        <a:p>
          <a:pPr marL="0" lvl="0" indent="0" algn="ctr" defTabSz="1066800">
            <a:lnSpc>
              <a:spcPct val="90000"/>
            </a:lnSpc>
            <a:spcBef>
              <a:spcPct val="0"/>
            </a:spcBef>
            <a:spcAft>
              <a:spcPct val="35000"/>
            </a:spcAft>
            <a:tabLst/>
          </a:pPr>
          <a:r>
            <a:rPr lang="en-MY" sz="2400" kern="1200" dirty="0" smtClean="0">
              <a:solidFill>
                <a:schemeClr val="bg1"/>
              </a:solidFill>
            </a:rPr>
            <a:t>censuses/surveys </a:t>
          </a:r>
          <a:r>
            <a:rPr lang="en-MY" sz="2400" kern="1200" dirty="0" smtClean="0">
              <a:solidFill>
                <a:schemeClr val="bg1"/>
              </a:solidFill>
            </a:rPr>
            <a:t>frame </a:t>
          </a:r>
          <a:r>
            <a:rPr lang="en-MY" sz="2400" kern="1200" dirty="0" smtClean="0">
              <a:solidFill>
                <a:schemeClr val="bg1"/>
              </a:solidFill>
            </a:rPr>
            <a:t>accurate, reliable </a:t>
          </a:r>
          <a:r>
            <a:rPr lang="en-MY" sz="2400" kern="1200" dirty="0" smtClean="0">
              <a:solidFill>
                <a:schemeClr val="bg1"/>
              </a:solidFill>
            </a:rPr>
            <a:t>and timely  </a:t>
          </a:r>
          <a:endParaRPr lang="en-US" sz="2400" kern="1200" dirty="0">
            <a:solidFill>
              <a:schemeClr val="bg1"/>
            </a:solidFill>
          </a:endParaRPr>
        </a:p>
      </dsp:txBody>
      <dsp:txXfrm>
        <a:off x="0" y="0"/>
        <a:ext cx="8077189" cy="912614"/>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34F3545-2B63-4193-BF17-DDFC3B7C3FA2}">
      <dsp:nvSpPr>
        <dsp:cNvPr id="0" name=""/>
        <dsp:cNvSpPr/>
      </dsp:nvSpPr>
      <dsp:spPr>
        <a:xfrm>
          <a:off x="636577" y="0"/>
          <a:ext cx="6931504" cy="3886200"/>
        </a:xfrm>
        <a:prstGeom prst="triangl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64EA5F7-1990-413B-B79B-65293D028830}">
      <dsp:nvSpPr>
        <dsp:cNvPr id="0" name=""/>
        <dsp:cNvSpPr/>
      </dsp:nvSpPr>
      <dsp:spPr>
        <a:xfrm>
          <a:off x="2178896" y="457200"/>
          <a:ext cx="3840904" cy="919936"/>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MY" sz="1900" b="1" kern="1200" dirty="0" smtClean="0"/>
            <a:t>Annual Screening Survey</a:t>
          </a:r>
        </a:p>
        <a:p>
          <a:pPr lvl="0" algn="ctr" defTabSz="844550">
            <a:lnSpc>
              <a:spcPct val="90000"/>
            </a:lnSpc>
            <a:spcBef>
              <a:spcPct val="0"/>
            </a:spcBef>
            <a:spcAft>
              <a:spcPct val="35000"/>
            </a:spcAft>
          </a:pPr>
          <a:r>
            <a:rPr lang="en-MY" sz="1900" kern="1200" dirty="0" smtClean="0"/>
            <a:t>Industries which are not covered in any censuses/surveys </a:t>
          </a:r>
          <a:endParaRPr lang="en-MY" sz="1900" b="1" kern="1200" dirty="0" smtClean="0"/>
        </a:p>
      </dsp:txBody>
      <dsp:txXfrm>
        <a:off x="2178896" y="457200"/>
        <a:ext cx="3840904" cy="919936"/>
      </dsp:txXfrm>
    </dsp:sp>
    <dsp:sp modelId="{8FC1E8D9-E93B-4835-B997-DFB39C23D2AE}">
      <dsp:nvSpPr>
        <dsp:cNvPr id="0" name=""/>
        <dsp:cNvSpPr/>
      </dsp:nvSpPr>
      <dsp:spPr>
        <a:xfrm>
          <a:off x="1530414" y="1600202"/>
          <a:ext cx="5011668" cy="919936"/>
        </a:xfrm>
        <a:prstGeom prst="round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MY" sz="1900" b="1" kern="1200" dirty="0" smtClean="0"/>
            <a:t>Censuses/Survey Feedbacks</a:t>
          </a:r>
        </a:p>
        <a:p>
          <a:pPr lvl="0" algn="ctr" defTabSz="844550">
            <a:lnSpc>
              <a:spcPct val="90000"/>
            </a:lnSpc>
            <a:spcBef>
              <a:spcPct val="0"/>
            </a:spcBef>
            <a:spcAft>
              <a:spcPct val="35000"/>
            </a:spcAft>
          </a:pPr>
          <a:r>
            <a:rPr lang="en-MY" sz="1800" kern="1200" dirty="0" smtClean="0"/>
            <a:t>Operational </a:t>
          </a:r>
          <a:r>
            <a:rPr lang="en-MY" sz="1800" kern="1200" dirty="0" smtClean="0"/>
            <a:t>Information Control System</a:t>
          </a:r>
          <a:endParaRPr lang="en-US" sz="1800" kern="1200" dirty="0"/>
        </a:p>
      </dsp:txBody>
      <dsp:txXfrm>
        <a:off x="1530414" y="1600202"/>
        <a:ext cx="5011668" cy="919936"/>
      </dsp:txXfrm>
    </dsp:sp>
    <dsp:sp modelId="{5B523905-EE4D-4DC9-BA07-34FC235F7CCB}">
      <dsp:nvSpPr>
        <dsp:cNvPr id="0" name=""/>
        <dsp:cNvSpPr/>
      </dsp:nvSpPr>
      <dsp:spPr>
        <a:xfrm>
          <a:off x="800100" y="2743196"/>
          <a:ext cx="6613550" cy="919936"/>
        </a:xfrm>
        <a:prstGeom prst="round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MY" sz="1900" b="1" kern="1200" dirty="0" smtClean="0"/>
            <a:t>Administrative Data Source – Annual Updates</a:t>
          </a:r>
        </a:p>
        <a:p>
          <a:pPr lvl="0" algn="ctr" defTabSz="844550">
            <a:lnSpc>
              <a:spcPct val="90000"/>
            </a:lnSpc>
            <a:spcBef>
              <a:spcPct val="0"/>
            </a:spcBef>
            <a:spcAft>
              <a:spcPct val="35000"/>
            </a:spcAft>
          </a:pPr>
          <a:r>
            <a:rPr lang="en-MY" sz="1900" kern="1200" dirty="0" smtClean="0"/>
            <a:t>Central agency (HQ) and Non-central agency (14 States Offices)</a:t>
          </a:r>
          <a:endParaRPr lang="en-US" sz="1900" b="1" kern="1200" dirty="0"/>
        </a:p>
      </dsp:txBody>
      <dsp:txXfrm>
        <a:off x="800100" y="2743196"/>
        <a:ext cx="6613550" cy="919936"/>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82FD04-6C42-49CD-85CB-AA240F73B1B2}">
      <dsp:nvSpPr>
        <dsp:cNvPr id="0" name=""/>
        <dsp:cNvSpPr/>
      </dsp:nvSpPr>
      <dsp:spPr>
        <a:xfrm>
          <a:off x="0" y="906599"/>
          <a:ext cx="8229600" cy="148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60766E09-AC79-4B8A-B935-FFA1989F89CA}">
      <dsp:nvSpPr>
        <dsp:cNvPr id="0" name=""/>
        <dsp:cNvSpPr/>
      </dsp:nvSpPr>
      <dsp:spPr>
        <a:xfrm>
          <a:off x="393807" y="10435"/>
          <a:ext cx="7835792" cy="1741680"/>
        </a:xfrm>
        <a:prstGeom prst="roundRect">
          <a:avLst/>
        </a:prstGeom>
        <a:solidFill>
          <a:schemeClr val="tx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MY" sz="2400" kern="1200" dirty="0" smtClean="0"/>
            <a:t>The DOSM is responsive to the various challenges related to the National Development Policies/Vision and drastic change in Malaysia Economy</a:t>
          </a:r>
          <a:endParaRPr lang="en-US" sz="2400" kern="1200" dirty="0"/>
        </a:p>
      </dsp:txBody>
      <dsp:txXfrm>
        <a:off x="393807" y="10435"/>
        <a:ext cx="7835792" cy="1741680"/>
      </dsp:txXfrm>
    </dsp:sp>
    <dsp:sp modelId="{F8330AA2-F971-4C0B-B02D-EE1D5E8D084D}">
      <dsp:nvSpPr>
        <dsp:cNvPr id="0" name=""/>
        <dsp:cNvSpPr/>
      </dsp:nvSpPr>
      <dsp:spPr>
        <a:xfrm>
          <a:off x="0" y="3582840"/>
          <a:ext cx="8229600" cy="148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6B7AA9F-0AAE-4253-9E2A-6B645FCE8513}">
      <dsp:nvSpPr>
        <dsp:cNvPr id="0" name=""/>
        <dsp:cNvSpPr/>
      </dsp:nvSpPr>
      <dsp:spPr>
        <a:xfrm>
          <a:off x="391790" y="2712000"/>
          <a:ext cx="7835792" cy="1741680"/>
        </a:xfrm>
        <a:prstGeom prst="roundRect">
          <a:avLst/>
        </a:prstGeom>
        <a:solidFill>
          <a:schemeClr val="tx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MY" sz="2400" kern="1200" dirty="0" smtClean="0"/>
            <a:t>The register </a:t>
          </a:r>
          <a:r>
            <a:rPr lang="en-MY" sz="2400" kern="1200" dirty="0" smtClean="0"/>
            <a:t>as the backbone to the </a:t>
          </a:r>
          <a:r>
            <a:rPr lang="en-MY" sz="2400" kern="1200" dirty="0" smtClean="0"/>
            <a:t>Malaysia economic </a:t>
          </a:r>
          <a:r>
            <a:rPr lang="en-MY" sz="2400" kern="1200" dirty="0" smtClean="0"/>
            <a:t>statistics should be responsive and sensitive</a:t>
          </a:r>
          <a:endParaRPr lang="en-US" sz="2400" kern="1200" dirty="0"/>
        </a:p>
      </dsp:txBody>
      <dsp:txXfrm>
        <a:off x="391790" y="2712000"/>
        <a:ext cx="7835792" cy="1741680"/>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2B8CE1-C370-4D41-B268-077E520421E4}">
      <dsp:nvSpPr>
        <dsp:cNvPr id="0" name=""/>
        <dsp:cNvSpPr/>
      </dsp:nvSpPr>
      <dsp:spPr>
        <a:xfrm>
          <a:off x="4204" y="0"/>
          <a:ext cx="8602191" cy="415451"/>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Generic </a:t>
          </a:r>
          <a:r>
            <a:rPr lang="en-MY" sz="1800" kern="1200" dirty="0" smtClean="0"/>
            <a:t>Statistical Business Process Model (GSBPM) </a:t>
          </a:r>
          <a:endParaRPr lang="en-US" sz="1800" kern="1200" dirty="0"/>
        </a:p>
      </dsp:txBody>
      <dsp:txXfrm>
        <a:off x="4204" y="0"/>
        <a:ext cx="8602191" cy="415451"/>
      </dsp:txXfrm>
    </dsp:sp>
    <dsp:sp modelId="{26B8B592-8E7B-4899-8C35-3CE26CD94B8E}">
      <dsp:nvSpPr>
        <dsp:cNvPr id="0" name=""/>
        <dsp:cNvSpPr/>
      </dsp:nvSpPr>
      <dsp:spPr>
        <a:xfrm>
          <a:off x="23" y="457200"/>
          <a:ext cx="3044897" cy="674292"/>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MY" sz="1600" kern="1200" smtClean="0"/>
            <a:t>DOSM has taken step to strengthen the processes and quality assurance</a:t>
          </a:r>
          <a:endParaRPr lang="en-US" sz="1600" kern="1200"/>
        </a:p>
      </dsp:txBody>
      <dsp:txXfrm>
        <a:off x="23" y="457200"/>
        <a:ext cx="3044897" cy="674292"/>
      </dsp:txXfrm>
    </dsp:sp>
    <dsp:sp modelId="{A7ADA2D1-2923-4C21-8354-580C7192A253}">
      <dsp:nvSpPr>
        <dsp:cNvPr id="0" name=""/>
        <dsp:cNvSpPr/>
      </dsp:nvSpPr>
      <dsp:spPr>
        <a:xfrm>
          <a:off x="5953043" y="457200"/>
          <a:ext cx="2633988" cy="715655"/>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MY" sz="1600" kern="1200" smtClean="0"/>
            <a:t>To ensure the BR is comprehensive, accurate, reliable and timely</a:t>
          </a:r>
          <a:endParaRPr lang="en-US" sz="1600" kern="1200"/>
        </a:p>
      </dsp:txBody>
      <dsp:txXfrm>
        <a:off x="5953043" y="457200"/>
        <a:ext cx="2633988" cy="715655"/>
      </dsp:txXfrm>
    </dsp:sp>
    <dsp:sp modelId="{D8859EBD-D79A-42BB-B2BC-A3D13D58FD55}">
      <dsp:nvSpPr>
        <dsp:cNvPr id="0" name=""/>
        <dsp:cNvSpPr/>
      </dsp:nvSpPr>
      <dsp:spPr>
        <a:xfrm>
          <a:off x="3126481" y="457200"/>
          <a:ext cx="2740888" cy="705355"/>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MY" sz="1600" kern="1200" dirty="0" smtClean="0"/>
            <a:t>BR maintenance is continuous activity</a:t>
          </a:r>
          <a:endParaRPr lang="en-US" sz="1600" kern="1200" dirty="0"/>
        </a:p>
      </dsp:txBody>
      <dsp:txXfrm>
        <a:off x="3126481" y="457200"/>
        <a:ext cx="2740888" cy="705355"/>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CCBA81-2A09-49EF-8CA9-E879B813BFDD}">
      <dsp:nvSpPr>
        <dsp:cNvPr id="0" name=""/>
        <dsp:cNvSpPr/>
      </dsp:nvSpPr>
      <dsp:spPr>
        <a:xfrm rot="10800000">
          <a:off x="-1" y="669"/>
          <a:ext cx="8686803" cy="685130"/>
        </a:xfrm>
        <a:prstGeom prst="homePlate">
          <a:avLst/>
        </a:prstGeom>
        <a:solidFill>
          <a:schemeClr val="tx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2123" tIns="60960" rIns="113792" bIns="60960" numCol="1" spcCol="1270" anchor="ctr" anchorCtr="0">
          <a:noAutofit/>
        </a:bodyPr>
        <a:lstStyle/>
        <a:p>
          <a:pPr lvl="0" algn="ctr" defTabSz="711200">
            <a:lnSpc>
              <a:spcPct val="90000"/>
            </a:lnSpc>
            <a:spcBef>
              <a:spcPct val="0"/>
            </a:spcBef>
            <a:spcAft>
              <a:spcPct val="35000"/>
            </a:spcAft>
          </a:pPr>
          <a:r>
            <a:rPr lang="en-MY" sz="1600" kern="1200" dirty="0" smtClean="0"/>
            <a:t>          The benefit applying the GSPBM is the standardisation of terminology between processes and organisations</a:t>
          </a:r>
          <a:endParaRPr lang="en-US" sz="1600" kern="1200" dirty="0"/>
        </a:p>
      </dsp:txBody>
      <dsp:txXfrm rot="10800000">
        <a:off x="-1" y="669"/>
        <a:ext cx="8686803" cy="685130"/>
      </dsp:txXfrm>
    </dsp:sp>
    <dsp:sp modelId="{EB018592-11BE-4DAE-B4FA-AE0B8D2AFBAC}">
      <dsp:nvSpPr>
        <dsp:cNvPr id="0" name=""/>
        <dsp:cNvSpPr/>
      </dsp:nvSpPr>
      <dsp:spPr>
        <a:xfrm>
          <a:off x="304801" y="0"/>
          <a:ext cx="685130" cy="685130"/>
        </a:xfrm>
        <a:prstGeom prst="ellipse">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9E21E6-927F-456D-B8FF-F302E48DF6DA}">
      <dsp:nvSpPr>
        <dsp:cNvPr id="0" name=""/>
        <dsp:cNvSpPr/>
      </dsp:nvSpPr>
      <dsp:spPr>
        <a:xfrm>
          <a:off x="3582870" y="1922009"/>
          <a:ext cx="1463917" cy="1463917"/>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2060"/>
              </a:solidFill>
            </a:rPr>
            <a:t>EE Frame</a:t>
          </a:r>
          <a:endParaRPr lang="en-US" sz="2000" b="1" kern="1200" dirty="0">
            <a:solidFill>
              <a:srgbClr val="002060"/>
            </a:solidFill>
          </a:endParaRPr>
        </a:p>
      </dsp:txBody>
      <dsp:txXfrm>
        <a:off x="3582870" y="1922009"/>
        <a:ext cx="1463917" cy="1463917"/>
      </dsp:txXfrm>
    </dsp:sp>
    <dsp:sp modelId="{210E9692-7B60-4172-A7F1-2D6D07EFFDE6}">
      <dsp:nvSpPr>
        <dsp:cNvPr id="0" name=""/>
        <dsp:cNvSpPr/>
      </dsp:nvSpPr>
      <dsp:spPr>
        <a:xfrm rot="16061479">
          <a:off x="3916829" y="1552928"/>
          <a:ext cx="708487" cy="31437"/>
        </a:xfrm>
        <a:custGeom>
          <a:avLst/>
          <a:gdLst/>
          <a:ahLst/>
          <a:cxnLst/>
          <a:rect l="0" t="0" r="0" b="0"/>
          <a:pathLst>
            <a:path>
              <a:moveTo>
                <a:pt x="0" y="15718"/>
              </a:moveTo>
              <a:lnTo>
                <a:pt x="708487" y="15718"/>
              </a:lnTo>
            </a:path>
          </a:pathLst>
        </a:custGeom>
        <a:noFill/>
        <a:ln w="25400" cap="flat" cmpd="sng" algn="ctr">
          <a:solidFill>
            <a:schemeClr val="accent4">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b="1" kern="1200">
            <a:solidFill>
              <a:srgbClr val="002060"/>
            </a:solidFill>
          </a:endParaRPr>
        </a:p>
      </dsp:txBody>
      <dsp:txXfrm rot="16061479">
        <a:off x="4253361" y="1550935"/>
        <a:ext cx="35424" cy="35424"/>
      </dsp:txXfrm>
    </dsp:sp>
    <dsp:sp modelId="{630987B1-08C3-4C95-9746-AA74AFE89F6B}">
      <dsp:nvSpPr>
        <dsp:cNvPr id="0" name=""/>
        <dsp:cNvSpPr/>
      </dsp:nvSpPr>
      <dsp:spPr>
        <a:xfrm>
          <a:off x="2666999" y="240257"/>
          <a:ext cx="3140323" cy="974471"/>
        </a:xfrm>
        <a:prstGeom prst="round2Diag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MY" sz="1600" b="1" kern="1200" dirty="0" smtClean="0">
              <a:solidFill>
                <a:srgbClr val="002060"/>
              </a:solidFill>
            </a:rPr>
            <a:t>Strong collaboration with the tax offices and registrar of companies &amp; businesses in Malaysia</a:t>
          </a:r>
          <a:endParaRPr lang="en-US" sz="1600" b="1" kern="1200" dirty="0">
            <a:solidFill>
              <a:srgbClr val="002060"/>
            </a:solidFill>
          </a:endParaRPr>
        </a:p>
      </dsp:txBody>
      <dsp:txXfrm>
        <a:off x="2666999" y="240257"/>
        <a:ext cx="3140323" cy="974471"/>
      </dsp:txXfrm>
    </dsp:sp>
    <dsp:sp modelId="{03D96F13-186D-4FE7-9BD3-971585E72BE9}">
      <dsp:nvSpPr>
        <dsp:cNvPr id="0" name=""/>
        <dsp:cNvSpPr/>
      </dsp:nvSpPr>
      <dsp:spPr>
        <a:xfrm rot="20720318">
          <a:off x="5007813" y="2335295"/>
          <a:ext cx="929977" cy="31437"/>
        </a:xfrm>
        <a:custGeom>
          <a:avLst/>
          <a:gdLst/>
          <a:ahLst/>
          <a:cxnLst/>
          <a:rect l="0" t="0" r="0" b="0"/>
          <a:pathLst>
            <a:path>
              <a:moveTo>
                <a:pt x="0" y="15718"/>
              </a:moveTo>
              <a:lnTo>
                <a:pt x="929977" y="15718"/>
              </a:lnTo>
            </a:path>
          </a:pathLst>
        </a:custGeom>
        <a:noFill/>
        <a:ln w="25400" cap="flat" cmpd="sng" algn="ctr">
          <a:solidFill>
            <a:schemeClr val="accent4">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b="1" kern="1200">
            <a:solidFill>
              <a:srgbClr val="002060"/>
            </a:solidFill>
          </a:endParaRPr>
        </a:p>
      </dsp:txBody>
      <dsp:txXfrm rot="20720318">
        <a:off x="5449553" y="2327764"/>
        <a:ext cx="46498" cy="46498"/>
      </dsp:txXfrm>
    </dsp:sp>
    <dsp:sp modelId="{B3DD9D83-E0B1-489E-884F-7C81CCD57F93}">
      <dsp:nvSpPr>
        <dsp:cNvPr id="0" name=""/>
        <dsp:cNvSpPr/>
      </dsp:nvSpPr>
      <dsp:spPr>
        <a:xfrm>
          <a:off x="5682400" y="1447792"/>
          <a:ext cx="2666994" cy="999021"/>
        </a:xfrm>
        <a:prstGeom prst="round2DiagRect">
          <a:avLst/>
        </a:prstGeom>
        <a:solidFill>
          <a:schemeClr val="accent3">
            <a:hueOff val="2812566"/>
            <a:satOff val="-4220"/>
            <a:lumOff val="-68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MY" sz="1600" b="1" kern="1200" dirty="0" smtClean="0">
              <a:solidFill>
                <a:srgbClr val="002060"/>
              </a:solidFill>
            </a:rPr>
            <a:t>Strong collaboration with </a:t>
          </a:r>
          <a:r>
            <a:rPr lang="en-MY" sz="1600" b="1" kern="1200" dirty="0" smtClean="0">
              <a:solidFill>
                <a:srgbClr val="002060"/>
              </a:solidFill>
            </a:rPr>
            <a:t>the local council /authority as a main source to the non-central agency </a:t>
          </a:r>
          <a:endParaRPr lang="en-US" sz="1600" b="1" kern="1200" dirty="0">
            <a:solidFill>
              <a:srgbClr val="002060"/>
            </a:solidFill>
          </a:endParaRPr>
        </a:p>
      </dsp:txBody>
      <dsp:txXfrm>
        <a:off x="5682400" y="1447792"/>
        <a:ext cx="2666994" cy="999021"/>
      </dsp:txXfrm>
    </dsp:sp>
    <dsp:sp modelId="{4E4B7CE2-945A-4704-A61C-E14098AC5839}">
      <dsp:nvSpPr>
        <dsp:cNvPr id="0" name=""/>
        <dsp:cNvSpPr/>
      </dsp:nvSpPr>
      <dsp:spPr>
        <a:xfrm rot="1841422">
          <a:off x="4876875" y="3257426"/>
          <a:ext cx="962330" cy="31437"/>
        </a:xfrm>
        <a:custGeom>
          <a:avLst/>
          <a:gdLst/>
          <a:ahLst/>
          <a:cxnLst/>
          <a:rect l="0" t="0" r="0" b="0"/>
          <a:pathLst>
            <a:path>
              <a:moveTo>
                <a:pt x="0" y="15718"/>
              </a:moveTo>
              <a:lnTo>
                <a:pt x="962330" y="15718"/>
              </a:lnTo>
            </a:path>
          </a:pathLst>
        </a:custGeom>
        <a:noFill/>
        <a:ln w="25400" cap="flat" cmpd="sng" algn="ctr">
          <a:solidFill>
            <a:schemeClr val="accent4">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b="1" kern="1200">
            <a:solidFill>
              <a:srgbClr val="002060"/>
            </a:solidFill>
          </a:endParaRPr>
        </a:p>
      </dsp:txBody>
      <dsp:txXfrm rot="1841422">
        <a:off x="5333982" y="3249086"/>
        <a:ext cx="48116" cy="48116"/>
      </dsp:txXfrm>
    </dsp:sp>
    <dsp:sp modelId="{03CE80B6-3BD4-44E6-9BCF-0A2DFDEBC75E}">
      <dsp:nvSpPr>
        <dsp:cNvPr id="0" name=""/>
        <dsp:cNvSpPr/>
      </dsp:nvSpPr>
      <dsp:spPr>
        <a:xfrm>
          <a:off x="4767981" y="3470684"/>
          <a:ext cx="3517780" cy="992389"/>
        </a:xfrm>
        <a:prstGeom prst="round2DiagRect">
          <a:avLst/>
        </a:prstGeom>
        <a:solidFill>
          <a:schemeClr val="accent3">
            <a:hueOff val="5625132"/>
            <a:satOff val="-8440"/>
            <a:lumOff val="-137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MY" sz="1600" b="1" kern="1200" dirty="0" smtClean="0">
              <a:solidFill>
                <a:srgbClr val="002060"/>
              </a:solidFill>
            </a:rPr>
            <a:t>Strong relationship with professional bodies, businesses associations, cooperatives and registrar of society  </a:t>
          </a:r>
          <a:endParaRPr lang="en-US" sz="1600" b="1" kern="1200" dirty="0">
            <a:solidFill>
              <a:srgbClr val="002060"/>
            </a:solidFill>
          </a:endParaRPr>
        </a:p>
      </dsp:txBody>
      <dsp:txXfrm>
        <a:off x="4767981" y="3470684"/>
        <a:ext cx="3517780" cy="992389"/>
      </dsp:txXfrm>
    </dsp:sp>
    <dsp:sp modelId="{171FC629-E85B-4492-895D-6A119B9EC8CB}">
      <dsp:nvSpPr>
        <dsp:cNvPr id="0" name=""/>
        <dsp:cNvSpPr/>
      </dsp:nvSpPr>
      <dsp:spPr>
        <a:xfrm rot="9230026">
          <a:off x="2542353" y="3220272"/>
          <a:ext cx="1175776" cy="31437"/>
        </a:xfrm>
        <a:custGeom>
          <a:avLst/>
          <a:gdLst/>
          <a:ahLst/>
          <a:cxnLst/>
          <a:rect l="0" t="0" r="0" b="0"/>
          <a:pathLst>
            <a:path>
              <a:moveTo>
                <a:pt x="0" y="15718"/>
              </a:moveTo>
              <a:lnTo>
                <a:pt x="1175776" y="15718"/>
              </a:lnTo>
            </a:path>
          </a:pathLst>
        </a:custGeom>
        <a:noFill/>
        <a:ln w="25400" cap="flat" cmpd="sng" algn="ctr">
          <a:solidFill>
            <a:schemeClr val="accent4">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b="1" kern="1200">
            <a:solidFill>
              <a:srgbClr val="002060"/>
            </a:solidFill>
          </a:endParaRPr>
        </a:p>
      </dsp:txBody>
      <dsp:txXfrm rot="9230026">
        <a:off x="3100847" y="3206596"/>
        <a:ext cx="58788" cy="58788"/>
      </dsp:txXfrm>
    </dsp:sp>
    <dsp:sp modelId="{7973A68F-9681-4AC8-A6CD-A11095B97465}">
      <dsp:nvSpPr>
        <dsp:cNvPr id="0" name=""/>
        <dsp:cNvSpPr/>
      </dsp:nvSpPr>
      <dsp:spPr>
        <a:xfrm>
          <a:off x="5543" y="3427297"/>
          <a:ext cx="3451040" cy="992302"/>
        </a:xfrm>
        <a:prstGeom prst="round2DiagRect">
          <a:avLst/>
        </a:prstGeom>
        <a:solidFill>
          <a:schemeClr val="accent3">
            <a:hueOff val="8437698"/>
            <a:satOff val="-12660"/>
            <a:lumOff val="-205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MY" sz="1600" b="1" kern="1200" dirty="0" smtClean="0">
              <a:solidFill>
                <a:srgbClr val="002060"/>
              </a:solidFill>
            </a:rPr>
            <a:t>Future platform for coordinating and tapping data from agencies using </a:t>
          </a:r>
          <a:r>
            <a:rPr lang="en-MY" sz="1600" b="1" kern="1200" dirty="0" err="1" smtClean="0">
              <a:solidFill>
                <a:srgbClr val="002060"/>
              </a:solidFill>
            </a:rPr>
            <a:t>MyCOID</a:t>
          </a:r>
          <a:r>
            <a:rPr lang="en-MY" sz="1600" b="1" kern="1200" dirty="0" smtClean="0">
              <a:solidFill>
                <a:srgbClr val="002060"/>
              </a:solidFill>
            </a:rPr>
            <a:t> </a:t>
          </a:r>
          <a:r>
            <a:rPr lang="en-MY" sz="1600" b="1" kern="1200" dirty="0" smtClean="0">
              <a:solidFill>
                <a:srgbClr val="002060"/>
              </a:solidFill>
            </a:rPr>
            <a:t> (Malaysia Company Identification Number)</a:t>
          </a:r>
          <a:endParaRPr lang="en-US" sz="1600" b="1" kern="1200" dirty="0">
            <a:solidFill>
              <a:srgbClr val="002060"/>
            </a:solidFill>
          </a:endParaRPr>
        </a:p>
      </dsp:txBody>
      <dsp:txXfrm>
        <a:off x="5543" y="3427297"/>
        <a:ext cx="3451040" cy="992302"/>
      </dsp:txXfrm>
    </dsp:sp>
    <dsp:sp modelId="{17E61511-06E7-49A3-B58B-473BF4A29381}">
      <dsp:nvSpPr>
        <dsp:cNvPr id="0" name=""/>
        <dsp:cNvSpPr/>
      </dsp:nvSpPr>
      <dsp:spPr>
        <a:xfrm rot="11641255">
          <a:off x="2918752" y="2376565"/>
          <a:ext cx="696296" cy="31437"/>
        </a:xfrm>
        <a:custGeom>
          <a:avLst/>
          <a:gdLst/>
          <a:ahLst/>
          <a:cxnLst/>
          <a:rect l="0" t="0" r="0" b="0"/>
          <a:pathLst>
            <a:path>
              <a:moveTo>
                <a:pt x="0" y="15718"/>
              </a:moveTo>
              <a:lnTo>
                <a:pt x="696296" y="15718"/>
              </a:lnTo>
            </a:path>
          </a:pathLst>
        </a:custGeom>
        <a:noFill/>
        <a:ln w="25400" cap="flat" cmpd="sng" algn="ctr">
          <a:solidFill>
            <a:schemeClr val="accent4">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b="1" kern="1200">
            <a:solidFill>
              <a:srgbClr val="002060"/>
            </a:solidFill>
          </a:endParaRPr>
        </a:p>
      </dsp:txBody>
      <dsp:txXfrm rot="11641255">
        <a:off x="3249493" y="2374876"/>
        <a:ext cx="34814" cy="34814"/>
      </dsp:txXfrm>
    </dsp:sp>
    <dsp:sp modelId="{5D016548-ACA5-499E-9536-5C44BB9C4CC6}">
      <dsp:nvSpPr>
        <dsp:cNvPr id="0" name=""/>
        <dsp:cNvSpPr/>
      </dsp:nvSpPr>
      <dsp:spPr>
        <a:xfrm>
          <a:off x="70646" y="1447794"/>
          <a:ext cx="3162311" cy="1082347"/>
        </a:xfrm>
        <a:prstGeom prst="round2DiagRect">
          <a:avLst/>
        </a:prstGeom>
        <a:solidFill>
          <a:schemeClr val="accent3">
            <a:hueOff val="11250264"/>
            <a:satOff val="-16880"/>
            <a:lumOff val="-274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MY" sz="1600" b="1" kern="1200" dirty="0" smtClean="0">
              <a:solidFill>
                <a:srgbClr val="002060"/>
              </a:solidFill>
            </a:rPr>
            <a:t>Recent information and structure of companies and businesses</a:t>
          </a:r>
          <a:endParaRPr lang="en-US" sz="1600" b="1" kern="1200" dirty="0">
            <a:solidFill>
              <a:srgbClr val="002060"/>
            </a:solidFill>
          </a:endParaRPr>
        </a:p>
      </dsp:txBody>
      <dsp:txXfrm>
        <a:off x="70646" y="1447794"/>
        <a:ext cx="3162311" cy="1082347"/>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CCBA81-2A09-49EF-8CA9-E879B813BFDD}">
      <dsp:nvSpPr>
        <dsp:cNvPr id="0" name=""/>
        <dsp:cNvSpPr/>
      </dsp:nvSpPr>
      <dsp:spPr>
        <a:xfrm rot="10800000">
          <a:off x="-1" y="409"/>
          <a:ext cx="8686803" cy="837381"/>
        </a:xfrm>
        <a:prstGeom prst="homePlate">
          <a:avLst/>
        </a:prstGeom>
        <a:solidFill>
          <a:schemeClr val="tx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9262" tIns="76200" rIns="142240" bIns="76200" numCol="1" spcCol="1270" anchor="ctr" anchorCtr="0">
          <a:noAutofit/>
        </a:bodyPr>
        <a:lstStyle/>
        <a:p>
          <a:pPr lvl="0" algn="ctr" defTabSz="889000">
            <a:lnSpc>
              <a:spcPct val="90000"/>
            </a:lnSpc>
            <a:spcBef>
              <a:spcPct val="0"/>
            </a:spcBef>
            <a:spcAft>
              <a:spcPct val="35000"/>
            </a:spcAft>
          </a:pPr>
          <a:r>
            <a:rPr lang="en-MY" sz="2000" kern="1200" smtClean="0"/>
            <a:t>	All these efforts in future will make DOSM as the gateway for bringing all administrative data relating to businesses</a:t>
          </a:r>
          <a:endParaRPr lang="en-US" sz="2000" kern="1200"/>
        </a:p>
      </dsp:txBody>
      <dsp:txXfrm rot="10800000">
        <a:off x="-1" y="409"/>
        <a:ext cx="8686803" cy="837381"/>
      </dsp:txXfrm>
    </dsp:sp>
    <dsp:sp modelId="{EB018592-11BE-4DAE-B4FA-AE0B8D2AFBAC}">
      <dsp:nvSpPr>
        <dsp:cNvPr id="0" name=""/>
        <dsp:cNvSpPr/>
      </dsp:nvSpPr>
      <dsp:spPr>
        <a:xfrm>
          <a:off x="228601" y="0"/>
          <a:ext cx="837381" cy="837381"/>
        </a:xfrm>
        <a:prstGeom prst="ellipse">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27AAEDE-8420-4099-8DD8-2D531365F4BA}">
      <dsp:nvSpPr>
        <dsp:cNvPr id="0" name=""/>
        <dsp:cNvSpPr/>
      </dsp:nvSpPr>
      <dsp:spPr>
        <a:xfrm>
          <a:off x="0" y="213180"/>
          <a:ext cx="8686800" cy="11670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74192" tIns="270764" rIns="674192" bIns="128016" numCol="1" spcCol="1270" anchor="t" anchorCtr="0">
          <a:noAutofit/>
        </a:bodyPr>
        <a:lstStyle/>
        <a:p>
          <a:pPr marL="171450" lvl="1" indent="-171450" algn="l" defTabSz="800100">
            <a:lnSpc>
              <a:spcPct val="90000"/>
            </a:lnSpc>
            <a:spcBef>
              <a:spcPct val="0"/>
            </a:spcBef>
            <a:spcAft>
              <a:spcPct val="15000"/>
            </a:spcAft>
            <a:buChar char="••"/>
          </a:pPr>
          <a:r>
            <a:rPr lang="en-MY" sz="1800" kern="1200" smtClean="0">
              <a:solidFill>
                <a:srgbClr val="000000"/>
              </a:solidFill>
            </a:rPr>
            <a:t>A perfect frame should reflect the real business world in term of structures; classifications; linkages; data contents; availability status and contact information </a:t>
          </a:r>
          <a:endParaRPr lang="en-US" sz="1800" b="0" kern="1200">
            <a:solidFill>
              <a:srgbClr val="000000"/>
            </a:solidFill>
          </a:endParaRPr>
        </a:p>
      </dsp:txBody>
      <dsp:txXfrm>
        <a:off x="0" y="213180"/>
        <a:ext cx="8686800" cy="1167075"/>
      </dsp:txXfrm>
    </dsp:sp>
    <dsp:sp modelId="{C54D1F9D-DB52-4874-AB26-09AC66D7ACDA}">
      <dsp:nvSpPr>
        <dsp:cNvPr id="0" name=""/>
        <dsp:cNvSpPr/>
      </dsp:nvSpPr>
      <dsp:spPr>
        <a:xfrm>
          <a:off x="434340" y="21300"/>
          <a:ext cx="6080760" cy="383760"/>
        </a:xfrm>
        <a:prstGeom prst="roundRect">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9838" tIns="0" rIns="229838" bIns="0" numCol="1" spcCol="1270" anchor="ctr" anchorCtr="0">
          <a:noAutofit/>
        </a:bodyPr>
        <a:lstStyle/>
        <a:p>
          <a:pPr lvl="0" algn="l" defTabSz="800100">
            <a:lnSpc>
              <a:spcPct val="90000"/>
            </a:lnSpc>
            <a:spcBef>
              <a:spcPct val="0"/>
            </a:spcBef>
            <a:spcAft>
              <a:spcPct val="35000"/>
            </a:spcAft>
          </a:pPr>
          <a:r>
            <a:rPr lang="en-MY" sz="1800" b="1" kern="1200" smtClean="0"/>
            <a:t>Perfect frame </a:t>
          </a:r>
          <a:endParaRPr lang="en-US" sz="1800" b="1" kern="1200"/>
        </a:p>
      </dsp:txBody>
      <dsp:txXfrm>
        <a:off x="434340" y="21300"/>
        <a:ext cx="6080760" cy="383760"/>
      </dsp:txXfrm>
    </dsp:sp>
    <dsp:sp modelId="{13244ADC-1A8E-4B62-A345-9D2000F1CAA5}">
      <dsp:nvSpPr>
        <dsp:cNvPr id="0" name=""/>
        <dsp:cNvSpPr/>
      </dsp:nvSpPr>
      <dsp:spPr>
        <a:xfrm>
          <a:off x="0" y="1669874"/>
          <a:ext cx="8686800" cy="120802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74192" tIns="270764" rIns="674192" bIns="128016" numCol="1" spcCol="1270" anchor="t" anchorCtr="0">
          <a:noAutofit/>
        </a:bodyPr>
        <a:lstStyle/>
        <a:p>
          <a:pPr marL="171450" lvl="1" indent="-171450" algn="l" defTabSz="800100">
            <a:lnSpc>
              <a:spcPct val="90000"/>
            </a:lnSpc>
            <a:spcBef>
              <a:spcPct val="0"/>
            </a:spcBef>
            <a:spcAft>
              <a:spcPct val="15000"/>
            </a:spcAft>
            <a:buChar char="••"/>
          </a:pPr>
          <a:r>
            <a:rPr lang="en-MY" sz="1800" kern="1200" smtClean="0">
              <a:solidFill>
                <a:srgbClr val="000000"/>
              </a:solidFill>
            </a:rPr>
            <a:t>Balance the need for accuracy, timeliness and stability of the registered data</a:t>
          </a:r>
          <a:endParaRPr lang="en-US" sz="1800" b="1" kern="1200">
            <a:solidFill>
              <a:srgbClr val="000000"/>
            </a:solidFill>
          </a:endParaRPr>
        </a:p>
        <a:p>
          <a:pPr marL="171450" lvl="1" indent="-171450" algn="l" defTabSz="800100">
            <a:lnSpc>
              <a:spcPct val="90000"/>
            </a:lnSpc>
            <a:spcBef>
              <a:spcPct val="0"/>
            </a:spcBef>
            <a:spcAft>
              <a:spcPct val="15000"/>
            </a:spcAft>
            <a:buChar char="••"/>
          </a:pPr>
          <a:r>
            <a:rPr lang="en-MY" sz="1800" kern="1200" smtClean="0">
              <a:solidFill>
                <a:srgbClr val="000000"/>
              </a:solidFill>
            </a:rPr>
            <a:t>Minimise the effects on time series of shocks arising from the updating process</a:t>
          </a:r>
          <a:endParaRPr lang="en-US" sz="1800" b="1" kern="1200">
            <a:solidFill>
              <a:srgbClr val="000000"/>
            </a:solidFill>
          </a:endParaRPr>
        </a:p>
      </dsp:txBody>
      <dsp:txXfrm>
        <a:off x="0" y="1669874"/>
        <a:ext cx="8686800" cy="1208025"/>
      </dsp:txXfrm>
    </dsp:sp>
    <dsp:sp modelId="{08DEF01B-78DB-43B6-9F76-7ED438155635}">
      <dsp:nvSpPr>
        <dsp:cNvPr id="0" name=""/>
        <dsp:cNvSpPr/>
      </dsp:nvSpPr>
      <dsp:spPr>
        <a:xfrm>
          <a:off x="434340" y="1500974"/>
          <a:ext cx="6080760" cy="383760"/>
        </a:xfrm>
        <a:prstGeom prst="roundRect">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9838" tIns="0" rIns="229838" bIns="0" numCol="1" spcCol="1270" anchor="ctr" anchorCtr="0">
          <a:noAutofit/>
        </a:bodyPr>
        <a:lstStyle/>
        <a:p>
          <a:pPr lvl="0" algn="l" defTabSz="800100">
            <a:lnSpc>
              <a:spcPct val="90000"/>
            </a:lnSpc>
            <a:spcBef>
              <a:spcPct val="0"/>
            </a:spcBef>
            <a:spcAft>
              <a:spcPct val="35000"/>
            </a:spcAft>
          </a:pPr>
          <a:r>
            <a:rPr lang="en-MY" sz="1800" b="1" kern="1200" smtClean="0"/>
            <a:t>Applying GSBPM </a:t>
          </a:r>
          <a:endParaRPr lang="en-US" sz="1800" b="1" kern="1200"/>
        </a:p>
      </dsp:txBody>
      <dsp:txXfrm>
        <a:off x="434340" y="1500974"/>
        <a:ext cx="6080760" cy="383760"/>
      </dsp:txXfrm>
    </dsp:sp>
    <dsp:sp modelId="{3DBEECF0-5EA7-465B-8161-B213C482CA20}">
      <dsp:nvSpPr>
        <dsp:cNvPr id="0" name=""/>
        <dsp:cNvSpPr/>
      </dsp:nvSpPr>
      <dsp:spPr>
        <a:xfrm>
          <a:off x="0" y="3112440"/>
          <a:ext cx="8686800" cy="11670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74192" tIns="270764" rIns="674192" bIns="128016" numCol="1" spcCol="1270" anchor="t" anchorCtr="0">
          <a:noAutofit/>
        </a:bodyPr>
        <a:lstStyle/>
        <a:p>
          <a:pPr marL="171450" lvl="1" indent="-171450" algn="l" defTabSz="800100">
            <a:lnSpc>
              <a:spcPct val="90000"/>
            </a:lnSpc>
            <a:spcBef>
              <a:spcPct val="0"/>
            </a:spcBef>
            <a:spcAft>
              <a:spcPct val="15000"/>
            </a:spcAft>
            <a:buChar char="••"/>
          </a:pPr>
          <a:r>
            <a:rPr lang="en-MY" sz="1800" kern="1200" dirty="0" smtClean="0">
              <a:solidFill>
                <a:srgbClr val="000000"/>
              </a:solidFill>
            </a:rPr>
            <a:t>These assist the field enumerators at state offices to access and provide survey feedback in real time which it improves the timeliness and the efficiency of the updates.</a:t>
          </a:r>
          <a:endParaRPr lang="en-US" sz="1800" b="1" kern="1200" dirty="0">
            <a:solidFill>
              <a:srgbClr val="000000"/>
            </a:solidFill>
          </a:endParaRPr>
        </a:p>
      </dsp:txBody>
      <dsp:txXfrm>
        <a:off x="0" y="3112440"/>
        <a:ext cx="8686800" cy="1167075"/>
      </dsp:txXfrm>
    </dsp:sp>
    <dsp:sp modelId="{B043E8E8-DAB6-4CC5-BBD7-9A2DA60CCDC6}">
      <dsp:nvSpPr>
        <dsp:cNvPr id="0" name=""/>
        <dsp:cNvSpPr/>
      </dsp:nvSpPr>
      <dsp:spPr>
        <a:xfrm>
          <a:off x="434340" y="2920560"/>
          <a:ext cx="6080760" cy="383760"/>
        </a:xfrm>
        <a:prstGeom prst="roundRect">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9838" tIns="0" rIns="229838" bIns="0" numCol="1" spcCol="1270" anchor="ctr" anchorCtr="0">
          <a:noAutofit/>
        </a:bodyPr>
        <a:lstStyle/>
        <a:p>
          <a:pPr lvl="0" algn="l" defTabSz="800100">
            <a:lnSpc>
              <a:spcPct val="90000"/>
            </a:lnSpc>
            <a:spcBef>
              <a:spcPct val="0"/>
            </a:spcBef>
            <a:spcAft>
              <a:spcPct val="35000"/>
            </a:spcAft>
          </a:pPr>
          <a:r>
            <a:rPr lang="en-MY" sz="1800" b="1" kern="1200" smtClean="0"/>
            <a:t>Operational Control Information Module</a:t>
          </a:r>
          <a:endParaRPr lang="en-US" sz="1800" b="1" kern="1200"/>
        </a:p>
      </dsp:txBody>
      <dsp:txXfrm>
        <a:off x="434340" y="2920560"/>
        <a:ext cx="6080760" cy="383760"/>
      </dsp:txXfrm>
    </dsp:sp>
    <dsp:sp modelId="{DC05DCC0-1EDF-4398-BC1F-BF1371EE922F}">
      <dsp:nvSpPr>
        <dsp:cNvPr id="0" name=""/>
        <dsp:cNvSpPr/>
      </dsp:nvSpPr>
      <dsp:spPr>
        <a:xfrm>
          <a:off x="0" y="4772324"/>
          <a:ext cx="8686800" cy="9213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74192" tIns="270764" rIns="674192" bIns="128016" numCol="1" spcCol="1270" anchor="t" anchorCtr="0">
          <a:noAutofit/>
        </a:bodyPr>
        <a:lstStyle/>
        <a:p>
          <a:pPr marL="171450" lvl="1" indent="-171450" algn="l" defTabSz="800100">
            <a:lnSpc>
              <a:spcPct val="90000"/>
            </a:lnSpc>
            <a:spcBef>
              <a:spcPct val="0"/>
            </a:spcBef>
            <a:spcAft>
              <a:spcPct val="15000"/>
            </a:spcAft>
            <a:buChar char="••"/>
          </a:pPr>
          <a:r>
            <a:rPr lang="en-MY" sz="1800" kern="1200" dirty="0" smtClean="0">
              <a:solidFill>
                <a:srgbClr val="000000"/>
              </a:solidFill>
            </a:rPr>
            <a:t>To accommodate the listing process for establishment/enterprises using </a:t>
          </a:r>
          <a:r>
            <a:rPr lang="en-MY" sz="1800" kern="1200" dirty="0" smtClean="0">
              <a:solidFill>
                <a:srgbClr val="000000"/>
              </a:solidFill>
            </a:rPr>
            <a:t>maps and enumeration blocks </a:t>
          </a:r>
          <a:r>
            <a:rPr lang="en-MY" sz="1800" kern="1200" dirty="0" smtClean="0">
              <a:solidFill>
                <a:srgbClr val="000000"/>
              </a:solidFill>
            </a:rPr>
            <a:t>beside the normal exercise for household</a:t>
          </a:r>
          <a:endParaRPr lang="en-US" sz="1800" b="1" kern="1200" dirty="0">
            <a:solidFill>
              <a:srgbClr val="000000"/>
            </a:solidFill>
          </a:endParaRPr>
        </a:p>
      </dsp:txBody>
      <dsp:txXfrm>
        <a:off x="0" y="4772324"/>
        <a:ext cx="8686800" cy="921375"/>
      </dsp:txXfrm>
    </dsp:sp>
    <dsp:sp modelId="{B3035278-162A-438E-BE82-716A2AF42E71}">
      <dsp:nvSpPr>
        <dsp:cNvPr id="0" name=""/>
        <dsp:cNvSpPr/>
      </dsp:nvSpPr>
      <dsp:spPr>
        <a:xfrm>
          <a:off x="434340" y="4349715"/>
          <a:ext cx="7013122" cy="614488"/>
        </a:xfrm>
        <a:prstGeom prst="roundRect">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9838" tIns="0" rIns="229838" bIns="0" numCol="1" spcCol="1270" anchor="ctr" anchorCtr="0">
          <a:noAutofit/>
        </a:bodyPr>
        <a:lstStyle/>
        <a:p>
          <a:pPr lvl="0" algn="l" defTabSz="800100">
            <a:lnSpc>
              <a:spcPct val="90000"/>
            </a:lnSpc>
            <a:spcBef>
              <a:spcPct val="0"/>
            </a:spcBef>
            <a:spcAft>
              <a:spcPct val="35000"/>
            </a:spcAft>
          </a:pPr>
          <a:r>
            <a:rPr lang="en-MY" sz="1800" b="1" kern="1200" smtClean="0"/>
            <a:t>Integrated Listing Module (InLis) through Household Module </a:t>
          </a:r>
          <a:endParaRPr lang="en-US" sz="1800" b="1" kern="1200"/>
        </a:p>
      </dsp:txBody>
      <dsp:txXfrm>
        <a:off x="434340" y="4349715"/>
        <a:ext cx="7013122" cy="614488"/>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929807-BF78-4819-A810-2F31B8900F91}">
      <dsp:nvSpPr>
        <dsp:cNvPr id="0" name=""/>
        <dsp:cNvSpPr/>
      </dsp:nvSpPr>
      <dsp:spPr>
        <a:xfrm>
          <a:off x="1080371" y="0"/>
          <a:ext cx="7525716" cy="5105400"/>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12FEEC1-3FA5-4D63-8DF9-C827E3CEF1FC}">
      <dsp:nvSpPr>
        <dsp:cNvPr id="0" name=""/>
        <dsp:cNvSpPr/>
      </dsp:nvSpPr>
      <dsp:spPr>
        <a:xfrm>
          <a:off x="1371603" y="513282"/>
          <a:ext cx="7084686" cy="1208543"/>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MY" sz="1800" kern="1200" dirty="0" smtClean="0">
              <a:solidFill>
                <a:srgbClr val="000000"/>
              </a:solidFill>
            </a:rPr>
            <a:t>An integrated system designed for data collection and assist the department to improve its respondent relation</a:t>
          </a:r>
          <a:endParaRPr lang="en-US" sz="1800" kern="1200" dirty="0">
            <a:solidFill>
              <a:srgbClr val="000000"/>
            </a:solidFill>
          </a:endParaRPr>
        </a:p>
      </dsp:txBody>
      <dsp:txXfrm>
        <a:off x="1371603" y="513282"/>
        <a:ext cx="7084686" cy="1208543"/>
      </dsp:txXfrm>
    </dsp:sp>
    <dsp:sp modelId="{41CCAFC2-D4B2-406B-9A3B-003D28193B6E}">
      <dsp:nvSpPr>
        <dsp:cNvPr id="0" name=""/>
        <dsp:cNvSpPr/>
      </dsp:nvSpPr>
      <dsp:spPr>
        <a:xfrm>
          <a:off x="1371603" y="1872894"/>
          <a:ext cx="7084686" cy="1208543"/>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MY" sz="1800" kern="1200" dirty="0" smtClean="0">
              <a:solidFill>
                <a:srgbClr val="000000"/>
              </a:solidFill>
            </a:rPr>
            <a:t>Access to the recent information in the register will increase the efficiency of data collection </a:t>
          </a:r>
          <a:endParaRPr lang="en-US" sz="1800" kern="1200" dirty="0">
            <a:solidFill>
              <a:srgbClr val="000000"/>
            </a:solidFill>
          </a:endParaRPr>
        </a:p>
      </dsp:txBody>
      <dsp:txXfrm>
        <a:off x="1371603" y="1872894"/>
        <a:ext cx="7084686" cy="1208543"/>
      </dsp:txXfrm>
    </dsp:sp>
    <dsp:sp modelId="{0596490E-58E4-4DF1-9393-C1A3E849BCBD}">
      <dsp:nvSpPr>
        <dsp:cNvPr id="0" name=""/>
        <dsp:cNvSpPr/>
      </dsp:nvSpPr>
      <dsp:spPr>
        <a:xfrm>
          <a:off x="1385176" y="3232505"/>
          <a:ext cx="7084686" cy="1208543"/>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MY" sz="1800" kern="1200" smtClean="0">
              <a:solidFill>
                <a:srgbClr val="000000"/>
              </a:solidFill>
            </a:rPr>
            <a:t>Improving respondent relation will lead to greater quality responses and data collected.</a:t>
          </a:r>
          <a:endParaRPr lang="en-US" sz="1800" kern="1200">
            <a:solidFill>
              <a:srgbClr val="000000"/>
            </a:solidFill>
          </a:endParaRPr>
        </a:p>
      </dsp:txBody>
      <dsp:txXfrm>
        <a:off x="1385176" y="3232505"/>
        <a:ext cx="7084686" cy="120854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02BDE2-A983-4414-921D-73596803D44D}">
      <dsp:nvSpPr>
        <dsp:cNvPr id="0" name=""/>
        <dsp:cNvSpPr/>
      </dsp:nvSpPr>
      <dsp:spPr>
        <a:xfrm>
          <a:off x="0" y="191200"/>
          <a:ext cx="4855736" cy="4855736"/>
        </a:xfrm>
        <a:prstGeom prst="pie">
          <a:avLst>
            <a:gd name="adj1" fmla="val 5400000"/>
            <a:gd name="adj2" fmla="val 1620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C7942F04-5C58-48BD-8D6C-45F12BF41C6F}">
      <dsp:nvSpPr>
        <dsp:cNvPr id="0" name=""/>
        <dsp:cNvSpPr/>
      </dsp:nvSpPr>
      <dsp:spPr>
        <a:xfrm>
          <a:off x="2427868" y="191200"/>
          <a:ext cx="5665025" cy="4855736"/>
        </a:xfrm>
        <a:prstGeom prst="rect">
          <a:avLst/>
        </a:prstGeom>
        <a:solidFill>
          <a:schemeClr val="lt2">
            <a:alpha val="90000"/>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pPr>
          <a:endParaRPr lang="en-US" sz="2800" kern="1200" dirty="0"/>
        </a:p>
      </dsp:txBody>
      <dsp:txXfrm>
        <a:off x="2427868" y="191200"/>
        <a:ext cx="2832512" cy="4855736"/>
      </dsp:txXfrm>
    </dsp:sp>
    <dsp:sp modelId="{68A0A878-2867-444B-A870-9330858B4024}">
      <dsp:nvSpPr>
        <dsp:cNvPr id="0" name=""/>
        <dsp:cNvSpPr/>
      </dsp:nvSpPr>
      <dsp:spPr>
        <a:xfrm>
          <a:off x="5260381" y="191200"/>
          <a:ext cx="2832512" cy="4855736"/>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hemeClr val="accent5"/>
        </a:lnRef>
        <a:fillRef idx="3">
          <a:schemeClr val="accent5"/>
        </a:fillRef>
        <a:effectRef idx="2">
          <a:schemeClr val="accent5"/>
        </a:effectRef>
        <a:fontRef idx="minor">
          <a:schemeClr val="lt1"/>
        </a:fontRef>
      </dsp:style>
      <dsp:txBody>
        <a:bodyPr spcFirstLastPara="0" vert="horz" wrap="square" lIns="247650" tIns="247650" rIns="247650" bIns="247650" numCol="1" spcCol="1270" anchor="ctr" anchorCtr="0">
          <a:noAutofit/>
        </a:bodyPr>
        <a:lstStyle/>
        <a:p>
          <a:pPr marL="0" lvl="1" indent="1985963" algn="l" defTabSz="1244600">
            <a:lnSpc>
              <a:spcPct val="90000"/>
            </a:lnSpc>
            <a:spcBef>
              <a:spcPct val="0"/>
            </a:spcBef>
            <a:spcAft>
              <a:spcPct val="15000"/>
            </a:spcAft>
            <a:buChar char="••"/>
          </a:pPr>
          <a:endParaRPr lang="en-US" sz="2800" kern="1200" dirty="0"/>
        </a:p>
      </dsp:txBody>
      <dsp:txXfrm>
        <a:off x="5260381" y="191200"/>
        <a:ext cx="2832512" cy="4855736"/>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EDAD1C-4B4A-49AD-8ACA-536F1660DE97}">
      <dsp:nvSpPr>
        <dsp:cNvPr id="0" name=""/>
        <dsp:cNvSpPr/>
      </dsp:nvSpPr>
      <dsp:spPr>
        <a:xfrm>
          <a:off x="0" y="0"/>
          <a:ext cx="8458200" cy="4851400"/>
        </a:xfrm>
        <a:prstGeom prst="roundRect">
          <a:avLst>
            <a:gd name="adj" fmla="val 8500"/>
          </a:avLst>
        </a:prstGeom>
        <a:solidFill>
          <a:schemeClr val="tx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3765225" numCol="1" spcCol="1270" anchor="t" anchorCtr="0">
          <a:noAutofit/>
        </a:bodyPr>
        <a:lstStyle/>
        <a:p>
          <a:pPr lvl="0" algn="just" defTabSz="889000">
            <a:lnSpc>
              <a:spcPct val="90000"/>
            </a:lnSpc>
            <a:spcBef>
              <a:spcPct val="0"/>
            </a:spcBef>
            <a:spcAft>
              <a:spcPct val="35000"/>
            </a:spcAft>
          </a:pPr>
          <a:r>
            <a:rPr lang="en-MY" sz="2000" kern="1200" smtClean="0"/>
            <a:t>Completeness, consistency, reliability and up to date frame are important as it is going to be used as sample selection, stratification, imputation and estimation</a:t>
          </a:r>
          <a:endParaRPr lang="en-US" sz="2000" kern="1200"/>
        </a:p>
      </dsp:txBody>
      <dsp:txXfrm>
        <a:off x="0" y="0"/>
        <a:ext cx="8458200" cy="4851400"/>
      </dsp:txXfrm>
    </dsp:sp>
    <dsp:sp modelId="{3658AF48-170E-4FAA-88B5-9EE8F540371D}">
      <dsp:nvSpPr>
        <dsp:cNvPr id="0" name=""/>
        <dsp:cNvSpPr/>
      </dsp:nvSpPr>
      <dsp:spPr>
        <a:xfrm>
          <a:off x="211455" y="1526842"/>
          <a:ext cx="8035290" cy="2767995"/>
        </a:xfrm>
        <a:prstGeom prst="roundRect">
          <a:avLst>
            <a:gd name="adj" fmla="val 10500"/>
          </a:avLst>
        </a:prstGeom>
        <a:solidFill>
          <a:schemeClr val="accent1">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2156447" numCol="1" spcCol="1270" anchor="t" anchorCtr="0">
          <a:noAutofit/>
        </a:bodyPr>
        <a:lstStyle/>
        <a:p>
          <a:pPr lvl="0" algn="just" defTabSz="889000">
            <a:lnSpc>
              <a:spcPct val="90000"/>
            </a:lnSpc>
            <a:spcBef>
              <a:spcPct val="0"/>
            </a:spcBef>
            <a:spcAft>
              <a:spcPct val="35000"/>
            </a:spcAft>
          </a:pPr>
          <a:r>
            <a:rPr lang="en-MY" sz="2000" kern="1200" dirty="0" smtClean="0">
              <a:solidFill>
                <a:schemeClr val="tx1"/>
              </a:solidFill>
            </a:rPr>
            <a:t>The register will provide the latest number of active population that is used to calculate the weights for blow-up process for variables of interest</a:t>
          </a:r>
          <a:endParaRPr lang="en-US" sz="2000" kern="1200" dirty="0">
            <a:solidFill>
              <a:schemeClr val="tx1"/>
            </a:solidFill>
          </a:endParaRPr>
        </a:p>
      </dsp:txBody>
      <dsp:txXfrm>
        <a:off x="211455" y="1526842"/>
        <a:ext cx="8035290" cy="2767995"/>
      </dsp:txXfrm>
    </dsp:sp>
    <dsp:sp modelId="{A86BF38A-D909-46DC-ACE3-A022803B031C}">
      <dsp:nvSpPr>
        <dsp:cNvPr id="0" name=""/>
        <dsp:cNvSpPr/>
      </dsp:nvSpPr>
      <dsp:spPr>
        <a:xfrm>
          <a:off x="644430" y="3296448"/>
          <a:ext cx="7290071" cy="1374149"/>
        </a:xfrm>
        <a:prstGeom prst="roundRect">
          <a:avLst>
            <a:gd name="adj" fmla="val 10500"/>
          </a:avLst>
        </a:prstGeom>
        <a:solidFill>
          <a:schemeClr val="tx2">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142240" numCol="1" spcCol="1270" anchor="t" anchorCtr="0">
          <a:noAutofit/>
        </a:bodyPr>
        <a:lstStyle/>
        <a:p>
          <a:pPr lvl="0" algn="just" defTabSz="889000">
            <a:lnSpc>
              <a:spcPct val="90000"/>
            </a:lnSpc>
            <a:spcBef>
              <a:spcPct val="0"/>
            </a:spcBef>
            <a:spcAft>
              <a:spcPct val="35000"/>
            </a:spcAft>
          </a:pPr>
          <a:r>
            <a:rPr lang="en-MY" sz="2000" kern="1200" dirty="0" smtClean="0">
              <a:solidFill>
                <a:schemeClr val="tx1"/>
              </a:solidFill>
            </a:rPr>
            <a:t>It </a:t>
          </a:r>
          <a:r>
            <a:rPr lang="en-MY" sz="2000" kern="1200" dirty="0" smtClean="0">
              <a:solidFill>
                <a:schemeClr val="tx1"/>
              </a:solidFill>
            </a:rPr>
            <a:t>should minimize the number of frame defect to avoid the gap between the estimated figures and the actual population</a:t>
          </a:r>
          <a:endParaRPr lang="en-US" sz="2000" kern="1200" dirty="0">
            <a:solidFill>
              <a:schemeClr val="tx1"/>
            </a:solidFill>
          </a:endParaRPr>
        </a:p>
      </dsp:txBody>
      <dsp:txXfrm>
        <a:off x="644430" y="3296448"/>
        <a:ext cx="7290071" cy="1374149"/>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7DBEB9-3035-42F7-9B46-FD17BF907F4F}">
      <dsp:nvSpPr>
        <dsp:cNvPr id="0" name=""/>
        <dsp:cNvSpPr/>
      </dsp:nvSpPr>
      <dsp:spPr>
        <a:xfrm>
          <a:off x="0" y="1088447"/>
          <a:ext cx="8229600" cy="714139"/>
        </a:xfrm>
        <a:prstGeom prst="rect">
          <a:avLst/>
        </a:prstGeom>
        <a:solidFill>
          <a:schemeClr val="tx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just" defTabSz="800100">
            <a:lnSpc>
              <a:spcPct val="90000"/>
            </a:lnSpc>
            <a:spcBef>
              <a:spcPct val="0"/>
            </a:spcBef>
            <a:spcAft>
              <a:spcPct val="35000"/>
            </a:spcAft>
          </a:pPr>
          <a:r>
            <a:rPr lang="en-MY" sz="1800" kern="1200" dirty="0" smtClean="0"/>
            <a:t>Information about units on the register must be kept up to date to produce such statistics</a:t>
          </a:r>
          <a:endParaRPr lang="en-US" sz="1800" kern="1200" dirty="0"/>
        </a:p>
      </dsp:txBody>
      <dsp:txXfrm>
        <a:off x="0" y="1088447"/>
        <a:ext cx="8229600" cy="714139"/>
      </dsp:txXfrm>
    </dsp:sp>
    <dsp:sp modelId="{45C2E793-28C0-44F5-A5AA-5699711CF10C}">
      <dsp:nvSpPr>
        <dsp:cNvPr id="0" name=""/>
        <dsp:cNvSpPr/>
      </dsp:nvSpPr>
      <dsp:spPr>
        <a:xfrm rot="10800000">
          <a:off x="0" y="813"/>
          <a:ext cx="8229600" cy="1098346"/>
        </a:xfrm>
        <a:prstGeom prst="upArrowCallout">
          <a:avLst/>
        </a:prstGeom>
        <a:solidFill>
          <a:schemeClr val="tx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just" defTabSz="800100">
            <a:lnSpc>
              <a:spcPct val="90000"/>
            </a:lnSpc>
            <a:spcBef>
              <a:spcPct val="0"/>
            </a:spcBef>
            <a:spcAft>
              <a:spcPct val="35000"/>
            </a:spcAft>
          </a:pPr>
          <a:r>
            <a:rPr lang="en-MY" sz="1800" kern="1200" dirty="0" smtClean="0"/>
            <a:t>Business Demography is a growing demand and most NSOs are using this platform to update the register (birth, death, survival and growth)</a:t>
          </a:r>
          <a:endParaRPr lang="en-US" sz="1800" kern="1200" dirty="0"/>
        </a:p>
      </dsp:txBody>
      <dsp:txXfrm rot="10800000">
        <a:off x="0" y="813"/>
        <a:ext cx="8229600" cy="1098346"/>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87E3B8-6A4B-42C8-9BF4-C030FD7EE773}">
      <dsp:nvSpPr>
        <dsp:cNvPr id="0" name=""/>
        <dsp:cNvSpPr/>
      </dsp:nvSpPr>
      <dsp:spPr>
        <a:xfrm>
          <a:off x="0" y="1778152"/>
          <a:ext cx="8229600" cy="583629"/>
        </a:xfrm>
        <a:prstGeom prst="rect">
          <a:avLst/>
        </a:prstGeom>
        <a:solidFill>
          <a:schemeClr val="accent4">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just" defTabSz="800100">
            <a:lnSpc>
              <a:spcPct val="90000"/>
            </a:lnSpc>
            <a:spcBef>
              <a:spcPct val="0"/>
            </a:spcBef>
            <a:spcAft>
              <a:spcPct val="35000"/>
            </a:spcAft>
          </a:pPr>
          <a:r>
            <a:rPr lang="en-MY" sz="1800" kern="1200" smtClean="0">
              <a:solidFill>
                <a:schemeClr val="tx1"/>
              </a:solidFill>
            </a:rPr>
            <a:t>DOSM has taken step by creating enterprise module in the NEWSS system which can facilitate the profiling activity</a:t>
          </a:r>
          <a:endParaRPr lang="en-US" sz="1800" kern="1200">
            <a:solidFill>
              <a:schemeClr val="tx1"/>
            </a:solidFill>
          </a:endParaRPr>
        </a:p>
      </dsp:txBody>
      <dsp:txXfrm>
        <a:off x="0" y="1778152"/>
        <a:ext cx="8229600" cy="583629"/>
      </dsp:txXfrm>
    </dsp:sp>
    <dsp:sp modelId="{57891ED2-E4D3-4C06-A7D9-5DD6FDE36D63}">
      <dsp:nvSpPr>
        <dsp:cNvPr id="0" name=""/>
        <dsp:cNvSpPr/>
      </dsp:nvSpPr>
      <dsp:spPr>
        <a:xfrm rot="10800000">
          <a:off x="0" y="889285"/>
          <a:ext cx="8229600" cy="897622"/>
        </a:xfrm>
        <a:prstGeom prst="upArrowCallout">
          <a:avLst/>
        </a:prstGeom>
        <a:solidFill>
          <a:schemeClr val="accent4">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just" defTabSz="800100">
            <a:lnSpc>
              <a:spcPct val="90000"/>
            </a:lnSpc>
            <a:spcBef>
              <a:spcPct val="0"/>
            </a:spcBef>
            <a:spcAft>
              <a:spcPct val="35000"/>
            </a:spcAft>
          </a:pPr>
          <a:r>
            <a:rPr lang="en-MY" sz="1800" kern="1200" smtClean="0">
              <a:solidFill>
                <a:schemeClr val="tx1"/>
              </a:solidFill>
            </a:rPr>
            <a:t>Profiling can be viewed as part of a broader, coordinated strategy for improving agency’s economic statistics</a:t>
          </a:r>
          <a:endParaRPr lang="en-US" sz="1800" kern="1200">
            <a:solidFill>
              <a:schemeClr val="tx1"/>
            </a:solidFill>
          </a:endParaRPr>
        </a:p>
      </dsp:txBody>
      <dsp:txXfrm rot="10800000">
        <a:off x="0" y="889285"/>
        <a:ext cx="8229600" cy="897622"/>
      </dsp:txXfrm>
    </dsp:sp>
    <dsp:sp modelId="{4FF148E8-26B9-41F8-A26E-2D899E18BD52}">
      <dsp:nvSpPr>
        <dsp:cNvPr id="0" name=""/>
        <dsp:cNvSpPr/>
      </dsp:nvSpPr>
      <dsp:spPr>
        <a:xfrm rot="10800000">
          <a:off x="0" y="417"/>
          <a:ext cx="8229600" cy="897622"/>
        </a:xfrm>
        <a:prstGeom prst="upArrowCallout">
          <a:avLst/>
        </a:prstGeom>
        <a:solidFill>
          <a:schemeClr val="accent4">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just" defTabSz="800100">
            <a:lnSpc>
              <a:spcPct val="90000"/>
            </a:lnSpc>
            <a:spcBef>
              <a:spcPct val="0"/>
            </a:spcBef>
            <a:spcAft>
              <a:spcPct val="35000"/>
            </a:spcAft>
          </a:pPr>
          <a:r>
            <a:rPr lang="en-MY" sz="1800" kern="1200" dirty="0" smtClean="0">
              <a:solidFill>
                <a:schemeClr val="tx1"/>
              </a:solidFill>
            </a:rPr>
            <a:t>Business profiling is the method to analyse the legal, operational and accounting structure of an enterprise and enterprise group</a:t>
          </a:r>
          <a:endParaRPr lang="en-US" sz="1800" kern="1200" dirty="0">
            <a:solidFill>
              <a:schemeClr val="tx1"/>
            </a:solidFill>
          </a:endParaRPr>
        </a:p>
      </dsp:txBody>
      <dsp:txXfrm rot="10800000">
        <a:off x="0" y="417"/>
        <a:ext cx="8229600" cy="897622"/>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00D7F51-34EC-4093-97EA-1321F3CEC948}">
      <dsp:nvSpPr>
        <dsp:cNvPr id="0" name=""/>
        <dsp:cNvSpPr/>
      </dsp:nvSpPr>
      <dsp:spPr>
        <a:xfrm>
          <a:off x="0" y="447285"/>
          <a:ext cx="8763000" cy="730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1B52EFE-75C2-435D-A936-2F50FC935B3F}">
      <dsp:nvSpPr>
        <dsp:cNvPr id="0" name=""/>
        <dsp:cNvSpPr/>
      </dsp:nvSpPr>
      <dsp:spPr>
        <a:xfrm>
          <a:off x="417183" y="134516"/>
          <a:ext cx="8343668" cy="856080"/>
        </a:xfrm>
        <a:prstGeom prst="roundRect">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1854" tIns="0" rIns="231854" bIns="0" numCol="1" spcCol="1270" anchor="ctr" anchorCtr="0">
          <a:noAutofit/>
        </a:bodyPr>
        <a:lstStyle/>
        <a:p>
          <a:pPr lvl="0" algn="just" defTabSz="800100">
            <a:lnSpc>
              <a:spcPct val="90000"/>
            </a:lnSpc>
            <a:spcBef>
              <a:spcPct val="0"/>
            </a:spcBef>
            <a:spcAft>
              <a:spcPct val="35000"/>
            </a:spcAft>
          </a:pPr>
          <a:r>
            <a:rPr lang="en-MY" sz="1800" kern="1200" smtClean="0"/>
            <a:t>To further nation’s progress, policymakers and users need economic and social statistics</a:t>
          </a:r>
          <a:endParaRPr lang="en-US" sz="1800" kern="1200"/>
        </a:p>
      </dsp:txBody>
      <dsp:txXfrm>
        <a:off x="417183" y="134516"/>
        <a:ext cx="8343668" cy="856080"/>
      </dsp:txXfrm>
    </dsp:sp>
    <dsp:sp modelId="{ECB19D7B-0A6C-43EB-85E2-5079AB289E62}">
      <dsp:nvSpPr>
        <dsp:cNvPr id="0" name=""/>
        <dsp:cNvSpPr/>
      </dsp:nvSpPr>
      <dsp:spPr>
        <a:xfrm>
          <a:off x="0" y="1783801"/>
          <a:ext cx="8763000" cy="730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4FAA793-4619-43D6-B4AA-2A0260178B92}">
      <dsp:nvSpPr>
        <dsp:cNvPr id="0" name=""/>
        <dsp:cNvSpPr/>
      </dsp:nvSpPr>
      <dsp:spPr>
        <a:xfrm>
          <a:off x="417183" y="1334685"/>
          <a:ext cx="8343668" cy="856080"/>
        </a:xfrm>
        <a:prstGeom prst="roundRect">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1854" tIns="0" rIns="231854" bIns="0" numCol="1" spcCol="1270" anchor="ctr" anchorCtr="0">
          <a:noAutofit/>
        </a:bodyPr>
        <a:lstStyle/>
        <a:p>
          <a:pPr lvl="0" algn="just" defTabSz="800100">
            <a:lnSpc>
              <a:spcPct val="90000"/>
            </a:lnSpc>
            <a:spcBef>
              <a:spcPct val="0"/>
            </a:spcBef>
            <a:spcAft>
              <a:spcPct val="35000"/>
            </a:spcAft>
          </a:pPr>
          <a:r>
            <a:rPr lang="en-US" sz="1800" kern="1200" smtClean="0"/>
            <a:t>The business register is </a:t>
          </a:r>
          <a:r>
            <a:rPr lang="en-MY" sz="1800" kern="1200" smtClean="0"/>
            <a:t>vital component in the censuses/surveys process</a:t>
          </a:r>
          <a:endParaRPr lang="en-US" sz="1800" kern="1200"/>
        </a:p>
      </dsp:txBody>
      <dsp:txXfrm>
        <a:off x="417183" y="1334685"/>
        <a:ext cx="8343668" cy="856080"/>
      </dsp:txXfrm>
    </dsp:sp>
    <dsp:sp modelId="{2F01A6CC-3E02-45DA-AF0E-9333D78A1DC7}">
      <dsp:nvSpPr>
        <dsp:cNvPr id="0" name=""/>
        <dsp:cNvSpPr/>
      </dsp:nvSpPr>
      <dsp:spPr>
        <a:xfrm>
          <a:off x="0" y="3155400"/>
          <a:ext cx="8763000" cy="730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0A8BAF7-51AE-4B3D-8A02-130F283C08D0}">
      <dsp:nvSpPr>
        <dsp:cNvPr id="0" name=""/>
        <dsp:cNvSpPr/>
      </dsp:nvSpPr>
      <dsp:spPr>
        <a:xfrm>
          <a:off x="417183" y="2650125"/>
          <a:ext cx="8343668" cy="856080"/>
        </a:xfrm>
        <a:prstGeom prst="roundRect">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1854" tIns="0" rIns="231854" bIns="0" numCol="1" spcCol="1270" anchor="ctr" anchorCtr="0">
          <a:noAutofit/>
        </a:bodyPr>
        <a:lstStyle/>
        <a:p>
          <a:pPr lvl="0" algn="just" defTabSz="800100">
            <a:lnSpc>
              <a:spcPct val="90000"/>
            </a:lnSpc>
            <a:spcBef>
              <a:spcPct val="0"/>
            </a:spcBef>
            <a:spcAft>
              <a:spcPct val="35000"/>
            </a:spcAft>
          </a:pPr>
          <a:r>
            <a:rPr lang="en-MY" sz="1800" kern="1200" smtClean="0"/>
            <a:t>DOSM has taken active response to the challenges ahead and the need from the policymakers and planners through implementation of The Strategic Plan 2010 -2014</a:t>
          </a:r>
          <a:endParaRPr lang="en-US" sz="1800" kern="1200"/>
        </a:p>
      </dsp:txBody>
      <dsp:txXfrm>
        <a:off x="417183" y="2650125"/>
        <a:ext cx="8343668" cy="856080"/>
      </dsp:txXfrm>
    </dsp:sp>
    <dsp:sp modelId="{CFE67870-0608-4C4D-98A2-6F4B83CF766E}">
      <dsp:nvSpPr>
        <dsp:cNvPr id="0" name=""/>
        <dsp:cNvSpPr/>
      </dsp:nvSpPr>
      <dsp:spPr>
        <a:xfrm>
          <a:off x="0" y="4603199"/>
          <a:ext cx="8763000" cy="730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EEF5BEF-3907-419E-8766-7A71EDD5D8F8}">
      <dsp:nvSpPr>
        <dsp:cNvPr id="0" name=""/>
        <dsp:cNvSpPr/>
      </dsp:nvSpPr>
      <dsp:spPr>
        <a:xfrm>
          <a:off x="417183" y="3965565"/>
          <a:ext cx="8343668" cy="1275028"/>
        </a:xfrm>
        <a:prstGeom prst="roundRect">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1854" tIns="0" rIns="231854" bIns="0" numCol="1" spcCol="1270" anchor="ctr" anchorCtr="0">
          <a:noAutofit/>
        </a:bodyPr>
        <a:lstStyle/>
        <a:p>
          <a:pPr lvl="0" algn="just" defTabSz="800100">
            <a:lnSpc>
              <a:spcPct val="90000"/>
            </a:lnSpc>
            <a:spcBef>
              <a:spcPct val="0"/>
            </a:spcBef>
            <a:spcAft>
              <a:spcPct val="35000"/>
            </a:spcAft>
          </a:pPr>
          <a:r>
            <a:rPr lang="en-MY" sz="1800" kern="1200" smtClean="0"/>
            <a:t>The plan is to ensure DOSM remains relevant with the function as outlined in the act and to achieve the vision to be the leading statistical agency internationally by the year 2020.</a:t>
          </a:r>
          <a:r>
            <a:rPr lang="en-MY" sz="1800" b="1" kern="1200" smtClean="0"/>
            <a:t>  </a:t>
          </a:r>
          <a:endParaRPr lang="en-US" sz="1800" kern="1200"/>
        </a:p>
      </dsp:txBody>
      <dsp:txXfrm>
        <a:off x="417183" y="3965565"/>
        <a:ext cx="8343668" cy="127502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185AFD-A278-4FEE-8765-002B8A2E51B9}">
      <dsp:nvSpPr>
        <dsp:cNvPr id="0" name=""/>
        <dsp:cNvSpPr/>
      </dsp:nvSpPr>
      <dsp:spPr>
        <a:xfrm rot="16200000">
          <a:off x="1543049" y="-1543049"/>
          <a:ext cx="1181099" cy="4267200"/>
        </a:xfrm>
        <a:prstGeom prst="round1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US" sz="1800" b="0" i="0" u="none" strike="noStrike" kern="1200" dirty="0" smtClean="0">
              <a:latin typeface="Trebuchet MS" pitchFamily="34" charset="0"/>
            </a:rPr>
            <a:t>Maintenance through list information from administrative sources.</a:t>
          </a:r>
          <a:endParaRPr lang="en-US" sz="1800" kern="1200" dirty="0">
            <a:latin typeface="Trebuchet MS" pitchFamily="34" charset="0"/>
          </a:endParaRPr>
        </a:p>
      </dsp:txBody>
      <dsp:txXfrm rot="16200000">
        <a:off x="1690687" y="-1690687"/>
        <a:ext cx="885825" cy="4267200"/>
      </dsp:txXfrm>
    </dsp:sp>
    <dsp:sp modelId="{B93A019A-6742-4392-9D4D-6617D7772956}">
      <dsp:nvSpPr>
        <dsp:cNvPr id="0" name=""/>
        <dsp:cNvSpPr/>
      </dsp:nvSpPr>
      <dsp:spPr>
        <a:xfrm>
          <a:off x="4267200" y="0"/>
          <a:ext cx="4267200" cy="1181099"/>
        </a:xfrm>
        <a:prstGeom prst="round1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US" sz="1800" b="0" i="0" u="none" strike="noStrike" kern="1200" dirty="0" smtClean="0">
              <a:latin typeface="Trebuchet MS" pitchFamily="34" charset="0"/>
            </a:rPr>
            <a:t>Maintenance of establishment and enterprise information</a:t>
          </a:r>
          <a:endParaRPr lang="en-US" sz="1800" kern="1200" dirty="0">
            <a:latin typeface="Trebuchet MS" pitchFamily="34" charset="0"/>
          </a:endParaRPr>
        </a:p>
      </dsp:txBody>
      <dsp:txXfrm>
        <a:off x="4267200" y="0"/>
        <a:ext cx="4267200" cy="885825"/>
      </dsp:txXfrm>
    </dsp:sp>
    <dsp:sp modelId="{28C0C87F-3A4F-4AB4-A2B3-808C6B69A244}">
      <dsp:nvSpPr>
        <dsp:cNvPr id="0" name=""/>
        <dsp:cNvSpPr/>
      </dsp:nvSpPr>
      <dsp:spPr>
        <a:xfrm rot="10800000">
          <a:off x="0" y="1181099"/>
          <a:ext cx="4267200" cy="1181099"/>
        </a:xfrm>
        <a:prstGeom prst="round1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US" sz="1800" b="0" i="0" u="none" strike="noStrike" kern="1200" dirty="0" smtClean="0">
              <a:latin typeface="Trebuchet MS" pitchFamily="34" charset="0"/>
            </a:rPr>
            <a:t>To generate monitoring reports and analysis tools</a:t>
          </a:r>
          <a:endParaRPr lang="en-US" sz="1800" kern="1200" dirty="0">
            <a:latin typeface="Trebuchet MS" pitchFamily="34" charset="0"/>
          </a:endParaRPr>
        </a:p>
      </dsp:txBody>
      <dsp:txXfrm rot="10800000">
        <a:off x="0" y="1476374"/>
        <a:ext cx="4267200" cy="885825"/>
      </dsp:txXfrm>
    </dsp:sp>
    <dsp:sp modelId="{C827F7E6-ED35-4198-A9F3-ABB76C1E6CBB}">
      <dsp:nvSpPr>
        <dsp:cNvPr id="0" name=""/>
        <dsp:cNvSpPr/>
      </dsp:nvSpPr>
      <dsp:spPr>
        <a:xfrm rot="5400000">
          <a:off x="5810249" y="-361950"/>
          <a:ext cx="1181099" cy="4267200"/>
        </a:xfrm>
        <a:prstGeom prst="round1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US" sz="1800" b="0" i="0" u="none" strike="noStrike" kern="1200" dirty="0" smtClean="0">
              <a:latin typeface="Trebuchet MS" pitchFamily="34" charset="0"/>
            </a:rPr>
            <a:t>To monitor the number/type of establishments in an enumeration block</a:t>
          </a:r>
          <a:endParaRPr lang="en-US" sz="1800" kern="1200" dirty="0">
            <a:latin typeface="Trebuchet MS" pitchFamily="34" charset="0"/>
          </a:endParaRPr>
        </a:p>
      </dsp:txBody>
      <dsp:txXfrm rot="5400000">
        <a:off x="5957887" y="-214312"/>
        <a:ext cx="885825" cy="4267200"/>
      </dsp:txXfrm>
    </dsp:sp>
    <dsp:sp modelId="{5201462D-09DF-4DD6-B479-2B8872FB02D5}">
      <dsp:nvSpPr>
        <dsp:cNvPr id="0" name=""/>
        <dsp:cNvSpPr/>
      </dsp:nvSpPr>
      <dsp:spPr>
        <a:xfrm>
          <a:off x="2987040" y="885824"/>
          <a:ext cx="2560320" cy="590549"/>
        </a:xfrm>
        <a:prstGeom prst="roundRect">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smtClean="0">
              <a:latin typeface="Trebuchet MS" pitchFamily="34" charset="0"/>
            </a:rPr>
            <a:t>FUNCTION</a:t>
          </a:r>
          <a:endParaRPr lang="en-US" sz="2800" b="1" kern="1200">
            <a:latin typeface="Trebuchet MS" pitchFamily="34" charset="0"/>
          </a:endParaRPr>
        </a:p>
      </dsp:txBody>
      <dsp:txXfrm>
        <a:off x="2987040" y="885824"/>
        <a:ext cx="2560320" cy="59054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AC60082-67CF-4E19-8696-90A6FA815733}">
      <dsp:nvSpPr>
        <dsp:cNvPr id="0" name=""/>
        <dsp:cNvSpPr/>
      </dsp:nvSpPr>
      <dsp:spPr>
        <a:xfrm rot="16200000">
          <a:off x="1333500" y="-1186117"/>
          <a:ext cx="1600200" cy="4267200"/>
        </a:xfrm>
        <a:prstGeom prst="round1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US" sz="1800" b="0" i="0" u="none" strike="noStrike" kern="1200" smtClean="0">
              <a:latin typeface="+mn-lt"/>
            </a:rPr>
            <a:t>Screening</a:t>
          </a:r>
          <a:br>
            <a:rPr lang="en-US" sz="1800" b="0" i="0" u="none" strike="noStrike" kern="1200" smtClean="0">
              <a:latin typeface="+mn-lt"/>
            </a:rPr>
          </a:br>
          <a:r>
            <a:rPr lang="en-US" sz="1800" b="0" i="0" u="none" strike="noStrike" kern="1200" smtClean="0">
              <a:latin typeface="+mn-lt"/>
            </a:rPr>
            <a:t>Agency information</a:t>
          </a:r>
          <a:br>
            <a:rPr lang="en-US" sz="1800" b="0" i="0" u="none" strike="noStrike" kern="1200" smtClean="0">
              <a:latin typeface="+mn-lt"/>
            </a:rPr>
          </a:br>
          <a:r>
            <a:rPr lang="en-US" sz="1800" b="0" i="0" u="none" strike="noStrike" kern="1200" smtClean="0">
              <a:latin typeface="+mn-lt"/>
            </a:rPr>
            <a:t>Business Profiles</a:t>
          </a:r>
          <a:endParaRPr lang="en-US" sz="1800" kern="1200">
            <a:latin typeface="+mn-lt"/>
          </a:endParaRPr>
        </a:p>
      </dsp:txBody>
      <dsp:txXfrm rot="16200000">
        <a:off x="1533524" y="-1386142"/>
        <a:ext cx="1200150" cy="4267200"/>
      </dsp:txXfrm>
    </dsp:sp>
    <dsp:sp modelId="{0B9A1CEC-C73C-47C4-8F5F-07810259718B}">
      <dsp:nvSpPr>
        <dsp:cNvPr id="0" name=""/>
        <dsp:cNvSpPr/>
      </dsp:nvSpPr>
      <dsp:spPr>
        <a:xfrm>
          <a:off x="4267200" y="147382"/>
          <a:ext cx="4267200" cy="1600200"/>
        </a:xfrm>
        <a:prstGeom prst="round1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US" sz="1800" b="0" i="0" u="none" strike="noStrike" kern="1200" smtClean="0">
              <a:latin typeface="+mn-lt"/>
            </a:rPr>
            <a:t>Establishment/Enterprise</a:t>
          </a:r>
          <a:br>
            <a:rPr lang="en-US" sz="1800" b="0" i="0" u="none" strike="noStrike" kern="1200" smtClean="0">
              <a:latin typeface="+mn-lt"/>
            </a:rPr>
          </a:br>
          <a:r>
            <a:rPr lang="en-US" sz="1800" b="0" i="0" u="none" strike="noStrike" kern="1200" smtClean="0">
              <a:latin typeface="+mn-lt"/>
            </a:rPr>
            <a:t>Duplicate</a:t>
          </a:r>
          <a:br>
            <a:rPr lang="en-US" sz="1800" b="0" i="0" u="none" strike="noStrike" kern="1200" smtClean="0">
              <a:latin typeface="+mn-lt"/>
            </a:rPr>
          </a:br>
          <a:r>
            <a:rPr lang="en-US" sz="1800" b="0" i="0" u="none" strike="noStrike" kern="1200" smtClean="0">
              <a:latin typeface="+mn-lt"/>
            </a:rPr>
            <a:t>Data Collection</a:t>
          </a:r>
          <a:br>
            <a:rPr lang="en-US" sz="1800" b="0" i="0" u="none" strike="noStrike" kern="1200" smtClean="0">
              <a:latin typeface="+mn-lt"/>
            </a:rPr>
          </a:br>
          <a:r>
            <a:rPr lang="en-US" sz="1800" b="0" i="0" u="none" strike="noStrike" kern="1200" smtClean="0">
              <a:latin typeface="+mn-lt"/>
            </a:rPr>
            <a:t>Respondent Management Control</a:t>
          </a:r>
          <a:endParaRPr lang="en-US" sz="1800" kern="1200">
            <a:latin typeface="+mn-lt"/>
          </a:endParaRPr>
        </a:p>
      </dsp:txBody>
      <dsp:txXfrm>
        <a:off x="4267200" y="147382"/>
        <a:ext cx="4267200" cy="1200150"/>
      </dsp:txXfrm>
    </dsp:sp>
    <dsp:sp modelId="{AF1009F9-0712-47E2-990E-C48732D71B6C}">
      <dsp:nvSpPr>
        <dsp:cNvPr id="0" name=""/>
        <dsp:cNvSpPr/>
      </dsp:nvSpPr>
      <dsp:spPr>
        <a:xfrm rot="10800000">
          <a:off x="0" y="1789691"/>
          <a:ext cx="4267200" cy="1010638"/>
        </a:xfrm>
        <a:prstGeom prst="round1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US" sz="1800" b="0" i="0" u="none" strike="noStrike" kern="1200" dirty="0" smtClean="0">
              <a:latin typeface="+mn-lt"/>
            </a:rPr>
            <a:t>Report</a:t>
          </a:r>
          <a:br>
            <a:rPr lang="en-US" sz="1800" b="0" i="0" u="none" strike="noStrike" kern="1200" dirty="0" smtClean="0">
              <a:latin typeface="+mn-lt"/>
            </a:rPr>
          </a:br>
          <a:r>
            <a:rPr lang="en-US" sz="1800" b="0" i="0" u="none" strike="noStrike" kern="1200" dirty="0" smtClean="0">
              <a:latin typeface="+mn-lt"/>
            </a:rPr>
            <a:t>Business Intelligence (BI)</a:t>
          </a:r>
          <a:endParaRPr lang="en-US" sz="1800" kern="1200" dirty="0">
            <a:latin typeface="+mn-lt"/>
          </a:endParaRPr>
        </a:p>
      </dsp:txBody>
      <dsp:txXfrm rot="10800000">
        <a:off x="0" y="2042351"/>
        <a:ext cx="4267200" cy="757978"/>
      </dsp:txXfrm>
    </dsp:sp>
    <dsp:sp modelId="{55525A21-3FEB-49A5-86E2-5F9823843261}">
      <dsp:nvSpPr>
        <dsp:cNvPr id="0" name=""/>
        <dsp:cNvSpPr/>
      </dsp:nvSpPr>
      <dsp:spPr>
        <a:xfrm rot="5400000">
          <a:off x="5895464" y="161410"/>
          <a:ext cx="1010670" cy="4267200"/>
        </a:xfrm>
        <a:prstGeom prst="round1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US" sz="1800" b="0" i="0" u="none" strike="noStrike" kern="1200" dirty="0" smtClean="0">
              <a:latin typeface="+mn-lt"/>
            </a:rPr>
            <a:t>Geographical Information System (GIS</a:t>
          </a:r>
          <a:r>
            <a:rPr lang="en-US" sz="1800" b="0" i="0" u="none" strike="noStrike" kern="1200" dirty="0" smtClean="0">
              <a:latin typeface="+mn-lt"/>
            </a:rPr>
            <a:t>)</a:t>
          </a:r>
          <a:endParaRPr lang="en-US" sz="1800" kern="1200" dirty="0" smtClean="0">
            <a:latin typeface="+mn-lt"/>
          </a:endParaRPr>
        </a:p>
      </dsp:txBody>
      <dsp:txXfrm rot="5400000">
        <a:off x="6021798" y="287744"/>
        <a:ext cx="758002" cy="4267200"/>
      </dsp:txXfrm>
    </dsp:sp>
    <dsp:sp modelId="{0D982BD9-3637-4F9B-AFF7-9028552800CC}">
      <dsp:nvSpPr>
        <dsp:cNvPr id="0" name=""/>
        <dsp:cNvSpPr/>
      </dsp:nvSpPr>
      <dsp:spPr>
        <a:xfrm>
          <a:off x="2926078" y="1440180"/>
          <a:ext cx="2560320" cy="640080"/>
        </a:xfrm>
        <a:prstGeom prst="roundRect">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smtClean="0">
              <a:latin typeface="+mn-lt"/>
            </a:rPr>
            <a:t>MODULE</a:t>
          </a:r>
        </a:p>
      </dsp:txBody>
      <dsp:txXfrm>
        <a:off x="2926078" y="1440180"/>
        <a:ext cx="2560320" cy="64008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10E392-13EE-4902-B7BD-5A1CD08FEBF8}">
      <dsp:nvSpPr>
        <dsp:cNvPr id="0" name=""/>
        <dsp:cNvSpPr/>
      </dsp:nvSpPr>
      <dsp:spPr>
        <a:xfrm rot="10800000">
          <a:off x="0" y="892"/>
          <a:ext cx="4572001" cy="913507"/>
        </a:xfrm>
        <a:prstGeom prst="homePlate">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2831" tIns="114300" rIns="213360" bIns="114300" numCol="1" spcCol="1270" anchor="ctr" anchorCtr="0">
          <a:noAutofit/>
        </a:bodyPr>
        <a:lstStyle/>
        <a:p>
          <a:pPr marL="517525" lvl="0" indent="-517525" algn="l" defTabSz="1333500">
            <a:lnSpc>
              <a:spcPct val="90000"/>
            </a:lnSpc>
            <a:spcBef>
              <a:spcPct val="0"/>
            </a:spcBef>
            <a:spcAft>
              <a:spcPct val="35000"/>
            </a:spcAft>
          </a:pPr>
          <a:r>
            <a:rPr lang="en-US" sz="3000" b="1" kern="1200" dirty="0" smtClean="0"/>
            <a:t>      Coverage Of </a:t>
          </a:r>
          <a:r>
            <a:rPr lang="en-US" sz="3000" b="1" kern="1200" dirty="0" smtClean="0"/>
            <a:t>MBR</a:t>
          </a:r>
          <a:endParaRPr lang="en-US" sz="3000" b="1" kern="1200" dirty="0"/>
        </a:p>
      </dsp:txBody>
      <dsp:txXfrm rot="10800000">
        <a:off x="0" y="892"/>
        <a:ext cx="4572001" cy="913507"/>
      </dsp:txXfrm>
    </dsp:sp>
    <dsp:sp modelId="{A658F537-C29D-4390-A564-14D7405056FD}">
      <dsp:nvSpPr>
        <dsp:cNvPr id="0" name=""/>
        <dsp:cNvSpPr/>
      </dsp:nvSpPr>
      <dsp:spPr>
        <a:xfrm>
          <a:off x="0" y="76199"/>
          <a:ext cx="913497" cy="762001"/>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3DFCFA-5CFE-4B9A-BCE6-E1857C9552DD}">
      <dsp:nvSpPr>
        <dsp:cNvPr id="0" name=""/>
        <dsp:cNvSpPr/>
      </dsp:nvSpPr>
      <dsp:spPr>
        <a:xfrm>
          <a:off x="0" y="129698"/>
          <a:ext cx="4114800" cy="1406924"/>
        </a:xfrm>
        <a:prstGeom prst="roundRect">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MY" sz="2000" kern="1200" dirty="0" smtClean="0"/>
            <a:t>The industry classifications based on MSIC 2008 version 1.0 (comparable to ISIC 4 of the United Nations)</a:t>
          </a:r>
          <a:endParaRPr lang="en-US" sz="2000" kern="1200" dirty="0"/>
        </a:p>
      </dsp:txBody>
      <dsp:txXfrm>
        <a:off x="0" y="129698"/>
        <a:ext cx="4114800" cy="1406924"/>
      </dsp:txXfrm>
    </dsp:sp>
    <dsp:sp modelId="{9A9A595B-470A-4583-91CB-35ABF85363DA}">
      <dsp:nvSpPr>
        <dsp:cNvPr id="0" name=""/>
        <dsp:cNvSpPr/>
      </dsp:nvSpPr>
      <dsp:spPr>
        <a:xfrm>
          <a:off x="0" y="1723823"/>
          <a:ext cx="4114800" cy="1406924"/>
        </a:xfrm>
        <a:prstGeom prst="roundRect">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MY" sz="2000" kern="1200" dirty="0" smtClean="0"/>
            <a:t>Register comprises all of establishments/enterprise operating in Malaysia</a:t>
          </a:r>
          <a:endParaRPr lang="en-US" sz="2000" kern="1200" dirty="0"/>
        </a:p>
      </dsp:txBody>
      <dsp:txXfrm>
        <a:off x="0" y="1723823"/>
        <a:ext cx="4114800" cy="1406924"/>
      </dsp:txXfrm>
    </dsp:sp>
    <dsp:sp modelId="{DD6A38DE-A9FD-41D3-89F6-C4E99B4B8530}">
      <dsp:nvSpPr>
        <dsp:cNvPr id="0" name=""/>
        <dsp:cNvSpPr/>
      </dsp:nvSpPr>
      <dsp:spPr>
        <a:xfrm>
          <a:off x="0" y="3317948"/>
          <a:ext cx="4114800" cy="1505353"/>
        </a:xfrm>
        <a:prstGeom prst="roundRect">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MY" sz="2000" kern="1200" dirty="0" smtClean="0"/>
            <a:t>Classifications by the principal activity of the unit (</a:t>
          </a:r>
          <a:r>
            <a:rPr lang="en-MY" sz="2000" kern="1200" dirty="0" err="1" smtClean="0"/>
            <a:t>e.g</a:t>
          </a:r>
          <a:r>
            <a:rPr lang="en-MY" sz="2000" kern="1200" dirty="0" smtClean="0"/>
            <a:t> value added/output/sales by the goods produced or services rendered)  </a:t>
          </a:r>
          <a:endParaRPr lang="en-US" sz="2000" kern="1200" dirty="0"/>
        </a:p>
      </dsp:txBody>
      <dsp:txXfrm>
        <a:off x="0" y="3317948"/>
        <a:ext cx="4114800" cy="1505353"/>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10E392-13EE-4902-B7BD-5A1CD08FEBF8}">
      <dsp:nvSpPr>
        <dsp:cNvPr id="0" name=""/>
        <dsp:cNvSpPr/>
      </dsp:nvSpPr>
      <dsp:spPr>
        <a:xfrm rot="10800000">
          <a:off x="0" y="0"/>
          <a:ext cx="4419601" cy="913507"/>
        </a:xfrm>
        <a:prstGeom prst="homePlate">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2831" tIns="114300" rIns="213360" bIns="114300" numCol="1" spcCol="1270" anchor="ctr" anchorCtr="0">
          <a:noAutofit/>
        </a:bodyPr>
        <a:lstStyle/>
        <a:p>
          <a:pPr marL="517525" lvl="0" indent="0" algn="l" defTabSz="1333500">
            <a:lnSpc>
              <a:spcPct val="90000"/>
            </a:lnSpc>
            <a:spcBef>
              <a:spcPct val="0"/>
            </a:spcBef>
            <a:spcAft>
              <a:spcPct val="35000"/>
            </a:spcAft>
          </a:pPr>
          <a:r>
            <a:rPr lang="en-US" sz="3000" b="1" kern="1200" dirty="0" smtClean="0"/>
            <a:t>Defining                             Statistical Units</a:t>
          </a:r>
          <a:endParaRPr lang="en-US" sz="3000" b="1" kern="1200" dirty="0"/>
        </a:p>
      </dsp:txBody>
      <dsp:txXfrm rot="10800000">
        <a:off x="0" y="0"/>
        <a:ext cx="4419601" cy="913507"/>
      </dsp:txXfrm>
    </dsp:sp>
    <dsp:sp modelId="{A658F537-C29D-4390-A564-14D7405056FD}">
      <dsp:nvSpPr>
        <dsp:cNvPr id="0" name=""/>
        <dsp:cNvSpPr/>
      </dsp:nvSpPr>
      <dsp:spPr>
        <a:xfrm>
          <a:off x="0" y="76199"/>
          <a:ext cx="913507" cy="762001"/>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F385FA-A47E-4F41-BEF1-FE08C7200A3C}">
      <dsp:nvSpPr>
        <dsp:cNvPr id="0" name=""/>
        <dsp:cNvSpPr/>
      </dsp:nvSpPr>
      <dsp:spPr>
        <a:xfrm>
          <a:off x="3546" y="0"/>
          <a:ext cx="2004417" cy="3022600"/>
        </a:xfrm>
        <a:prstGeom prst="roundRect">
          <a:avLst>
            <a:gd name="adj" fmla="val 10000"/>
          </a:avLst>
        </a:prstGeom>
        <a:solidFill>
          <a:schemeClr val="accent1">
            <a:lumMod val="20000"/>
            <a:lumOff val="8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MY" sz="2000" b="1" kern="1200" dirty="0" smtClean="0"/>
        </a:p>
        <a:p>
          <a:pPr lvl="0" algn="ctr" defTabSz="889000">
            <a:lnSpc>
              <a:spcPct val="90000"/>
            </a:lnSpc>
            <a:spcBef>
              <a:spcPct val="0"/>
            </a:spcBef>
            <a:spcAft>
              <a:spcPct val="35000"/>
            </a:spcAft>
          </a:pPr>
          <a:endParaRPr lang="en-MY" sz="2000" b="1" kern="1200" dirty="0" smtClean="0"/>
        </a:p>
        <a:p>
          <a:pPr lvl="0" algn="ctr" defTabSz="889000">
            <a:lnSpc>
              <a:spcPct val="90000"/>
            </a:lnSpc>
            <a:spcBef>
              <a:spcPct val="0"/>
            </a:spcBef>
            <a:spcAft>
              <a:spcPct val="35000"/>
            </a:spcAft>
          </a:pPr>
          <a:endParaRPr lang="en-MY" sz="2000" b="1" kern="1200" dirty="0" smtClean="0"/>
        </a:p>
        <a:p>
          <a:pPr lvl="0" algn="ctr" defTabSz="889000">
            <a:lnSpc>
              <a:spcPct val="90000"/>
            </a:lnSpc>
            <a:spcBef>
              <a:spcPct val="0"/>
            </a:spcBef>
            <a:spcAft>
              <a:spcPct val="35000"/>
            </a:spcAft>
          </a:pPr>
          <a:endParaRPr lang="en-MY" sz="2000" b="1" kern="1200" dirty="0" smtClean="0"/>
        </a:p>
        <a:p>
          <a:pPr lvl="0" algn="ctr" defTabSz="889000">
            <a:lnSpc>
              <a:spcPct val="90000"/>
            </a:lnSpc>
            <a:spcBef>
              <a:spcPct val="0"/>
            </a:spcBef>
            <a:spcAft>
              <a:spcPct val="35000"/>
            </a:spcAft>
          </a:pPr>
          <a:endParaRPr lang="en-MY" sz="2000" b="1" kern="1200" dirty="0" smtClean="0"/>
        </a:p>
        <a:p>
          <a:pPr lvl="0" algn="ctr" defTabSz="889000">
            <a:lnSpc>
              <a:spcPct val="90000"/>
            </a:lnSpc>
            <a:spcBef>
              <a:spcPct val="0"/>
            </a:spcBef>
            <a:spcAft>
              <a:spcPct val="35000"/>
            </a:spcAft>
          </a:pPr>
          <a:endParaRPr lang="en-MY" sz="2000" b="1" kern="1200" dirty="0" smtClean="0"/>
        </a:p>
        <a:p>
          <a:pPr lvl="0" algn="ctr" defTabSz="889000">
            <a:lnSpc>
              <a:spcPct val="90000"/>
            </a:lnSpc>
            <a:spcBef>
              <a:spcPct val="0"/>
            </a:spcBef>
            <a:spcAft>
              <a:spcPct val="35000"/>
            </a:spcAft>
          </a:pPr>
          <a:endParaRPr lang="en-MY" sz="2000" b="1" kern="1200" dirty="0" smtClean="0"/>
        </a:p>
        <a:p>
          <a:pPr lvl="0" algn="ctr" defTabSz="889000">
            <a:lnSpc>
              <a:spcPct val="90000"/>
            </a:lnSpc>
            <a:spcBef>
              <a:spcPct val="0"/>
            </a:spcBef>
            <a:spcAft>
              <a:spcPct val="35000"/>
            </a:spcAft>
          </a:pPr>
          <a:endParaRPr lang="en-MY" sz="2000" b="1" kern="1200" dirty="0" smtClean="0"/>
        </a:p>
        <a:p>
          <a:pPr lvl="0" algn="ctr" defTabSz="889000">
            <a:lnSpc>
              <a:spcPct val="90000"/>
            </a:lnSpc>
            <a:spcBef>
              <a:spcPct val="0"/>
            </a:spcBef>
            <a:spcAft>
              <a:spcPct val="35000"/>
            </a:spcAft>
          </a:pPr>
          <a:endParaRPr lang="en-MY" sz="2000" b="1" kern="1200" dirty="0" smtClean="0"/>
        </a:p>
        <a:p>
          <a:pPr lvl="0" algn="ctr" defTabSz="889000">
            <a:lnSpc>
              <a:spcPct val="90000"/>
            </a:lnSpc>
            <a:spcBef>
              <a:spcPct val="0"/>
            </a:spcBef>
            <a:spcAft>
              <a:spcPct val="35000"/>
            </a:spcAft>
          </a:pPr>
          <a:r>
            <a:rPr lang="en-MY" sz="2000" b="1" kern="1200" dirty="0" smtClean="0">
              <a:solidFill>
                <a:srgbClr val="002060"/>
              </a:solidFill>
            </a:rPr>
            <a:t>Serves as the primary identifiers</a:t>
          </a:r>
          <a:endParaRPr lang="en-US" sz="2000" b="1" kern="1200" dirty="0">
            <a:solidFill>
              <a:srgbClr val="002060"/>
            </a:solidFill>
          </a:endParaRPr>
        </a:p>
      </dsp:txBody>
      <dsp:txXfrm>
        <a:off x="3546" y="0"/>
        <a:ext cx="2004417" cy="906780"/>
      </dsp:txXfrm>
    </dsp:sp>
    <dsp:sp modelId="{4CB2FC69-F95E-475F-87B9-20328C42438F}">
      <dsp:nvSpPr>
        <dsp:cNvPr id="0" name=""/>
        <dsp:cNvSpPr/>
      </dsp:nvSpPr>
      <dsp:spPr>
        <a:xfrm>
          <a:off x="76202" y="0"/>
          <a:ext cx="1898968" cy="1618786"/>
        </a:xfrm>
        <a:prstGeom prst="roundRect">
          <a:avLst>
            <a:gd name="adj" fmla="val 10000"/>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MY" sz="2000" kern="1200" dirty="0" smtClean="0"/>
            <a:t>Unique ID number </a:t>
          </a:r>
          <a:endParaRPr lang="en-US" sz="2000" kern="1200" dirty="0"/>
        </a:p>
      </dsp:txBody>
      <dsp:txXfrm>
        <a:off x="76202" y="0"/>
        <a:ext cx="1898968" cy="1618786"/>
      </dsp:txXfrm>
    </dsp:sp>
    <dsp:sp modelId="{D92EEC75-B221-4EE4-A869-EA11155E3E4A}">
      <dsp:nvSpPr>
        <dsp:cNvPr id="0" name=""/>
        <dsp:cNvSpPr/>
      </dsp:nvSpPr>
      <dsp:spPr>
        <a:xfrm>
          <a:off x="2179429" y="0"/>
          <a:ext cx="2004417" cy="3022600"/>
        </a:xfrm>
        <a:prstGeom prst="roundRect">
          <a:avLst>
            <a:gd name="adj" fmla="val 10000"/>
          </a:avLst>
        </a:prstGeom>
        <a:solidFill>
          <a:schemeClr val="accent1">
            <a:lumMod val="20000"/>
            <a:lumOff val="8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MY" sz="2000" b="1" kern="1200" dirty="0" smtClean="0"/>
        </a:p>
        <a:p>
          <a:pPr lvl="0" algn="ctr" defTabSz="889000">
            <a:lnSpc>
              <a:spcPct val="90000"/>
            </a:lnSpc>
            <a:spcBef>
              <a:spcPct val="0"/>
            </a:spcBef>
            <a:spcAft>
              <a:spcPct val="35000"/>
            </a:spcAft>
          </a:pPr>
          <a:endParaRPr lang="en-MY" sz="2000" b="1" kern="1200" dirty="0" smtClean="0"/>
        </a:p>
        <a:p>
          <a:pPr lvl="0" algn="ctr" defTabSz="889000">
            <a:lnSpc>
              <a:spcPct val="90000"/>
            </a:lnSpc>
            <a:spcBef>
              <a:spcPct val="0"/>
            </a:spcBef>
            <a:spcAft>
              <a:spcPct val="35000"/>
            </a:spcAft>
          </a:pPr>
          <a:endParaRPr lang="en-MY" sz="2000" b="1" kern="1200" dirty="0" smtClean="0"/>
        </a:p>
        <a:p>
          <a:pPr lvl="0" algn="ctr" defTabSz="889000">
            <a:lnSpc>
              <a:spcPct val="90000"/>
            </a:lnSpc>
            <a:spcBef>
              <a:spcPct val="0"/>
            </a:spcBef>
            <a:spcAft>
              <a:spcPct val="35000"/>
            </a:spcAft>
          </a:pPr>
          <a:endParaRPr lang="en-MY" sz="2000" b="1" kern="1200" dirty="0" smtClean="0"/>
        </a:p>
        <a:p>
          <a:pPr lvl="0" algn="ctr" defTabSz="889000">
            <a:lnSpc>
              <a:spcPct val="90000"/>
            </a:lnSpc>
            <a:spcBef>
              <a:spcPct val="0"/>
            </a:spcBef>
            <a:spcAft>
              <a:spcPct val="35000"/>
            </a:spcAft>
          </a:pPr>
          <a:endParaRPr lang="en-MY" sz="2000" b="1" kern="1200" dirty="0" smtClean="0"/>
        </a:p>
        <a:p>
          <a:pPr lvl="0" algn="ctr" defTabSz="889000">
            <a:lnSpc>
              <a:spcPct val="90000"/>
            </a:lnSpc>
            <a:spcBef>
              <a:spcPct val="0"/>
            </a:spcBef>
            <a:spcAft>
              <a:spcPct val="35000"/>
            </a:spcAft>
          </a:pPr>
          <a:endParaRPr lang="en-MY" sz="2000" b="1" kern="1200" dirty="0" smtClean="0"/>
        </a:p>
        <a:p>
          <a:pPr lvl="0" algn="ctr" defTabSz="889000">
            <a:lnSpc>
              <a:spcPct val="90000"/>
            </a:lnSpc>
            <a:spcBef>
              <a:spcPct val="0"/>
            </a:spcBef>
            <a:spcAft>
              <a:spcPct val="35000"/>
            </a:spcAft>
          </a:pPr>
          <a:endParaRPr lang="en-MY" sz="2000" b="1" kern="1200" dirty="0" smtClean="0"/>
        </a:p>
        <a:p>
          <a:pPr lvl="0" algn="ctr" defTabSz="889000">
            <a:lnSpc>
              <a:spcPct val="90000"/>
            </a:lnSpc>
            <a:spcBef>
              <a:spcPct val="0"/>
            </a:spcBef>
            <a:spcAft>
              <a:spcPct val="35000"/>
            </a:spcAft>
          </a:pPr>
          <a:endParaRPr lang="en-MY" sz="2000" b="1" kern="1200" dirty="0" smtClean="0"/>
        </a:p>
        <a:p>
          <a:pPr lvl="0" algn="ctr" defTabSz="889000">
            <a:lnSpc>
              <a:spcPct val="90000"/>
            </a:lnSpc>
            <a:spcBef>
              <a:spcPct val="0"/>
            </a:spcBef>
            <a:spcAft>
              <a:spcPct val="35000"/>
            </a:spcAft>
          </a:pPr>
          <a:endParaRPr lang="en-MY" sz="2000" b="1" kern="1200" dirty="0" smtClean="0"/>
        </a:p>
        <a:p>
          <a:pPr lvl="0" algn="ctr" defTabSz="889000">
            <a:lnSpc>
              <a:spcPct val="90000"/>
            </a:lnSpc>
            <a:spcBef>
              <a:spcPct val="0"/>
            </a:spcBef>
            <a:spcAft>
              <a:spcPct val="35000"/>
            </a:spcAft>
          </a:pPr>
          <a:r>
            <a:rPr lang="en-MY" sz="2000" b="1" kern="1200" dirty="0" smtClean="0">
              <a:solidFill>
                <a:srgbClr val="002060"/>
              </a:solidFill>
            </a:rPr>
            <a:t>Created by source of agencies</a:t>
          </a:r>
          <a:endParaRPr lang="en-US" sz="2000" b="1" kern="1200" dirty="0">
            <a:solidFill>
              <a:srgbClr val="002060"/>
            </a:solidFill>
          </a:endParaRPr>
        </a:p>
      </dsp:txBody>
      <dsp:txXfrm>
        <a:off x="2179429" y="0"/>
        <a:ext cx="2004417" cy="906780"/>
      </dsp:txXfrm>
    </dsp:sp>
    <dsp:sp modelId="{9910A66C-5CE2-435B-A833-FD63A21CFE2F}">
      <dsp:nvSpPr>
        <dsp:cNvPr id="0" name=""/>
        <dsp:cNvSpPr/>
      </dsp:nvSpPr>
      <dsp:spPr>
        <a:xfrm>
          <a:off x="2133600" y="0"/>
          <a:ext cx="2046686" cy="1543857"/>
        </a:xfrm>
        <a:prstGeom prst="roundRect">
          <a:avLst>
            <a:gd name="adj" fmla="val 10000"/>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lang="en-MY" sz="2000" kern="1200" smtClean="0"/>
            <a:t>Company/ establishment ID number </a:t>
          </a:r>
          <a:endParaRPr lang="en-US" sz="2000" kern="1200" smtClean="0"/>
        </a:p>
      </dsp:txBody>
      <dsp:txXfrm>
        <a:off x="2133600" y="0"/>
        <a:ext cx="2046686" cy="1543857"/>
      </dsp:txXfrm>
    </dsp:sp>
    <dsp:sp modelId="{EA2EC7B9-BD1D-408B-AE45-59FF31A41B97}">
      <dsp:nvSpPr>
        <dsp:cNvPr id="0" name=""/>
        <dsp:cNvSpPr/>
      </dsp:nvSpPr>
      <dsp:spPr>
        <a:xfrm>
          <a:off x="4355312" y="0"/>
          <a:ext cx="2004417" cy="3022600"/>
        </a:xfrm>
        <a:prstGeom prst="roundRect">
          <a:avLst>
            <a:gd name="adj" fmla="val 10000"/>
          </a:avLst>
        </a:prstGeom>
        <a:solidFill>
          <a:schemeClr val="accent1">
            <a:lumMod val="20000"/>
            <a:lumOff val="8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MY" sz="2000" b="1" kern="1200" dirty="0" smtClean="0"/>
        </a:p>
        <a:p>
          <a:pPr lvl="0" algn="ctr" defTabSz="889000">
            <a:lnSpc>
              <a:spcPct val="90000"/>
            </a:lnSpc>
            <a:spcBef>
              <a:spcPct val="0"/>
            </a:spcBef>
            <a:spcAft>
              <a:spcPct val="35000"/>
            </a:spcAft>
          </a:pPr>
          <a:endParaRPr lang="en-MY" sz="2000" b="1" kern="1200" dirty="0" smtClean="0"/>
        </a:p>
        <a:p>
          <a:pPr lvl="0" algn="ctr" defTabSz="889000">
            <a:lnSpc>
              <a:spcPct val="90000"/>
            </a:lnSpc>
            <a:spcBef>
              <a:spcPct val="0"/>
            </a:spcBef>
            <a:spcAft>
              <a:spcPct val="35000"/>
            </a:spcAft>
          </a:pPr>
          <a:endParaRPr lang="en-MY" sz="2000" b="1" kern="1200" dirty="0" smtClean="0"/>
        </a:p>
        <a:p>
          <a:pPr lvl="0" algn="ctr" defTabSz="889000">
            <a:lnSpc>
              <a:spcPct val="90000"/>
            </a:lnSpc>
            <a:spcBef>
              <a:spcPct val="0"/>
            </a:spcBef>
            <a:spcAft>
              <a:spcPct val="35000"/>
            </a:spcAft>
          </a:pPr>
          <a:endParaRPr lang="en-MY" sz="2000" b="1" kern="1200" dirty="0" smtClean="0"/>
        </a:p>
        <a:p>
          <a:pPr lvl="0" algn="ctr" defTabSz="889000">
            <a:lnSpc>
              <a:spcPct val="90000"/>
            </a:lnSpc>
            <a:spcBef>
              <a:spcPct val="0"/>
            </a:spcBef>
            <a:spcAft>
              <a:spcPct val="35000"/>
            </a:spcAft>
          </a:pPr>
          <a:endParaRPr lang="en-MY" sz="2000" b="1" kern="1200" dirty="0" smtClean="0"/>
        </a:p>
        <a:p>
          <a:pPr lvl="0" algn="ctr" defTabSz="889000">
            <a:lnSpc>
              <a:spcPct val="90000"/>
            </a:lnSpc>
            <a:spcBef>
              <a:spcPct val="0"/>
            </a:spcBef>
            <a:spcAft>
              <a:spcPct val="35000"/>
            </a:spcAft>
          </a:pPr>
          <a:endParaRPr lang="en-MY" sz="2000" b="1" kern="1200" dirty="0" smtClean="0"/>
        </a:p>
        <a:p>
          <a:pPr lvl="0" algn="ctr" defTabSz="889000">
            <a:lnSpc>
              <a:spcPct val="90000"/>
            </a:lnSpc>
            <a:spcBef>
              <a:spcPct val="0"/>
            </a:spcBef>
            <a:spcAft>
              <a:spcPct val="35000"/>
            </a:spcAft>
          </a:pPr>
          <a:endParaRPr lang="en-MY" sz="2000" b="1" kern="1200" dirty="0" smtClean="0"/>
        </a:p>
        <a:p>
          <a:pPr lvl="0" algn="ctr" defTabSz="889000">
            <a:lnSpc>
              <a:spcPct val="90000"/>
            </a:lnSpc>
            <a:spcBef>
              <a:spcPct val="0"/>
            </a:spcBef>
            <a:spcAft>
              <a:spcPct val="35000"/>
            </a:spcAft>
          </a:pPr>
          <a:endParaRPr lang="en-MY" sz="2000" b="1" kern="1200" dirty="0" smtClean="0"/>
        </a:p>
        <a:p>
          <a:pPr lvl="0" algn="ctr" defTabSz="889000">
            <a:lnSpc>
              <a:spcPct val="90000"/>
            </a:lnSpc>
            <a:spcBef>
              <a:spcPct val="0"/>
            </a:spcBef>
            <a:spcAft>
              <a:spcPct val="35000"/>
            </a:spcAft>
          </a:pPr>
          <a:endParaRPr lang="en-MY" sz="2000" b="1" kern="1200" dirty="0" smtClean="0"/>
        </a:p>
        <a:p>
          <a:pPr lvl="0" algn="ctr" defTabSz="889000">
            <a:lnSpc>
              <a:spcPct val="90000"/>
            </a:lnSpc>
            <a:spcBef>
              <a:spcPct val="0"/>
            </a:spcBef>
            <a:spcAft>
              <a:spcPct val="35000"/>
            </a:spcAft>
          </a:pPr>
          <a:r>
            <a:rPr lang="en-MY" sz="2000" b="1" kern="1200" dirty="0" smtClean="0">
              <a:solidFill>
                <a:srgbClr val="002060"/>
              </a:solidFill>
            </a:rPr>
            <a:t>Such as business name, postal and location address and others</a:t>
          </a:r>
          <a:endParaRPr lang="en-US" sz="2000" b="1" kern="1200" dirty="0">
            <a:solidFill>
              <a:srgbClr val="002060"/>
            </a:solidFill>
          </a:endParaRPr>
        </a:p>
      </dsp:txBody>
      <dsp:txXfrm>
        <a:off x="4355312" y="0"/>
        <a:ext cx="2004417" cy="906780"/>
      </dsp:txXfrm>
    </dsp:sp>
    <dsp:sp modelId="{B91182A9-31F2-4028-986A-F97DD661CE19}">
      <dsp:nvSpPr>
        <dsp:cNvPr id="0" name=""/>
        <dsp:cNvSpPr/>
      </dsp:nvSpPr>
      <dsp:spPr>
        <a:xfrm>
          <a:off x="4373239" y="0"/>
          <a:ext cx="1988798" cy="1580101"/>
        </a:xfrm>
        <a:prstGeom prst="roundRect">
          <a:avLst>
            <a:gd name="adj" fmla="val 10000"/>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MY" sz="2000" kern="1200" dirty="0" smtClean="0"/>
            <a:t>Contact information </a:t>
          </a:r>
          <a:endParaRPr lang="en-US" sz="2000" kern="1200" dirty="0" smtClean="0"/>
        </a:p>
        <a:p>
          <a:pPr lvl="0" algn="ctr" defTabSz="800100">
            <a:lnSpc>
              <a:spcPct val="90000"/>
            </a:lnSpc>
            <a:spcBef>
              <a:spcPct val="0"/>
            </a:spcBef>
            <a:spcAft>
              <a:spcPct val="35000"/>
            </a:spcAft>
          </a:pPr>
          <a:endParaRPr lang="en-MY" sz="2000" kern="1200" dirty="0" smtClean="0"/>
        </a:p>
      </dsp:txBody>
      <dsp:txXfrm>
        <a:off x="4373239" y="0"/>
        <a:ext cx="1988798" cy="1580101"/>
      </dsp:txXfrm>
    </dsp:sp>
    <dsp:sp modelId="{C31471C7-ECEF-45EC-BB67-7D21BE738E57}">
      <dsp:nvSpPr>
        <dsp:cNvPr id="0" name=""/>
        <dsp:cNvSpPr/>
      </dsp:nvSpPr>
      <dsp:spPr>
        <a:xfrm>
          <a:off x="6466905" y="0"/>
          <a:ext cx="2020793" cy="3022600"/>
        </a:xfrm>
        <a:prstGeom prst="roundRect">
          <a:avLst>
            <a:gd name="adj" fmla="val 10000"/>
          </a:avLst>
        </a:prstGeom>
        <a:solidFill>
          <a:schemeClr val="accent1">
            <a:lumMod val="20000"/>
            <a:lumOff val="8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MY" sz="2000" b="1" kern="1200" dirty="0" smtClean="0"/>
        </a:p>
        <a:p>
          <a:pPr lvl="0" algn="ctr" defTabSz="889000">
            <a:lnSpc>
              <a:spcPct val="90000"/>
            </a:lnSpc>
            <a:spcBef>
              <a:spcPct val="0"/>
            </a:spcBef>
            <a:spcAft>
              <a:spcPct val="35000"/>
            </a:spcAft>
          </a:pPr>
          <a:endParaRPr lang="en-MY" sz="2000" b="1" kern="1200" dirty="0" smtClean="0"/>
        </a:p>
        <a:p>
          <a:pPr lvl="0" algn="ctr" defTabSz="889000">
            <a:lnSpc>
              <a:spcPct val="90000"/>
            </a:lnSpc>
            <a:spcBef>
              <a:spcPct val="0"/>
            </a:spcBef>
            <a:spcAft>
              <a:spcPct val="35000"/>
            </a:spcAft>
          </a:pPr>
          <a:endParaRPr lang="en-MY" sz="2000" b="1" kern="1200" dirty="0" smtClean="0"/>
        </a:p>
        <a:p>
          <a:pPr lvl="0" algn="ctr" defTabSz="889000">
            <a:lnSpc>
              <a:spcPct val="90000"/>
            </a:lnSpc>
            <a:spcBef>
              <a:spcPct val="0"/>
            </a:spcBef>
            <a:spcAft>
              <a:spcPct val="35000"/>
            </a:spcAft>
          </a:pPr>
          <a:endParaRPr lang="en-MY" sz="2000" b="1" kern="1200" dirty="0" smtClean="0"/>
        </a:p>
        <a:p>
          <a:pPr lvl="0" algn="ctr" defTabSz="889000">
            <a:lnSpc>
              <a:spcPct val="90000"/>
            </a:lnSpc>
            <a:spcBef>
              <a:spcPct val="0"/>
            </a:spcBef>
            <a:spcAft>
              <a:spcPct val="35000"/>
            </a:spcAft>
          </a:pPr>
          <a:endParaRPr lang="en-MY" sz="2000" b="1" kern="1200" dirty="0" smtClean="0"/>
        </a:p>
        <a:p>
          <a:pPr lvl="0" algn="ctr" defTabSz="889000">
            <a:lnSpc>
              <a:spcPct val="90000"/>
            </a:lnSpc>
            <a:spcBef>
              <a:spcPct val="0"/>
            </a:spcBef>
            <a:spcAft>
              <a:spcPct val="35000"/>
            </a:spcAft>
          </a:pPr>
          <a:endParaRPr lang="en-MY" sz="2000" b="1" kern="1200" dirty="0" smtClean="0"/>
        </a:p>
        <a:p>
          <a:pPr lvl="0" algn="ctr" defTabSz="889000">
            <a:lnSpc>
              <a:spcPct val="90000"/>
            </a:lnSpc>
            <a:spcBef>
              <a:spcPct val="0"/>
            </a:spcBef>
            <a:spcAft>
              <a:spcPct val="35000"/>
            </a:spcAft>
          </a:pPr>
          <a:endParaRPr lang="en-MY" sz="2000" b="1" kern="1200" dirty="0" smtClean="0"/>
        </a:p>
        <a:p>
          <a:pPr lvl="0" algn="ctr" defTabSz="889000">
            <a:lnSpc>
              <a:spcPct val="90000"/>
            </a:lnSpc>
            <a:spcBef>
              <a:spcPct val="0"/>
            </a:spcBef>
            <a:spcAft>
              <a:spcPct val="35000"/>
            </a:spcAft>
          </a:pPr>
          <a:endParaRPr lang="en-MY" sz="2000" b="1" kern="1200" dirty="0" smtClean="0"/>
        </a:p>
        <a:p>
          <a:pPr lvl="0" algn="ctr" defTabSz="889000">
            <a:lnSpc>
              <a:spcPct val="90000"/>
            </a:lnSpc>
            <a:spcBef>
              <a:spcPct val="0"/>
            </a:spcBef>
            <a:spcAft>
              <a:spcPct val="35000"/>
            </a:spcAft>
          </a:pPr>
          <a:endParaRPr lang="en-MY" sz="2000" b="1" kern="1200" dirty="0" smtClean="0"/>
        </a:p>
        <a:p>
          <a:pPr lvl="0" algn="ctr" defTabSz="889000">
            <a:lnSpc>
              <a:spcPct val="90000"/>
            </a:lnSpc>
            <a:spcBef>
              <a:spcPct val="0"/>
            </a:spcBef>
            <a:spcAft>
              <a:spcPct val="35000"/>
            </a:spcAft>
          </a:pPr>
          <a:endParaRPr lang="en-MY" sz="2000" b="1" kern="1200" dirty="0" smtClean="0"/>
        </a:p>
        <a:p>
          <a:pPr lvl="0" algn="ctr" defTabSz="889000">
            <a:lnSpc>
              <a:spcPct val="90000"/>
            </a:lnSpc>
            <a:spcBef>
              <a:spcPct val="0"/>
            </a:spcBef>
            <a:spcAft>
              <a:spcPct val="35000"/>
            </a:spcAft>
          </a:pPr>
          <a:endParaRPr lang="en-MY" sz="2000" b="1" kern="1200" dirty="0" smtClean="0"/>
        </a:p>
        <a:p>
          <a:pPr lvl="0" algn="ctr" defTabSz="889000">
            <a:lnSpc>
              <a:spcPct val="90000"/>
            </a:lnSpc>
            <a:spcBef>
              <a:spcPct val="0"/>
            </a:spcBef>
            <a:spcAft>
              <a:spcPct val="35000"/>
            </a:spcAft>
          </a:pPr>
          <a:endParaRPr lang="en-MY" sz="2000" b="1" kern="1200" dirty="0" smtClean="0"/>
        </a:p>
        <a:p>
          <a:pPr lvl="0" algn="ctr" defTabSz="889000">
            <a:lnSpc>
              <a:spcPct val="90000"/>
            </a:lnSpc>
            <a:spcBef>
              <a:spcPct val="0"/>
            </a:spcBef>
            <a:spcAft>
              <a:spcPct val="35000"/>
            </a:spcAft>
          </a:pPr>
          <a:endParaRPr lang="en-MY" sz="2000" b="1" kern="1200" dirty="0" smtClean="0"/>
        </a:p>
        <a:p>
          <a:pPr lvl="0" algn="ctr" defTabSz="889000">
            <a:lnSpc>
              <a:spcPct val="90000"/>
            </a:lnSpc>
            <a:spcBef>
              <a:spcPct val="0"/>
            </a:spcBef>
            <a:spcAft>
              <a:spcPct val="35000"/>
            </a:spcAft>
          </a:pPr>
          <a:endParaRPr lang="en-MY" sz="2000" b="1" kern="1200" dirty="0" smtClean="0"/>
        </a:p>
        <a:p>
          <a:pPr lvl="0" algn="ctr" defTabSz="889000">
            <a:lnSpc>
              <a:spcPct val="90000"/>
            </a:lnSpc>
            <a:spcBef>
              <a:spcPct val="0"/>
            </a:spcBef>
            <a:spcAft>
              <a:spcPct val="35000"/>
            </a:spcAft>
          </a:pPr>
          <a:r>
            <a:rPr lang="en-MY" sz="2000" b="1" kern="1200" dirty="0" smtClean="0">
              <a:solidFill>
                <a:srgbClr val="002060"/>
              </a:solidFill>
            </a:rPr>
            <a:t>Basic financial information</a:t>
          </a:r>
        </a:p>
        <a:p>
          <a:pPr lvl="0" algn="ctr" defTabSz="889000">
            <a:lnSpc>
              <a:spcPct val="90000"/>
            </a:lnSpc>
            <a:spcBef>
              <a:spcPct val="0"/>
            </a:spcBef>
            <a:spcAft>
              <a:spcPct val="35000"/>
            </a:spcAft>
          </a:pPr>
          <a:endParaRPr lang="en-MY" sz="2000" b="1" kern="1200" dirty="0" smtClean="0"/>
        </a:p>
        <a:p>
          <a:pPr lvl="0" algn="ctr" defTabSz="889000">
            <a:lnSpc>
              <a:spcPct val="90000"/>
            </a:lnSpc>
            <a:spcBef>
              <a:spcPct val="0"/>
            </a:spcBef>
            <a:spcAft>
              <a:spcPct val="35000"/>
            </a:spcAft>
          </a:pPr>
          <a:endParaRPr lang="en-MY" sz="2000" b="1" kern="1200" dirty="0" smtClean="0"/>
        </a:p>
        <a:p>
          <a:pPr lvl="0" algn="ctr" defTabSz="889000">
            <a:lnSpc>
              <a:spcPct val="90000"/>
            </a:lnSpc>
            <a:spcBef>
              <a:spcPct val="0"/>
            </a:spcBef>
            <a:spcAft>
              <a:spcPct val="35000"/>
            </a:spcAft>
          </a:pPr>
          <a:endParaRPr lang="en-MY" sz="2000" b="1" kern="1200" dirty="0" smtClean="0"/>
        </a:p>
        <a:p>
          <a:pPr lvl="0" algn="ctr" defTabSz="889000">
            <a:lnSpc>
              <a:spcPct val="90000"/>
            </a:lnSpc>
            <a:spcBef>
              <a:spcPct val="0"/>
            </a:spcBef>
            <a:spcAft>
              <a:spcPct val="35000"/>
            </a:spcAft>
          </a:pPr>
          <a:endParaRPr lang="en-MY" sz="2000" b="1" kern="1200" dirty="0" smtClean="0"/>
        </a:p>
        <a:p>
          <a:pPr lvl="0" algn="ctr" defTabSz="889000">
            <a:lnSpc>
              <a:spcPct val="90000"/>
            </a:lnSpc>
            <a:spcBef>
              <a:spcPct val="0"/>
            </a:spcBef>
            <a:spcAft>
              <a:spcPct val="35000"/>
            </a:spcAft>
          </a:pPr>
          <a:endParaRPr lang="en-MY" sz="2000" b="1" kern="1200" dirty="0" smtClean="0"/>
        </a:p>
        <a:p>
          <a:pPr lvl="0" algn="ctr" defTabSz="889000">
            <a:lnSpc>
              <a:spcPct val="90000"/>
            </a:lnSpc>
            <a:spcBef>
              <a:spcPct val="0"/>
            </a:spcBef>
            <a:spcAft>
              <a:spcPct val="35000"/>
            </a:spcAft>
          </a:pPr>
          <a:endParaRPr lang="en-MY" sz="2000" b="1" kern="1200" dirty="0" smtClean="0"/>
        </a:p>
      </dsp:txBody>
      <dsp:txXfrm>
        <a:off x="6466905" y="0"/>
        <a:ext cx="2020793" cy="906780"/>
      </dsp:txXfrm>
    </dsp:sp>
    <dsp:sp modelId="{0128FD30-417F-40D6-87F0-6BBA6B58A83C}">
      <dsp:nvSpPr>
        <dsp:cNvPr id="0" name=""/>
        <dsp:cNvSpPr/>
      </dsp:nvSpPr>
      <dsp:spPr>
        <a:xfrm>
          <a:off x="6476997" y="31481"/>
          <a:ext cx="1936507" cy="1543322"/>
        </a:xfrm>
        <a:prstGeom prst="roundRect">
          <a:avLst>
            <a:gd name="adj" fmla="val 10000"/>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MY" sz="2000" kern="1200" dirty="0" smtClean="0"/>
            <a:t>Legal status and equity structure</a:t>
          </a:r>
          <a:endParaRPr lang="en-US" sz="2000" kern="1200" dirty="0"/>
        </a:p>
      </dsp:txBody>
      <dsp:txXfrm>
        <a:off x="6476997" y="31481"/>
        <a:ext cx="1936507" cy="154332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3#1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3#14">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vList3#7">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8">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3#7">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B9F60931-E35D-4B5F-B373-B8C4AA882482}" type="datetimeFigureOut">
              <a:rPr lang="en-US" smtClean="0"/>
              <a:pPr/>
              <a:t>8/23/2013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DE75408-91D7-42D0-990F-2AB627B630E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181C3D4-6871-479D-9C34-07C4B8411625}" type="datetimeFigureOut">
              <a:rPr lang="en-US" smtClean="0"/>
              <a:pPr/>
              <a:t>8/23/2013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8335C9B-6A54-4AC2-9619-48C82E662A33}" type="slidenum">
              <a:rPr lang="en-US" smtClean="0"/>
              <a:pPr/>
              <a:t>‹#›</a:t>
            </a:fld>
            <a:endParaRPr lang="en-US"/>
          </a:p>
        </p:txBody>
      </p:sp>
    </p:spTree>
    <p:extLst>
      <p:ext uri="{BB962C8B-B14F-4D97-AF65-F5344CB8AC3E}">
        <p14:creationId xmlns:p14="http://schemas.microsoft.com/office/powerpoint/2010/main" xmlns="" val="829240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46151" lvl="2" indent="-191207">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38335C9B-6A54-4AC2-9619-48C82E662A33}" type="slidenum">
              <a:rPr lang="en-US" smtClean="0"/>
              <a:pPr/>
              <a:t>1</a:t>
            </a:fld>
            <a:endParaRPr lang="en-US"/>
          </a:p>
        </p:txBody>
      </p:sp>
    </p:spTree>
    <p:extLst>
      <p:ext uri="{BB962C8B-B14F-4D97-AF65-F5344CB8AC3E}">
        <p14:creationId xmlns:p14="http://schemas.microsoft.com/office/powerpoint/2010/main" xmlns="" val="760164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B488D6-9C80-4C3E-8306-FE112AF8BD4C}"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B488D6-9C80-4C3E-8306-FE112AF8BD4C}"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B488D6-9C80-4C3E-8306-FE112AF8BD4C}"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CCB488D6-9C80-4C3E-8306-FE112AF8BD4C}"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CCB488D6-9C80-4C3E-8306-FE112AF8BD4C}"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sz="1300" dirty="0"/>
          </a:p>
        </p:txBody>
      </p:sp>
      <p:sp>
        <p:nvSpPr>
          <p:cNvPr id="4" name="Slide Number Placeholder 3"/>
          <p:cNvSpPr>
            <a:spLocks noGrp="1"/>
          </p:cNvSpPr>
          <p:nvPr>
            <p:ph type="sldNum" sz="quarter" idx="10"/>
          </p:nvPr>
        </p:nvSpPr>
        <p:spPr/>
        <p:txBody>
          <a:bodyPr/>
          <a:lstStyle/>
          <a:p>
            <a:fld id="{CCB488D6-9C80-4C3E-8306-FE112AF8BD4C}"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B488D6-9C80-4C3E-8306-FE112AF8BD4C}"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B488D6-9C80-4C3E-8306-FE112AF8BD4C}"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B488D6-9C80-4C3E-8306-FE112AF8BD4C}"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CCB488D6-9C80-4C3E-8306-FE112AF8BD4C}"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14350">
              <a:defRPr/>
            </a:pPr>
            <a:endParaRPr lang="en-US" sz="1600" dirty="0" smtClean="0"/>
          </a:p>
        </p:txBody>
      </p:sp>
      <p:sp>
        <p:nvSpPr>
          <p:cNvPr id="4" name="Slide Number Placeholder 3"/>
          <p:cNvSpPr>
            <a:spLocks noGrp="1"/>
          </p:cNvSpPr>
          <p:nvPr>
            <p:ph type="sldNum" sz="quarter" idx="10"/>
          </p:nvPr>
        </p:nvSpPr>
        <p:spPr/>
        <p:txBody>
          <a:bodyPr/>
          <a:lstStyle/>
          <a:p>
            <a:fld id="{38335C9B-6A54-4AC2-9619-48C82E662A33}" type="slidenum">
              <a:rPr lang="en-US" smtClean="0"/>
              <a:pPr/>
              <a:t>2</a:t>
            </a:fld>
            <a:endParaRPr lang="en-US"/>
          </a:p>
        </p:txBody>
      </p:sp>
    </p:spTree>
    <p:extLst>
      <p:ext uri="{BB962C8B-B14F-4D97-AF65-F5344CB8AC3E}">
        <p14:creationId xmlns:p14="http://schemas.microsoft.com/office/powerpoint/2010/main" xmlns="" val="2084581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B488D6-9C80-4C3E-8306-FE112AF8BD4C}"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dirty="0" smtClean="0"/>
          </a:p>
        </p:txBody>
      </p:sp>
      <p:sp>
        <p:nvSpPr>
          <p:cNvPr id="4" name="Slide Number Placeholder 3"/>
          <p:cNvSpPr>
            <a:spLocks noGrp="1"/>
          </p:cNvSpPr>
          <p:nvPr>
            <p:ph type="sldNum" sz="quarter" idx="10"/>
          </p:nvPr>
        </p:nvSpPr>
        <p:spPr/>
        <p:txBody>
          <a:bodyPr/>
          <a:lstStyle/>
          <a:p>
            <a:fld id="{123C0BEB-E430-47E0-8C0E-B7BA65A743C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CCB488D6-9C80-4C3E-8306-FE112AF8BD4C}"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MY" dirty="0"/>
          </a:p>
        </p:txBody>
      </p:sp>
      <p:sp>
        <p:nvSpPr>
          <p:cNvPr id="4" name="Slide Number Placeholder 3"/>
          <p:cNvSpPr>
            <a:spLocks noGrp="1"/>
          </p:cNvSpPr>
          <p:nvPr>
            <p:ph type="sldNum" sz="quarter" idx="10"/>
          </p:nvPr>
        </p:nvSpPr>
        <p:spPr/>
        <p:txBody>
          <a:bodyPr/>
          <a:lstStyle/>
          <a:p>
            <a:fld id="{123C0BEB-E430-47E0-8C0E-B7BA65A743C3}"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3C0BEB-E430-47E0-8C0E-B7BA65A743C3}"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CCB488D6-9C80-4C3E-8306-FE112AF8BD4C}"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B488D6-9C80-4C3E-8306-FE112AF8BD4C}" type="slidenum">
              <a:rPr lang="en-US" smtClean="0">
                <a:solidFill>
                  <a:prstClr val="black"/>
                </a:solidFill>
              </a: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srcRect/>
          <a:stretch>
            <a:fillRect/>
          </a:stretch>
        </p:blipFill>
        <p:spPr bwMode="auto">
          <a:xfrm>
            <a:off x="0" y="4763"/>
            <a:ext cx="9147175" cy="6848475"/>
          </a:xfrm>
          <a:prstGeom prst="rect">
            <a:avLst/>
          </a:prstGeom>
          <a:noFill/>
          <a:ln w="9525">
            <a:noFill/>
            <a:miter lim="800000"/>
            <a:headEnd/>
            <a:tailEnd/>
          </a:ln>
        </p:spPr>
      </p:pic>
      <p:sp>
        <p:nvSpPr>
          <p:cNvPr id="2" name="Title 1"/>
          <p:cNvSpPr>
            <a:spLocks noGrp="1"/>
          </p:cNvSpPr>
          <p:nvPr>
            <p:ph type="ctrTitle"/>
          </p:nvPr>
        </p:nvSpPr>
        <p:spPr>
          <a:xfrm>
            <a:off x="687387" y="2693987"/>
            <a:ext cx="7772400" cy="1470025"/>
          </a:xfrm>
          <a:prstGeom prst="foldedCorner">
            <a:avLst/>
          </a:prstGeom>
        </p:spPr>
        <p:txBody>
          <a:bodyPr/>
          <a:lstStyle>
            <a:lvl1pPr>
              <a:defRPr sz="3600">
                <a:latin typeface="Broadway" pitchFamily="82"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4724400"/>
            <a:ext cx="6400800" cy="914400"/>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ADA87D4-5077-4D5B-9341-04A67B763487}" type="datetime1">
              <a:rPr lang="en-US" smtClean="0"/>
              <a:pPr/>
              <a:t>8/23/2013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B63D8-7BE6-40D3-9F88-B9B59B206A15}" type="slidenum">
              <a:rPr lang="en-US" smtClean="0"/>
              <a:pPr/>
              <a:t>‹#›</a:t>
            </a:fld>
            <a:endParaRPr lang="en-US"/>
          </a:p>
        </p:txBody>
      </p:sp>
      <p:pic>
        <p:nvPicPr>
          <p:cNvPr id="8" name="Picture 7" descr="Logo%20Jabatan%20Perangkaan%20Malaysia%20New.png"/>
          <p:cNvPicPr>
            <a:picLocks noChangeAspect="1"/>
          </p:cNvPicPr>
          <p:nvPr userDrawn="1"/>
        </p:nvPicPr>
        <p:blipFill>
          <a:blip r:embed="rId3" cstate="print"/>
          <a:stretch>
            <a:fillRect/>
          </a:stretch>
        </p:blipFill>
        <p:spPr>
          <a:xfrm>
            <a:off x="7924800" y="1197095"/>
            <a:ext cx="946766" cy="817375"/>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250" t="6109" b="50000"/>
          <a:stretch/>
        </p:blipFill>
        <p:spPr>
          <a:xfrm>
            <a:off x="3657600" y="-282405"/>
            <a:ext cx="5105400" cy="1888187"/>
          </a:xfrm>
          <a:prstGeom prst="rect">
            <a:avLst/>
          </a:prstGeom>
          <a:effectLst>
            <a:softEdge rad="635000"/>
          </a:effectLst>
        </p:spPr>
      </p:pic>
    </p:spTree>
    <p:extLst>
      <p:ext uri="{BB962C8B-B14F-4D97-AF65-F5344CB8AC3E}">
        <p14:creationId xmlns:p14="http://schemas.microsoft.com/office/powerpoint/2010/main" xmlns="" val="2220535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87F894-891C-41A4-9894-17F44E64023B}" type="datetime1">
              <a:rPr lang="en-US" smtClean="0"/>
              <a:pPr/>
              <a:t>8/23/2013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B63D8-7BE6-40D3-9F88-B9B59B206A15}" type="slidenum">
              <a:rPr lang="en-US" smtClean="0"/>
              <a:pPr/>
              <a:t>‹#›</a:t>
            </a:fld>
            <a:endParaRPr lang="en-US"/>
          </a:p>
        </p:txBody>
      </p:sp>
    </p:spTree>
    <p:extLst>
      <p:ext uri="{BB962C8B-B14F-4D97-AF65-F5344CB8AC3E}">
        <p14:creationId xmlns:p14="http://schemas.microsoft.com/office/powerpoint/2010/main" xmlns="" val="130378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BDAB06-08FE-4B90-9675-9249A3CB4D0C}" type="datetime1">
              <a:rPr lang="en-US" smtClean="0"/>
              <a:pPr/>
              <a:t>8/23/2013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B63D8-7BE6-40D3-9F88-B9B59B206A15}" type="slidenum">
              <a:rPr lang="en-US" smtClean="0"/>
              <a:pPr/>
              <a:t>‹#›</a:t>
            </a:fld>
            <a:endParaRPr lang="en-US"/>
          </a:p>
        </p:txBody>
      </p:sp>
    </p:spTree>
    <p:extLst>
      <p:ext uri="{BB962C8B-B14F-4D97-AF65-F5344CB8AC3E}">
        <p14:creationId xmlns:p14="http://schemas.microsoft.com/office/powerpoint/2010/main" xmlns="" val="2920194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w="38100"/>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B62EAB-CA19-4377-A072-008AC8B4ED82}" type="datetime1">
              <a:rPr lang="en-US" smtClean="0"/>
              <a:pPr/>
              <a:t>8/23/2013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B63D8-7BE6-40D3-9F88-B9B59B206A15}" type="slidenum">
              <a:rPr lang="en-US" smtClean="0"/>
              <a:pPr/>
              <a:t>‹#›</a:t>
            </a:fld>
            <a:endParaRPr lang="en-US"/>
          </a:p>
        </p:txBody>
      </p:sp>
    </p:spTree>
    <p:extLst>
      <p:ext uri="{BB962C8B-B14F-4D97-AF65-F5344CB8AC3E}">
        <p14:creationId xmlns:p14="http://schemas.microsoft.com/office/powerpoint/2010/main" xmlns="" val="3813483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F8F8F8-CE05-45F0-A8C4-309C63D29703}" type="datetime1">
              <a:rPr lang="en-US" smtClean="0"/>
              <a:pPr/>
              <a:t>8/23/2013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B63D8-7BE6-40D3-9F88-B9B59B206A15}" type="slidenum">
              <a:rPr lang="en-US" smtClean="0"/>
              <a:pPr/>
              <a:t>‹#›</a:t>
            </a:fld>
            <a:endParaRPr lang="en-US"/>
          </a:p>
        </p:txBody>
      </p:sp>
    </p:spTree>
    <p:extLst>
      <p:ext uri="{BB962C8B-B14F-4D97-AF65-F5344CB8AC3E}">
        <p14:creationId xmlns:p14="http://schemas.microsoft.com/office/powerpoint/2010/main" xmlns="" val="313306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433524-DF56-42E5-BBFA-A167391ECF6E}" type="datetime1">
              <a:rPr lang="en-US" smtClean="0"/>
              <a:pPr/>
              <a:t>8/23/2013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B63D8-7BE6-40D3-9F88-B9B59B206A15}" type="slidenum">
              <a:rPr lang="en-US" smtClean="0"/>
              <a:pPr/>
              <a:t>‹#›</a:t>
            </a:fld>
            <a:endParaRPr lang="en-US"/>
          </a:p>
        </p:txBody>
      </p:sp>
    </p:spTree>
    <p:extLst>
      <p:ext uri="{BB962C8B-B14F-4D97-AF65-F5344CB8AC3E}">
        <p14:creationId xmlns:p14="http://schemas.microsoft.com/office/powerpoint/2010/main" xmlns="" val="3962138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1AE1D0-068A-4134-84F6-03AEDFC34A2E}" type="datetime1">
              <a:rPr lang="en-US" smtClean="0"/>
              <a:pPr/>
              <a:t>8/23/2013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AB63D8-7BE6-40D3-9F88-B9B59B206A15}" type="slidenum">
              <a:rPr lang="en-US" smtClean="0"/>
              <a:pPr/>
              <a:t>‹#›</a:t>
            </a:fld>
            <a:endParaRPr lang="en-US"/>
          </a:p>
        </p:txBody>
      </p:sp>
    </p:spTree>
    <p:extLst>
      <p:ext uri="{BB962C8B-B14F-4D97-AF65-F5344CB8AC3E}">
        <p14:creationId xmlns:p14="http://schemas.microsoft.com/office/powerpoint/2010/main" xmlns="" val="2733196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217E33-3C13-4A8B-8DF2-F87CA69176B2}" type="datetime1">
              <a:rPr lang="en-US" smtClean="0"/>
              <a:pPr/>
              <a:t>8/23/2013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986752" y="6492875"/>
            <a:ext cx="2133600" cy="365125"/>
          </a:xfrm>
        </p:spPr>
        <p:txBody>
          <a:bodyPr/>
          <a:lstStyle>
            <a:lvl1pPr>
              <a:defRPr b="1">
                <a:solidFill>
                  <a:schemeClr val="tx1"/>
                </a:solidFill>
              </a:defRPr>
            </a:lvl1pPr>
          </a:lstStyle>
          <a:p>
            <a:fld id="{CDAB63D8-7BE6-40D3-9F88-B9B59B206A15}" type="slidenum">
              <a:rPr lang="en-US" smtClean="0"/>
              <a:pPr/>
              <a:t>‹#›</a:t>
            </a:fld>
            <a:endParaRPr lang="en-US"/>
          </a:p>
        </p:txBody>
      </p:sp>
    </p:spTree>
    <p:extLst>
      <p:ext uri="{BB962C8B-B14F-4D97-AF65-F5344CB8AC3E}">
        <p14:creationId xmlns:p14="http://schemas.microsoft.com/office/powerpoint/2010/main" xmlns="" val="3998276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E74E8-6EE3-429E-89DC-D879A6DE424F}" type="datetime1">
              <a:rPr lang="en-US" smtClean="0"/>
              <a:pPr/>
              <a:t>8/23/2013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AB63D8-7BE6-40D3-9F88-B9B59B206A15}" type="slidenum">
              <a:rPr lang="en-US" smtClean="0"/>
              <a:pPr/>
              <a:t>‹#›</a:t>
            </a:fld>
            <a:endParaRPr lang="en-US"/>
          </a:p>
        </p:txBody>
      </p:sp>
    </p:spTree>
    <p:extLst>
      <p:ext uri="{BB962C8B-B14F-4D97-AF65-F5344CB8AC3E}">
        <p14:creationId xmlns:p14="http://schemas.microsoft.com/office/powerpoint/2010/main" xmlns="" val="3202531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54D9F8-373F-456A-B34E-F75CC8A3A1E6}" type="datetime1">
              <a:rPr lang="en-US" smtClean="0"/>
              <a:pPr/>
              <a:t>8/23/2013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B63D8-7BE6-40D3-9F88-B9B59B206A15}" type="slidenum">
              <a:rPr lang="en-US" smtClean="0"/>
              <a:pPr/>
              <a:t>‹#›</a:t>
            </a:fld>
            <a:endParaRPr lang="en-US"/>
          </a:p>
        </p:txBody>
      </p:sp>
    </p:spTree>
    <p:extLst>
      <p:ext uri="{BB962C8B-B14F-4D97-AF65-F5344CB8AC3E}">
        <p14:creationId xmlns:p14="http://schemas.microsoft.com/office/powerpoint/2010/main" xmlns="" val="839979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327831-E8C1-4D44-B540-ECAF5039A60A}" type="datetime1">
              <a:rPr lang="en-US" smtClean="0"/>
              <a:pPr/>
              <a:t>8/23/2013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B63D8-7BE6-40D3-9F88-B9B59B206A15}" type="slidenum">
              <a:rPr lang="en-US" smtClean="0"/>
              <a:pPr/>
              <a:t>‹#›</a:t>
            </a:fld>
            <a:endParaRPr lang="en-US"/>
          </a:p>
        </p:txBody>
      </p:sp>
    </p:spTree>
    <p:extLst>
      <p:ext uri="{BB962C8B-B14F-4D97-AF65-F5344CB8AC3E}">
        <p14:creationId xmlns:p14="http://schemas.microsoft.com/office/powerpoint/2010/main" xmlns="" val="2599381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799" y="31772"/>
            <a:ext cx="6852979" cy="654028"/>
          </a:xfrm>
          <a:prstGeom prst="flowChartOnlineStorage">
            <a:avLst/>
          </a:prstGeom>
          <a:solidFill>
            <a:schemeClr val="tx2">
              <a:lumMod val="50000"/>
            </a:schemeClr>
          </a:solidFill>
        </p:spPr>
        <p:style>
          <a:lnRef idx="2">
            <a:schemeClr val="accent1"/>
          </a:lnRef>
          <a:fillRef idx="1">
            <a:schemeClr val="lt1"/>
          </a:fillRef>
          <a:effectRef idx="0">
            <a:schemeClr val="accent1"/>
          </a:effectRef>
          <a:fontRef idx="none"/>
        </p:style>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5CDC3-7870-42A4-9A72-D908B6460B1B}" type="datetime1">
              <a:rPr lang="en-US" smtClean="0"/>
              <a:pPr/>
              <a:t>8/23/2013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AB63D8-7BE6-40D3-9F88-B9B59B206A15}" type="slidenum">
              <a:rPr lang="en-US" smtClean="0"/>
              <a:pPr/>
              <a:t>‹#›</a:t>
            </a:fld>
            <a:endParaRPr lang="en-US"/>
          </a:p>
        </p:txBody>
      </p:sp>
      <p:grpSp>
        <p:nvGrpSpPr>
          <p:cNvPr id="8" name="Group 7"/>
          <p:cNvGrpSpPr>
            <a:grpSpLocks/>
          </p:cNvGrpSpPr>
          <p:nvPr userDrawn="1"/>
        </p:nvGrpSpPr>
        <p:grpSpPr bwMode="auto">
          <a:xfrm>
            <a:off x="6963065" y="-209550"/>
            <a:ext cx="1247485" cy="1102398"/>
            <a:chOff x="7652084" y="-304800"/>
            <a:chExt cx="1568116" cy="1371600"/>
          </a:xfrm>
        </p:grpSpPr>
        <p:pic>
          <p:nvPicPr>
            <p:cNvPr id="9" name="Picture 8" descr="C:\Users\Asus\Desktop\12.png"/>
            <p:cNvPicPr>
              <a:picLocks noChangeAspect="1" noChangeArrowheads="1"/>
            </p:cNvPicPr>
            <p:nvPr userDrawn="1"/>
          </p:nvPicPr>
          <p:blipFill>
            <a:blip r:embed="rId13" cstate="print"/>
            <a:srcRect/>
            <a:stretch>
              <a:fillRect/>
            </a:stretch>
          </p:blipFill>
          <p:spPr bwMode="auto">
            <a:xfrm>
              <a:off x="8029829" y="320675"/>
              <a:ext cx="1020546" cy="746125"/>
            </a:xfrm>
            <a:prstGeom prst="rect">
              <a:avLst/>
            </a:prstGeom>
            <a:ln>
              <a:noFill/>
            </a:ln>
            <a:effectLst>
              <a:outerShdw blurRad="190500" algn="tl" rotWithShape="0">
                <a:srgbClr val="000000">
                  <a:alpha val="70000"/>
                </a:srgbClr>
              </a:outerShdw>
            </a:effectLst>
          </p:spPr>
        </p:pic>
        <p:pic>
          <p:nvPicPr>
            <p:cNvPr id="10" name="Picture 9" descr="12.gif"/>
            <p:cNvPicPr>
              <a:picLocks noChangeAspect="1"/>
            </p:cNvPicPr>
            <p:nvPr userDrawn="1"/>
          </p:nvPicPr>
          <p:blipFill>
            <a:blip r:embed="rId14" cstate="print"/>
            <a:srcRect/>
            <a:stretch>
              <a:fillRect/>
            </a:stretch>
          </p:blipFill>
          <p:spPr bwMode="auto">
            <a:xfrm>
              <a:off x="7652084" y="-304800"/>
              <a:ext cx="1568116" cy="1295400"/>
            </a:xfrm>
            <a:prstGeom prst="rect">
              <a:avLst/>
            </a:prstGeom>
            <a:noFill/>
            <a:ln w="9525">
              <a:noFill/>
              <a:miter lim="800000"/>
              <a:headEnd/>
              <a:tailEnd/>
            </a:ln>
          </p:spPr>
        </p:pic>
      </p:grpSp>
    </p:spTree>
    <p:extLst>
      <p:ext uri="{BB962C8B-B14F-4D97-AF65-F5344CB8AC3E}">
        <p14:creationId xmlns:p14="http://schemas.microsoft.com/office/powerpoint/2010/main" xmlns="" val="617779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2800" b="1" kern="1200">
          <a:solidFill>
            <a:schemeClr val="bg1"/>
          </a:solidFill>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diagramDrawing" Target="../diagrams/drawing15.xml"/><Relationship Id="rId3" Type="http://schemas.openxmlformats.org/officeDocument/2006/relationships/diagramData" Target="../diagrams/data14.xml"/><Relationship Id="rId7" Type="http://schemas.microsoft.com/office/2007/relationships/diagramDrawing" Target="../diagrams/drawing14.xml"/><Relationship Id="rId12" Type="http://schemas.openxmlformats.org/officeDocument/2006/relationships/diagramColors" Target="../diagrams/colors15.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14.xml"/><Relationship Id="rId11" Type="http://schemas.openxmlformats.org/officeDocument/2006/relationships/diagramQuickStyle" Target="../diagrams/quickStyle15.xml"/><Relationship Id="rId5" Type="http://schemas.openxmlformats.org/officeDocument/2006/relationships/diagramQuickStyle" Target="../diagrams/quickStyle14.xml"/><Relationship Id="rId10" Type="http://schemas.openxmlformats.org/officeDocument/2006/relationships/diagramLayout" Target="../diagrams/layout15.xml"/><Relationship Id="rId4" Type="http://schemas.openxmlformats.org/officeDocument/2006/relationships/diagramLayout" Target="../diagrams/layout14.xml"/><Relationship Id="rId9" Type="http://schemas.openxmlformats.org/officeDocument/2006/relationships/diagramData" Target="../diagrams/data15.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22.xml"/><Relationship Id="rId3" Type="http://schemas.openxmlformats.org/officeDocument/2006/relationships/diagramData" Target="../diagrams/data21.xml"/><Relationship Id="rId7" Type="http://schemas.microsoft.com/office/2007/relationships/diagramDrawing" Target="../diagrams/drawing21.xml"/><Relationship Id="rId12" Type="http://schemas.microsoft.com/office/2007/relationships/diagramDrawing" Target="../diagrams/drawing22.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21.xml"/><Relationship Id="rId11" Type="http://schemas.openxmlformats.org/officeDocument/2006/relationships/diagramColors" Target="../diagrams/colors22.xml"/><Relationship Id="rId5" Type="http://schemas.openxmlformats.org/officeDocument/2006/relationships/diagramQuickStyle" Target="../diagrams/quickStyle21.xml"/><Relationship Id="rId10" Type="http://schemas.openxmlformats.org/officeDocument/2006/relationships/diagramQuickStyle" Target="../diagrams/quickStyle22.xml"/><Relationship Id="rId4" Type="http://schemas.openxmlformats.org/officeDocument/2006/relationships/diagramLayout" Target="../diagrams/layout21.xml"/><Relationship Id="rId9" Type="http://schemas.openxmlformats.org/officeDocument/2006/relationships/diagramLayout" Target="../diagrams/layout2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diagramColors" Target="../diagrams/colors6.xml"/><Relationship Id="rId18" Type="http://schemas.openxmlformats.org/officeDocument/2006/relationships/diagramColors" Target="../diagrams/colors7.xml"/><Relationship Id="rId3" Type="http://schemas.openxmlformats.org/officeDocument/2006/relationships/diagramData" Target="../diagrams/data5.xml"/><Relationship Id="rId21" Type="http://schemas.openxmlformats.org/officeDocument/2006/relationships/diagramLayout" Target="../diagrams/layout8.xml"/><Relationship Id="rId7" Type="http://schemas.microsoft.com/office/2007/relationships/diagramDrawing" Target="../diagrams/drawing5.xml"/><Relationship Id="rId12" Type="http://schemas.openxmlformats.org/officeDocument/2006/relationships/diagramQuickStyle" Target="../diagrams/quickStyle6.xml"/><Relationship Id="rId17" Type="http://schemas.openxmlformats.org/officeDocument/2006/relationships/diagramQuickStyle" Target="../diagrams/quickStyle7.xml"/><Relationship Id="rId2" Type="http://schemas.openxmlformats.org/officeDocument/2006/relationships/notesSlide" Target="../notesSlides/notesSlide8.xml"/><Relationship Id="rId16" Type="http://schemas.openxmlformats.org/officeDocument/2006/relationships/diagramLayout" Target="../diagrams/layout7.xml"/><Relationship Id="rId20" Type="http://schemas.openxmlformats.org/officeDocument/2006/relationships/diagramData" Target="../diagrams/data8.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Layout" Target="../diagrams/layout6.xml"/><Relationship Id="rId24" Type="http://schemas.microsoft.com/office/2007/relationships/diagramDrawing" Target="../diagrams/drawing8.xml"/><Relationship Id="rId5" Type="http://schemas.openxmlformats.org/officeDocument/2006/relationships/diagramQuickStyle" Target="../diagrams/quickStyle5.xml"/><Relationship Id="rId15" Type="http://schemas.openxmlformats.org/officeDocument/2006/relationships/diagramData" Target="../diagrams/data7.xml"/><Relationship Id="rId23" Type="http://schemas.openxmlformats.org/officeDocument/2006/relationships/diagramColors" Target="../diagrams/colors8.xml"/><Relationship Id="rId10" Type="http://schemas.openxmlformats.org/officeDocument/2006/relationships/diagramData" Target="../diagrams/data6.xml"/><Relationship Id="rId19" Type="http://schemas.microsoft.com/office/2007/relationships/diagramDrawing" Target="../diagrams/drawing7.xml"/><Relationship Id="rId4" Type="http://schemas.openxmlformats.org/officeDocument/2006/relationships/diagramLayout" Target="../diagrams/layout5.xml"/><Relationship Id="rId9" Type="http://schemas.microsoft.com/office/2007/relationships/hdphoto" Target="../media/hdphoto2.wdp"/><Relationship Id="rId14" Type="http://schemas.microsoft.com/office/2007/relationships/diagramDrawing" Target="../diagrams/drawing6.xml"/><Relationship Id="rId22"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1" y="2286000"/>
            <a:ext cx="8839200" cy="2716212"/>
          </a:xfrm>
        </p:spPr>
        <p:txBody>
          <a:bodyPr/>
          <a:lstStyle/>
          <a:p>
            <a:r>
              <a:rPr lang="en-US" sz="3400" dirty="0" smtClean="0">
                <a:latin typeface="Arial" pitchFamily="34" charset="0"/>
                <a:cs typeface="Arial" pitchFamily="34" charset="0"/>
              </a:rPr>
              <a:t/>
            </a:r>
            <a:br>
              <a:rPr lang="en-US" sz="3400" dirty="0" smtClean="0">
                <a:latin typeface="Arial" pitchFamily="34" charset="0"/>
                <a:cs typeface="Arial" pitchFamily="34" charset="0"/>
              </a:rPr>
            </a:br>
            <a:r>
              <a:rPr lang="en-US" sz="1600" dirty="0" smtClean="0">
                <a:latin typeface="Arial" pitchFamily="34" charset="0"/>
                <a:cs typeface="Arial" pitchFamily="34" charset="0"/>
              </a:rPr>
              <a:t>SESSION ON BUSINESS REGISTERS FOR DEVELOPING AND TRANSITION ECONOMIES</a:t>
            </a:r>
            <a:br>
              <a:rPr lang="en-US" sz="1600" dirty="0" smtClean="0">
                <a:latin typeface="Arial" pitchFamily="34" charset="0"/>
                <a:cs typeface="Arial" pitchFamily="34" charset="0"/>
              </a:rPr>
            </a:br>
            <a:r>
              <a:rPr lang="en-US" sz="3400" dirty="0" smtClean="0">
                <a:latin typeface="Arial" pitchFamily="34" charset="0"/>
                <a:cs typeface="Arial" pitchFamily="34" charset="0"/>
              </a:rPr>
              <a:t/>
            </a:r>
            <a:br>
              <a:rPr lang="en-US" sz="3400" dirty="0" smtClean="0">
                <a:latin typeface="Arial" pitchFamily="34" charset="0"/>
                <a:cs typeface="Arial" pitchFamily="34" charset="0"/>
              </a:rPr>
            </a:br>
            <a:r>
              <a:rPr lang="en-US" sz="3400" dirty="0" smtClean="0">
                <a:latin typeface="Arial" pitchFamily="34" charset="0"/>
                <a:cs typeface="Arial" pitchFamily="34" charset="0"/>
              </a:rPr>
              <a:t>“</a:t>
            </a:r>
            <a:r>
              <a:rPr lang="en-US" sz="3400" dirty="0" smtClean="0">
                <a:latin typeface="Arial" pitchFamily="34" charset="0"/>
                <a:cs typeface="Arial" pitchFamily="34" charset="0"/>
              </a:rPr>
              <a:t>THE </a:t>
            </a:r>
            <a:r>
              <a:rPr lang="en-US" sz="3400" dirty="0" smtClean="0">
                <a:latin typeface="Arial" pitchFamily="34" charset="0"/>
                <a:cs typeface="Arial" pitchFamily="34" charset="0"/>
              </a:rPr>
              <a:t>CHALLENGES IN </a:t>
            </a:r>
            <a:r>
              <a:rPr lang="en-US" sz="3400" dirty="0" smtClean="0">
                <a:latin typeface="Arial" pitchFamily="34" charset="0"/>
                <a:cs typeface="Arial" pitchFamily="34" charset="0"/>
              </a:rPr>
              <a:t>STRENGTHENING MALAYSIA BUSINESS REGISTER”</a:t>
            </a:r>
            <a:endParaRPr lang="en-US" sz="3400" dirty="0">
              <a:latin typeface="Arial" pitchFamily="34" charset="0"/>
              <a:cs typeface="Arial" pitchFamily="34" charset="0"/>
            </a:endParaRPr>
          </a:p>
        </p:txBody>
      </p:sp>
      <p:sp>
        <p:nvSpPr>
          <p:cNvPr id="3" name="Subtitle 2"/>
          <p:cNvSpPr>
            <a:spLocks noGrp="1"/>
          </p:cNvSpPr>
          <p:nvPr>
            <p:ph type="subTitle" idx="1"/>
          </p:nvPr>
        </p:nvSpPr>
        <p:spPr>
          <a:xfrm>
            <a:off x="1371600" y="5257800"/>
            <a:ext cx="6400800" cy="914400"/>
          </a:xfrm>
        </p:spPr>
        <p:txBody>
          <a:bodyPr>
            <a:noAutofit/>
          </a:bodyPr>
          <a:lstStyle/>
          <a:p>
            <a:r>
              <a:rPr lang="en-US" sz="2400" dirty="0" smtClean="0">
                <a:latin typeface="Trebuchet MS" pitchFamily="34" charset="0"/>
              </a:rPr>
              <a:t>WAN MOHD SHAHRULNIZAM </a:t>
            </a:r>
          </a:p>
          <a:p>
            <a:r>
              <a:rPr lang="en-US" sz="2400" dirty="0" smtClean="0">
                <a:latin typeface="Trebuchet MS" pitchFamily="34" charset="0"/>
              </a:rPr>
              <a:t>DEPARTMENT OF STATISTICS MALAYSIA</a:t>
            </a:r>
          </a:p>
        </p:txBody>
      </p:sp>
    </p:spTree>
    <p:extLst>
      <p:ext uri="{BB962C8B-B14F-4D97-AF65-F5344CB8AC3E}">
        <p14:creationId xmlns:p14="http://schemas.microsoft.com/office/powerpoint/2010/main" xmlns="" val="3855751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0"/>
            <a:r>
              <a:rPr lang="en-MY" dirty="0"/>
              <a:t>Updating The EE </a:t>
            </a:r>
            <a:r>
              <a:rPr lang="en-MY" dirty="0" smtClean="0"/>
              <a:t>Frame</a:t>
            </a:r>
            <a:endParaRPr lang="en-US" dirty="0"/>
          </a:p>
        </p:txBody>
      </p:sp>
      <p:sp>
        <p:nvSpPr>
          <p:cNvPr id="2" name="Slide Number Placeholder 1"/>
          <p:cNvSpPr>
            <a:spLocks noGrp="1"/>
          </p:cNvSpPr>
          <p:nvPr>
            <p:ph type="sldNum" sz="quarter" idx="12"/>
          </p:nvPr>
        </p:nvSpPr>
        <p:spPr/>
        <p:txBody>
          <a:bodyPr/>
          <a:lstStyle/>
          <a:p>
            <a:fld id="{DDD1F4CD-7F40-47F2-929A-85470AFD7746}" type="slidenum">
              <a:rPr lang="en-US" smtClean="0"/>
              <a:pPr/>
              <a:t>10</a:t>
            </a:fld>
            <a:endParaRPr lang="en-US" dirty="0"/>
          </a:p>
        </p:txBody>
      </p:sp>
      <p:graphicFrame>
        <p:nvGraphicFramePr>
          <p:cNvPr id="5" name="Content Placeholder 3"/>
          <p:cNvGraphicFramePr>
            <a:graphicFrameLocks noGrp="1"/>
          </p:cNvGraphicFramePr>
          <p:nvPr>
            <p:ph idx="4294967295"/>
            <p:extLst>
              <p:ext uri="{D42A27DB-BD31-4B8C-83A1-F6EECF244321}">
                <p14:modId xmlns:p14="http://schemas.microsoft.com/office/powerpoint/2010/main" xmlns="" val="103618609"/>
              </p:ext>
            </p:extLst>
          </p:nvPr>
        </p:nvGraphicFramePr>
        <p:xfrm>
          <a:off x="304800" y="1295400"/>
          <a:ext cx="807720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xmlns="" val="1433193429"/>
              </p:ext>
            </p:extLst>
          </p:nvPr>
        </p:nvGraphicFramePr>
        <p:xfrm>
          <a:off x="457200" y="2362200"/>
          <a:ext cx="9144000" cy="3886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3368586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35" y="1828801"/>
            <a:ext cx="9054507" cy="49127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Up Arrow Callout 3"/>
          <p:cNvSpPr/>
          <p:nvPr/>
        </p:nvSpPr>
        <p:spPr>
          <a:xfrm>
            <a:off x="76200" y="5564207"/>
            <a:ext cx="3352800" cy="990124"/>
          </a:xfrm>
          <a:prstGeom prst="upArrowCallou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MY" b="1" dirty="0" smtClean="0">
                <a:solidFill>
                  <a:srgbClr val="000000"/>
                </a:solidFill>
              </a:rPr>
              <a:t>Censuses/Survey Feedback is </a:t>
            </a:r>
            <a:r>
              <a:rPr lang="en-MY" b="1" dirty="0">
                <a:solidFill>
                  <a:srgbClr val="000000"/>
                </a:solidFill>
              </a:rPr>
              <a:t>the largest constituted of </a:t>
            </a:r>
            <a:r>
              <a:rPr lang="en-MY" b="1" dirty="0" smtClean="0">
                <a:solidFill>
                  <a:srgbClr val="000000"/>
                </a:solidFill>
              </a:rPr>
              <a:t>66.8%</a:t>
            </a:r>
            <a:endParaRPr lang="en-US" b="1" dirty="0">
              <a:solidFill>
                <a:srgbClr val="000000"/>
              </a:solidFill>
            </a:endParaRPr>
          </a:p>
        </p:txBody>
      </p:sp>
      <p:sp>
        <p:nvSpPr>
          <p:cNvPr id="5" name="Down Arrow Callout 4"/>
          <p:cNvSpPr/>
          <p:nvPr/>
        </p:nvSpPr>
        <p:spPr>
          <a:xfrm>
            <a:off x="5562600" y="566737"/>
            <a:ext cx="3276600" cy="1414463"/>
          </a:xfrm>
          <a:prstGeom prst="downArrowCallou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MY" b="1" dirty="0">
                <a:solidFill>
                  <a:srgbClr val="000000"/>
                </a:solidFill>
                <a:latin typeface="Trebuchet MS" pitchFamily="34" charset="0"/>
              </a:rPr>
              <a:t>Companies Commission of Malaysia (CCM) accounted for the largest </a:t>
            </a:r>
            <a:r>
              <a:rPr lang="en-MY" b="1" dirty="0" smtClean="0">
                <a:solidFill>
                  <a:srgbClr val="000000"/>
                </a:solidFill>
                <a:latin typeface="Trebuchet MS" pitchFamily="34" charset="0"/>
              </a:rPr>
              <a:t>portion.</a:t>
            </a:r>
            <a:endParaRPr lang="en-US" b="1" dirty="0">
              <a:solidFill>
                <a:srgbClr val="000000"/>
              </a:solidFill>
              <a:latin typeface="Trebuchet MS" pitchFamily="34" charset="0"/>
            </a:endParaRPr>
          </a:p>
        </p:txBody>
      </p:sp>
      <p:sp>
        <p:nvSpPr>
          <p:cNvPr id="6" name="Snip Diagonal Corner Rectangle 5"/>
          <p:cNvSpPr/>
          <p:nvPr/>
        </p:nvSpPr>
        <p:spPr>
          <a:xfrm>
            <a:off x="76200" y="259140"/>
            <a:ext cx="5257800" cy="1579424"/>
          </a:xfrm>
          <a:prstGeom prst="snip2DiagRect">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wrap="square">
            <a:spAutoFit/>
          </a:bodyPr>
          <a:lstStyle/>
          <a:p>
            <a:pPr>
              <a:defRPr/>
            </a:pPr>
            <a:r>
              <a:rPr lang="en-US" sz="2000" b="1" dirty="0" smtClean="0">
                <a:solidFill>
                  <a:srgbClr val="000000"/>
                </a:solidFill>
                <a:latin typeface="Trebuchet MS" pitchFamily="34" charset="0"/>
                <a:cs typeface="Arial" pitchFamily="34" charset="0"/>
              </a:rPr>
              <a:t>There are about </a:t>
            </a:r>
            <a:endParaRPr lang="en-US" sz="2000" b="1" dirty="0" smtClean="0">
              <a:solidFill>
                <a:srgbClr val="000000"/>
              </a:solidFill>
              <a:latin typeface="Trebuchet MS" pitchFamily="34" charset="0"/>
              <a:cs typeface="Arial" pitchFamily="34" charset="0"/>
            </a:endParaRPr>
          </a:p>
          <a:p>
            <a:pPr>
              <a:buFont typeface="Arial" pitchFamily="34" charset="0"/>
              <a:buChar char="•"/>
              <a:defRPr/>
            </a:pPr>
            <a:r>
              <a:rPr lang="en-US" sz="2000" b="1" dirty="0" smtClean="0">
                <a:solidFill>
                  <a:srgbClr val="000000"/>
                </a:solidFill>
                <a:latin typeface="Trebuchet MS" pitchFamily="34" charset="0"/>
                <a:cs typeface="Arial" pitchFamily="34" charset="0"/>
              </a:rPr>
              <a:t> </a:t>
            </a:r>
            <a:r>
              <a:rPr lang="en-US" sz="2000" b="1" dirty="0" smtClean="0">
                <a:solidFill>
                  <a:srgbClr val="000000"/>
                </a:solidFill>
                <a:latin typeface="Trebuchet MS" pitchFamily="34" charset="0"/>
                <a:cs typeface="Arial" pitchFamily="34" charset="0"/>
              </a:rPr>
              <a:t>986 </a:t>
            </a:r>
            <a:r>
              <a:rPr lang="en-US" sz="2000" b="1" dirty="0" smtClean="0">
                <a:solidFill>
                  <a:srgbClr val="000000"/>
                </a:solidFill>
                <a:latin typeface="Trebuchet MS" pitchFamily="34" charset="0"/>
                <a:cs typeface="Arial" pitchFamily="34" charset="0"/>
              </a:rPr>
              <a:t>thousand active establishments, </a:t>
            </a:r>
          </a:p>
          <a:p>
            <a:pPr>
              <a:buFont typeface="Arial" pitchFamily="34" charset="0"/>
              <a:buChar char="•"/>
              <a:defRPr/>
            </a:pPr>
            <a:r>
              <a:rPr lang="en-US" sz="2000" b="1" dirty="0" smtClean="0">
                <a:solidFill>
                  <a:srgbClr val="000000"/>
                </a:solidFill>
                <a:latin typeface="Trebuchet MS" pitchFamily="34" charset="0"/>
                <a:cs typeface="Arial" pitchFamily="34" charset="0"/>
              </a:rPr>
              <a:t> 912 </a:t>
            </a:r>
            <a:r>
              <a:rPr lang="en-US" sz="2000" b="1" dirty="0" smtClean="0">
                <a:solidFill>
                  <a:srgbClr val="000000"/>
                </a:solidFill>
                <a:latin typeface="Trebuchet MS" pitchFamily="34" charset="0"/>
                <a:cs typeface="Arial" pitchFamily="34" charset="0"/>
              </a:rPr>
              <a:t>thousand active enterprises and </a:t>
            </a:r>
          </a:p>
          <a:p>
            <a:pPr>
              <a:buFont typeface="Arial" pitchFamily="34" charset="0"/>
              <a:buChar char="•"/>
              <a:defRPr/>
            </a:pPr>
            <a:r>
              <a:rPr lang="en-US" sz="2000" b="1" dirty="0" smtClean="0">
                <a:solidFill>
                  <a:srgbClr val="000000"/>
                </a:solidFill>
                <a:latin typeface="Trebuchet MS" pitchFamily="34" charset="0"/>
                <a:cs typeface="Arial" pitchFamily="34" charset="0"/>
              </a:rPr>
              <a:t> 1,485 </a:t>
            </a:r>
            <a:r>
              <a:rPr lang="en-US" sz="2000" b="1" dirty="0" smtClean="0">
                <a:solidFill>
                  <a:srgbClr val="000000"/>
                </a:solidFill>
                <a:latin typeface="Trebuchet MS" pitchFamily="34" charset="0"/>
                <a:cs typeface="Arial" pitchFamily="34" charset="0"/>
              </a:rPr>
              <a:t>complex enterprises</a:t>
            </a:r>
            <a:endParaRPr lang="en-US" sz="2000" b="1" dirty="0">
              <a:solidFill>
                <a:srgbClr val="000000"/>
              </a:solidFill>
              <a:latin typeface="Trebuchet MS" pitchFamily="34" charset="0"/>
              <a:cs typeface="Arial" pitchFamily="34" charset="0"/>
            </a:endParaRPr>
          </a:p>
        </p:txBody>
      </p:sp>
    </p:spTree>
    <p:extLst>
      <p:ext uri="{BB962C8B-B14F-4D97-AF65-F5344CB8AC3E}">
        <p14:creationId xmlns:p14="http://schemas.microsoft.com/office/powerpoint/2010/main" xmlns="" val="1218665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xmlns="" val="1749035734"/>
              </p:ext>
            </p:extLst>
          </p:nvPr>
        </p:nvGraphicFramePr>
        <p:xfrm>
          <a:off x="381000" y="1524000"/>
          <a:ext cx="8229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762001" y="31772"/>
            <a:ext cx="7157778" cy="958828"/>
          </a:xfrm>
        </p:spPr>
        <p:txBody>
          <a:bodyPr/>
          <a:lstStyle/>
          <a:p>
            <a:r>
              <a:rPr lang="en-MY" dirty="0"/>
              <a:t>STRENGTHENING THE </a:t>
            </a:r>
            <a:r>
              <a:rPr lang="en-MY" dirty="0" smtClean="0"/>
              <a:t> </a:t>
            </a:r>
            <a:r>
              <a:rPr lang="en-MY" dirty="0" smtClean="0"/>
              <a:t>MBR</a:t>
            </a:r>
            <a:endParaRPr lang="en-US" dirty="0"/>
          </a:p>
        </p:txBody>
      </p:sp>
      <p:sp>
        <p:nvSpPr>
          <p:cNvPr id="2" name="Slide Number Placeholder 1"/>
          <p:cNvSpPr>
            <a:spLocks noGrp="1"/>
          </p:cNvSpPr>
          <p:nvPr>
            <p:ph type="sldNum" sz="quarter" idx="12"/>
          </p:nvPr>
        </p:nvSpPr>
        <p:spPr/>
        <p:txBody>
          <a:bodyPr/>
          <a:lstStyle/>
          <a:p>
            <a:fld id="{DDD1F4CD-7F40-47F2-929A-85470AFD7746}" type="slidenum">
              <a:rPr lang="en-US" smtClean="0"/>
              <a:pPr/>
              <a:t>12</a:t>
            </a:fld>
            <a:endParaRPr lang="en-US" dirty="0"/>
          </a:p>
        </p:txBody>
      </p:sp>
    </p:spTree>
    <p:extLst>
      <p:ext uri="{BB962C8B-B14F-4D97-AF65-F5344CB8AC3E}">
        <p14:creationId xmlns:p14="http://schemas.microsoft.com/office/powerpoint/2010/main" xmlns="" val="427694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0" y="2438400"/>
            <a:ext cx="2133600" cy="338554"/>
          </a:xfrm>
          <a:prstGeom prst="rect">
            <a:avLst/>
          </a:prstGeom>
          <a:noFill/>
        </p:spPr>
        <p:txBody>
          <a:bodyPr wrap="square" rtlCol="0">
            <a:spAutoFit/>
          </a:bodyPr>
          <a:lstStyle/>
          <a:p>
            <a:pPr algn="ctr"/>
            <a:r>
              <a:rPr lang="en-MY" sz="1600" b="1">
                <a:solidFill>
                  <a:srgbClr val="002060"/>
                </a:solidFill>
              </a:rPr>
              <a:t>SOURCES</a:t>
            </a:r>
            <a:endParaRPr lang="en-US" sz="1600" b="1">
              <a:solidFill>
                <a:srgbClr val="002060"/>
              </a:solidFill>
            </a:endParaRPr>
          </a:p>
        </p:txBody>
      </p:sp>
      <p:sp>
        <p:nvSpPr>
          <p:cNvPr id="8" name="TextBox 7"/>
          <p:cNvSpPr txBox="1"/>
          <p:nvPr/>
        </p:nvSpPr>
        <p:spPr>
          <a:xfrm>
            <a:off x="3200400" y="2438400"/>
            <a:ext cx="2209800" cy="338554"/>
          </a:xfrm>
          <a:prstGeom prst="rect">
            <a:avLst/>
          </a:prstGeom>
          <a:noFill/>
        </p:spPr>
        <p:txBody>
          <a:bodyPr wrap="square" rtlCol="0">
            <a:spAutoFit/>
          </a:bodyPr>
          <a:lstStyle/>
          <a:p>
            <a:pPr algn="ctr"/>
            <a:r>
              <a:rPr lang="en-MY" sz="1600" b="1">
                <a:solidFill>
                  <a:srgbClr val="002060"/>
                </a:solidFill>
              </a:rPr>
              <a:t>COLLECTION PROCESS</a:t>
            </a:r>
            <a:endParaRPr lang="en-US" sz="1600" b="1">
              <a:solidFill>
                <a:srgbClr val="002060"/>
              </a:solidFill>
            </a:endParaRPr>
          </a:p>
        </p:txBody>
      </p:sp>
      <p:sp>
        <p:nvSpPr>
          <p:cNvPr id="9" name="TextBox 8"/>
          <p:cNvSpPr txBox="1"/>
          <p:nvPr/>
        </p:nvSpPr>
        <p:spPr>
          <a:xfrm>
            <a:off x="5257800" y="2470666"/>
            <a:ext cx="1828800" cy="338554"/>
          </a:xfrm>
          <a:prstGeom prst="rect">
            <a:avLst/>
          </a:prstGeom>
          <a:noFill/>
        </p:spPr>
        <p:txBody>
          <a:bodyPr wrap="square" rtlCol="0">
            <a:spAutoFit/>
          </a:bodyPr>
          <a:lstStyle/>
          <a:p>
            <a:pPr algn="ctr"/>
            <a:r>
              <a:rPr lang="en-MY" sz="1600" b="1">
                <a:solidFill>
                  <a:srgbClr val="002060"/>
                </a:solidFill>
              </a:rPr>
              <a:t>OUTPUT</a:t>
            </a:r>
            <a:endParaRPr lang="en-US" sz="1600" b="1">
              <a:solidFill>
                <a:srgbClr val="002060"/>
              </a:solidFill>
            </a:endParaRPr>
          </a:p>
        </p:txBody>
      </p:sp>
      <p:sp>
        <p:nvSpPr>
          <p:cNvPr id="11" name="TextBox 10"/>
          <p:cNvSpPr txBox="1"/>
          <p:nvPr/>
        </p:nvSpPr>
        <p:spPr>
          <a:xfrm>
            <a:off x="6781800" y="2286000"/>
            <a:ext cx="2743200" cy="523220"/>
          </a:xfrm>
          <a:prstGeom prst="rect">
            <a:avLst/>
          </a:prstGeom>
          <a:noFill/>
        </p:spPr>
        <p:txBody>
          <a:bodyPr wrap="square" rtlCol="0">
            <a:spAutoFit/>
          </a:bodyPr>
          <a:lstStyle/>
          <a:p>
            <a:pPr algn="ctr"/>
            <a:r>
              <a:rPr lang="en-MY" sz="1400" b="1">
                <a:solidFill>
                  <a:sysClr val="windowText" lastClr="000000"/>
                </a:solidFill>
              </a:rPr>
              <a:t>IMPROVE THE QUALITY </a:t>
            </a:r>
          </a:p>
          <a:p>
            <a:pPr algn="ctr"/>
            <a:r>
              <a:rPr lang="en-MY" sz="1400" b="1">
                <a:solidFill>
                  <a:sysClr val="windowText" lastClr="000000"/>
                </a:solidFill>
              </a:rPr>
              <a:t>OF THE REGISTER</a:t>
            </a:r>
            <a:endParaRPr lang="en-US" sz="1400" b="1">
              <a:solidFill>
                <a:sysClr val="windowText" lastClr="000000"/>
              </a:solidFill>
            </a:endParaRPr>
          </a:p>
        </p:txBody>
      </p:sp>
      <p:graphicFrame>
        <p:nvGraphicFramePr>
          <p:cNvPr id="28" name="Diagram 27"/>
          <p:cNvGraphicFramePr/>
          <p:nvPr>
            <p:extLst>
              <p:ext uri="{D42A27DB-BD31-4B8C-83A1-F6EECF244321}">
                <p14:modId xmlns:p14="http://schemas.microsoft.com/office/powerpoint/2010/main" xmlns="" val="2752951031"/>
              </p:ext>
            </p:extLst>
          </p:nvPr>
        </p:nvGraphicFramePr>
        <p:xfrm>
          <a:off x="304800" y="1066800"/>
          <a:ext cx="8610600" cy="182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4" name="Picture 2"/>
          <p:cNvPicPr>
            <a:picLocks noChangeAspect="1" noChangeArrowheads="1"/>
          </p:cNvPicPr>
          <p:nvPr/>
        </p:nvPicPr>
        <p:blipFill>
          <a:blip r:embed="rId8" cstate="print"/>
          <a:srcRect b="58261"/>
          <a:stretch>
            <a:fillRect/>
          </a:stretch>
        </p:blipFill>
        <p:spPr bwMode="auto">
          <a:xfrm>
            <a:off x="0" y="2743200"/>
            <a:ext cx="8896350" cy="91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itle 2"/>
          <p:cNvSpPr>
            <a:spLocks noGrp="1"/>
          </p:cNvSpPr>
          <p:nvPr>
            <p:ph type="title"/>
          </p:nvPr>
        </p:nvSpPr>
        <p:spPr>
          <a:xfrm>
            <a:off x="761999" y="31772"/>
            <a:ext cx="7157779" cy="958828"/>
          </a:xfrm>
        </p:spPr>
        <p:txBody>
          <a:bodyPr/>
          <a:lstStyle/>
          <a:p>
            <a:pPr lvl="0"/>
            <a:r>
              <a:rPr lang="en-MY" dirty="0"/>
              <a:t>Strengthening The Business Process </a:t>
            </a:r>
            <a:r>
              <a:rPr lang="en-MY" dirty="0" smtClean="0"/>
              <a:t>Model</a:t>
            </a:r>
            <a:endParaRPr lang="en-US" dirty="0"/>
          </a:p>
        </p:txBody>
      </p:sp>
      <p:sp>
        <p:nvSpPr>
          <p:cNvPr id="2" name="Slide Number Placeholder 1"/>
          <p:cNvSpPr>
            <a:spLocks noGrp="1"/>
          </p:cNvSpPr>
          <p:nvPr>
            <p:ph type="sldNum" sz="quarter" idx="12"/>
          </p:nvPr>
        </p:nvSpPr>
        <p:spPr/>
        <p:txBody>
          <a:bodyPr/>
          <a:lstStyle/>
          <a:p>
            <a:fld id="{DDD1F4CD-7F40-47F2-929A-85470AFD7746}" type="slidenum">
              <a:rPr lang="en-US" smtClean="0"/>
              <a:pPr/>
              <a:t>13</a:t>
            </a:fld>
            <a:endParaRPr lang="en-US" dirty="0"/>
          </a:p>
        </p:txBody>
      </p:sp>
      <p:graphicFrame>
        <p:nvGraphicFramePr>
          <p:cNvPr id="30" name="Content Placeholder 3"/>
          <p:cNvGraphicFramePr>
            <a:graphicFrameLocks noGrp="1"/>
          </p:cNvGraphicFramePr>
          <p:nvPr>
            <p:ph idx="4294967295"/>
            <p:extLst>
              <p:ext uri="{D42A27DB-BD31-4B8C-83A1-F6EECF244321}">
                <p14:modId xmlns:p14="http://schemas.microsoft.com/office/powerpoint/2010/main" xmlns="" val="2539887115"/>
              </p:ext>
            </p:extLst>
          </p:nvPr>
        </p:nvGraphicFramePr>
        <p:xfrm>
          <a:off x="0" y="6096000"/>
          <a:ext cx="8686800" cy="6858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23" name="Straight Connector 22"/>
          <p:cNvCxnSpPr/>
          <p:nvPr/>
        </p:nvCxnSpPr>
        <p:spPr>
          <a:xfrm>
            <a:off x="7239000" y="2504420"/>
            <a:ext cx="0" cy="3515380"/>
          </a:xfrm>
          <a:prstGeom prst="line">
            <a:avLst/>
          </a:prstGeom>
          <a:ln>
            <a:solidFill>
              <a:srgbClr val="FF0000"/>
            </a:solidFill>
            <a:prstDash val="dashDot"/>
          </a:ln>
        </p:spPr>
        <p:style>
          <a:lnRef idx="3">
            <a:schemeClr val="accent2"/>
          </a:lnRef>
          <a:fillRef idx="0">
            <a:schemeClr val="accent2"/>
          </a:fillRef>
          <a:effectRef idx="2">
            <a:schemeClr val="accent2"/>
          </a:effectRef>
          <a:fontRef idx="minor">
            <a:schemeClr val="tx1"/>
          </a:fontRef>
        </p:style>
      </p:cxnSp>
      <p:sp>
        <p:nvSpPr>
          <p:cNvPr id="25" name="Rounded Rectangle 24"/>
          <p:cNvSpPr/>
          <p:nvPr/>
        </p:nvSpPr>
        <p:spPr>
          <a:xfrm>
            <a:off x="228600" y="3810000"/>
            <a:ext cx="2667000" cy="19812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400">
                <a:solidFill>
                  <a:prstClr val="white"/>
                </a:solidFill>
              </a:rPr>
              <a:t>To ensure the sources are relevant to the user requirement and aligned with the changes in Malaysia business landscape</a:t>
            </a:r>
            <a:endParaRPr lang="en-US" sz="1400">
              <a:solidFill>
                <a:prstClr val="white"/>
              </a:solidFill>
            </a:endParaRPr>
          </a:p>
        </p:txBody>
      </p:sp>
      <p:sp>
        <p:nvSpPr>
          <p:cNvPr id="26" name="Rounded Rectangle 25"/>
          <p:cNvSpPr/>
          <p:nvPr/>
        </p:nvSpPr>
        <p:spPr>
          <a:xfrm>
            <a:off x="3200400" y="3810000"/>
            <a:ext cx="2057400" cy="20574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400">
                <a:solidFill>
                  <a:prstClr val="white"/>
                </a:solidFill>
              </a:rPr>
              <a:t>These will involve identifying the units and running the collection process according to suitable formats which can be integrated with the register. </a:t>
            </a:r>
            <a:endParaRPr lang="en-US" sz="1400">
              <a:solidFill>
                <a:prstClr val="white"/>
              </a:solidFill>
            </a:endParaRPr>
          </a:p>
        </p:txBody>
      </p:sp>
      <p:sp>
        <p:nvSpPr>
          <p:cNvPr id="27" name="Rounded Rectangle 26"/>
          <p:cNvSpPr/>
          <p:nvPr/>
        </p:nvSpPr>
        <p:spPr>
          <a:xfrm>
            <a:off x="5410200" y="3810000"/>
            <a:ext cx="1752600" cy="20574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400">
                <a:solidFill>
                  <a:prstClr val="white"/>
                </a:solidFill>
              </a:rPr>
              <a:t>It will prepare the output to be validated and made ready for the release.</a:t>
            </a:r>
            <a:endParaRPr lang="en-US" sz="1400">
              <a:solidFill>
                <a:prstClr val="white"/>
              </a:solidFill>
            </a:endParaRPr>
          </a:p>
        </p:txBody>
      </p:sp>
      <p:sp>
        <p:nvSpPr>
          <p:cNvPr id="29" name="Rounded Rectangle 28"/>
          <p:cNvSpPr/>
          <p:nvPr/>
        </p:nvSpPr>
        <p:spPr>
          <a:xfrm>
            <a:off x="7315200" y="3886200"/>
            <a:ext cx="1752600" cy="19050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400">
                <a:solidFill>
                  <a:prstClr val="white"/>
                </a:solidFill>
              </a:rPr>
              <a:t>Finally the evaluation phase will provide the information to improve the quality of the register.</a:t>
            </a:r>
            <a:endParaRPr lang="en-US" sz="1400">
              <a:solidFill>
                <a:prstClr val="white"/>
              </a:solidFill>
            </a:endParaRPr>
          </a:p>
        </p:txBody>
      </p:sp>
      <p:cxnSp>
        <p:nvCxnSpPr>
          <p:cNvPr id="17" name="Straight Connector 16"/>
          <p:cNvCxnSpPr/>
          <p:nvPr/>
        </p:nvCxnSpPr>
        <p:spPr>
          <a:xfrm>
            <a:off x="3124200" y="2438400"/>
            <a:ext cx="0" cy="3429000"/>
          </a:xfrm>
          <a:prstGeom prst="line">
            <a:avLst/>
          </a:prstGeom>
          <a:ln>
            <a:solidFill>
              <a:srgbClr val="FF0000"/>
            </a:solidFill>
            <a:prstDash val="dashDot"/>
          </a:ln>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a:off x="5334000" y="2504420"/>
            <a:ext cx="0" cy="3439180"/>
          </a:xfrm>
          <a:prstGeom prst="line">
            <a:avLst/>
          </a:prstGeom>
          <a:ln>
            <a:solidFill>
              <a:srgbClr val="FF0000"/>
            </a:solidFill>
            <a:prstDash val="dashDot"/>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3074987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 18"/>
          <p:cNvGraphicFramePr/>
          <p:nvPr/>
        </p:nvGraphicFramePr>
        <p:xfrm>
          <a:off x="533400" y="685800"/>
          <a:ext cx="8382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pPr lvl="0"/>
            <a:r>
              <a:rPr lang="en-MY" sz="2400" dirty="0"/>
              <a:t>Enhancing The Use Of Administrative  Data </a:t>
            </a:r>
            <a:r>
              <a:rPr lang="en-MY" sz="2400" dirty="0" smtClean="0"/>
              <a:t>Sources</a:t>
            </a:r>
            <a:endParaRPr lang="en-US" sz="2400" dirty="0"/>
          </a:p>
        </p:txBody>
      </p:sp>
      <p:sp>
        <p:nvSpPr>
          <p:cNvPr id="2" name="Slide Number Placeholder 1"/>
          <p:cNvSpPr>
            <a:spLocks noGrp="1"/>
          </p:cNvSpPr>
          <p:nvPr>
            <p:ph type="sldNum" sz="quarter" idx="12"/>
          </p:nvPr>
        </p:nvSpPr>
        <p:spPr>
          <a:xfrm>
            <a:off x="7010400" y="6466599"/>
            <a:ext cx="2133600" cy="365125"/>
          </a:xfrm>
        </p:spPr>
        <p:txBody>
          <a:bodyPr/>
          <a:lstStyle/>
          <a:p>
            <a:fld id="{DDD1F4CD-7F40-47F2-929A-85470AFD7746}" type="slidenum">
              <a:rPr lang="en-US" smtClean="0"/>
              <a:pPr/>
              <a:t>14</a:t>
            </a:fld>
            <a:endParaRPr lang="en-US" dirty="0"/>
          </a:p>
        </p:txBody>
      </p:sp>
      <p:graphicFrame>
        <p:nvGraphicFramePr>
          <p:cNvPr id="21" name="Content Placeholder 3"/>
          <p:cNvGraphicFramePr>
            <a:graphicFrameLocks noGrp="1"/>
          </p:cNvGraphicFramePr>
          <p:nvPr>
            <p:ph idx="4294967295"/>
            <p:extLst>
              <p:ext uri="{D42A27DB-BD31-4B8C-83A1-F6EECF244321}">
                <p14:modId xmlns:p14="http://schemas.microsoft.com/office/powerpoint/2010/main" xmlns="" val="2744552030"/>
              </p:ext>
            </p:extLst>
          </p:nvPr>
        </p:nvGraphicFramePr>
        <p:xfrm>
          <a:off x="0" y="5867400"/>
          <a:ext cx="8686800" cy="838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32308205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xmlns="" val="1474953373"/>
              </p:ext>
            </p:extLst>
          </p:nvPr>
        </p:nvGraphicFramePr>
        <p:xfrm>
          <a:off x="152400" y="1066800"/>
          <a:ext cx="86868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762000" y="31772"/>
            <a:ext cx="7157779" cy="882628"/>
          </a:xfrm>
        </p:spPr>
        <p:txBody>
          <a:bodyPr/>
          <a:lstStyle/>
          <a:p>
            <a:pPr lvl="0"/>
            <a:r>
              <a:rPr lang="en-MY" dirty="0"/>
              <a:t>Keeping The </a:t>
            </a:r>
            <a:r>
              <a:rPr lang="en-MY" dirty="0" smtClean="0"/>
              <a:t>MBR </a:t>
            </a:r>
            <a:r>
              <a:rPr lang="en-MY" dirty="0" smtClean="0"/>
              <a:t>Up </a:t>
            </a:r>
            <a:r>
              <a:rPr lang="en-MY" dirty="0"/>
              <a:t>To </a:t>
            </a:r>
            <a:r>
              <a:rPr lang="en-MY" dirty="0" smtClean="0"/>
              <a:t>Date</a:t>
            </a:r>
            <a:endParaRPr lang="en-US" dirty="0"/>
          </a:p>
        </p:txBody>
      </p:sp>
      <p:sp>
        <p:nvSpPr>
          <p:cNvPr id="3" name="Slide Number Placeholder 2"/>
          <p:cNvSpPr>
            <a:spLocks noGrp="1"/>
          </p:cNvSpPr>
          <p:nvPr>
            <p:ph type="sldNum" sz="quarter" idx="12"/>
          </p:nvPr>
        </p:nvSpPr>
        <p:spPr>
          <a:xfrm>
            <a:off x="7002517" y="6492875"/>
            <a:ext cx="2133600" cy="365125"/>
          </a:xfrm>
        </p:spPr>
        <p:txBody>
          <a:bodyPr/>
          <a:lstStyle/>
          <a:p>
            <a:fld id="{DDD1F4CD-7F40-47F2-929A-85470AFD7746}" type="slidenum">
              <a:rPr lang="en-US" smtClean="0"/>
              <a:pPr/>
              <a:t>15</a:t>
            </a:fld>
            <a:endParaRPr lang="en-US" dirty="0"/>
          </a:p>
        </p:txBody>
      </p:sp>
    </p:spTree>
    <p:extLst>
      <p:ext uri="{BB962C8B-B14F-4D97-AF65-F5344CB8AC3E}">
        <p14:creationId xmlns:p14="http://schemas.microsoft.com/office/powerpoint/2010/main" xmlns="" val="31917180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841923640"/>
              </p:ext>
            </p:extLst>
          </p:nvPr>
        </p:nvGraphicFramePr>
        <p:xfrm>
          <a:off x="-381000" y="1066800"/>
          <a:ext cx="111252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MY" sz="2600" dirty="0"/>
              <a:t> REDUCE RESPONDENT BURDEN</a:t>
            </a:r>
            <a:endParaRPr lang="en-US" sz="2600" dirty="0"/>
          </a:p>
        </p:txBody>
      </p:sp>
      <p:sp>
        <p:nvSpPr>
          <p:cNvPr id="3" name="Slide Number Placeholder 2"/>
          <p:cNvSpPr>
            <a:spLocks noGrp="1"/>
          </p:cNvSpPr>
          <p:nvPr>
            <p:ph type="sldNum" sz="quarter" idx="12"/>
          </p:nvPr>
        </p:nvSpPr>
        <p:spPr/>
        <p:txBody>
          <a:bodyPr/>
          <a:lstStyle/>
          <a:p>
            <a:fld id="{DDD1F4CD-7F40-47F2-929A-85470AFD7746}" type="slidenum">
              <a:rPr lang="en-US" b="1" smtClean="0">
                <a:solidFill>
                  <a:schemeClr val="tx1"/>
                </a:solidFill>
              </a:rPr>
              <a:pPr/>
              <a:t>16</a:t>
            </a:fld>
            <a:endParaRPr lang="en-US" b="1" dirty="0">
              <a:solidFill>
                <a:schemeClr val="tx1"/>
              </a:solidFill>
            </a:endParaRPr>
          </a:p>
        </p:txBody>
      </p:sp>
    </p:spTree>
    <p:extLst>
      <p:ext uri="{BB962C8B-B14F-4D97-AF65-F5344CB8AC3E}">
        <p14:creationId xmlns:p14="http://schemas.microsoft.com/office/powerpoint/2010/main" xmlns="" val="3038170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xmlns="" val="573077762"/>
              </p:ext>
            </p:extLst>
          </p:nvPr>
        </p:nvGraphicFramePr>
        <p:xfrm>
          <a:off x="381000" y="1397000"/>
          <a:ext cx="8458200" cy="485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609600" y="31772"/>
            <a:ext cx="7310178" cy="958828"/>
          </a:xfrm>
        </p:spPr>
        <p:txBody>
          <a:bodyPr/>
          <a:lstStyle/>
          <a:p>
            <a:pPr lvl="0"/>
            <a:r>
              <a:rPr lang="en-MY" dirty="0"/>
              <a:t>STRENGTHENING THE SAMPLING </a:t>
            </a:r>
            <a:r>
              <a:rPr lang="en-MY" dirty="0" smtClean="0"/>
              <a:t>ROLES</a:t>
            </a:r>
            <a:endParaRPr lang="en-US" dirty="0"/>
          </a:p>
        </p:txBody>
      </p:sp>
      <p:sp>
        <p:nvSpPr>
          <p:cNvPr id="3" name="Slide Number Placeholder 2"/>
          <p:cNvSpPr>
            <a:spLocks noGrp="1"/>
          </p:cNvSpPr>
          <p:nvPr>
            <p:ph type="sldNum" sz="quarter" idx="12"/>
          </p:nvPr>
        </p:nvSpPr>
        <p:spPr/>
        <p:txBody>
          <a:bodyPr/>
          <a:lstStyle/>
          <a:p>
            <a:fld id="{DDD1F4CD-7F40-47F2-929A-85470AFD7746}" type="slidenum">
              <a:rPr lang="en-US" b="1" smtClean="0">
                <a:solidFill>
                  <a:schemeClr val="tx1"/>
                </a:solidFill>
              </a:rPr>
              <a:pPr/>
              <a:t>17</a:t>
            </a:fld>
            <a:endParaRPr lang="en-US" b="1" dirty="0">
              <a:solidFill>
                <a:schemeClr val="tx1"/>
              </a:solidFill>
            </a:endParaRPr>
          </a:p>
        </p:txBody>
      </p:sp>
    </p:spTree>
    <p:extLst>
      <p:ext uri="{BB962C8B-B14F-4D97-AF65-F5344CB8AC3E}">
        <p14:creationId xmlns:p14="http://schemas.microsoft.com/office/powerpoint/2010/main" xmlns="" val="33926160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18512"/>
          <a:stretch/>
        </p:blipFill>
        <p:spPr bwMode="auto">
          <a:xfrm>
            <a:off x="-26276" y="1"/>
            <a:ext cx="9017876" cy="5791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Content Placeholder 12"/>
          <p:cNvPicPr>
            <a:picLocks noGrp="1" noChangeAspect="1"/>
          </p:cNvPicPr>
          <p:nvPr>
            <p:ph idx="1"/>
          </p:nvPr>
        </p:nvPicPr>
        <p:blipFill rotWithShape="1">
          <a:blip r:embed="rId3" cstate="print">
            <a:extLst>
              <a:ext uri="{28A0092B-C50C-407E-A947-70E740481C1C}">
                <a14:useLocalDpi xmlns:a14="http://schemas.microsoft.com/office/drawing/2010/main" xmlns="" val="0"/>
              </a:ext>
            </a:extLst>
          </a:blip>
          <a:srcRect b="47144"/>
          <a:stretch/>
        </p:blipFill>
        <p:spPr>
          <a:xfrm>
            <a:off x="-170793" y="3799820"/>
            <a:ext cx="9306910" cy="3252952"/>
          </a:xfrm>
          <a:effectLst>
            <a:softEdge rad="317500"/>
          </a:effectLst>
        </p:spPr>
      </p:pic>
      <p:sp>
        <p:nvSpPr>
          <p:cNvPr id="3" name="Slide Number Placeholder 2"/>
          <p:cNvSpPr>
            <a:spLocks noGrp="1"/>
          </p:cNvSpPr>
          <p:nvPr>
            <p:ph type="sldNum" sz="quarter" idx="12"/>
          </p:nvPr>
        </p:nvSpPr>
        <p:spPr>
          <a:xfrm>
            <a:off x="6989379" y="6492875"/>
            <a:ext cx="2133600" cy="365125"/>
          </a:xfrm>
        </p:spPr>
        <p:txBody>
          <a:bodyPr/>
          <a:lstStyle/>
          <a:p>
            <a:fld id="{CDAB63D8-7BE6-40D3-9F88-B9B59B206A15}" type="slidenum">
              <a:rPr lang="en-US" smtClean="0"/>
              <a:pPr/>
              <a:t>18</a:t>
            </a:fld>
            <a:endParaRPr lang="en-US" dirty="0"/>
          </a:p>
        </p:txBody>
      </p:sp>
      <p:pic>
        <p:nvPicPr>
          <p:cNvPr id="7"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85518" y="1"/>
            <a:ext cx="2768992" cy="60959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 name="Group 11"/>
          <p:cNvGrpSpPr/>
          <p:nvPr/>
        </p:nvGrpSpPr>
        <p:grpSpPr>
          <a:xfrm>
            <a:off x="1828800" y="819109"/>
            <a:ext cx="4020207" cy="2045576"/>
            <a:chOff x="1016793" y="1231024"/>
            <a:chExt cx="3190876" cy="1650534"/>
          </a:xfrm>
        </p:grpSpPr>
        <p:pic>
          <p:nvPicPr>
            <p:cNvPr id="5" name="Picture 3"/>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23401" t="33380" r="26858" b="15783"/>
            <a:stretch/>
          </p:blipFill>
          <p:spPr bwMode="auto">
            <a:xfrm>
              <a:off x="1016793" y="1561689"/>
              <a:ext cx="1530322" cy="50359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81356" t="9834" r="-485" b="50911"/>
            <a:stretch/>
          </p:blipFill>
          <p:spPr bwMode="auto">
            <a:xfrm>
              <a:off x="2555081" y="1561689"/>
              <a:ext cx="1652588" cy="13198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3"/>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b="65384"/>
            <a:stretch/>
          </p:blipFill>
          <p:spPr bwMode="auto">
            <a:xfrm>
              <a:off x="1016793" y="1231024"/>
              <a:ext cx="3076575"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17" name="TextBox 16"/>
          <p:cNvSpPr txBox="1"/>
          <p:nvPr/>
        </p:nvSpPr>
        <p:spPr>
          <a:xfrm>
            <a:off x="457201" y="3276600"/>
            <a:ext cx="5867400"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Arial" pitchFamily="34" charset="0"/>
              <a:buChar char="•"/>
            </a:pPr>
            <a:r>
              <a:rPr lang="en-US" sz="2400" dirty="0" smtClean="0">
                <a:latin typeface="Trebuchet MS" pitchFamily="34" charset="0"/>
              </a:rPr>
              <a:t>In future </a:t>
            </a:r>
            <a:r>
              <a:rPr lang="en-US" sz="2400" dirty="0" smtClean="0">
                <a:latin typeface="Trebuchet MS" pitchFamily="34" charset="0"/>
              </a:rPr>
              <a:t>the </a:t>
            </a:r>
            <a:r>
              <a:rPr lang="en-US" sz="2400" dirty="0" smtClean="0">
                <a:latin typeface="Trebuchet MS" pitchFamily="34" charset="0"/>
              </a:rPr>
              <a:t>update will be visualized and analyzed through Geographic  Information System Module. This will enhance the accuracy and quality of the </a:t>
            </a:r>
            <a:r>
              <a:rPr lang="en-US" sz="2400" dirty="0" smtClean="0">
                <a:latin typeface="Trebuchet MS" pitchFamily="34" charset="0"/>
              </a:rPr>
              <a:t>register</a:t>
            </a:r>
            <a:r>
              <a:rPr lang="en-US" sz="2400" dirty="0" smtClean="0">
                <a:latin typeface="Trebuchet MS" pitchFamily="34" charset="0"/>
              </a:rPr>
              <a:t>.   </a:t>
            </a:r>
            <a:endParaRPr lang="en-US" sz="2400" dirty="0">
              <a:latin typeface="Trebuchet MS" pitchFamily="34" charset="0"/>
            </a:endParaRPr>
          </a:p>
        </p:txBody>
      </p:sp>
    </p:spTree>
    <p:extLst>
      <p:ext uri="{BB962C8B-B14F-4D97-AF65-F5344CB8AC3E}">
        <p14:creationId xmlns:p14="http://schemas.microsoft.com/office/powerpoint/2010/main" xmlns="" val="22872952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946782681"/>
              </p:ext>
            </p:extLst>
          </p:nvPr>
        </p:nvGraphicFramePr>
        <p:xfrm>
          <a:off x="381000" y="1773535"/>
          <a:ext cx="8229600" cy="180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514600" y="1210270"/>
            <a:ext cx="3657600" cy="461665"/>
          </a:xfrm>
          <a:prstGeom prst="rect">
            <a:avLst/>
          </a:prstGeom>
          <a:solidFill>
            <a:srgbClr val="002060"/>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MY" sz="2400" b="1">
                <a:solidFill>
                  <a:prstClr val="white"/>
                </a:solidFill>
              </a:rPr>
              <a:t>BUSINESS DEMOGRAPHY </a:t>
            </a:r>
            <a:endParaRPr lang="en-US" sz="2400" b="1">
              <a:solidFill>
                <a:prstClr val="white"/>
              </a:solidFill>
            </a:endParaRPr>
          </a:p>
        </p:txBody>
      </p:sp>
      <p:sp>
        <p:nvSpPr>
          <p:cNvPr id="13" name="TextBox 12"/>
          <p:cNvSpPr txBox="1"/>
          <p:nvPr/>
        </p:nvSpPr>
        <p:spPr>
          <a:xfrm>
            <a:off x="2590800" y="3805535"/>
            <a:ext cx="3657600" cy="461665"/>
          </a:xfrm>
          <a:prstGeom prst="rect">
            <a:avLst/>
          </a:prstGeom>
          <a:solidFill>
            <a:schemeClr val="accent4">
              <a:lumMod val="50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MY" sz="2400" b="1" dirty="0">
                <a:solidFill>
                  <a:prstClr val="white"/>
                </a:solidFill>
              </a:rPr>
              <a:t>BUSINESS PROFILING</a:t>
            </a:r>
            <a:endParaRPr lang="en-US" sz="2400" b="1" dirty="0">
              <a:solidFill>
                <a:prstClr val="white"/>
              </a:solidFill>
            </a:endParaRPr>
          </a:p>
        </p:txBody>
      </p:sp>
      <p:graphicFrame>
        <p:nvGraphicFramePr>
          <p:cNvPr id="14" name="Diagram 13"/>
          <p:cNvGraphicFramePr/>
          <p:nvPr>
            <p:extLst>
              <p:ext uri="{D42A27DB-BD31-4B8C-83A1-F6EECF244321}">
                <p14:modId xmlns:p14="http://schemas.microsoft.com/office/powerpoint/2010/main" xmlns="" val="261953887"/>
              </p:ext>
            </p:extLst>
          </p:nvPr>
        </p:nvGraphicFramePr>
        <p:xfrm>
          <a:off x="381000" y="4343400"/>
          <a:ext cx="8229600" cy="2362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itle 1"/>
          <p:cNvSpPr>
            <a:spLocks noGrp="1"/>
          </p:cNvSpPr>
          <p:nvPr>
            <p:ph type="title"/>
          </p:nvPr>
        </p:nvSpPr>
        <p:spPr>
          <a:xfrm>
            <a:off x="304800" y="31772"/>
            <a:ext cx="7619999" cy="1035028"/>
          </a:xfrm>
        </p:spPr>
        <p:txBody>
          <a:bodyPr/>
          <a:lstStyle/>
          <a:p>
            <a:pPr lvl="0"/>
            <a:r>
              <a:rPr lang="en-MY" sz="2600" dirty="0"/>
              <a:t>Establishing </a:t>
            </a:r>
            <a:r>
              <a:rPr lang="en-MY" sz="2600" dirty="0" smtClean="0"/>
              <a:t>Business Demography Statistics And </a:t>
            </a:r>
            <a:r>
              <a:rPr lang="en-MY" sz="2600" dirty="0"/>
              <a:t>Business </a:t>
            </a:r>
            <a:r>
              <a:rPr lang="en-MY" sz="2600" dirty="0" smtClean="0"/>
              <a:t>Profiling</a:t>
            </a:r>
            <a:endParaRPr lang="en-US" sz="2600" dirty="0"/>
          </a:p>
        </p:txBody>
      </p:sp>
      <p:sp>
        <p:nvSpPr>
          <p:cNvPr id="3" name="Slide Number Placeholder 2"/>
          <p:cNvSpPr>
            <a:spLocks noGrp="1"/>
          </p:cNvSpPr>
          <p:nvPr>
            <p:ph type="sldNum" sz="quarter" idx="12"/>
          </p:nvPr>
        </p:nvSpPr>
        <p:spPr/>
        <p:txBody>
          <a:bodyPr/>
          <a:lstStyle/>
          <a:p>
            <a:fld id="{DDD1F4CD-7F40-47F2-929A-85470AFD7746}" type="slidenum">
              <a:rPr lang="en-US" smtClean="0"/>
              <a:pPr/>
              <a:t>19</a:t>
            </a:fld>
            <a:endParaRPr lang="en-US" dirty="0"/>
          </a:p>
        </p:txBody>
      </p:sp>
    </p:spTree>
    <p:extLst>
      <p:ext uri="{BB962C8B-B14F-4D97-AF65-F5344CB8AC3E}">
        <p14:creationId xmlns:p14="http://schemas.microsoft.com/office/powerpoint/2010/main" xmlns="" val="1912863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799" y="31772"/>
            <a:ext cx="6852979" cy="882628"/>
          </a:xfrm>
        </p:spPr>
        <p:txBody>
          <a:bodyPr/>
          <a:lstStyle/>
          <a:p>
            <a:r>
              <a:rPr lang="en-MY" b="0" dirty="0" smtClean="0">
                <a:ln w="18415" cmpd="sng">
                  <a:solidFill>
                    <a:srgbClr val="FFFFFF"/>
                  </a:solidFill>
                  <a:prstDash val="solid"/>
                </a:ln>
                <a:latin typeface="Bernard MT Condensed" pitchFamily="18" charset="0"/>
              </a:rPr>
              <a:t>PURPOSE OF PRESENTATION </a:t>
            </a:r>
            <a:endParaRPr lang="en-US" b="0" dirty="0">
              <a:latin typeface="Bernard MT Condensed" pitchFamily="18" charset="0"/>
            </a:endParaRPr>
          </a:p>
        </p:txBody>
      </p:sp>
      <p:graphicFrame>
        <p:nvGraphicFramePr>
          <p:cNvPr id="5" name="Diagram 4"/>
          <p:cNvGraphicFramePr/>
          <p:nvPr>
            <p:extLst>
              <p:ext uri="{D42A27DB-BD31-4B8C-83A1-F6EECF244321}">
                <p14:modId xmlns:p14="http://schemas.microsoft.com/office/powerpoint/2010/main" xmlns="" val="526490045"/>
              </p:ext>
            </p:extLst>
          </p:nvPr>
        </p:nvGraphicFramePr>
        <p:xfrm>
          <a:off x="152400" y="1600200"/>
          <a:ext cx="8991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CDAB63D8-7BE6-40D3-9F88-B9B59B206A15}" type="slidenum">
              <a:rPr lang="en-US" smtClean="0"/>
              <a:pPr/>
              <a:t>2</a:t>
            </a:fld>
            <a:endParaRPr lang="en-US"/>
          </a:p>
        </p:txBody>
      </p:sp>
    </p:spTree>
    <p:extLst>
      <p:ext uri="{BB962C8B-B14F-4D97-AF65-F5344CB8AC3E}">
        <p14:creationId xmlns:p14="http://schemas.microsoft.com/office/powerpoint/2010/main" xmlns="" val="24924474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xmlns="" val="2159411321"/>
              </p:ext>
            </p:extLst>
          </p:nvPr>
        </p:nvGraphicFramePr>
        <p:xfrm>
          <a:off x="152400" y="1219200"/>
          <a:ext cx="87630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en-MY" dirty="0"/>
              <a:t>CONCLUSION</a:t>
            </a:r>
            <a:endParaRPr lang="en-US" dirty="0"/>
          </a:p>
        </p:txBody>
      </p:sp>
      <p:sp>
        <p:nvSpPr>
          <p:cNvPr id="3" name="Slide Number Placeholder 2"/>
          <p:cNvSpPr>
            <a:spLocks noGrp="1"/>
          </p:cNvSpPr>
          <p:nvPr>
            <p:ph type="sldNum" sz="quarter" idx="12"/>
          </p:nvPr>
        </p:nvSpPr>
        <p:spPr/>
        <p:txBody>
          <a:bodyPr/>
          <a:lstStyle/>
          <a:p>
            <a:fld id="{DDD1F4CD-7F40-47F2-929A-85470AFD7746}" type="slidenum">
              <a:rPr lang="en-US" smtClean="0"/>
              <a:pPr/>
              <a:t>20</a:t>
            </a:fld>
            <a:endParaRPr lang="en-US"/>
          </a:p>
        </p:txBody>
      </p:sp>
    </p:spTree>
    <p:extLst>
      <p:ext uri="{BB962C8B-B14F-4D97-AF65-F5344CB8AC3E}">
        <p14:creationId xmlns:p14="http://schemas.microsoft.com/office/powerpoint/2010/main" xmlns="" val="39368666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endParaRPr lang="en-US" dirty="0"/>
          </a:p>
        </p:txBody>
      </p:sp>
      <p:sp>
        <p:nvSpPr>
          <p:cNvPr id="3" name="Slide Number Placeholder 2"/>
          <p:cNvSpPr>
            <a:spLocks noGrp="1"/>
          </p:cNvSpPr>
          <p:nvPr>
            <p:ph type="sldNum" sz="quarter" idx="12"/>
          </p:nvPr>
        </p:nvSpPr>
        <p:spPr/>
        <p:txBody>
          <a:bodyPr/>
          <a:lstStyle/>
          <a:p>
            <a:fld id="{CDAB63D8-7BE6-40D3-9F88-B9B59B206A15}" type="slidenum">
              <a:rPr lang="en-US" smtClean="0"/>
              <a:pPr/>
              <a:t>21</a:t>
            </a:fld>
            <a:endParaRPr lang="en-US"/>
          </a:p>
        </p:txBody>
      </p:sp>
    </p:spTree>
    <p:extLst>
      <p:ext uri="{BB962C8B-B14F-4D97-AF65-F5344CB8AC3E}">
        <p14:creationId xmlns:p14="http://schemas.microsoft.com/office/powerpoint/2010/main" xmlns="" val="1275120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xmlns="" val="3851870666"/>
              </p:ext>
            </p:extLst>
          </p:nvPr>
        </p:nvGraphicFramePr>
        <p:xfrm>
          <a:off x="381000" y="457200"/>
          <a:ext cx="8092894" cy="5238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685800" y="2438400"/>
            <a:ext cx="4495800" cy="1569660"/>
          </a:xfrm>
          <a:prstGeom prst="rect">
            <a:avLst/>
          </a:prstGeom>
          <a:noFill/>
        </p:spPr>
        <p:txBody>
          <a:bodyPr wrap="square" rtlCol="0">
            <a:spAutoFit/>
          </a:bodyPr>
          <a:lstStyle/>
          <a:p>
            <a:pPr algn="ct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OUTLINE </a:t>
            </a:r>
          </a:p>
          <a:p>
            <a:pPr algn="ct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OF THE </a:t>
            </a:r>
          </a:p>
          <a:p>
            <a:pPr algn="ct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PRESENTATION</a:t>
            </a:r>
            <a:b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9" name="Group 13"/>
          <p:cNvGrpSpPr/>
          <p:nvPr/>
        </p:nvGrpSpPr>
        <p:grpSpPr>
          <a:xfrm>
            <a:off x="2704815" y="2367546"/>
            <a:ext cx="5770554" cy="1081990"/>
            <a:chOff x="2475269" y="2927285"/>
            <a:chExt cx="5770554" cy="1054708"/>
          </a:xfrm>
          <a:solidFill>
            <a:schemeClr val="accent1">
              <a:lumMod val="40000"/>
              <a:lumOff val="60000"/>
            </a:schemeClr>
          </a:solidFill>
          <a:effectLst>
            <a:outerShdw blurRad="50800" dist="38100" algn="l" rotWithShape="0">
              <a:prstClr val="black">
                <a:alpha val="40000"/>
              </a:prstClr>
            </a:outerShdw>
          </a:effectLst>
        </p:grpSpPr>
        <p:sp>
          <p:nvSpPr>
            <p:cNvPr id="13" name="TextBox 12"/>
            <p:cNvSpPr txBox="1"/>
            <p:nvPr/>
          </p:nvSpPr>
          <p:spPr>
            <a:xfrm>
              <a:off x="2485103" y="2927285"/>
              <a:ext cx="5760720" cy="450024"/>
            </a:xfrm>
            <a:prstGeom prst="rect">
              <a:avLst/>
            </a:prstGeom>
            <a:grpFill/>
            <a:ln>
              <a:solidFill>
                <a:schemeClr val="accent3">
                  <a:lumMod val="20000"/>
                  <a:lumOff val="80000"/>
                </a:schemeClr>
              </a:solidFill>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r>
                <a:rPr lang="en-US" sz="2400" dirty="0">
                  <a:solidFill>
                    <a:sysClr val="windowText" lastClr="000000"/>
                  </a:solidFill>
                  <a:effectLst>
                    <a:glow rad="63500">
                      <a:srgbClr val="7CCA62">
                        <a:satMod val="175000"/>
                        <a:alpha val="40000"/>
                      </a:srgbClr>
                    </a:glow>
                  </a:effectLst>
                </a:rPr>
                <a:t>	</a:t>
              </a:r>
              <a:r>
                <a:rPr lang="en-MY" sz="2400" b="1" dirty="0" smtClean="0">
                  <a:solidFill>
                    <a:srgbClr val="000000"/>
                  </a:solidFill>
                </a:rPr>
                <a:t> Malaysia Business Register (MBR</a:t>
              </a:r>
              <a:r>
                <a:rPr lang="en-MY" sz="2400" b="1" dirty="0">
                  <a:solidFill>
                    <a:srgbClr val="000000"/>
                  </a:solidFill>
                </a:rPr>
                <a:t>) </a:t>
              </a:r>
              <a:endParaRPr lang="en-US" sz="2400" b="1" dirty="0">
                <a:solidFill>
                  <a:srgbClr val="000000"/>
                </a:solidFill>
              </a:endParaRPr>
            </a:p>
          </p:txBody>
        </p:sp>
        <p:sp>
          <p:nvSpPr>
            <p:cNvPr id="14" name="TextBox 13"/>
            <p:cNvSpPr txBox="1"/>
            <p:nvPr/>
          </p:nvSpPr>
          <p:spPr>
            <a:xfrm>
              <a:off x="2475269" y="3531968"/>
              <a:ext cx="5769079" cy="450025"/>
            </a:xfrm>
            <a:prstGeom prst="rect">
              <a:avLst/>
            </a:prstGeom>
            <a:grpFill/>
            <a:ln>
              <a:solidFill>
                <a:schemeClr val="accent3">
                  <a:lumMod val="20000"/>
                  <a:lumOff val="80000"/>
                </a:schemeClr>
              </a:solidFill>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r>
                <a:rPr lang="en-US" sz="2400" dirty="0">
                  <a:solidFill>
                    <a:sysClr val="windowText" lastClr="000000"/>
                  </a:solidFill>
                  <a:effectLst>
                    <a:glow rad="63500">
                      <a:srgbClr val="7CCA62">
                        <a:satMod val="175000"/>
                        <a:alpha val="40000"/>
                      </a:srgbClr>
                    </a:glow>
                  </a:effectLst>
                </a:rPr>
                <a:t>	</a:t>
              </a:r>
              <a:r>
                <a:rPr lang="en-MY" sz="2400" b="1" dirty="0">
                  <a:solidFill>
                    <a:srgbClr val="000000"/>
                  </a:solidFill>
                </a:rPr>
                <a:t>Strengthening the </a:t>
              </a:r>
              <a:r>
                <a:rPr lang="en-MY" sz="2400" b="1" dirty="0" smtClean="0">
                  <a:solidFill>
                    <a:srgbClr val="000000"/>
                  </a:solidFill>
                </a:rPr>
                <a:t>MBR</a:t>
              </a:r>
              <a:endParaRPr lang="en-US" sz="2400" b="1" dirty="0">
                <a:solidFill>
                  <a:srgbClr val="000000"/>
                </a:solidFill>
              </a:endParaRPr>
            </a:p>
          </p:txBody>
        </p:sp>
      </p:grpSp>
      <p:sp>
        <p:nvSpPr>
          <p:cNvPr id="17" name="TextBox 16"/>
          <p:cNvSpPr txBox="1"/>
          <p:nvPr/>
        </p:nvSpPr>
        <p:spPr>
          <a:xfrm>
            <a:off x="2697480" y="1752599"/>
            <a:ext cx="5760720" cy="461665"/>
          </a:xfrm>
          <a:prstGeom prst="rect">
            <a:avLst/>
          </a:prstGeom>
          <a:solidFill>
            <a:schemeClr val="accent1">
              <a:lumMod val="40000"/>
              <a:lumOff val="60000"/>
            </a:schemeClr>
          </a:solidFill>
          <a:ln>
            <a:solidFill>
              <a:schemeClr val="accent3">
                <a:lumMod val="20000"/>
                <a:lumOff val="80000"/>
              </a:schemeClr>
            </a:solidFill>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r>
              <a:rPr lang="en-US" sz="2400" dirty="0">
                <a:solidFill>
                  <a:sysClr val="windowText" lastClr="000000"/>
                </a:solidFill>
                <a:effectLst>
                  <a:glow rad="63500">
                    <a:srgbClr val="7CCA62">
                      <a:satMod val="175000"/>
                      <a:alpha val="40000"/>
                    </a:srgbClr>
                  </a:glow>
                </a:effectLst>
              </a:rPr>
              <a:t>	</a:t>
            </a:r>
            <a:r>
              <a:rPr lang="en-MY" sz="2400" b="1" dirty="0">
                <a:solidFill>
                  <a:srgbClr val="000000"/>
                </a:solidFill>
              </a:rPr>
              <a:t>Introduction</a:t>
            </a:r>
            <a:endParaRPr lang="en-US" sz="2400" b="1" dirty="0">
              <a:solidFill>
                <a:srgbClr val="000000"/>
              </a:solidFill>
            </a:endParaRPr>
          </a:p>
        </p:txBody>
      </p:sp>
      <p:sp>
        <p:nvSpPr>
          <p:cNvPr id="18" name="TextBox 17"/>
          <p:cNvSpPr txBox="1"/>
          <p:nvPr/>
        </p:nvSpPr>
        <p:spPr>
          <a:xfrm>
            <a:off x="2697480" y="3657600"/>
            <a:ext cx="5760720" cy="461665"/>
          </a:xfrm>
          <a:prstGeom prst="rect">
            <a:avLst/>
          </a:prstGeom>
          <a:solidFill>
            <a:schemeClr val="accent1">
              <a:lumMod val="40000"/>
              <a:lumOff val="60000"/>
            </a:schemeClr>
          </a:solidFill>
          <a:ln>
            <a:solidFill>
              <a:schemeClr val="accent3">
                <a:lumMod val="20000"/>
                <a:lumOff val="80000"/>
              </a:schemeClr>
            </a:solidFill>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r>
              <a:rPr lang="en-US" sz="2400" dirty="0">
                <a:solidFill>
                  <a:sysClr val="windowText" lastClr="000000"/>
                </a:solidFill>
                <a:effectLst>
                  <a:glow rad="63500">
                    <a:srgbClr val="7CCA62">
                      <a:satMod val="175000"/>
                      <a:alpha val="40000"/>
                    </a:srgbClr>
                  </a:glow>
                </a:effectLst>
              </a:rPr>
              <a:t>	</a:t>
            </a:r>
            <a:r>
              <a:rPr lang="en-MY" sz="2400" b="1" dirty="0">
                <a:solidFill>
                  <a:srgbClr val="000000"/>
                </a:solidFill>
              </a:rPr>
              <a:t>Conclusion</a:t>
            </a:r>
            <a:endParaRPr lang="en-US" sz="2400" b="1" dirty="0">
              <a:solidFill>
                <a:srgbClr val="000000"/>
              </a:solidFill>
            </a:endParaRPr>
          </a:p>
        </p:txBody>
      </p:sp>
      <p:sp>
        <p:nvSpPr>
          <p:cNvPr id="3" name="Slide Number Placeholder 2"/>
          <p:cNvSpPr>
            <a:spLocks noGrp="1"/>
          </p:cNvSpPr>
          <p:nvPr>
            <p:ph type="sldNum" sz="quarter" idx="12"/>
          </p:nvPr>
        </p:nvSpPr>
        <p:spPr>
          <a:xfrm>
            <a:off x="7018211" y="6498130"/>
            <a:ext cx="2133600" cy="365125"/>
          </a:xfrm>
        </p:spPr>
        <p:txBody>
          <a:bodyPr/>
          <a:lstStyle/>
          <a:p>
            <a:fld id="{DDD1F4CD-7F40-47F2-929A-85470AFD7746}" type="slidenum">
              <a:rPr lang="en-US" smtClean="0">
                <a:solidFill>
                  <a:srgbClr val="000000"/>
                </a:solidFill>
              </a:rPr>
              <a:pPr/>
              <a:t>3</a:t>
            </a:fld>
            <a:endParaRPr lang="en-US" dirty="0">
              <a:solidFill>
                <a:srgbClr val="000000"/>
              </a:solidFill>
            </a:endParaRPr>
          </a:p>
        </p:txBody>
      </p:sp>
    </p:spTree>
    <p:extLst>
      <p:ext uri="{BB962C8B-B14F-4D97-AF65-F5344CB8AC3E}">
        <p14:creationId xmlns:p14="http://schemas.microsoft.com/office/powerpoint/2010/main" xmlns="" val="256045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22"/>
          <p:cNvSpPr/>
          <p:nvPr/>
        </p:nvSpPr>
        <p:spPr>
          <a:xfrm>
            <a:off x="0" y="-14362"/>
            <a:ext cx="4477407"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n w="76200">
                <a:solidFill>
                  <a:schemeClr val="accent2">
                    <a:lumMod val="50000"/>
                  </a:schemeClr>
                </a:solidFill>
              </a:ln>
            </a:endParaRPr>
          </a:p>
        </p:txBody>
      </p:sp>
      <p:sp>
        <p:nvSpPr>
          <p:cNvPr id="12" name="Rectangle 11"/>
          <p:cNvSpPr/>
          <p:nvPr/>
        </p:nvSpPr>
        <p:spPr>
          <a:xfrm>
            <a:off x="4572000" y="0"/>
            <a:ext cx="4572000" cy="6858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n w="76200">
                <a:solidFill>
                  <a:srgbClr val="C00000"/>
                </a:solidFill>
              </a:ln>
            </a:endParaRPr>
          </a:p>
        </p:txBody>
      </p:sp>
      <p:sp>
        <p:nvSpPr>
          <p:cNvPr id="7" name="Rectangle 6"/>
          <p:cNvSpPr/>
          <p:nvPr/>
        </p:nvSpPr>
        <p:spPr>
          <a:xfrm>
            <a:off x="917029" y="1219200"/>
            <a:ext cx="3417162" cy="177196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2300" b="1" dirty="0" smtClean="0">
                <a:solidFill>
                  <a:schemeClr val="tx1"/>
                </a:solidFill>
                <a:latin typeface="Book Antiqua" pitchFamily="18" charset="0"/>
              </a:rPr>
              <a:t>It is a </a:t>
            </a:r>
            <a:r>
              <a:rPr lang="en-US" sz="2300" b="1" dirty="0" smtClean="0">
                <a:solidFill>
                  <a:schemeClr val="tx1"/>
                </a:solidFill>
                <a:latin typeface="Book Antiqua" pitchFamily="18" charset="0"/>
              </a:rPr>
              <a:t>comprehensive master </a:t>
            </a:r>
            <a:r>
              <a:rPr lang="en-US" sz="2300" b="1" dirty="0" smtClean="0">
                <a:solidFill>
                  <a:schemeClr val="tx1"/>
                </a:solidFill>
                <a:latin typeface="Book Antiqua" pitchFamily="18" charset="0"/>
              </a:rPr>
              <a:t>list of businesses and companies operating in Malaysia.   </a:t>
            </a:r>
            <a:endParaRPr lang="en-US" sz="2300" b="1" dirty="0">
              <a:solidFill>
                <a:schemeClr val="tx1"/>
              </a:solidFill>
              <a:latin typeface="Book Antiqua" pitchFamily="18" charset="0"/>
            </a:endParaRPr>
          </a:p>
        </p:txBody>
      </p:sp>
      <p:sp>
        <p:nvSpPr>
          <p:cNvPr id="9" name="Rectangle 8"/>
          <p:cNvSpPr/>
          <p:nvPr/>
        </p:nvSpPr>
        <p:spPr>
          <a:xfrm>
            <a:off x="885496" y="3200400"/>
            <a:ext cx="3450021" cy="2514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r>
              <a:rPr lang="en-US" sz="2300" b="1" dirty="0" smtClean="0">
                <a:latin typeface="Book Antiqua" pitchFamily="18" charset="0"/>
              </a:rPr>
              <a:t>Basic pillar in the system of  </a:t>
            </a:r>
            <a:r>
              <a:rPr lang="en-US" sz="2300" b="1" dirty="0" smtClean="0">
                <a:latin typeface="Book Antiqua" pitchFamily="18" charset="0"/>
              </a:rPr>
              <a:t>Malaysia Economic </a:t>
            </a:r>
            <a:r>
              <a:rPr lang="en-US" sz="2300" b="1" dirty="0" smtClean="0">
                <a:latin typeface="Book Antiqua" pitchFamily="18" charset="0"/>
              </a:rPr>
              <a:t>Statistics which facilitate the collection, interpretation and dissemination.</a:t>
            </a:r>
          </a:p>
        </p:txBody>
      </p:sp>
      <p:sp>
        <p:nvSpPr>
          <p:cNvPr id="14" name="Rectangle 13"/>
          <p:cNvSpPr/>
          <p:nvPr/>
        </p:nvSpPr>
        <p:spPr>
          <a:xfrm>
            <a:off x="5624348" y="121454"/>
            <a:ext cx="3471041" cy="91595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r>
              <a:rPr lang="en-MY" sz="2100" b="1" dirty="0" smtClean="0">
                <a:solidFill>
                  <a:schemeClr val="tx1"/>
                </a:solidFill>
                <a:latin typeface="Book Antiqua" pitchFamily="18" charset="0"/>
              </a:rPr>
              <a:t>For The Detection And Construction Statistical Units</a:t>
            </a:r>
            <a:endParaRPr lang="en-US" sz="2100" b="1" dirty="0">
              <a:solidFill>
                <a:schemeClr val="tx1"/>
              </a:solidFill>
              <a:latin typeface="Book Antiqua" pitchFamily="18" charset="0"/>
            </a:endParaRPr>
          </a:p>
        </p:txBody>
      </p:sp>
      <p:sp>
        <p:nvSpPr>
          <p:cNvPr id="15" name="Rectangle 14"/>
          <p:cNvSpPr/>
          <p:nvPr/>
        </p:nvSpPr>
        <p:spPr>
          <a:xfrm>
            <a:off x="5602013" y="1295400"/>
            <a:ext cx="3486807" cy="1143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r>
              <a:rPr lang="en-MY" sz="2100" b="1" dirty="0" smtClean="0">
                <a:latin typeface="Book Antiqua" pitchFamily="18" charset="0"/>
              </a:rPr>
              <a:t>As A Tool For The Preparations And Coordination Of Surveys</a:t>
            </a:r>
            <a:endParaRPr lang="en-US" sz="2100" b="1" dirty="0" smtClean="0">
              <a:latin typeface="Book Antiqua" pitchFamily="18" charset="0"/>
            </a:endParaRPr>
          </a:p>
        </p:txBody>
      </p:sp>
      <p:sp>
        <p:nvSpPr>
          <p:cNvPr id="18" name="Rectangle 17"/>
          <p:cNvSpPr/>
          <p:nvPr/>
        </p:nvSpPr>
        <p:spPr>
          <a:xfrm>
            <a:off x="5602014" y="2648722"/>
            <a:ext cx="3486807" cy="173648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r>
              <a:rPr lang="en-MY" sz="2100" b="1" dirty="0" smtClean="0">
                <a:latin typeface="Book Antiqua" pitchFamily="18" charset="0"/>
              </a:rPr>
              <a:t>As A Source Of Information For Analysis Of The Business </a:t>
            </a:r>
            <a:r>
              <a:rPr lang="en-MY" sz="2100" b="1" dirty="0" smtClean="0">
                <a:latin typeface="Book Antiqua" pitchFamily="18" charset="0"/>
              </a:rPr>
              <a:t>Population</a:t>
            </a:r>
            <a:endParaRPr lang="en-US" sz="2100" b="1" dirty="0" smtClean="0">
              <a:latin typeface="Book Antiqua" pitchFamily="18" charset="0"/>
            </a:endParaRPr>
          </a:p>
        </p:txBody>
      </p:sp>
      <p:sp>
        <p:nvSpPr>
          <p:cNvPr id="19" name="Rectangle 18"/>
          <p:cNvSpPr/>
          <p:nvPr/>
        </p:nvSpPr>
        <p:spPr>
          <a:xfrm>
            <a:off x="5602014" y="4600701"/>
            <a:ext cx="3513083" cy="103809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r>
              <a:rPr lang="en-MY" sz="2100" b="1" dirty="0" smtClean="0">
                <a:latin typeface="Book Antiqua" pitchFamily="18" charset="0"/>
              </a:rPr>
              <a:t>As A Tool For Mobilisation Of Administrative Data</a:t>
            </a:r>
            <a:endParaRPr lang="en-US" sz="2100" b="1" dirty="0" smtClean="0">
              <a:latin typeface="Book Antiqua" pitchFamily="18" charset="0"/>
            </a:endParaRPr>
          </a:p>
        </p:txBody>
      </p:sp>
      <p:sp>
        <p:nvSpPr>
          <p:cNvPr id="20" name="Rectangle 19"/>
          <p:cNvSpPr/>
          <p:nvPr/>
        </p:nvSpPr>
        <p:spPr>
          <a:xfrm>
            <a:off x="5602014" y="5930057"/>
            <a:ext cx="3515710" cy="762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r>
              <a:rPr lang="en-MY" sz="2100" b="1" dirty="0" smtClean="0">
                <a:latin typeface="Book Antiqua" pitchFamily="18" charset="0"/>
              </a:rPr>
              <a:t>As An Integration And Dissemination Tool.</a:t>
            </a:r>
            <a:endParaRPr lang="en-US" sz="2100" b="1" dirty="0">
              <a:latin typeface="Book Antiqua" pitchFamily="18" charset="0"/>
            </a:endParaRPr>
          </a:p>
        </p:txBody>
      </p:sp>
      <p:sp>
        <p:nvSpPr>
          <p:cNvPr id="21" name="Flowchart: Alternate Process 20"/>
          <p:cNvSpPr/>
          <p:nvPr/>
        </p:nvSpPr>
        <p:spPr>
          <a:xfrm flipH="1">
            <a:off x="152394" y="121454"/>
            <a:ext cx="533406" cy="6494606"/>
          </a:xfrm>
          <a:prstGeom prst="flowChartAlternateProcess">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2300" b="1" dirty="0" smtClean="0"/>
              <a:t>What is MBR?</a:t>
            </a:r>
            <a:endParaRPr lang="en-US" sz="2300" b="1" dirty="0"/>
          </a:p>
        </p:txBody>
      </p:sp>
      <p:sp>
        <p:nvSpPr>
          <p:cNvPr id="22" name="Flowchart: Alternate Process 21"/>
          <p:cNvSpPr/>
          <p:nvPr/>
        </p:nvSpPr>
        <p:spPr>
          <a:xfrm flipH="1">
            <a:off x="4648200" y="121454"/>
            <a:ext cx="838200" cy="6586369"/>
          </a:xfrm>
          <a:prstGeom prst="flowChartAlternateProcess">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2000" b="1" dirty="0"/>
              <a:t>ROLE </a:t>
            </a:r>
            <a:r>
              <a:rPr lang="en-US" sz="2000" b="1" dirty="0" smtClean="0"/>
              <a:t>OF MBR</a:t>
            </a:r>
            <a:endParaRPr lang="en-US" sz="2000" b="1" dirty="0"/>
          </a:p>
        </p:txBody>
      </p:sp>
    </p:spTree>
    <p:extLst>
      <p:ext uri="{BB962C8B-B14F-4D97-AF65-F5344CB8AC3E}">
        <p14:creationId xmlns:p14="http://schemas.microsoft.com/office/powerpoint/2010/main" xmlns="" val="2074146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lum bright="70000" contrast="-70000"/>
            <a:extLst>
              <a:ext uri="{28A0092B-C50C-407E-A947-70E740481C1C}">
                <a14:useLocalDpi xmlns:a14="http://schemas.microsoft.com/office/drawing/2010/main" xmlns="" val="0"/>
              </a:ext>
            </a:extLst>
          </a:blip>
          <a:srcRect/>
          <a:stretch>
            <a:fillRect/>
          </a:stretch>
        </p:blipFill>
        <p:spPr bwMode="auto">
          <a:xfrm>
            <a:off x="4547123" y="1754476"/>
            <a:ext cx="4545637" cy="502219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TextBox 40"/>
          <p:cNvSpPr txBox="1">
            <a:spLocks noChangeArrowheads="1"/>
          </p:cNvSpPr>
          <p:nvPr/>
        </p:nvSpPr>
        <p:spPr bwMode="auto">
          <a:xfrm>
            <a:off x="1752599" y="5382544"/>
            <a:ext cx="3886200" cy="584775"/>
          </a:xfrm>
          <a:prstGeom prst="leftArrowCallout">
            <a:avLst>
              <a:gd name="adj1" fmla="val 25000"/>
              <a:gd name="adj2" fmla="val 25000"/>
              <a:gd name="adj3" fmla="val 59954"/>
              <a:gd name="adj4" fmla="val 88400"/>
            </a:avLst>
          </a:prstGeom>
          <a:solidFill>
            <a:schemeClr val="accent2">
              <a:lumMod val="20000"/>
              <a:lumOff val="80000"/>
            </a:schemeClr>
          </a:solidFill>
          <a:ln w="28575">
            <a:solidFill>
              <a:srgbClr val="002060"/>
            </a:solidFill>
            <a:prstDash val="sysDot"/>
            <a:miter lim="800000"/>
            <a:headEnd/>
            <a:tailEnd/>
          </a:ln>
          <a:effectLst>
            <a:outerShdw blurRad="50800" dist="38100" algn="l" rotWithShape="0">
              <a:prstClr val="black">
                <a:alpha val="40000"/>
              </a:prstClr>
            </a:outerShdw>
          </a:effectLst>
          <a:scene3d>
            <a:camera prst="orthographicFront"/>
            <a:lightRig rig="threePt" dir="t"/>
          </a:scene3d>
          <a:sp3d>
            <a:bevelT/>
          </a:sp3d>
        </p:spPr>
        <p:txBody>
          <a:bodyPr wrap="square">
            <a:spAutoFit/>
          </a:bodyPr>
          <a:lstStyle/>
          <a:p>
            <a:r>
              <a:rPr lang="en-MY" sz="1600">
                <a:ln>
                  <a:solidFill>
                    <a:srgbClr val="04617B"/>
                  </a:solidFill>
                </a:ln>
                <a:solidFill>
                  <a:srgbClr val="04617B"/>
                </a:solidFill>
              </a:rPr>
              <a:t>Central Register System (CRS) was initiateds</a:t>
            </a:r>
            <a:endParaRPr lang="en-US" sz="1600">
              <a:ln>
                <a:solidFill>
                  <a:srgbClr val="04617B"/>
                </a:solidFill>
              </a:ln>
              <a:solidFill>
                <a:srgbClr val="04617B"/>
              </a:solidFill>
            </a:endParaRPr>
          </a:p>
        </p:txBody>
      </p:sp>
      <p:sp>
        <p:nvSpPr>
          <p:cNvPr id="14" name="TextBox 40"/>
          <p:cNvSpPr txBox="1">
            <a:spLocks noChangeArrowheads="1"/>
          </p:cNvSpPr>
          <p:nvPr/>
        </p:nvSpPr>
        <p:spPr bwMode="auto">
          <a:xfrm>
            <a:off x="2514599" y="4516031"/>
            <a:ext cx="4114800" cy="584775"/>
          </a:xfrm>
          <a:prstGeom prst="leftArrowCallout">
            <a:avLst>
              <a:gd name="adj1" fmla="val 36318"/>
              <a:gd name="adj2" fmla="val 25000"/>
              <a:gd name="adj3" fmla="val 59954"/>
              <a:gd name="adj4" fmla="val 88400"/>
            </a:avLst>
          </a:prstGeom>
          <a:solidFill>
            <a:schemeClr val="accent2">
              <a:lumMod val="20000"/>
              <a:lumOff val="80000"/>
            </a:schemeClr>
          </a:solidFill>
          <a:ln w="28575">
            <a:solidFill>
              <a:srgbClr val="002060"/>
            </a:solidFill>
            <a:prstDash val="sysDot"/>
            <a:miter lim="800000"/>
            <a:headEnd/>
            <a:tailEnd/>
          </a:ln>
          <a:effectLst>
            <a:outerShdw blurRad="50800" dist="38100" algn="l" rotWithShape="0">
              <a:prstClr val="black">
                <a:alpha val="40000"/>
              </a:prstClr>
            </a:outerShdw>
          </a:effectLst>
          <a:scene3d>
            <a:camera prst="orthographicFront"/>
            <a:lightRig rig="threePt" dir="t"/>
          </a:scene3d>
          <a:sp3d>
            <a:bevelT/>
          </a:sp3d>
        </p:spPr>
        <p:txBody>
          <a:bodyPr wrap="square">
            <a:spAutoFit/>
          </a:bodyPr>
          <a:lstStyle/>
          <a:p>
            <a:r>
              <a:rPr lang="en-MY" sz="1600">
                <a:ln>
                  <a:solidFill>
                    <a:srgbClr val="04617B"/>
                  </a:solidFill>
                </a:ln>
                <a:solidFill>
                  <a:srgbClr val="04617B"/>
                </a:solidFill>
              </a:rPr>
              <a:t>The CRS was set in a PC based using Dbase IV</a:t>
            </a:r>
            <a:endParaRPr lang="en-US" sz="1600">
              <a:ln>
                <a:solidFill>
                  <a:srgbClr val="04617B"/>
                </a:solidFill>
              </a:ln>
              <a:solidFill>
                <a:srgbClr val="04617B"/>
              </a:solidFill>
            </a:endParaRPr>
          </a:p>
        </p:txBody>
      </p:sp>
      <p:sp>
        <p:nvSpPr>
          <p:cNvPr id="15" name="TextBox 40"/>
          <p:cNvSpPr txBox="1">
            <a:spLocks noChangeArrowheads="1"/>
          </p:cNvSpPr>
          <p:nvPr/>
        </p:nvSpPr>
        <p:spPr bwMode="auto">
          <a:xfrm>
            <a:off x="3200399" y="3704197"/>
            <a:ext cx="3886200" cy="584775"/>
          </a:xfrm>
          <a:prstGeom prst="leftArrowCallout">
            <a:avLst>
              <a:gd name="adj1" fmla="val 25000"/>
              <a:gd name="adj2" fmla="val 25000"/>
              <a:gd name="adj3" fmla="val 59954"/>
              <a:gd name="adj4" fmla="val 88400"/>
            </a:avLst>
          </a:prstGeom>
          <a:solidFill>
            <a:schemeClr val="accent2">
              <a:lumMod val="20000"/>
              <a:lumOff val="80000"/>
            </a:schemeClr>
          </a:solidFill>
          <a:ln w="28575">
            <a:solidFill>
              <a:srgbClr val="002060"/>
            </a:solidFill>
            <a:prstDash val="sysDot"/>
            <a:miter lim="800000"/>
            <a:headEnd/>
            <a:tailEnd/>
          </a:ln>
          <a:effectLst>
            <a:outerShdw blurRad="50800" dist="38100" algn="l" rotWithShape="0">
              <a:prstClr val="black">
                <a:alpha val="40000"/>
              </a:prstClr>
            </a:outerShdw>
          </a:effectLst>
          <a:scene3d>
            <a:camera prst="orthographicFront"/>
            <a:lightRig rig="threePt" dir="t"/>
          </a:scene3d>
          <a:sp3d>
            <a:bevelT/>
          </a:sp3d>
        </p:spPr>
        <p:txBody>
          <a:bodyPr wrap="square">
            <a:spAutoFit/>
          </a:bodyPr>
          <a:lstStyle/>
          <a:p>
            <a:r>
              <a:rPr lang="en-MY" sz="1600" dirty="0">
                <a:ln>
                  <a:solidFill>
                    <a:srgbClr val="04617B"/>
                  </a:solidFill>
                </a:ln>
                <a:solidFill>
                  <a:srgbClr val="04617B"/>
                </a:solidFill>
              </a:rPr>
              <a:t>CRS upgraded with Local Area Network (LAN)</a:t>
            </a:r>
            <a:endParaRPr lang="en-US" sz="1600" dirty="0">
              <a:ln>
                <a:solidFill>
                  <a:srgbClr val="04617B"/>
                </a:solidFill>
              </a:ln>
              <a:solidFill>
                <a:srgbClr val="04617B"/>
              </a:solidFill>
            </a:endParaRPr>
          </a:p>
        </p:txBody>
      </p:sp>
      <p:sp>
        <p:nvSpPr>
          <p:cNvPr id="16" name="TextBox 40"/>
          <p:cNvSpPr txBox="1">
            <a:spLocks noChangeArrowheads="1"/>
          </p:cNvSpPr>
          <p:nvPr/>
        </p:nvSpPr>
        <p:spPr bwMode="auto">
          <a:xfrm>
            <a:off x="3886199" y="2837684"/>
            <a:ext cx="3657600" cy="584775"/>
          </a:xfrm>
          <a:prstGeom prst="leftArrowCallout">
            <a:avLst>
              <a:gd name="adj1" fmla="val 25000"/>
              <a:gd name="adj2" fmla="val 25000"/>
              <a:gd name="adj3" fmla="val 59954"/>
              <a:gd name="adj4" fmla="val 88400"/>
            </a:avLst>
          </a:prstGeom>
          <a:solidFill>
            <a:schemeClr val="accent2">
              <a:lumMod val="20000"/>
              <a:lumOff val="80000"/>
            </a:schemeClr>
          </a:solidFill>
          <a:ln w="28575">
            <a:solidFill>
              <a:srgbClr val="002060"/>
            </a:solidFill>
            <a:prstDash val="sysDot"/>
            <a:miter lim="800000"/>
            <a:headEnd/>
            <a:tailEnd/>
          </a:ln>
          <a:effectLst>
            <a:outerShdw blurRad="50800" dist="38100" algn="l" rotWithShape="0">
              <a:prstClr val="black">
                <a:alpha val="40000"/>
              </a:prstClr>
            </a:outerShdw>
          </a:effectLst>
          <a:scene3d>
            <a:camera prst="orthographicFront"/>
            <a:lightRig rig="threePt" dir="t"/>
          </a:scene3d>
          <a:sp3d>
            <a:bevelT/>
          </a:sp3d>
        </p:spPr>
        <p:txBody>
          <a:bodyPr wrap="square">
            <a:spAutoFit/>
          </a:bodyPr>
          <a:lstStyle/>
          <a:p>
            <a:r>
              <a:rPr lang="en-MY" sz="1600">
                <a:ln>
                  <a:solidFill>
                    <a:srgbClr val="04617B"/>
                  </a:solidFill>
                </a:ln>
                <a:solidFill>
                  <a:srgbClr val="04617B"/>
                </a:solidFill>
              </a:rPr>
              <a:t>CRS upgraded with Wide Area Network (WAN)</a:t>
            </a:r>
            <a:endParaRPr lang="en-US" sz="1600">
              <a:ln>
                <a:solidFill>
                  <a:srgbClr val="04617B"/>
                </a:solidFill>
              </a:ln>
              <a:solidFill>
                <a:srgbClr val="04617B"/>
              </a:solidFill>
            </a:endParaRPr>
          </a:p>
        </p:txBody>
      </p:sp>
      <p:sp>
        <p:nvSpPr>
          <p:cNvPr id="17" name="TextBox 40"/>
          <p:cNvSpPr txBox="1">
            <a:spLocks noChangeArrowheads="1"/>
          </p:cNvSpPr>
          <p:nvPr/>
        </p:nvSpPr>
        <p:spPr bwMode="auto">
          <a:xfrm>
            <a:off x="4495799" y="2082428"/>
            <a:ext cx="4495800" cy="584775"/>
          </a:xfrm>
          <a:prstGeom prst="leftArrowCallout">
            <a:avLst>
              <a:gd name="adj1" fmla="val 25000"/>
              <a:gd name="adj2" fmla="val 25000"/>
              <a:gd name="adj3" fmla="val 59954"/>
              <a:gd name="adj4" fmla="val 88400"/>
            </a:avLst>
          </a:prstGeom>
          <a:solidFill>
            <a:schemeClr val="accent2">
              <a:lumMod val="20000"/>
              <a:lumOff val="80000"/>
            </a:schemeClr>
          </a:solidFill>
          <a:ln w="28575">
            <a:solidFill>
              <a:srgbClr val="002060"/>
            </a:solidFill>
            <a:prstDash val="sysDot"/>
            <a:miter lim="800000"/>
            <a:headEnd/>
            <a:tailEnd/>
          </a:ln>
          <a:effectLst>
            <a:outerShdw blurRad="50800" dist="38100" algn="l" rotWithShape="0">
              <a:prstClr val="black">
                <a:alpha val="40000"/>
              </a:prstClr>
            </a:outerShdw>
          </a:effectLst>
          <a:scene3d>
            <a:camera prst="orthographicFront"/>
            <a:lightRig rig="threePt" dir="t"/>
          </a:scene3d>
          <a:sp3d>
            <a:bevelT/>
          </a:sp3d>
        </p:spPr>
        <p:txBody>
          <a:bodyPr wrap="square">
            <a:spAutoFit/>
          </a:bodyPr>
          <a:lstStyle/>
          <a:p>
            <a:r>
              <a:rPr lang="en-MY" sz="1600">
                <a:ln>
                  <a:solidFill>
                    <a:srgbClr val="04617B"/>
                  </a:solidFill>
                </a:ln>
                <a:solidFill>
                  <a:srgbClr val="04617B"/>
                </a:solidFill>
              </a:rPr>
              <a:t>Enterprise Establishment (EE Frame) National Enterprise Wide Statistical System (NEWSS)</a:t>
            </a:r>
            <a:endParaRPr lang="en-US" sz="1600">
              <a:ln>
                <a:solidFill>
                  <a:srgbClr val="04617B"/>
                </a:solidFill>
              </a:ln>
              <a:solidFill>
                <a:srgbClr val="04617B"/>
              </a:solidFill>
            </a:endParaRPr>
          </a:p>
        </p:txBody>
      </p:sp>
      <p:cxnSp>
        <p:nvCxnSpPr>
          <p:cNvPr id="6" name="Elbow Connector 5"/>
          <p:cNvCxnSpPr/>
          <p:nvPr/>
        </p:nvCxnSpPr>
        <p:spPr>
          <a:xfrm flipV="1">
            <a:off x="1752599" y="4340060"/>
            <a:ext cx="1219200" cy="847310"/>
          </a:xfrm>
          <a:prstGeom prst="bentConnector3">
            <a:avLst>
              <a:gd name="adj1" fmla="val 50000"/>
            </a:avLst>
          </a:prstGeom>
          <a:ln w="76200" cmpd="tri">
            <a:solidFill>
              <a:srgbClr val="002060"/>
            </a:solidFill>
            <a:miter lim="800000"/>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flipV="1">
            <a:off x="2362199" y="3509023"/>
            <a:ext cx="1371600" cy="839175"/>
          </a:xfrm>
          <a:prstGeom prst="bentConnector3">
            <a:avLst>
              <a:gd name="adj1" fmla="val 50000"/>
            </a:avLst>
          </a:prstGeom>
          <a:ln w="76200" cmpd="tri">
            <a:solidFill>
              <a:srgbClr val="002060"/>
            </a:solidFill>
            <a:miter lim="800000"/>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flipV="1">
            <a:off x="3047999" y="2653578"/>
            <a:ext cx="1310787" cy="855445"/>
          </a:xfrm>
          <a:prstGeom prst="bentConnector3">
            <a:avLst>
              <a:gd name="adj1" fmla="val 50000"/>
            </a:avLst>
          </a:prstGeom>
          <a:ln w="76200" cmpd="tri">
            <a:solidFill>
              <a:srgbClr val="002060"/>
            </a:solidFill>
            <a:miter lim="800000"/>
          </a:ln>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flipV="1">
            <a:off x="3733799" y="1906458"/>
            <a:ext cx="1339814" cy="763391"/>
          </a:xfrm>
          <a:prstGeom prst="bentConnector3">
            <a:avLst>
              <a:gd name="adj1" fmla="val 50000"/>
            </a:avLst>
          </a:prstGeom>
          <a:ln w="76200" cmpd="tri">
            <a:solidFill>
              <a:srgbClr val="002060"/>
            </a:solidFill>
            <a:miter lim="800000"/>
          </a:ln>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762000" y="5619690"/>
            <a:ext cx="755335" cy="400110"/>
          </a:xfrm>
          <a:prstGeom prst="rect">
            <a:avLst/>
          </a:prstGeom>
          <a:noFill/>
          <a:ln w="9525">
            <a:noFill/>
            <a:miter lim="800000"/>
            <a:headEnd/>
            <a:tailEnd/>
          </a:ln>
        </p:spPr>
        <p:txBody>
          <a:bodyPr wrap="none">
            <a:spAutoFit/>
          </a:bodyPr>
          <a:lstStyle/>
          <a:p>
            <a:r>
              <a:rPr lang="en-US" sz="2000" b="1">
                <a:solidFill>
                  <a:srgbClr val="009DD9">
                    <a:lumMod val="50000"/>
                  </a:srgbClr>
                </a:solidFill>
                <a:latin typeface="Arial" pitchFamily="34" charset="0"/>
                <a:cs typeface="Arial" pitchFamily="34" charset="0"/>
              </a:rPr>
              <a:t>1988</a:t>
            </a:r>
            <a:endParaRPr lang="en-MY" sz="2000" b="1">
              <a:solidFill>
                <a:srgbClr val="009DD9">
                  <a:lumMod val="50000"/>
                </a:srgbClr>
              </a:solidFill>
              <a:latin typeface="Arial" pitchFamily="34" charset="0"/>
              <a:cs typeface="Arial" pitchFamily="34" charset="0"/>
            </a:endParaRPr>
          </a:p>
        </p:txBody>
      </p:sp>
      <p:sp>
        <p:nvSpPr>
          <p:cNvPr id="20" name="TextBox 19"/>
          <p:cNvSpPr txBox="1">
            <a:spLocks noChangeArrowheads="1"/>
          </p:cNvSpPr>
          <p:nvPr/>
        </p:nvSpPr>
        <p:spPr bwMode="auto">
          <a:xfrm>
            <a:off x="1430389" y="4781490"/>
            <a:ext cx="755335" cy="400110"/>
          </a:xfrm>
          <a:prstGeom prst="rect">
            <a:avLst/>
          </a:prstGeom>
          <a:noFill/>
          <a:ln w="9525">
            <a:noFill/>
            <a:miter lim="800000"/>
            <a:headEnd/>
            <a:tailEnd/>
          </a:ln>
        </p:spPr>
        <p:txBody>
          <a:bodyPr wrap="none">
            <a:spAutoFit/>
          </a:bodyPr>
          <a:lstStyle/>
          <a:p>
            <a:r>
              <a:rPr lang="en-US" sz="2000" b="1">
                <a:solidFill>
                  <a:srgbClr val="009DD9">
                    <a:lumMod val="50000"/>
                  </a:srgbClr>
                </a:solidFill>
                <a:latin typeface="Arial" pitchFamily="34" charset="0"/>
                <a:cs typeface="Arial" pitchFamily="34" charset="0"/>
              </a:rPr>
              <a:t>1994</a:t>
            </a:r>
            <a:endParaRPr lang="en-MY" sz="2000" b="1">
              <a:solidFill>
                <a:srgbClr val="009DD9">
                  <a:lumMod val="50000"/>
                </a:srgbClr>
              </a:solidFill>
              <a:latin typeface="Arial" pitchFamily="34" charset="0"/>
              <a:cs typeface="Arial" pitchFamily="34" charset="0"/>
            </a:endParaRPr>
          </a:p>
        </p:txBody>
      </p:sp>
      <p:sp>
        <p:nvSpPr>
          <p:cNvPr id="21" name="TextBox 20"/>
          <p:cNvSpPr txBox="1">
            <a:spLocks noChangeArrowheads="1"/>
          </p:cNvSpPr>
          <p:nvPr/>
        </p:nvSpPr>
        <p:spPr bwMode="auto">
          <a:xfrm>
            <a:off x="2192389" y="3943290"/>
            <a:ext cx="755335" cy="400110"/>
          </a:xfrm>
          <a:prstGeom prst="rect">
            <a:avLst/>
          </a:prstGeom>
          <a:noFill/>
          <a:ln w="9525">
            <a:noFill/>
            <a:miter lim="800000"/>
            <a:headEnd/>
            <a:tailEnd/>
          </a:ln>
        </p:spPr>
        <p:txBody>
          <a:bodyPr wrap="none">
            <a:spAutoFit/>
          </a:bodyPr>
          <a:lstStyle/>
          <a:p>
            <a:r>
              <a:rPr lang="en-US" sz="2000" b="1">
                <a:solidFill>
                  <a:srgbClr val="009DD9">
                    <a:lumMod val="50000"/>
                  </a:srgbClr>
                </a:solidFill>
                <a:latin typeface="Arial" pitchFamily="34" charset="0"/>
                <a:cs typeface="Arial" pitchFamily="34" charset="0"/>
              </a:rPr>
              <a:t>1996</a:t>
            </a:r>
            <a:endParaRPr lang="en-MY" sz="2000" b="1">
              <a:solidFill>
                <a:srgbClr val="009DD9">
                  <a:lumMod val="50000"/>
                </a:srgbClr>
              </a:solidFill>
              <a:latin typeface="Arial" pitchFamily="34" charset="0"/>
              <a:cs typeface="Arial" pitchFamily="34" charset="0"/>
            </a:endParaRPr>
          </a:p>
        </p:txBody>
      </p:sp>
      <p:sp>
        <p:nvSpPr>
          <p:cNvPr id="22" name="TextBox 21"/>
          <p:cNvSpPr txBox="1">
            <a:spLocks noChangeArrowheads="1"/>
          </p:cNvSpPr>
          <p:nvPr/>
        </p:nvSpPr>
        <p:spPr bwMode="auto">
          <a:xfrm>
            <a:off x="3200400" y="1905000"/>
            <a:ext cx="1246254" cy="707886"/>
          </a:xfrm>
          <a:prstGeom prst="rect">
            <a:avLst/>
          </a:prstGeom>
          <a:noFill/>
          <a:ln w="9525">
            <a:noFill/>
            <a:miter lim="800000"/>
            <a:headEnd/>
            <a:tailEnd/>
          </a:ln>
        </p:spPr>
        <p:txBody>
          <a:bodyPr wrap="square">
            <a:spAutoFit/>
          </a:bodyPr>
          <a:lstStyle/>
          <a:p>
            <a:pPr algn="ctr"/>
            <a:r>
              <a:rPr lang="en-US" sz="2000" b="1" dirty="0">
                <a:solidFill>
                  <a:srgbClr val="009DD9">
                    <a:lumMod val="50000"/>
                  </a:srgbClr>
                </a:solidFill>
                <a:latin typeface="Arial" pitchFamily="34" charset="0"/>
                <a:cs typeface="Arial" pitchFamily="34" charset="0"/>
              </a:rPr>
              <a:t>2010 </a:t>
            </a:r>
            <a:endParaRPr lang="en-US" sz="2000" b="1" dirty="0" smtClean="0">
              <a:solidFill>
                <a:srgbClr val="009DD9">
                  <a:lumMod val="50000"/>
                </a:srgbClr>
              </a:solidFill>
              <a:latin typeface="Arial" pitchFamily="34" charset="0"/>
              <a:cs typeface="Arial" pitchFamily="34" charset="0"/>
            </a:endParaRPr>
          </a:p>
          <a:p>
            <a:pPr algn="ctr"/>
            <a:r>
              <a:rPr lang="en-US" sz="2000" b="1" dirty="0" smtClean="0">
                <a:solidFill>
                  <a:srgbClr val="009DD9">
                    <a:lumMod val="50000"/>
                  </a:srgbClr>
                </a:solidFill>
                <a:latin typeface="Arial" pitchFamily="34" charset="0"/>
                <a:cs typeface="Arial" pitchFamily="34" charset="0"/>
              </a:rPr>
              <a:t>Onward</a:t>
            </a:r>
            <a:endParaRPr lang="en-MY" sz="2000" b="1" dirty="0">
              <a:solidFill>
                <a:srgbClr val="009DD9">
                  <a:lumMod val="50000"/>
                </a:srgbClr>
              </a:solidFill>
              <a:latin typeface="Arial" pitchFamily="34" charset="0"/>
              <a:cs typeface="Arial" pitchFamily="34" charset="0"/>
            </a:endParaRPr>
          </a:p>
        </p:txBody>
      </p:sp>
      <p:sp>
        <p:nvSpPr>
          <p:cNvPr id="23" name="TextBox 22"/>
          <p:cNvSpPr txBox="1">
            <a:spLocks noChangeArrowheads="1"/>
          </p:cNvSpPr>
          <p:nvPr/>
        </p:nvSpPr>
        <p:spPr bwMode="auto">
          <a:xfrm>
            <a:off x="2895600" y="3132421"/>
            <a:ext cx="755335" cy="400110"/>
          </a:xfrm>
          <a:prstGeom prst="rect">
            <a:avLst/>
          </a:prstGeom>
          <a:noFill/>
          <a:ln w="9525">
            <a:noFill/>
            <a:miter lim="800000"/>
            <a:headEnd/>
            <a:tailEnd/>
          </a:ln>
        </p:spPr>
        <p:txBody>
          <a:bodyPr wrap="none">
            <a:spAutoFit/>
          </a:bodyPr>
          <a:lstStyle/>
          <a:p>
            <a:r>
              <a:rPr lang="en-US" sz="2000" b="1">
                <a:solidFill>
                  <a:srgbClr val="009DD9">
                    <a:lumMod val="50000"/>
                  </a:srgbClr>
                </a:solidFill>
                <a:latin typeface="Arial" pitchFamily="34" charset="0"/>
                <a:cs typeface="Arial" pitchFamily="34" charset="0"/>
              </a:rPr>
              <a:t>2002</a:t>
            </a:r>
            <a:endParaRPr lang="en-MY" sz="2000" b="1">
              <a:solidFill>
                <a:srgbClr val="009DD9">
                  <a:lumMod val="50000"/>
                </a:srgbClr>
              </a:solidFill>
              <a:latin typeface="Arial" pitchFamily="34" charset="0"/>
              <a:cs typeface="Arial" pitchFamily="34" charset="0"/>
            </a:endParaRPr>
          </a:p>
        </p:txBody>
      </p:sp>
      <p:cxnSp>
        <p:nvCxnSpPr>
          <p:cNvPr id="26" name="Elbow Connector 25"/>
          <p:cNvCxnSpPr/>
          <p:nvPr/>
        </p:nvCxnSpPr>
        <p:spPr>
          <a:xfrm flipV="1">
            <a:off x="996255" y="5187370"/>
            <a:ext cx="1365944" cy="839175"/>
          </a:xfrm>
          <a:prstGeom prst="bentConnector3">
            <a:avLst>
              <a:gd name="adj1" fmla="val 50000"/>
            </a:avLst>
          </a:prstGeom>
          <a:ln w="76200" cmpd="tri">
            <a:solidFill>
              <a:srgbClr val="002060"/>
            </a:solidFill>
            <a:miter lim="800000"/>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flipV="1">
            <a:off x="245548" y="6026544"/>
            <a:ext cx="1430851" cy="750127"/>
          </a:xfrm>
          <a:prstGeom prst="bentConnector3">
            <a:avLst>
              <a:gd name="adj1" fmla="val 50000"/>
            </a:avLst>
          </a:prstGeom>
          <a:ln w="76200" cmpd="tri">
            <a:solidFill>
              <a:srgbClr val="002060"/>
            </a:solidFill>
            <a:miter lim="800000"/>
          </a:ln>
        </p:spPr>
        <p:style>
          <a:lnRef idx="1">
            <a:schemeClr val="accent1"/>
          </a:lnRef>
          <a:fillRef idx="0">
            <a:schemeClr val="accent1"/>
          </a:fillRef>
          <a:effectRef idx="0">
            <a:schemeClr val="accent1"/>
          </a:effectRef>
          <a:fontRef idx="minor">
            <a:schemeClr val="tx1"/>
          </a:fontRef>
        </p:style>
      </p:cxnSp>
      <p:pic>
        <p:nvPicPr>
          <p:cNvPr id="33" name="Picture 2"/>
          <p:cNvPicPr>
            <a:picLocks noChangeAspect="1" noChangeArrowheads="1"/>
          </p:cNvPicPr>
          <p:nvPr/>
        </p:nvPicPr>
        <p:blipFill>
          <a:blip r:embed="rId4" cstate="print"/>
          <a:srcRect r="40575" b="77907"/>
          <a:stretch>
            <a:fillRect/>
          </a:stretch>
        </p:blipFill>
        <p:spPr bwMode="auto">
          <a:xfrm>
            <a:off x="4419599" y="914400"/>
            <a:ext cx="4267200" cy="840076"/>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p:txBody>
          <a:bodyPr/>
          <a:lstStyle/>
          <a:p>
            <a:r>
              <a:rPr lang="en-US" sz="2400" dirty="0" smtClean="0"/>
              <a:t>THE EVOLUTION OF MBR </a:t>
            </a:r>
            <a:endParaRPr lang="en-US" sz="2400" dirty="0"/>
          </a:p>
        </p:txBody>
      </p:sp>
      <p:pic>
        <p:nvPicPr>
          <p:cNvPr id="1028" name="Picture 4" descr="http://turningstonescoaching.files.wordpress.com/2012/02/social_climber.jpg"/>
          <p:cNvPicPr>
            <a:picLocks noChangeAspect="1" noChangeArrowheads="1"/>
          </p:cNvPicPr>
          <p:nvPr/>
        </p:nvPicPr>
        <p:blipFill rotWithShape="1">
          <a:blip r:embed="rId5" cstate="print">
            <a:extLst>
              <a:ext uri="{BEBA8EAE-BF5A-486C-A8C5-ECC9F3942E4B}">
                <a14:imgProps xmlns:a14="http://schemas.microsoft.com/office/drawing/2010/main" xmlns="">
                  <a14:imgLayer r:embed="rId6">
                    <a14:imgEffect>
                      <a14:backgroundRemoval t="0" b="100000" l="0" r="42536"/>
                    </a14:imgEffect>
                  </a14:imgLayer>
                </a14:imgProps>
              </a:ext>
              <a:ext uri="{28A0092B-C50C-407E-A947-70E740481C1C}">
                <a14:useLocalDpi xmlns:a14="http://schemas.microsoft.com/office/drawing/2010/main" xmlns="" val="0"/>
              </a:ext>
            </a:extLst>
          </a:blip>
          <a:srcRect/>
          <a:stretch/>
        </p:blipFill>
        <p:spPr bwMode="auto">
          <a:xfrm>
            <a:off x="-23831" y="3742351"/>
            <a:ext cx="3663773" cy="328038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Slide Number Placeholder 6"/>
          <p:cNvSpPr>
            <a:spLocks noGrp="1"/>
          </p:cNvSpPr>
          <p:nvPr>
            <p:ph type="sldNum" sz="quarter" idx="12"/>
          </p:nvPr>
        </p:nvSpPr>
        <p:spPr>
          <a:xfrm>
            <a:off x="7010400" y="6492875"/>
            <a:ext cx="2133600" cy="365125"/>
          </a:xfrm>
        </p:spPr>
        <p:txBody>
          <a:bodyPr/>
          <a:lstStyle/>
          <a:p>
            <a:fld id="{CDAB63D8-7BE6-40D3-9F88-B9B59B206A15}" type="slidenum">
              <a:rPr lang="en-US" smtClean="0"/>
              <a:pPr/>
              <a:t>5</a:t>
            </a:fld>
            <a:endParaRPr lang="en-US" dirty="0"/>
          </a:p>
        </p:txBody>
      </p:sp>
      <p:sp>
        <p:nvSpPr>
          <p:cNvPr id="24" name="TextBox 23"/>
          <p:cNvSpPr txBox="1"/>
          <p:nvPr/>
        </p:nvSpPr>
        <p:spPr>
          <a:xfrm>
            <a:off x="76200" y="1023878"/>
            <a:ext cx="2819400"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Arial" pitchFamily="34" charset="0"/>
              <a:buChar char="•"/>
            </a:pPr>
            <a:r>
              <a:rPr lang="en-US" dirty="0" smtClean="0">
                <a:latin typeface="Trebuchet MS" pitchFamily="34" charset="0"/>
              </a:rPr>
              <a:t>It </a:t>
            </a:r>
            <a:r>
              <a:rPr lang="en-US" dirty="0" smtClean="0">
                <a:latin typeface="Trebuchet MS" pitchFamily="34" charset="0"/>
              </a:rPr>
              <a:t>is governed by the </a:t>
            </a:r>
            <a:r>
              <a:rPr lang="en-US" dirty="0" smtClean="0">
                <a:latin typeface="Trebuchet MS" pitchFamily="34" charset="0"/>
              </a:rPr>
              <a:t>Statistics Act </a:t>
            </a:r>
            <a:r>
              <a:rPr lang="en-US" dirty="0" smtClean="0">
                <a:latin typeface="Trebuchet MS" pitchFamily="34" charset="0"/>
              </a:rPr>
              <a:t>1965 (Revised 1989) </a:t>
            </a:r>
            <a:r>
              <a:rPr lang="en-US" dirty="0" smtClean="0">
                <a:latin typeface="Trebuchet MS" pitchFamily="34" charset="0"/>
              </a:rPr>
              <a:t>and </a:t>
            </a:r>
            <a:r>
              <a:rPr lang="en-US" dirty="0" smtClean="0">
                <a:latin typeface="Trebuchet MS" pitchFamily="34" charset="0"/>
              </a:rPr>
              <a:t>the </a:t>
            </a:r>
            <a:r>
              <a:rPr lang="en-US" dirty="0" smtClean="0">
                <a:latin typeface="Trebuchet MS" pitchFamily="34" charset="0"/>
              </a:rPr>
              <a:t>Department‘s </a:t>
            </a:r>
            <a:r>
              <a:rPr lang="en-US" dirty="0" smtClean="0">
                <a:latin typeface="Trebuchet MS" pitchFamily="34" charset="0"/>
              </a:rPr>
              <a:t>Strategic Plan </a:t>
            </a:r>
            <a:r>
              <a:rPr lang="en-US" dirty="0" smtClean="0">
                <a:latin typeface="Trebuchet MS" pitchFamily="34" charset="0"/>
              </a:rPr>
              <a:t>2010-2014. </a:t>
            </a:r>
            <a:endParaRPr lang="en-US" dirty="0" smtClean="0">
              <a:latin typeface="Trebuchet MS" pitchFamily="34" charset="0"/>
            </a:endParaRPr>
          </a:p>
          <a:p>
            <a:pPr marL="285750" indent="-285750">
              <a:buFont typeface="Arial" pitchFamily="34" charset="0"/>
              <a:buChar char="•"/>
            </a:pPr>
            <a:r>
              <a:rPr lang="en-US" dirty="0" smtClean="0">
                <a:latin typeface="Trebuchet MS" pitchFamily="34" charset="0"/>
              </a:rPr>
              <a:t>Only internal user with specific ID is allowed to access the register.</a:t>
            </a:r>
            <a:endParaRPr lang="en-US" dirty="0">
              <a:latin typeface="Trebuchet MS" pitchFamily="34" charset="0"/>
            </a:endParaRPr>
          </a:p>
        </p:txBody>
      </p:sp>
    </p:spTree>
    <p:extLst>
      <p:ext uri="{BB962C8B-B14F-4D97-AF65-F5344CB8AC3E}">
        <p14:creationId xmlns:p14="http://schemas.microsoft.com/office/powerpoint/2010/main" xmlns="" val="3347019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7200" y="5858470"/>
            <a:ext cx="8375476" cy="923330"/>
          </a:xfrm>
          <a:prstGeom prst="rect">
            <a:avLst/>
          </a:prstGeom>
          <a:solidFill>
            <a:schemeClr val="tx2">
              <a:lumMod val="75000"/>
            </a:schemeClr>
          </a:solidFill>
        </p:spPr>
        <p:txBody>
          <a:bodyPr wrap="square" rtlCol="0">
            <a:spAutoFit/>
          </a:bodyPr>
          <a:lstStyle/>
          <a:p>
            <a:pPr>
              <a:buSzPct val="114000"/>
              <a:buFont typeface="Arial" pitchFamily="34" charset="0"/>
              <a:buChar char="•"/>
            </a:pPr>
            <a:r>
              <a:rPr lang="en-US" b="1" dirty="0">
                <a:solidFill>
                  <a:prstClr val="white"/>
                </a:solidFill>
                <a:cs typeface="Times New Roman"/>
              </a:rPr>
              <a:t>   </a:t>
            </a:r>
            <a:r>
              <a:rPr lang="en-US" b="1" dirty="0">
                <a:solidFill>
                  <a:prstClr val="white"/>
                </a:solidFill>
              </a:rPr>
              <a:t>Foundation are driven by  System of National Account</a:t>
            </a:r>
          </a:p>
          <a:p>
            <a:pPr>
              <a:buSzPct val="114000"/>
              <a:buFont typeface="Arial" pitchFamily="34" charset="0"/>
              <a:buChar char="•"/>
            </a:pPr>
            <a:r>
              <a:rPr lang="en-US" b="1" dirty="0">
                <a:solidFill>
                  <a:prstClr val="white"/>
                </a:solidFill>
              </a:rPr>
              <a:t>   Inline with Generic Statistics  Business Process Model (GSBPM) </a:t>
            </a:r>
          </a:p>
          <a:p>
            <a:pPr>
              <a:buSzPct val="114000"/>
              <a:buFont typeface="Arial" pitchFamily="34" charset="0"/>
              <a:buChar char="•"/>
            </a:pPr>
            <a:r>
              <a:rPr lang="en-US" b="1" dirty="0">
                <a:solidFill>
                  <a:prstClr val="white"/>
                </a:solidFill>
              </a:rPr>
              <a:t>   Designed under Integrated   Statistical Systems Framework  (ISSF)</a:t>
            </a:r>
          </a:p>
        </p:txBody>
      </p:sp>
      <p:pic>
        <p:nvPicPr>
          <p:cNvPr id="14" name="Picture 13" descr="NEWSS Env.JPG"/>
          <p:cNvPicPr>
            <a:picLocks noChangeAspect="1"/>
          </p:cNvPicPr>
          <p:nvPr/>
        </p:nvPicPr>
        <p:blipFill>
          <a:blip r:embed="rId3" cstate="print"/>
          <a:stretch>
            <a:fillRect/>
          </a:stretch>
        </p:blipFill>
        <p:spPr>
          <a:xfrm>
            <a:off x="0" y="1066800"/>
            <a:ext cx="9148767" cy="4800600"/>
          </a:xfrm>
          <a:prstGeom prst="rect">
            <a:avLst/>
          </a:prstGeom>
        </p:spPr>
      </p:pic>
      <p:sp>
        <p:nvSpPr>
          <p:cNvPr id="3" name="Title 2"/>
          <p:cNvSpPr>
            <a:spLocks noGrp="1"/>
          </p:cNvSpPr>
          <p:nvPr>
            <p:ph type="title"/>
          </p:nvPr>
        </p:nvSpPr>
        <p:spPr/>
        <p:txBody>
          <a:bodyPr/>
          <a:lstStyle/>
          <a:p>
            <a:pPr lvl="0"/>
            <a:r>
              <a:rPr lang="en-US" dirty="0"/>
              <a:t>Conceptual </a:t>
            </a:r>
            <a:r>
              <a:rPr lang="en-US" dirty="0" smtClean="0"/>
              <a:t>Framework</a:t>
            </a:r>
            <a:endParaRPr lang="en-US" dirty="0"/>
          </a:p>
        </p:txBody>
      </p:sp>
      <p:sp>
        <p:nvSpPr>
          <p:cNvPr id="2" name="Slide Number Placeholder 1"/>
          <p:cNvSpPr>
            <a:spLocks noGrp="1"/>
          </p:cNvSpPr>
          <p:nvPr>
            <p:ph type="sldNum" sz="quarter" idx="12"/>
          </p:nvPr>
        </p:nvSpPr>
        <p:spPr/>
        <p:txBody>
          <a:bodyPr/>
          <a:lstStyle/>
          <a:p>
            <a:fld id="{DDD1F4CD-7F40-47F2-929A-85470AFD7746}" type="slidenum">
              <a:rPr lang="en-US" smtClean="0"/>
              <a:pPr/>
              <a:t>6</a:t>
            </a:fld>
            <a:endParaRPr lang="en-US" dirty="0"/>
          </a:p>
        </p:txBody>
      </p:sp>
    </p:spTree>
    <p:extLst>
      <p:ext uri="{BB962C8B-B14F-4D97-AF65-F5344CB8AC3E}">
        <p14:creationId xmlns:p14="http://schemas.microsoft.com/office/powerpoint/2010/main" xmlns="" val="3016962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a:t>Conceptual </a:t>
            </a:r>
            <a:r>
              <a:rPr lang="en-US" dirty="0" smtClean="0"/>
              <a:t>Framework</a:t>
            </a:r>
            <a:endParaRPr lang="en-US" dirty="0"/>
          </a:p>
        </p:txBody>
      </p:sp>
      <p:graphicFrame>
        <p:nvGraphicFramePr>
          <p:cNvPr id="6" name="Diagram 5"/>
          <p:cNvGraphicFramePr/>
          <p:nvPr>
            <p:extLst>
              <p:ext uri="{D42A27DB-BD31-4B8C-83A1-F6EECF244321}">
                <p14:modId xmlns:p14="http://schemas.microsoft.com/office/powerpoint/2010/main" xmlns="" val="2679921958"/>
              </p:ext>
            </p:extLst>
          </p:nvPr>
        </p:nvGraphicFramePr>
        <p:xfrm>
          <a:off x="381000" y="990600"/>
          <a:ext cx="8534400" cy="236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xmlns="" val="3363575020"/>
              </p:ext>
            </p:extLst>
          </p:nvPr>
        </p:nvGraphicFramePr>
        <p:xfrm>
          <a:off x="457200" y="3505200"/>
          <a:ext cx="8534400" cy="3200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Slide Number Placeholder 3"/>
          <p:cNvSpPr>
            <a:spLocks noGrp="1"/>
          </p:cNvSpPr>
          <p:nvPr>
            <p:ph type="sldNum" sz="quarter" idx="12"/>
          </p:nvPr>
        </p:nvSpPr>
        <p:spPr/>
        <p:txBody>
          <a:bodyPr/>
          <a:lstStyle/>
          <a:p>
            <a:fld id="{CDAB63D8-7BE6-40D3-9F88-B9B59B206A15}" type="slidenum">
              <a:rPr lang="en-US" smtClean="0"/>
              <a:pPr/>
              <a:t>7</a:t>
            </a:fld>
            <a:endParaRPr lang="en-US"/>
          </a:p>
        </p:txBody>
      </p:sp>
    </p:spTree>
    <p:extLst>
      <p:ext uri="{BB962C8B-B14F-4D97-AF65-F5344CB8AC3E}">
        <p14:creationId xmlns:p14="http://schemas.microsoft.com/office/powerpoint/2010/main" xmlns="" val="38912654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xmlns="" val="246754183"/>
              </p:ext>
            </p:extLst>
          </p:nvPr>
        </p:nvGraphicFramePr>
        <p:xfrm>
          <a:off x="76200" y="304800"/>
          <a:ext cx="441960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2"/>
          <p:cNvPicPr>
            <a:picLocks noGrp="1" noChangeAspect="1" noChangeArrowheads="1"/>
          </p:cNvPicPr>
          <p:nvPr>
            <p:ph idx="1"/>
          </p:nvPr>
        </p:nvPicPr>
        <p:blipFill>
          <a:blip r:embed="rId8" cstate="print">
            <a:extLst>
              <a:ext uri="{BEBA8EAE-BF5A-486C-A8C5-ECC9F3942E4B}">
                <a14:imgProps xmlns:a14="http://schemas.microsoft.com/office/drawing/2010/main" xmlns="">
                  <a14:imgLayer r:embed="rId9">
                    <a14:imgEffect>
                      <a14:saturation sat="33000"/>
                    </a14:imgEffect>
                  </a14:imgLayer>
                </a14:imgProps>
              </a:ext>
            </a:extLst>
          </a:blip>
          <a:srcRect/>
          <a:stretch>
            <a:fillRect/>
          </a:stretch>
        </p:blipFill>
        <p:spPr bwMode="auto">
          <a:xfrm>
            <a:off x="111370" y="1524000"/>
            <a:ext cx="4308230" cy="5181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1" name="Diagram 10"/>
          <p:cNvGraphicFramePr/>
          <p:nvPr>
            <p:extLst>
              <p:ext uri="{D42A27DB-BD31-4B8C-83A1-F6EECF244321}">
                <p14:modId xmlns:p14="http://schemas.microsoft.com/office/powerpoint/2010/main" xmlns="" val="1594738999"/>
              </p:ext>
            </p:extLst>
          </p:nvPr>
        </p:nvGraphicFramePr>
        <p:xfrm>
          <a:off x="4495800" y="304800"/>
          <a:ext cx="4572000" cy="9144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3" name="Diagram 12"/>
          <p:cNvGraphicFramePr/>
          <p:nvPr>
            <p:extLst>
              <p:ext uri="{D42A27DB-BD31-4B8C-83A1-F6EECF244321}">
                <p14:modId xmlns:p14="http://schemas.microsoft.com/office/powerpoint/2010/main" xmlns="" val="1757713095"/>
              </p:ext>
            </p:extLst>
          </p:nvPr>
        </p:nvGraphicFramePr>
        <p:xfrm>
          <a:off x="4800600" y="1371600"/>
          <a:ext cx="4114800" cy="495300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6" name="Oval 5"/>
          <p:cNvSpPr/>
          <p:nvPr/>
        </p:nvSpPr>
        <p:spPr>
          <a:xfrm>
            <a:off x="2286000" y="3276600"/>
            <a:ext cx="1752600" cy="838200"/>
          </a:xfrm>
          <a:prstGeom prst="ellipse">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rgbClr val="04617B">
                    <a:satMod val="155000"/>
                  </a:srgbClr>
                </a:solidFill>
                <a:prstDash val="solid"/>
              </a:ln>
              <a:solidFill>
                <a:srgbClr val="20C8F7">
                  <a:tint val="85000"/>
                  <a:satMod val="155000"/>
                </a:srgbClr>
              </a:solidFill>
              <a:effectLst>
                <a:outerShdw blurRad="41275" dist="20320" dir="1800000" algn="tl" rotWithShape="0">
                  <a:srgbClr val="000000">
                    <a:alpha val="40000"/>
                  </a:srgbClr>
                </a:outerShdw>
              </a:effectLst>
            </a:endParaRPr>
          </a:p>
        </p:txBody>
      </p:sp>
      <p:sp>
        <p:nvSpPr>
          <p:cNvPr id="9" name="Oval 8"/>
          <p:cNvSpPr/>
          <p:nvPr/>
        </p:nvSpPr>
        <p:spPr>
          <a:xfrm>
            <a:off x="2286000" y="5867400"/>
            <a:ext cx="1752600" cy="838200"/>
          </a:xfrm>
          <a:prstGeom prst="ellipse">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rgbClr val="04617B">
                    <a:satMod val="155000"/>
                  </a:srgbClr>
                </a:solidFill>
                <a:prstDash val="solid"/>
              </a:ln>
              <a:solidFill>
                <a:srgbClr val="20C8F7">
                  <a:tint val="85000"/>
                  <a:satMod val="155000"/>
                </a:srgbClr>
              </a:solidFill>
              <a:effectLst>
                <a:outerShdw blurRad="41275" dist="20320" dir="1800000" algn="tl" rotWithShape="0">
                  <a:srgbClr val="000000">
                    <a:alpha val="40000"/>
                  </a:srgbClr>
                </a:outerShdw>
              </a:effectLst>
            </a:endParaRPr>
          </a:p>
        </p:txBody>
      </p:sp>
      <p:graphicFrame>
        <p:nvGraphicFramePr>
          <p:cNvPr id="12" name="Diagram 11"/>
          <p:cNvGraphicFramePr/>
          <p:nvPr>
            <p:extLst>
              <p:ext uri="{D42A27DB-BD31-4B8C-83A1-F6EECF244321}">
                <p14:modId xmlns:p14="http://schemas.microsoft.com/office/powerpoint/2010/main" xmlns="" val="1061629283"/>
              </p:ext>
            </p:extLst>
          </p:nvPr>
        </p:nvGraphicFramePr>
        <p:xfrm>
          <a:off x="0" y="304800"/>
          <a:ext cx="4419600" cy="914400"/>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sp>
        <p:nvSpPr>
          <p:cNvPr id="3" name="Slide Number Placeholder 2"/>
          <p:cNvSpPr>
            <a:spLocks noGrp="1"/>
          </p:cNvSpPr>
          <p:nvPr>
            <p:ph type="sldNum" sz="quarter" idx="12"/>
          </p:nvPr>
        </p:nvSpPr>
        <p:spPr>
          <a:xfrm>
            <a:off x="7010400" y="6523037"/>
            <a:ext cx="2133600" cy="365125"/>
          </a:xfrm>
        </p:spPr>
        <p:txBody>
          <a:bodyPr/>
          <a:lstStyle/>
          <a:p>
            <a:fld id="{CDAB63D8-7BE6-40D3-9F88-B9B59B206A15}" type="slidenum">
              <a:rPr lang="en-US" smtClean="0"/>
              <a:pPr/>
              <a:t>8</a:t>
            </a:fld>
            <a:endParaRPr lang="en-US" dirty="0"/>
          </a:p>
        </p:txBody>
      </p:sp>
    </p:spTree>
    <p:extLst>
      <p:ext uri="{BB962C8B-B14F-4D97-AF65-F5344CB8AC3E}">
        <p14:creationId xmlns:p14="http://schemas.microsoft.com/office/powerpoint/2010/main" xmlns="" val="3048582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xmlns="" val="641942638"/>
              </p:ext>
            </p:extLst>
          </p:nvPr>
        </p:nvGraphicFramePr>
        <p:xfrm>
          <a:off x="228600" y="1168400"/>
          <a:ext cx="8534400" cy="302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extLst>
              <p:ext uri="{D42A27DB-BD31-4B8C-83A1-F6EECF244321}">
                <p14:modId xmlns:p14="http://schemas.microsoft.com/office/powerpoint/2010/main" xmlns="" val="2113680305"/>
              </p:ext>
            </p:extLst>
          </p:nvPr>
        </p:nvGraphicFramePr>
        <p:xfrm>
          <a:off x="228600" y="4495800"/>
          <a:ext cx="8686800" cy="1981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itle 2"/>
          <p:cNvSpPr>
            <a:spLocks noGrp="1"/>
          </p:cNvSpPr>
          <p:nvPr>
            <p:ph type="title"/>
          </p:nvPr>
        </p:nvSpPr>
        <p:spPr/>
        <p:txBody>
          <a:bodyPr/>
          <a:lstStyle/>
          <a:p>
            <a:pPr lvl="0"/>
            <a:r>
              <a:rPr lang="en-MY" dirty="0"/>
              <a:t>Data Items In EE </a:t>
            </a:r>
            <a:r>
              <a:rPr lang="en-MY" dirty="0" smtClean="0"/>
              <a:t>Frame</a:t>
            </a:r>
            <a:endParaRPr lang="en-US" dirty="0"/>
          </a:p>
        </p:txBody>
      </p:sp>
      <p:sp>
        <p:nvSpPr>
          <p:cNvPr id="2" name="Slide Number Placeholder 1"/>
          <p:cNvSpPr>
            <a:spLocks noGrp="1"/>
          </p:cNvSpPr>
          <p:nvPr>
            <p:ph type="sldNum" sz="quarter" idx="12"/>
          </p:nvPr>
        </p:nvSpPr>
        <p:spPr/>
        <p:txBody>
          <a:bodyPr/>
          <a:lstStyle/>
          <a:p>
            <a:fld id="{DDD1F4CD-7F40-47F2-929A-85470AFD7746}" type="slidenum">
              <a:rPr lang="en-US" smtClean="0"/>
              <a:pPr/>
              <a:t>9</a:t>
            </a:fld>
            <a:endParaRPr lang="en-US"/>
          </a:p>
        </p:txBody>
      </p:sp>
    </p:spTree>
    <p:extLst>
      <p:ext uri="{BB962C8B-B14F-4D97-AF65-F5344CB8AC3E}">
        <p14:creationId xmlns:p14="http://schemas.microsoft.com/office/powerpoint/2010/main" xmlns="" val="12496887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952</TotalTime>
  <Words>1247</Words>
  <Application>Microsoft Office PowerPoint</Application>
  <PresentationFormat>On-screen Show (4:3)</PresentationFormat>
  <Paragraphs>230</Paragraphs>
  <Slides>21</Slides>
  <Notes>19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 SESSION ON BUSINESS REGISTERS FOR DEVELOPING AND TRANSITION ECONOMIES  “THE CHALLENGES IN STRENGTHENING MALAYSIA BUSINESS REGISTER”</vt:lpstr>
      <vt:lpstr>PURPOSE OF PRESENTATION </vt:lpstr>
      <vt:lpstr>Slide 3</vt:lpstr>
      <vt:lpstr>Slide 4</vt:lpstr>
      <vt:lpstr>THE EVOLUTION OF MBR </vt:lpstr>
      <vt:lpstr>Conceptual Framework</vt:lpstr>
      <vt:lpstr>Conceptual Framework</vt:lpstr>
      <vt:lpstr>Slide 8</vt:lpstr>
      <vt:lpstr>Data Items In EE Frame</vt:lpstr>
      <vt:lpstr>Updating The EE Frame</vt:lpstr>
      <vt:lpstr>Slide 11</vt:lpstr>
      <vt:lpstr>STRENGTHENING THE  MBR</vt:lpstr>
      <vt:lpstr>Strengthening The Business Process Model</vt:lpstr>
      <vt:lpstr>Enhancing The Use Of Administrative  Data Sources</vt:lpstr>
      <vt:lpstr>Keeping The MBR Up To Date</vt:lpstr>
      <vt:lpstr> REDUCE RESPONDENT BURDEN</vt:lpstr>
      <vt:lpstr>STRENGTHENING THE SAMPLING ROLES</vt:lpstr>
      <vt:lpstr>Slide 18</vt:lpstr>
      <vt:lpstr>Establishing Business Demography Statistics And Business Profiling</vt:lpstr>
      <vt:lpstr>CONCLUSION</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nora</dc:creator>
  <cp:lastModifiedBy>wmshahrul</cp:lastModifiedBy>
  <cp:revision>63</cp:revision>
  <dcterms:created xsi:type="dcterms:W3CDTF">2013-08-14T01:21:26Z</dcterms:created>
  <dcterms:modified xsi:type="dcterms:W3CDTF">2013-08-23T12:17:18Z</dcterms:modified>
</cp:coreProperties>
</file>