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5" r:id="rId3"/>
    <p:sldId id="276" r:id="rId4"/>
    <p:sldId id="271" r:id="rId5"/>
    <p:sldId id="274" r:id="rId6"/>
    <p:sldId id="277" r:id="rId7"/>
    <p:sldId id="272" r:id="rId8"/>
    <p:sldId id="261" r:id="rId9"/>
    <p:sldId id="281" r:id="rId10"/>
    <p:sldId id="278" r:id="rId11"/>
    <p:sldId id="282" r:id="rId12"/>
    <p:sldId id="283" r:id="rId13"/>
    <p:sldId id="284" r:id="rId14"/>
    <p:sldId id="279" r:id="rId15"/>
    <p:sldId id="280" r:id="rId1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54">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una Tabanell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150"/>
    <a:srgbClr val="7F14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80" autoAdjust="0"/>
  </p:normalViewPr>
  <p:slideViewPr>
    <p:cSldViewPr snapToGrid="0" snapToObjects="1" showGuides="1">
      <p:cViewPr>
        <p:scale>
          <a:sx n="92" d="100"/>
          <a:sy n="92" d="100"/>
        </p:scale>
        <p:origin x="-744" y="-72"/>
      </p:cViewPr>
      <p:guideLst>
        <p:guide orient="horz" pos="1354"/>
        <p:guide pos="57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B55026-8D3A-43B6-8845-EC75F6930C5E}" type="doc">
      <dgm:prSet loTypeId="urn:microsoft.com/office/officeart/2005/8/layout/funnel1" loCatId="process" qsTypeId="urn:microsoft.com/office/officeart/2005/8/quickstyle/simple1" qsCatId="simple" csTypeId="urn:microsoft.com/office/officeart/2005/8/colors/colorful1" csCatId="colorful" phldr="1"/>
      <dgm:spPr/>
      <dgm:t>
        <a:bodyPr/>
        <a:lstStyle/>
        <a:p>
          <a:endParaRPr lang="it-IT"/>
        </a:p>
      </dgm:t>
    </dgm:pt>
    <dgm:pt modelId="{4600D74B-7FFA-400D-B93A-1FE1968BB6EA}">
      <dgm:prSet phldrT="[Testo]"/>
      <dgm:spPr/>
      <dgm:t>
        <a:bodyPr/>
        <a:lstStyle/>
        <a:p>
          <a:r>
            <a:rPr lang="it-IT" dirty="0" err="1" smtClean="0"/>
            <a:t>Multichannel</a:t>
          </a:r>
          <a:r>
            <a:rPr lang="it-IT" dirty="0" smtClean="0"/>
            <a:t> </a:t>
          </a:r>
          <a:r>
            <a:rPr lang="it-IT" dirty="0" err="1" smtClean="0"/>
            <a:t>response</a:t>
          </a:r>
          <a:r>
            <a:rPr lang="it-IT" dirty="0" smtClean="0"/>
            <a:t> </a:t>
          </a:r>
        </a:p>
        <a:p>
          <a:r>
            <a:rPr lang="it-IT" dirty="0" smtClean="0"/>
            <a:t>and web management </a:t>
          </a:r>
          <a:r>
            <a:rPr lang="it-IT" dirty="0" err="1" smtClean="0"/>
            <a:t>system</a:t>
          </a:r>
          <a:endParaRPr lang="it-IT" dirty="0"/>
        </a:p>
      </dgm:t>
    </dgm:pt>
    <dgm:pt modelId="{DBDB130E-EA2C-4E83-9C0C-A792FC867032}" type="parTrans" cxnId="{B19B0A3D-9DFF-423E-A73D-D1B5B9069B8C}">
      <dgm:prSet/>
      <dgm:spPr/>
      <dgm:t>
        <a:bodyPr/>
        <a:lstStyle/>
        <a:p>
          <a:endParaRPr lang="it-IT"/>
        </a:p>
      </dgm:t>
    </dgm:pt>
    <dgm:pt modelId="{1B35AC6F-A0AD-450D-845A-0FE2EC6B4651}" type="sibTrans" cxnId="{B19B0A3D-9DFF-423E-A73D-D1B5B9069B8C}">
      <dgm:prSet/>
      <dgm:spPr/>
      <dgm:t>
        <a:bodyPr/>
        <a:lstStyle/>
        <a:p>
          <a:endParaRPr lang="it-IT"/>
        </a:p>
      </dgm:t>
    </dgm:pt>
    <dgm:pt modelId="{B06C571B-EB67-413B-9EFC-C87DEB4FB33E}">
      <dgm:prSet phldrT="[Testo]"/>
      <dgm:spPr/>
      <dgm:t>
        <a:bodyPr/>
        <a:lstStyle/>
        <a:p>
          <a:r>
            <a:rPr lang="it-IT" dirty="0" err="1" smtClean="0"/>
            <a:t>Huge</a:t>
          </a:r>
          <a:r>
            <a:rPr lang="it-IT" dirty="0" smtClean="0"/>
            <a:t> </a:t>
          </a:r>
          <a:r>
            <a:rPr lang="it-IT" dirty="0" err="1" smtClean="0"/>
            <a:t>integration</a:t>
          </a:r>
          <a:r>
            <a:rPr lang="it-IT" dirty="0" smtClean="0"/>
            <a:t> of </a:t>
          </a:r>
          <a:r>
            <a:rPr lang="it-IT" dirty="0" err="1" smtClean="0"/>
            <a:t>administrative</a:t>
          </a:r>
          <a:r>
            <a:rPr lang="it-IT" dirty="0" smtClean="0"/>
            <a:t> </a:t>
          </a:r>
          <a:r>
            <a:rPr lang="it-IT" dirty="0" err="1" smtClean="0"/>
            <a:t>sources</a:t>
          </a:r>
          <a:endParaRPr lang="it-IT" dirty="0"/>
        </a:p>
      </dgm:t>
    </dgm:pt>
    <dgm:pt modelId="{959FD44F-04E6-4CFB-849C-A87AFD452C7B}" type="parTrans" cxnId="{6B69A36E-B4BE-423E-84A8-8CA745D25075}">
      <dgm:prSet/>
      <dgm:spPr/>
      <dgm:t>
        <a:bodyPr/>
        <a:lstStyle/>
        <a:p>
          <a:endParaRPr lang="it-IT"/>
        </a:p>
      </dgm:t>
    </dgm:pt>
    <dgm:pt modelId="{ACA3424D-5010-4897-B3B3-18431AE85D43}" type="sibTrans" cxnId="{6B69A36E-B4BE-423E-84A8-8CA745D25075}">
      <dgm:prSet/>
      <dgm:spPr/>
      <dgm:t>
        <a:bodyPr/>
        <a:lstStyle/>
        <a:p>
          <a:endParaRPr lang="it-IT"/>
        </a:p>
      </dgm:t>
    </dgm:pt>
    <dgm:pt modelId="{E99585ED-DE77-4288-8AC9-8C2562303975}">
      <dgm:prSet phldrT="[Testo]"/>
      <dgm:spPr/>
      <dgm:t>
        <a:bodyPr/>
        <a:lstStyle/>
        <a:p>
          <a:r>
            <a:rPr lang="it-IT" dirty="0" smtClean="0"/>
            <a:t>2011 </a:t>
          </a:r>
          <a:r>
            <a:rPr lang="it-IT" dirty="0" err="1" smtClean="0"/>
            <a:t>Census</a:t>
          </a:r>
          <a:r>
            <a:rPr lang="it-IT" dirty="0" smtClean="0"/>
            <a:t> data</a:t>
          </a:r>
          <a:endParaRPr lang="it-IT" dirty="0"/>
        </a:p>
      </dgm:t>
    </dgm:pt>
    <dgm:pt modelId="{BF9FCA66-592A-45EA-ACAE-81B61A2CE63E}" type="parTrans" cxnId="{C958083E-F5DE-4A31-BB82-A5A456AA8A38}">
      <dgm:prSet/>
      <dgm:spPr/>
      <dgm:t>
        <a:bodyPr/>
        <a:lstStyle/>
        <a:p>
          <a:endParaRPr lang="it-IT"/>
        </a:p>
      </dgm:t>
    </dgm:pt>
    <dgm:pt modelId="{33D07950-7B2C-466F-83D7-623F47B2F08D}" type="sibTrans" cxnId="{C958083E-F5DE-4A31-BB82-A5A456AA8A38}">
      <dgm:prSet/>
      <dgm:spPr/>
      <dgm:t>
        <a:bodyPr/>
        <a:lstStyle/>
        <a:p>
          <a:endParaRPr lang="it-IT"/>
        </a:p>
      </dgm:t>
    </dgm:pt>
    <dgm:pt modelId="{EA671195-4595-40E2-ADFB-D7EDF66B46B0}">
      <dgm:prSet phldrT="[Testo]" phldr="1"/>
      <dgm:spPr/>
      <dgm:t>
        <a:bodyPr/>
        <a:lstStyle/>
        <a:p>
          <a:endParaRPr lang="it-IT"/>
        </a:p>
      </dgm:t>
    </dgm:pt>
    <dgm:pt modelId="{04E0451C-1DB9-4A0F-8D60-73F55256CBF1}" type="parTrans" cxnId="{57885A9A-6112-4AA5-9578-2E02DA52EB23}">
      <dgm:prSet/>
      <dgm:spPr/>
      <dgm:t>
        <a:bodyPr/>
        <a:lstStyle/>
        <a:p>
          <a:endParaRPr lang="it-IT"/>
        </a:p>
      </dgm:t>
    </dgm:pt>
    <dgm:pt modelId="{6A3CB511-98D5-4195-8404-C3C45182390A}" type="sibTrans" cxnId="{57885A9A-6112-4AA5-9578-2E02DA52EB23}">
      <dgm:prSet/>
      <dgm:spPr/>
      <dgm:t>
        <a:bodyPr/>
        <a:lstStyle/>
        <a:p>
          <a:endParaRPr lang="it-IT"/>
        </a:p>
      </dgm:t>
    </dgm:pt>
    <dgm:pt modelId="{9D90F2F2-F7A5-4BA1-862E-B3242F34D3F7}">
      <dgm:prSet/>
      <dgm:spPr/>
      <dgm:t>
        <a:bodyPr/>
        <a:lstStyle/>
        <a:p>
          <a:r>
            <a:rPr lang="it-IT" dirty="0" err="1" smtClean="0"/>
            <a:t>Sampling</a:t>
          </a:r>
          <a:r>
            <a:rPr lang="it-IT" dirty="0" smtClean="0"/>
            <a:t> Short/Long </a:t>
          </a:r>
          <a:r>
            <a:rPr lang="it-IT" dirty="0" err="1" smtClean="0"/>
            <a:t>forms</a:t>
          </a:r>
          <a:endParaRPr lang="it-IT" dirty="0"/>
        </a:p>
      </dgm:t>
    </dgm:pt>
    <dgm:pt modelId="{5384445E-6693-46FD-81A3-87EE923F1036}" type="parTrans" cxnId="{7DCDBB38-8901-4D38-B786-ABC0E7D6E657}">
      <dgm:prSet/>
      <dgm:spPr/>
      <dgm:t>
        <a:bodyPr/>
        <a:lstStyle/>
        <a:p>
          <a:endParaRPr lang="it-IT"/>
        </a:p>
      </dgm:t>
    </dgm:pt>
    <dgm:pt modelId="{67818388-845F-4FE5-8E1B-6F0E36B6B236}" type="sibTrans" cxnId="{7DCDBB38-8901-4D38-B786-ABC0E7D6E657}">
      <dgm:prSet/>
      <dgm:spPr/>
      <dgm:t>
        <a:bodyPr/>
        <a:lstStyle/>
        <a:p>
          <a:endParaRPr lang="it-IT"/>
        </a:p>
      </dgm:t>
    </dgm:pt>
    <dgm:pt modelId="{1F700187-D376-4B4D-BBE9-0B11C3BCCF01}" type="pres">
      <dgm:prSet presAssocID="{E6B55026-8D3A-43B6-8845-EC75F6930C5E}" presName="Name0" presStyleCnt="0">
        <dgm:presLayoutVars>
          <dgm:chMax val="4"/>
          <dgm:resizeHandles val="exact"/>
        </dgm:presLayoutVars>
      </dgm:prSet>
      <dgm:spPr/>
      <dgm:t>
        <a:bodyPr/>
        <a:lstStyle/>
        <a:p>
          <a:endParaRPr lang="pt-BR"/>
        </a:p>
      </dgm:t>
    </dgm:pt>
    <dgm:pt modelId="{4E15A95B-AC3F-4A64-A1CF-DA7B6B880659}" type="pres">
      <dgm:prSet presAssocID="{E6B55026-8D3A-43B6-8845-EC75F6930C5E}" presName="ellipse" presStyleLbl="trBgShp" presStyleIdx="0" presStyleCnt="1"/>
      <dgm:spPr/>
    </dgm:pt>
    <dgm:pt modelId="{21275159-8A20-4C5D-B2F4-8E129959FAA6}" type="pres">
      <dgm:prSet presAssocID="{E6B55026-8D3A-43B6-8845-EC75F6930C5E}" presName="arrow1" presStyleLbl="fgShp" presStyleIdx="0" presStyleCnt="1"/>
      <dgm:spPr/>
    </dgm:pt>
    <dgm:pt modelId="{A481733A-B1BB-462A-A9BA-B91D6D4CBE55}" type="pres">
      <dgm:prSet presAssocID="{E6B55026-8D3A-43B6-8845-EC75F6930C5E}" presName="rectangle" presStyleLbl="revTx" presStyleIdx="0" presStyleCnt="1">
        <dgm:presLayoutVars>
          <dgm:bulletEnabled val="1"/>
        </dgm:presLayoutVars>
      </dgm:prSet>
      <dgm:spPr/>
      <dgm:t>
        <a:bodyPr/>
        <a:lstStyle/>
        <a:p>
          <a:endParaRPr lang="pt-BR"/>
        </a:p>
      </dgm:t>
    </dgm:pt>
    <dgm:pt modelId="{983679D3-93CB-4B98-96F3-3D9722F6208F}" type="pres">
      <dgm:prSet presAssocID="{9D90F2F2-F7A5-4BA1-862E-B3242F34D3F7}" presName="item1" presStyleLbl="node1" presStyleIdx="0" presStyleCnt="3">
        <dgm:presLayoutVars>
          <dgm:bulletEnabled val="1"/>
        </dgm:presLayoutVars>
      </dgm:prSet>
      <dgm:spPr/>
      <dgm:t>
        <a:bodyPr/>
        <a:lstStyle/>
        <a:p>
          <a:endParaRPr lang="pt-BR"/>
        </a:p>
      </dgm:t>
    </dgm:pt>
    <dgm:pt modelId="{2AD765EE-E342-4932-8B6C-2193829403F6}" type="pres">
      <dgm:prSet presAssocID="{B06C571B-EB67-413B-9EFC-C87DEB4FB33E}" presName="item2" presStyleLbl="node1" presStyleIdx="1" presStyleCnt="3">
        <dgm:presLayoutVars>
          <dgm:bulletEnabled val="1"/>
        </dgm:presLayoutVars>
      </dgm:prSet>
      <dgm:spPr/>
      <dgm:t>
        <a:bodyPr/>
        <a:lstStyle/>
        <a:p>
          <a:endParaRPr lang="pt-BR"/>
        </a:p>
      </dgm:t>
    </dgm:pt>
    <dgm:pt modelId="{3F9C14F5-BB8F-4049-92F4-4A9854D72DDF}" type="pres">
      <dgm:prSet presAssocID="{E99585ED-DE77-4288-8AC9-8C2562303975}" presName="item3" presStyleLbl="node1" presStyleIdx="2" presStyleCnt="3">
        <dgm:presLayoutVars>
          <dgm:bulletEnabled val="1"/>
        </dgm:presLayoutVars>
      </dgm:prSet>
      <dgm:spPr/>
      <dgm:t>
        <a:bodyPr/>
        <a:lstStyle/>
        <a:p>
          <a:endParaRPr lang="pt-BR"/>
        </a:p>
      </dgm:t>
    </dgm:pt>
    <dgm:pt modelId="{E8DA2956-7A72-42D0-B58D-2A6B4F88E027}" type="pres">
      <dgm:prSet presAssocID="{E6B55026-8D3A-43B6-8845-EC75F6930C5E}" presName="funnel" presStyleLbl="trAlignAcc1" presStyleIdx="0" presStyleCnt="1"/>
      <dgm:spPr/>
    </dgm:pt>
  </dgm:ptLst>
  <dgm:cxnLst>
    <dgm:cxn modelId="{6B69A36E-B4BE-423E-84A8-8CA745D25075}" srcId="{E6B55026-8D3A-43B6-8845-EC75F6930C5E}" destId="{B06C571B-EB67-413B-9EFC-C87DEB4FB33E}" srcOrd="2" destOrd="0" parTransId="{959FD44F-04E6-4CFB-849C-A87AFD452C7B}" sibTransId="{ACA3424D-5010-4897-B3B3-18431AE85D43}"/>
    <dgm:cxn modelId="{A49083B8-C7CB-4C73-BCF3-A5CEF13B6A0F}" type="presOf" srcId="{E99585ED-DE77-4288-8AC9-8C2562303975}" destId="{A481733A-B1BB-462A-A9BA-B91D6D4CBE55}" srcOrd="0" destOrd="0" presId="urn:microsoft.com/office/officeart/2005/8/layout/funnel1"/>
    <dgm:cxn modelId="{DB0A3B2D-C916-4D95-BC44-7D28DCDBD54F}" type="presOf" srcId="{B06C571B-EB67-413B-9EFC-C87DEB4FB33E}" destId="{983679D3-93CB-4B98-96F3-3D9722F6208F}" srcOrd="0" destOrd="0" presId="urn:microsoft.com/office/officeart/2005/8/layout/funnel1"/>
    <dgm:cxn modelId="{57885A9A-6112-4AA5-9578-2E02DA52EB23}" srcId="{E6B55026-8D3A-43B6-8845-EC75F6930C5E}" destId="{EA671195-4595-40E2-ADFB-D7EDF66B46B0}" srcOrd="4" destOrd="0" parTransId="{04E0451C-1DB9-4A0F-8D60-73F55256CBF1}" sibTransId="{6A3CB511-98D5-4195-8404-C3C45182390A}"/>
    <dgm:cxn modelId="{B19B0A3D-9DFF-423E-A73D-D1B5B9069B8C}" srcId="{E6B55026-8D3A-43B6-8845-EC75F6930C5E}" destId="{4600D74B-7FFA-400D-B93A-1FE1968BB6EA}" srcOrd="0" destOrd="0" parTransId="{DBDB130E-EA2C-4E83-9C0C-A792FC867032}" sibTransId="{1B35AC6F-A0AD-450D-845A-0FE2EC6B4651}"/>
    <dgm:cxn modelId="{C0F62763-5DC5-4068-8130-4294926C9AAC}" type="presOf" srcId="{E6B55026-8D3A-43B6-8845-EC75F6930C5E}" destId="{1F700187-D376-4B4D-BBE9-0B11C3BCCF01}" srcOrd="0" destOrd="0" presId="urn:microsoft.com/office/officeart/2005/8/layout/funnel1"/>
    <dgm:cxn modelId="{C958083E-F5DE-4A31-BB82-A5A456AA8A38}" srcId="{E6B55026-8D3A-43B6-8845-EC75F6930C5E}" destId="{E99585ED-DE77-4288-8AC9-8C2562303975}" srcOrd="3" destOrd="0" parTransId="{BF9FCA66-592A-45EA-ACAE-81B61A2CE63E}" sibTransId="{33D07950-7B2C-466F-83D7-623F47B2F08D}"/>
    <dgm:cxn modelId="{3234FD68-23D9-421B-AA73-38383DC1E61A}" type="presOf" srcId="{9D90F2F2-F7A5-4BA1-862E-B3242F34D3F7}" destId="{2AD765EE-E342-4932-8B6C-2193829403F6}" srcOrd="0" destOrd="0" presId="urn:microsoft.com/office/officeart/2005/8/layout/funnel1"/>
    <dgm:cxn modelId="{7DCDBB38-8901-4D38-B786-ABC0E7D6E657}" srcId="{E6B55026-8D3A-43B6-8845-EC75F6930C5E}" destId="{9D90F2F2-F7A5-4BA1-862E-B3242F34D3F7}" srcOrd="1" destOrd="0" parTransId="{5384445E-6693-46FD-81A3-87EE923F1036}" sibTransId="{67818388-845F-4FE5-8E1B-6F0E36B6B236}"/>
    <dgm:cxn modelId="{CA2E947F-EC45-4422-8921-6D94D4F27835}" type="presOf" srcId="{4600D74B-7FFA-400D-B93A-1FE1968BB6EA}" destId="{3F9C14F5-BB8F-4049-92F4-4A9854D72DDF}" srcOrd="0" destOrd="0" presId="urn:microsoft.com/office/officeart/2005/8/layout/funnel1"/>
    <dgm:cxn modelId="{59C0CA1B-12F5-414B-A5B4-3E00F61AF609}" type="presParOf" srcId="{1F700187-D376-4B4D-BBE9-0B11C3BCCF01}" destId="{4E15A95B-AC3F-4A64-A1CF-DA7B6B880659}" srcOrd="0" destOrd="0" presId="urn:microsoft.com/office/officeart/2005/8/layout/funnel1"/>
    <dgm:cxn modelId="{EEC17AFB-B2B9-4502-B037-1E66F502B972}" type="presParOf" srcId="{1F700187-D376-4B4D-BBE9-0B11C3BCCF01}" destId="{21275159-8A20-4C5D-B2F4-8E129959FAA6}" srcOrd="1" destOrd="0" presId="urn:microsoft.com/office/officeart/2005/8/layout/funnel1"/>
    <dgm:cxn modelId="{D8729271-4A97-4FE4-A285-A1A44D967A89}" type="presParOf" srcId="{1F700187-D376-4B4D-BBE9-0B11C3BCCF01}" destId="{A481733A-B1BB-462A-A9BA-B91D6D4CBE55}" srcOrd="2" destOrd="0" presId="urn:microsoft.com/office/officeart/2005/8/layout/funnel1"/>
    <dgm:cxn modelId="{ECD4D452-8387-459F-82B0-FB5561341E85}" type="presParOf" srcId="{1F700187-D376-4B4D-BBE9-0B11C3BCCF01}" destId="{983679D3-93CB-4B98-96F3-3D9722F6208F}" srcOrd="3" destOrd="0" presId="urn:microsoft.com/office/officeart/2005/8/layout/funnel1"/>
    <dgm:cxn modelId="{298F98E3-A154-439C-9408-CF3E97FC0D73}" type="presParOf" srcId="{1F700187-D376-4B4D-BBE9-0B11C3BCCF01}" destId="{2AD765EE-E342-4932-8B6C-2193829403F6}" srcOrd="4" destOrd="0" presId="urn:microsoft.com/office/officeart/2005/8/layout/funnel1"/>
    <dgm:cxn modelId="{D52DD900-2DA2-4783-8620-2F5EFC1511DD}" type="presParOf" srcId="{1F700187-D376-4B4D-BBE9-0B11C3BCCF01}" destId="{3F9C14F5-BB8F-4049-92F4-4A9854D72DDF}" srcOrd="5" destOrd="0" presId="urn:microsoft.com/office/officeart/2005/8/layout/funnel1"/>
    <dgm:cxn modelId="{6B3C95C5-1615-41F9-BA7E-95D29D0AF256}" type="presParOf" srcId="{1F700187-D376-4B4D-BBE9-0B11C3BCCF01}" destId="{E8DA2956-7A72-42D0-B58D-2A6B4F88E027}"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3D6180D-CE7C-4577-9CF2-18F4BB93B62F}"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it-IT"/>
        </a:p>
      </dgm:t>
    </dgm:pt>
    <dgm:pt modelId="{2E14FDAF-EACD-411A-853C-3CA6CF2C01FE}">
      <dgm:prSet/>
      <dgm:spPr/>
      <dgm:t>
        <a:bodyPr/>
        <a:lstStyle/>
        <a:p>
          <a:pPr rtl="0"/>
          <a:r>
            <a:rPr lang="it-IT" dirty="0" smtClean="0"/>
            <a:t> A law </a:t>
          </a:r>
          <a:r>
            <a:rPr lang="it-IT" dirty="0" err="1" smtClean="0"/>
            <a:t>decree</a:t>
          </a:r>
          <a:r>
            <a:rPr lang="it-IT" dirty="0" smtClean="0"/>
            <a:t> </a:t>
          </a:r>
          <a:r>
            <a:rPr lang="it-IT" dirty="0" err="1" smtClean="0"/>
            <a:t>established</a:t>
          </a:r>
          <a:r>
            <a:rPr lang="it-IT" dirty="0" smtClean="0"/>
            <a:t> the </a:t>
          </a:r>
          <a:r>
            <a:rPr lang="it-IT" dirty="0" err="1" smtClean="0"/>
            <a:t>continuous</a:t>
          </a:r>
          <a:r>
            <a:rPr lang="it-IT" dirty="0" smtClean="0"/>
            <a:t> </a:t>
          </a:r>
          <a:r>
            <a:rPr lang="it-IT" dirty="0" err="1" smtClean="0"/>
            <a:t>census</a:t>
          </a:r>
          <a:r>
            <a:rPr lang="it-IT" dirty="0" smtClean="0"/>
            <a:t> in 2012. </a:t>
          </a:r>
          <a:endParaRPr lang="it-IT" dirty="0"/>
        </a:p>
      </dgm:t>
    </dgm:pt>
    <dgm:pt modelId="{F35D6E0B-6C93-4785-9243-A3DDA70B7BED}" type="parTrans" cxnId="{796D3E63-92B9-4C1E-AB9D-C6B65A80C90F}">
      <dgm:prSet/>
      <dgm:spPr/>
      <dgm:t>
        <a:bodyPr/>
        <a:lstStyle/>
        <a:p>
          <a:endParaRPr lang="it-IT"/>
        </a:p>
      </dgm:t>
    </dgm:pt>
    <dgm:pt modelId="{BEFC9EA5-E334-4D96-802B-442F39B1ABEB}" type="sibTrans" cxnId="{796D3E63-92B9-4C1E-AB9D-C6B65A80C90F}">
      <dgm:prSet/>
      <dgm:spPr/>
      <dgm:t>
        <a:bodyPr/>
        <a:lstStyle/>
        <a:p>
          <a:endParaRPr lang="it-IT"/>
        </a:p>
      </dgm:t>
    </dgm:pt>
    <dgm:pt modelId="{DDB687FC-8AD6-4FB3-A728-77FDA2D262E2}">
      <dgm:prSet/>
      <dgm:spPr/>
      <dgm:t>
        <a:bodyPr/>
        <a:lstStyle/>
        <a:p>
          <a:pPr rtl="0"/>
          <a:r>
            <a:rPr lang="it-IT" dirty="0" err="1" smtClean="0"/>
            <a:t>Population</a:t>
          </a:r>
          <a:r>
            <a:rPr lang="it-IT" dirty="0" smtClean="0"/>
            <a:t> </a:t>
          </a:r>
          <a:r>
            <a:rPr lang="it-IT" dirty="0" err="1" smtClean="0"/>
            <a:t>registers</a:t>
          </a:r>
          <a:r>
            <a:rPr lang="it-IT" dirty="0" smtClean="0"/>
            <a:t> </a:t>
          </a:r>
          <a:r>
            <a:rPr lang="it-IT" dirty="0" err="1" smtClean="0"/>
            <a:t>should</a:t>
          </a:r>
          <a:r>
            <a:rPr lang="it-IT" dirty="0" smtClean="0"/>
            <a:t> be </a:t>
          </a:r>
          <a:r>
            <a:rPr lang="it-IT" dirty="0" err="1" smtClean="0"/>
            <a:t>revised</a:t>
          </a:r>
          <a:r>
            <a:rPr lang="it-IT" dirty="0" smtClean="0"/>
            <a:t> and </a:t>
          </a:r>
          <a:r>
            <a:rPr lang="it-IT" dirty="0" err="1" smtClean="0"/>
            <a:t>corrected</a:t>
          </a:r>
          <a:r>
            <a:rPr lang="it-IT" dirty="0" smtClean="0"/>
            <a:t> </a:t>
          </a:r>
          <a:r>
            <a:rPr lang="it-IT" dirty="0" err="1" smtClean="0"/>
            <a:t>using</a:t>
          </a:r>
          <a:r>
            <a:rPr lang="it-IT" dirty="0" smtClean="0"/>
            <a:t> </a:t>
          </a:r>
          <a:r>
            <a:rPr lang="it-IT" dirty="0" err="1" smtClean="0"/>
            <a:t>census</a:t>
          </a:r>
          <a:r>
            <a:rPr lang="it-IT" dirty="0" smtClean="0"/>
            <a:t> </a:t>
          </a:r>
          <a:r>
            <a:rPr lang="it-IT" dirty="0" err="1" smtClean="0"/>
            <a:t>results</a:t>
          </a:r>
          <a:r>
            <a:rPr lang="it-IT" dirty="0" smtClean="0"/>
            <a:t>. </a:t>
          </a:r>
          <a:r>
            <a:rPr lang="it-IT" dirty="0" err="1" smtClean="0"/>
            <a:t>Currently</a:t>
          </a:r>
          <a:r>
            <a:rPr lang="it-IT" dirty="0" smtClean="0"/>
            <a:t> </a:t>
          </a:r>
          <a:r>
            <a:rPr lang="it-IT" dirty="0" err="1" smtClean="0"/>
            <a:t>every</a:t>
          </a:r>
          <a:r>
            <a:rPr lang="it-IT" dirty="0" smtClean="0"/>
            <a:t> 10 </a:t>
          </a:r>
          <a:r>
            <a:rPr lang="it-IT" dirty="0" err="1" smtClean="0"/>
            <a:t>years</a:t>
          </a:r>
          <a:r>
            <a:rPr lang="it-IT" dirty="0" smtClean="0"/>
            <a:t>. With a </a:t>
          </a:r>
          <a:r>
            <a:rPr lang="it-IT" dirty="0" err="1" smtClean="0"/>
            <a:t>continous</a:t>
          </a:r>
          <a:r>
            <a:rPr lang="it-IT" dirty="0" smtClean="0"/>
            <a:t> </a:t>
          </a:r>
          <a:r>
            <a:rPr lang="it-IT" dirty="0" err="1" smtClean="0"/>
            <a:t>census</a:t>
          </a:r>
          <a:r>
            <a:rPr lang="it-IT" dirty="0" smtClean="0"/>
            <a:t>?</a:t>
          </a:r>
          <a:endParaRPr lang="it-IT" dirty="0"/>
        </a:p>
      </dgm:t>
    </dgm:pt>
    <dgm:pt modelId="{81D70900-FCDB-4BC5-BB16-999EF9BB5337}" type="parTrans" cxnId="{AE490CDE-853E-4D2A-A8AC-3AF505FE1680}">
      <dgm:prSet/>
      <dgm:spPr/>
      <dgm:t>
        <a:bodyPr/>
        <a:lstStyle/>
        <a:p>
          <a:endParaRPr lang="it-IT"/>
        </a:p>
      </dgm:t>
    </dgm:pt>
    <dgm:pt modelId="{1B3E883D-810A-4F6A-86E6-C944F3D6E348}" type="sibTrans" cxnId="{AE490CDE-853E-4D2A-A8AC-3AF505FE1680}">
      <dgm:prSet/>
      <dgm:spPr/>
      <dgm:t>
        <a:bodyPr/>
        <a:lstStyle/>
        <a:p>
          <a:endParaRPr lang="it-IT"/>
        </a:p>
      </dgm:t>
    </dgm:pt>
    <dgm:pt modelId="{317D42F5-54CC-4418-8E9C-00AAA096106C}">
      <dgm:prSet/>
      <dgm:spPr/>
      <dgm:t>
        <a:bodyPr/>
        <a:lstStyle/>
        <a:p>
          <a:pPr rtl="0"/>
          <a:r>
            <a:rPr lang="it-IT" dirty="0" smtClean="0"/>
            <a:t>Statistical data can </a:t>
          </a:r>
          <a:r>
            <a:rPr lang="it-IT" dirty="0" err="1" smtClean="0"/>
            <a:t>not</a:t>
          </a:r>
          <a:r>
            <a:rPr lang="it-IT" dirty="0" smtClean="0"/>
            <a:t> be </a:t>
          </a:r>
          <a:r>
            <a:rPr lang="it-IT" dirty="0" err="1" smtClean="0"/>
            <a:t>used</a:t>
          </a:r>
          <a:r>
            <a:rPr lang="it-IT" dirty="0" smtClean="0"/>
            <a:t> for </a:t>
          </a:r>
          <a:r>
            <a:rPr lang="it-IT" dirty="0" err="1" smtClean="0"/>
            <a:t>administrative</a:t>
          </a:r>
          <a:r>
            <a:rPr lang="it-IT" dirty="0" smtClean="0"/>
            <a:t> </a:t>
          </a:r>
          <a:r>
            <a:rPr lang="it-IT" dirty="0" err="1" smtClean="0"/>
            <a:t>purposes</a:t>
          </a:r>
          <a:r>
            <a:rPr lang="it-IT" dirty="0" smtClean="0"/>
            <a:t>, </a:t>
          </a:r>
          <a:r>
            <a:rPr lang="it-IT" dirty="0" err="1" smtClean="0"/>
            <a:t>including</a:t>
          </a:r>
          <a:r>
            <a:rPr lang="it-IT" dirty="0" smtClean="0"/>
            <a:t> </a:t>
          </a:r>
          <a:r>
            <a:rPr lang="it-IT" dirty="0" err="1" smtClean="0"/>
            <a:t>administrative</a:t>
          </a:r>
          <a:r>
            <a:rPr lang="it-IT" dirty="0" smtClean="0"/>
            <a:t> data </a:t>
          </a:r>
          <a:r>
            <a:rPr lang="it-IT" dirty="0" err="1" smtClean="0"/>
            <a:t>collected</a:t>
          </a:r>
          <a:r>
            <a:rPr lang="it-IT" dirty="0" smtClean="0"/>
            <a:t> for </a:t>
          </a:r>
          <a:r>
            <a:rPr lang="it-IT" dirty="0" err="1" smtClean="0"/>
            <a:t>statistical</a:t>
          </a:r>
          <a:r>
            <a:rPr lang="it-IT" dirty="0" smtClean="0"/>
            <a:t> </a:t>
          </a:r>
          <a:r>
            <a:rPr lang="it-IT" dirty="0" err="1" smtClean="0"/>
            <a:t>purposes</a:t>
          </a:r>
          <a:r>
            <a:rPr lang="it-IT" dirty="0" smtClean="0"/>
            <a:t>…</a:t>
          </a:r>
          <a:endParaRPr lang="it-IT" dirty="0"/>
        </a:p>
      </dgm:t>
    </dgm:pt>
    <dgm:pt modelId="{D4E1EBDA-25AD-483B-A84E-D091593B43BF}" type="parTrans" cxnId="{5C742053-5DA4-4847-8EDB-AE06942BF4CE}">
      <dgm:prSet/>
      <dgm:spPr/>
      <dgm:t>
        <a:bodyPr/>
        <a:lstStyle/>
        <a:p>
          <a:endParaRPr lang="it-IT"/>
        </a:p>
      </dgm:t>
    </dgm:pt>
    <dgm:pt modelId="{9363F904-A240-4FC0-9BDD-331E8EAE2C5B}" type="sibTrans" cxnId="{5C742053-5DA4-4847-8EDB-AE06942BF4CE}">
      <dgm:prSet/>
      <dgm:spPr/>
      <dgm:t>
        <a:bodyPr/>
        <a:lstStyle/>
        <a:p>
          <a:endParaRPr lang="it-IT"/>
        </a:p>
      </dgm:t>
    </dgm:pt>
    <dgm:pt modelId="{62784B19-118D-4906-84DB-87EC1D0FA17F}">
      <dgm:prSet/>
      <dgm:spPr/>
      <dgm:t>
        <a:bodyPr/>
        <a:lstStyle/>
        <a:p>
          <a:pPr rtl="0"/>
          <a:r>
            <a:rPr lang="it-IT" dirty="0" smtClean="0"/>
            <a:t>Cultural </a:t>
          </a:r>
          <a:r>
            <a:rPr lang="it-IT" dirty="0" err="1" smtClean="0"/>
            <a:t>challenges</a:t>
          </a:r>
          <a:r>
            <a:rPr lang="it-IT" dirty="0" smtClean="0"/>
            <a:t>. E.g.: </a:t>
          </a:r>
          <a:r>
            <a:rPr lang="it-IT" dirty="0" err="1" smtClean="0"/>
            <a:t>many</a:t>
          </a:r>
          <a:r>
            <a:rPr lang="it-IT" dirty="0" smtClean="0"/>
            <a:t> </a:t>
          </a:r>
          <a:r>
            <a:rPr lang="it-IT" dirty="0" err="1" smtClean="0"/>
            <a:t>people</a:t>
          </a:r>
          <a:r>
            <a:rPr lang="it-IT" dirty="0" smtClean="0"/>
            <a:t> </a:t>
          </a:r>
          <a:r>
            <a:rPr lang="it-IT" dirty="0" err="1" smtClean="0"/>
            <a:t>surprised</a:t>
          </a:r>
          <a:r>
            <a:rPr lang="it-IT" dirty="0" smtClean="0"/>
            <a:t> to </a:t>
          </a:r>
          <a:r>
            <a:rPr lang="it-IT" dirty="0" err="1" smtClean="0"/>
            <a:t>see</a:t>
          </a:r>
          <a:r>
            <a:rPr lang="it-IT" dirty="0" smtClean="0"/>
            <a:t> a </a:t>
          </a:r>
          <a:r>
            <a:rPr lang="it-IT" dirty="0" err="1" smtClean="0"/>
            <a:t>census-type</a:t>
          </a:r>
          <a:r>
            <a:rPr lang="it-IT" dirty="0" smtClean="0"/>
            <a:t> </a:t>
          </a:r>
          <a:r>
            <a:rPr lang="it-IT" dirty="0" err="1" smtClean="0"/>
            <a:t>survey</a:t>
          </a:r>
          <a:r>
            <a:rPr lang="it-IT" dirty="0" smtClean="0"/>
            <a:t> </a:t>
          </a:r>
          <a:r>
            <a:rPr lang="it-IT" dirty="0" err="1" smtClean="0"/>
            <a:t>outside</a:t>
          </a:r>
          <a:r>
            <a:rPr lang="it-IT" dirty="0" smtClean="0"/>
            <a:t> the </a:t>
          </a:r>
          <a:r>
            <a:rPr lang="it-IT" dirty="0" err="1" smtClean="0"/>
            <a:t>census</a:t>
          </a:r>
          <a:r>
            <a:rPr lang="it-IT" dirty="0" smtClean="0"/>
            <a:t> </a:t>
          </a:r>
          <a:r>
            <a:rPr lang="it-IT" dirty="0" err="1" smtClean="0"/>
            <a:t>year</a:t>
          </a:r>
          <a:r>
            <a:rPr lang="it-IT" dirty="0" smtClean="0"/>
            <a:t>. </a:t>
          </a:r>
        </a:p>
      </dgm:t>
    </dgm:pt>
    <dgm:pt modelId="{91CAA630-FDD9-4D87-8512-D4054BCFB987}" type="parTrans" cxnId="{A3DD73BC-4960-438A-97AD-10A1D3409E51}">
      <dgm:prSet/>
      <dgm:spPr/>
      <dgm:t>
        <a:bodyPr/>
        <a:lstStyle/>
        <a:p>
          <a:endParaRPr lang="it-IT"/>
        </a:p>
      </dgm:t>
    </dgm:pt>
    <dgm:pt modelId="{7B997681-8B7E-404E-ACEA-FFD494935E06}" type="sibTrans" cxnId="{A3DD73BC-4960-438A-97AD-10A1D3409E51}">
      <dgm:prSet/>
      <dgm:spPr/>
      <dgm:t>
        <a:bodyPr/>
        <a:lstStyle/>
        <a:p>
          <a:endParaRPr lang="it-IT"/>
        </a:p>
      </dgm:t>
    </dgm:pt>
    <dgm:pt modelId="{D04B96BC-35E9-4238-BE92-3B2D7B8C9F38}">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it-IT" dirty="0" err="1" smtClean="0"/>
            <a:t>Very</a:t>
          </a:r>
          <a:r>
            <a:rPr lang="it-IT" dirty="0" smtClean="0"/>
            <a:t> </a:t>
          </a:r>
          <a:r>
            <a:rPr lang="it-IT" dirty="0" err="1" smtClean="0"/>
            <a:t>specialized</a:t>
          </a:r>
          <a:r>
            <a:rPr lang="it-IT" dirty="0" smtClean="0"/>
            <a:t> </a:t>
          </a:r>
          <a:r>
            <a:rPr lang="it-IT" dirty="0" err="1" smtClean="0"/>
            <a:t>users</a:t>
          </a:r>
          <a:r>
            <a:rPr lang="it-IT" dirty="0" smtClean="0"/>
            <a:t> of data </a:t>
          </a:r>
          <a:r>
            <a:rPr lang="it-IT" dirty="0" err="1" smtClean="0"/>
            <a:t>at</a:t>
          </a:r>
          <a:r>
            <a:rPr lang="it-IT" dirty="0" smtClean="0"/>
            <a:t> maximum </a:t>
          </a:r>
          <a:r>
            <a:rPr lang="it-IT" dirty="0" err="1" smtClean="0"/>
            <a:t>geographical</a:t>
          </a:r>
          <a:r>
            <a:rPr lang="it-IT" dirty="0" smtClean="0"/>
            <a:t> </a:t>
          </a:r>
          <a:r>
            <a:rPr lang="it-IT" dirty="0" err="1" smtClean="0"/>
            <a:t>detail</a:t>
          </a:r>
          <a:r>
            <a:rPr lang="it-IT" dirty="0" smtClean="0"/>
            <a:t> (</a:t>
          </a:r>
          <a:r>
            <a:rPr lang="it-IT" dirty="0" err="1" smtClean="0"/>
            <a:t>enumeration</a:t>
          </a:r>
          <a:r>
            <a:rPr lang="it-IT" dirty="0" smtClean="0"/>
            <a:t> </a:t>
          </a:r>
          <a:r>
            <a:rPr lang="it-IT" dirty="0" err="1" smtClean="0"/>
            <a:t>areas</a:t>
          </a:r>
          <a:r>
            <a:rPr lang="it-IT" dirty="0" smtClean="0"/>
            <a:t>, 1Km</a:t>
          </a:r>
          <a:r>
            <a:rPr lang="it-IT" baseline="30000" dirty="0" smtClean="0"/>
            <a:t>2</a:t>
          </a:r>
          <a:r>
            <a:rPr lang="it-IT" dirty="0" smtClean="0"/>
            <a:t> </a:t>
          </a:r>
          <a:r>
            <a:rPr lang="it-IT" dirty="0" err="1" smtClean="0"/>
            <a:t>grids</a:t>
          </a:r>
          <a:r>
            <a:rPr lang="it-IT" dirty="0" smtClean="0"/>
            <a:t>, …) </a:t>
          </a:r>
        </a:p>
        <a:p>
          <a:pPr defTabSz="666750">
            <a:lnSpc>
              <a:spcPct val="90000"/>
            </a:lnSpc>
            <a:spcBef>
              <a:spcPct val="0"/>
            </a:spcBef>
            <a:spcAft>
              <a:spcPct val="35000"/>
            </a:spcAft>
          </a:pPr>
          <a:endParaRPr lang="pt-BR" dirty="0"/>
        </a:p>
      </dgm:t>
    </dgm:pt>
    <dgm:pt modelId="{B6F67D2F-A21D-4614-946D-1426D9C289BA}" type="parTrans" cxnId="{37B9EAB5-1EC6-4B57-83FA-6C0D733456C9}">
      <dgm:prSet/>
      <dgm:spPr/>
      <dgm:t>
        <a:bodyPr/>
        <a:lstStyle/>
        <a:p>
          <a:endParaRPr lang="pt-BR"/>
        </a:p>
      </dgm:t>
    </dgm:pt>
    <dgm:pt modelId="{ADF72043-6140-44C1-9D58-B996DC9C1F13}" type="sibTrans" cxnId="{37B9EAB5-1EC6-4B57-83FA-6C0D733456C9}">
      <dgm:prSet/>
      <dgm:spPr/>
      <dgm:t>
        <a:bodyPr/>
        <a:lstStyle/>
        <a:p>
          <a:endParaRPr lang="pt-BR"/>
        </a:p>
      </dgm:t>
    </dgm:pt>
    <dgm:pt modelId="{21D47907-DC6C-43B7-A866-78688CC036A9}" type="pres">
      <dgm:prSet presAssocID="{93D6180D-CE7C-4577-9CF2-18F4BB93B62F}" presName="Name0" presStyleCnt="0">
        <dgm:presLayoutVars>
          <dgm:chMax val="7"/>
          <dgm:chPref val="7"/>
          <dgm:dir/>
        </dgm:presLayoutVars>
      </dgm:prSet>
      <dgm:spPr/>
      <dgm:t>
        <a:bodyPr/>
        <a:lstStyle/>
        <a:p>
          <a:endParaRPr lang="it-IT"/>
        </a:p>
      </dgm:t>
    </dgm:pt>
    <dgm:pt modelId="{66471F9F-83DC-407C-975C-96BF9653AFCE}" type="pres">
      <dgm:prSet presAssocID="{93D6180D-CE7C-4577-9CF2-18F4BB93B62F}" presName="Name1" presStyleCnt="0"/>
      <dgm:spPr/>
    </dgm:pt>
    <dgm:pt modelId="{CBBF9909-224B-4446-AAE8-D87313726B91}" type="pres">
      <dgm:prSet presAssocID="{93D6180D-CE7C-4577-9CF2-18F4BB93B62F}" presName="cycle" presStyleCnt="0"/>
      <dgm:spPr/>
    </dgm:pt>
    <dgm:pt modelId="{6873BD2E-FF1A-4E3A-94AD-6DD7B132213C}" type="pres">
      <dgm:prSet presAssocID="{93D6180D-CE7C-4577-9CF2-18F4BB93B62F}" presName="srcNode" presStyleLbl="node1" presStyleIdx="0" presStyleCnt="5"/>
      <dgm:spPr/>
    </dgm:pt>
    <dgm:pt modelId="{68F5C9FC-51AD-4F22-ABDF-5DE534415B9A}" type="pres">
      <dgm:prSet presAssocID="{93D6180D-CE7C-4577-9CF2-18F4BB93B62F}" presName="conn" presStyleLbl="parChTrans1D2" presStyleIdx="0" presStyleCnt="1"/>
      <dgm:spPr/>
      <dgm:t>
        <a:bodyPr/>
        <a:lstStyle/>
        <a:p>
          <a:endParaRPr lang="it-IT"/>
        </a:p>
      </dgm:t>
    </dgm:pt>
    <dgm:pt modelId="{D9B2A0D5-835E-469E-8EDF-CF4C4A65CB6B}" type="pres">
      <dgm:prSet presAssocID="{93D6180D-CE7C-4577-9CF2-18F4BB93B62F}" presName="extraNode" presStyleLbl="node1" presStyleIdx="0" presStyleCnt="5"/>
      <dgm:spPr/>
    </dgm:pt>
    <dgm:pt modelId="{0CBF859D-9476-477E-A3AD-CAF1066368A1}" type="pres">
      <dgm:prSet presAssocID="{93D6180D-CE7C-4577-9CF2-18F4BB93B62F}" presName="dstNode" presStyleLbl="node1" presStyleIdx="0" presStyleCnt="5"/>
      <dgm:spPr/>
    </dgm:pt>
    <dgm:pt modelId="{184AE57A-BF14-4FA5-961F-306F58B10C56}" type="pres">
      <dgm:prSet presAssocID="{2E14FDAF-EACD-411A-853C-3CA6CF2C01FE}" presName="text_1" presStyleLbl="node1" presStyleIdx="0" presStyleCnt="5">
        <dgm:presLayoutVars>
          <dgm:bulletEnabled val="1"/>
        </dgm:presLayoutVars>
      </dgm:prSet>
      <dgm:spPr/>
      <dgm:t>
        <a:bodyPr/>
        <a:lstStyle/>
        <a:p>
          <a:endParaRPr lang="it-IT"/>
        </a:p>
      </dgm:t>
    </dgm:pt>
    <dgm:pt modelId="{CC88B300-9F11-48B9-BE95-30932F76E160}" type="pres">
      <dgm:prSet presAssocID="{2E14FDAF-EACD-411A-853C-3CA6CF2C01FE}" presName="accent_1" presStyleCnt="0"/>
      <dgm:spPr/>
    </dgm:pt>
    <dgm:pt modelId="{89D568ED-1C91-43A2-8244-C3FBF0D29E29}" type="pres">
      <dgm:prSet presAssocID="{2E14FDAF-EACD-411A-853C-3CA6CF2C01FE}" presName="accentRepeatNode" presStyleLbl="solidFgAcc1" presStyleIdx="0" presStyleCnt="5"/>
      <dgm:spPr/>
    </dgm:pt>
    <dgm:pt modelId="{0A02B027-5F8A-4BD2-9B08-ABF35ED9A32B}" type="pres">
      <dgm:prSet presAssocID="{DDB687FC-8AD6-4FB3-A728-77FDA2D262E2}" presName="text_2" presStyleLbl="node1" presStyleIdx="1" presStyleCnt="5">
        <dgm:presLayoutVars>
          <dgm:bulletEnabled val="1"/>
        </dgm:presLayoutVars>
      </dgm:prSet>
      <dgm:spPr/>
      <dgm:t>
        <a:bodyPr/>
        <a:lstStyle/>
        <a:p>
          <a:endParaRPr lang="it-IT"/>
        </a:p>
      </dgm:t>
    </dgm:pt>
    <dgm:pt modelId="{7AAF68F1-79F9-43A3-83DE-190BB92FB1DD}" type="pres">
      <dgm:prSet presAssocID="{DDB687FC-8AD6-4FB3-A728-77FDA2D262E2}" presName="accent_2" presStyleCnt="0"/>
      <dgm:spPr/>
    </dgm:pt>
    <dgm:pt modelId="{A123214C-4847-4C16-A25B-CE82D6C2C3D3}" type="pres">
      <dgm:prSet presAssocID="{DDB687FC-8AD6-4FB3-A728-77FDA2D262E2}" presName="accentRepeatNode" presStyleLbl="solidFgAcc1" presStyleIdx="1" presStyleCnt="5"/>
      <dgm:spPr/>
    </dgm:pt>
    <dgm:pt modelId="{F47FA7F9-18DC-41A1-B2E4-62E901E1D173}" type="pres">
      <dgm:prSet presAssocID="{317D42F5-54CC-4418-8E9C-00AAA096106C}" presName="text_3" presStyleLbl="node1" presStyleIdx="2" presStyleCnt="5">
        <dgm:presLayoutVars>
          <dgm:bulletEnabled val="1"/>
        </dgm:presLayoutVars>
      </dgm:prSet>
      <dgm:spPr/>
      <dgm:t>
        <a:bodyPr/>
        <a:lstStyle/>
        <a:p>
          <a:endParaRPr lang="it-IT"/>
        </a:p>
      </dgm:t>
    </dgm:pt>
    <dgm:pt modelId="{13921F38-0ABE-43DC-8061-A0B4AFF41401}" type="pres">
      <dgm:prSet presAssocID="{317D42F5-54CC-4418-8E9C-00AAA096106C}" presName="accent_3" presStyleCnt="0"/>
      <dgm:spPr/>
    </dgm:pt>
    <dgm:pt modelId="{01446638-C681-497D-9C8C-E03E0E6368BD}" type="pres">
      <dgm:prSet presAssocID="{317D42F5-54CC-4418-8E9C-00AAA096106C}" presName="accentRepeatNode" presStyleLbl="solidFgAcc1" presStyleIdx="2" presStyleCnt="5"/>
      <dgm:spPr/>
    </dgm:pt>
    <dgm:pt modelId="{BC6D05E0-9F92-4812-8960-83A267542088}" type="pres">
      <dgm:prSet presAssocID="{62784B19-118D-4906-84DB-87EC1D0FA17F}" presName="text_4" presStyleLbl="node1" presStyleIdx="3" presStyleCnt="5">
        <dgm:presLayoutVars>
          <dgm:bulletEnabled val="1"/>
        </dgm:presLayoutVars>
      </dgm:prSet>
      <dgm:spPr/>
      <dgm:t>
        <a:bodyPr/>
        <a:lstStyle/>
        <a:p>
          <a:endParaRPr lang="it-IT"/>
        </a:p>
      </dgm:t>
    </dgm:pt>
    <dgm:pt modelId="{D18BD2A9-42C7-4B31-B0B7-C0DE93BC966C}" type="pres">
      <dgm:prSet presAssocID="{62784B19-118D-4906-84DB-87EC1D0FA17F}" presName="accent_4" presStyleCnt="0"/>
      <dgm:spPr/>
    </dgm:pt>
    <dgm:pt modelId="{921CB78A-23AF-472B-A3B2-306128144AAF}" type="pres">
      <dgm:prSet presAssocID="{62784B19-118D-4906-84DB-87EC1D0FA17F}" presName="accentRepeatNode" presStyleLbl="solidFgAcc1" presStyleIdx="3" presStyleCnt="5"/>
      <dgm:spPr/>
    </dgm:pt>
    <dgm:pt modelId="{094A5C41-9A2C-4506-A6F2-6EB52A5AC8F2}" type="pres">
      <dgm:prSet presAssocID="{D04B96BC-35E9-4238-BE92-3B2D7B8C9F38}" presName="text_5" presStyleLbl="node1" presStyleIdx="4" presStyleCnt="5">
        <dgm:presLayoutVars>
          <dgm:bulletEnabled val="1"/>
        </dgm:presLayoutVars>
      </dgm:prSet>
      <dgm:spPr/>
      <dgm:t>
        <a:bodyPr/>
        <a:lstStyle/>
        <a:p>
          <a:endParaRPr lang="pt-BR"/>
        </a:p>
      </dgm:t>
    </dgm:pt>
    <dgm:pt modelId="{1FB74956-1C88-4597-BD50-2A10CDE593EA}" type="pres">
      <dgm:prSet presAssocID="{D04B96BC-35E9-4238-BE92-3B2D7B8C9F38}" presName="accent_5" presStyleCnt="0"/>
      <dgm:spPr/>
    </dgm:pt>
    <dgm:pt modelId="{65B487ED-6A7B-4948-860A-713AC2D9FD4E}" type="pres">
      <dgm:prSet presAssocID="{D04B96BC-35E9-4238-BE92-3B2D7B8C9F38}" presName="accentRepeatNode" presStyleLbl="solidFgAcc1" presStyleIdx="4" presStyleCnt="5"/>
      <dgm:spPr/>
    </dgm:pt>
  </dgm:ptLst>
  <dgm:cxnLst>
    <dgm:cxn modelId="{AE490CDE-853E-4D2A-A8AC-3AF505FE1680}" srcId="{93D6180D-CE7C-4577-9CF2-18F4BB93B62F}" destId="{DDB687FC-8AD6-4FB3-A728-77FDA2D262E2}" srcOrd="1" destOrd="0" parTransId="{81D70900-FCDB-4BC5-BB16-999EF9BB5337}" sibTransId="{1B3E883D-810A-4F6A-86E6-C944F3D6E348}"/>
    <dgm:cxn modelId="{796D3E63-92B9-4C1E-AB9D-C6B65A80C90F}" srcId="{93D6180D-CE7C-4577-9CF2-18F4BB93B62F}" destId="{2E14FDAF-EACD-411A-853C-3CA6CF2C01FE}" srcOrd="0" destOrd="0" parTransId="{F35D6E0B-6C93-4785-9243-A3DDA70B7BED}" sibTransId="{BEFC9EA5-E334-4D96-802B-442F39B1ABEB}"/>
    <dgm:cxn modelId="{5C742053-5DA4-4847-8EDB-AE06942BF4CE}" srcId="{93D6180D-CE7C-4577-9CF2-18F4BB93B62F}" destId="{317D42F5-54CC-4418-8E9C-00AAA096106C}" srcOrd="2" destOrd="0" parTransId="{D4E1EBDA-25AD-483B-A84E-D091593B43BF}" sibTransId="{9363F904-A240-4FC0-9BDD-331E8EAE2C5B}"/>
    <dgm:cxn modelId="{B3576CE9-77F6-493C-8597-1DF801E3F81B}" type="presOf" srcId="{BEFC9EA5-E334-4D96-802B-442F39B1ABEB}" destId="{68F5C9FC-51AD-4F22-ABDF-5DE534415B9A}" srcOrd="0" destOrd="0" presId="urn:microsoft.com/office/officeart/2008/layout/VerticalCurvedList"/>
    <dgm:cxn modelId="{A3DD73BC-4960-438A-97AD-10A1D3409E51}" srcId="{93D6180D-CE7C-4577-9CF2-18F4BB93B62F}" destId="{62784B19-118D-4906-84DB-87EC1D0FA17F}" srcOrd="3" destOrd="0" parTransId="{91CAA630-FDD9-4D87-8512-D4054BCFB987}" sibTransId="{7B997681-8B7E-404E-ACEA-FFD494935E06}"/>
    <dgm:cxn modelId="{37B9EAB5-1EC6-4B57-83FA-6C0D733456C9}" srcId="{93D6180D-CE7C-4577-9CF2-18F4BB93B62F}" destId="{D04B96BC-35E9-4238-BE92-3B2D7B8C9F38}" srcOrd="4" destOrd="0" parTransId="{B6F67D2F-A21D-4614-946D-1426D9C289BA}" sibTransId="{ADF72043-6140-44C1-9D58-B996DC9C1F13}"/>
    <dgm:cxn modelId="{2E5DFDDC-F1C2-43D1-B884-216E652D1660}" type="presOf" srcId="{2E14FDAF-EACD-411A-853C-3CA6CF2C01FE}" destId="{184AE57A-BF14-4FA5-961F-306F58B10C56}" srcOrd="0" destOrd="0" presId="urn:microsoft.com/office/officeart/2008/layout/VerticalCurvedList"/>
    <dgm:cxn modelId="{18EAAE95-837E-4AAD-A266-E32B34984B8A}" type="presOf" srcId="{62784B19-118D-4906-84DB-87EC1D0FA17F}" destId="{BC6D05E0-9F92-4812-8960-83A267542088}" srcOrd="0" destOrd="0" presId="urn:microsoft.com/office/officeart/2008/layout/VerticalCurvedList"/>
    <dgm:cxn modelId="{09F12825-FB36-40AD-9884-AB59AA0542C2}" type="presOf" srcId="{D04B96BC-35E9-4238-BE92-3B2D7B8C9F38}" destId="{094A5C41-9A2C-4506-A6F2-6EB52A5AC8F2}" srcOrd="0" destOrd="0" presId="urn:microsoft.com/office/officeart/2008/layout/VerticalCurvedList"/>
    <dgm:cxn modelId="{6F8070F7-677D-472F-BC49-5C77BEEFD584}" type="presOf" srcId="{317D42F5-54CC-4418-8E9C-00AAA096106C}" destId="{F47FA7F9-18DC-41A1-B2E4-62E901E1D173}" srcOrd="0" destOrd="0" presId="urn:microsoft.com/office/officeart/2008/layout/VerticalCurvedList"/>
    <dgm:cxn modelId="{1DCE18DE-6F76-4079-9243-F1597AAA39F6}" type="presOf" srcId="{93D6180D-CE7C-4577-9CF2-18F4BB93B62F}" destId="{21D47907-DC6C-43B7-A866-78688CC036A9}" srcOrd="0" destOrd="0" presId="urn:microsoft.com/office/officeart/2008/layout/VerticalCurvedList"/>
    <dgm:cxn modelId="{2817BF00-023A-4C79-808F-2FAFE325A84F}" type="presOf" srcId="{DDB687FC-8AD6-4FB3-A728-77FDA2D262E2}" destId="{0A02B027-5F8A-4BD2-9B08-ABF35ED9A32B}" srcOrd="0" destOrd="0" presId="urn:microsoft.com/office/officeart/2008/layout/VerticalCurvedList"/>
    <dgm:cxn modelId="{6322EF4A-D4C1-4880-A942-9706519386BB}" type="presParOf" srcId="{21D47907-DC6C-43B7-A866-78688CC036A9}" destId="{66471F9F-83DC-407C-975C-96BF9653AFCE}" srcOrd="0" destOrd="0" presId="urn:microsoft.com/office/officeart/2008/layout/VerticalCurvedList"/>
    <dgm:cxn modelId="{A5ADB649-0314-4765-BAE8-926A1F15DD5D}" type="presParOf" srcId="{66471F9F-83DC-407C-975C-96BF9653AFCE}" destId="{CBBF9909-224B-4446-AAE8-D87313726B91}" srcOrd="0" destOrd="0" presId="urn:microsoft.com/office/officeart/2008/layout/VerticalCurvedList"/>
    <dgm:cxn modelId="{F820B46C-C9C0-42CC-BB49-946AFD8D0864}" type="presParOf" srcId="{CBBF9909-224B-4446-AAE8-D87313726B91}" destId="{6873BD2E-FF1A-4E3A-94AD-6DD7B132213C}" srcOrd="0" destOrd="0" presId="urn:microsoft.com/office/officeart/2008/layout/VerticalCurvedList"/>
    <dgm:cxn modelId="{28DE2064-9E22-4827-B247-6482D0DBB3D8}" type="presParOf" srcId="{CBBF9909-224B-4446-AAE8-D87313726B91}" destId="{68F5C9FC-51AD-4F22-ABDF-5DE534415B9A}" srcOrd="1" destOrd="0" presId="urn:microsoft.com/office/officeart/2008/layout/VerticalCurvedList"/>
    <dgm:cxn modelId="{3FAF9F83-2E28-47D6-85C7-E0EB83839421}" type="presParOf" srcId="{CBBF9909-224B-4446-AAE8-D87313726B91}" destId="{D9B2A0D5-835E-469E-8EDF-CF4C4A65CB6B}" srcOrd="2" destOrd="0" presId="urn:microsoft.com/office/officeart/2008/layout/VerticalCurvedList"/>
    <dgm:cxn modelId="{1FF0E3A5-B4A8-4819-AE28-2880BE8D5C8C}" type="presParOf" srcId="{CBBF9909-224B-4446-AAE8-D87313726B91}" destId="{0CBF859D-9476-477E-A3AD-CAF1066368A1}" srcOrd="3" destOrd="0" presId="urn:microsoft.com/office/officeart/2008/layout/VerticalCurvedList"/>
    <dgm:cxn modelId="{BED5522D-FCC5-45F9-B999-9CD8843A7A91}" type="presParOf" srcId="{66471F9F-83DC-407C-975C-96BF9653AFCE}" destId="{184AE57A-BF14-4FA5-961F-306F58B10C56}" srcOrd="1" destOrd="0" presId="urn:microsoft.com/office/officeart/2008/layout/VerticalCurvedList"/>
    <dgm:cxn modelId="{0C6D3904-F66E-4680-93D4-63A7B309C44A}" type="presParOf" srcId="{66471F9F-83DC-407C-975C-96BF9653AFCE}" destId="{CC88B300-9F11-48B9-BE95-30932F76E160}" srcOrd="2" destOrd="0" presId="urn:microsoft.com/office/officeart/2008/layout/VerticalCurvedList"/>
    <dgm:cxn modelId="{D3BD68FE-3BDE-45D1-B3B6-F7E34BF5F6B5}" type="presParOf" srcId="{CC88B300-9F11-48B9-BE95-30932F76E160}" destId="{89D568ED-1C91-43A2-8244-C3FBF0D29E29}" srcOrd="0" destOrd="0" presId="urn:microsoft.com/office/officeart/2008/layout/VerticalCurvedList"/>
    <dgm:cxn modelId="{BDF70E59-1F9E-4CEE-BA7F-74812491B3FF}" type="presParOf" srcId="{66471F9F-83DC-407C-975C-96BF9653AFCE}" destId="{0A02B027-5F8A-4BD2-9B08-ABF35ED9A32B}" srcOrd="3" destOrd="0" presId="urn:microsoft.com/office/officeart/2008/layout/VerticalCurvedList"/>
    <dgm:cxn modelId="{FB618421-B2A7-447E-9A59-56B6C5A22678}" type="presParOf" srcId="{66471F9F-83DC-407C-975C-96BF9653AFCE}" destId="{7AAF68F1-79F9-43A3-83DE-190BB92FB1DD}" srcOrd="4" destOrd="0" presId="urn:microsoft.com/office/officeart/2008/layout/VerticalCurvedList"/>
    <dgm:cxn modelId="{1C319991-3DF9-4C7C-BB2E-5602CFCB0DFC}" type="presParOf" srcId="{7AAF68F1-79F9-43A3-83DE-190BB92FB1DD}" destId="{A123214C-4847-4C16-A25B-CE82D6C2C3D3}" srcOrd="0" destOrd="0" presId="urn:microsoft.com/office/officeart/2008/layout/VerticalCurvedList"/>
    <dgm:cxn modelId="{E3BF1A3E-3ABA-4544-979B-3450B786E3A4}" type="presParOf" srcId="{66471F9F-83DC-407C-975C-96BF9653AFCE}" destId="{F47FA7F9-18DC-41A1-B2E4-62E901E1D173}" srcOrd="5" destOrd="0" presId="urn:microsoft.com/office/officeart/2008/layout/VerticalCurvedList"/>
    <dgm:cxn modelId="{4CD1813B-A7D5-4021-B770-33853A90E2D4}" type="presParOf" srcId="{66471F9F-83DC-407C-975C-96BF9653AFCE}" destId="{13921F38-0ABE-43DC-8061-A0B4AFF41401}" srcOrd="6" destOrd="0" presId="urn:microsoft.com/office/officeart/2008/layout/VerticalCurvedList"/>
    <dgm:cxn modelId="{FB408525-1C3E-40B5-9392-84D3CDE6D130}" type="presParOf" srcId="{13921F38-0ABE-43DC-8061-A0B4AFF41401}" destId="{01446638-C681-497D-9C8C-E03E0E6368BD}" srcOrd="0" destOrd="0" presId="urn:microsoft.com/office/officeart/2008/layout/VerticalCurvedList"/>
    <dgm:cxn modelId="{7EC300F6-5BAB-4BFD-9729-6E9D15E06068}" type="presParOf" srcId="{66471F9F-83DC-407C-975C-96BF9653AFCE}" destId="{BC6D05E0-9F92-4812-8960-83A267542088}" srcOrd="7" destOrd="0" presId="urn:microsoft.com/office/officeart/2008/layout/VerticalCurvedList"/>
    <dgm:cxn modelId="{967C7C05-EFD3-4862-B449-5AC92BDE64F0}" type="presParOf" srcId="{66471F9F-83DC-407C-975C-96BF9653AFCE}" destId="{D18BD2A9-42C7-4B31-B0B7-C0DE93BC966C}" srcOrd="8" destOrd="0" presId="urn:microsoft.com/office/officeart/2008/layout/VerticalCurvedList"/>
    <dgm:cxn modelId="{5AD1872D-B55E-4A8D-8BDB-4A00E85F6821}" type="presParOf" srcId="{D18BD2A9-42C7-4B31-B0B7-C0DE93BC966C}" destId="{921CB78A-23AF-472B-A3B2-306128144AAF}" srcOrd="0" destOrd="0" presId="urn:microsoft.com/office/officeart/2008/layout/VerticalCurvedList"/>
    <dgm:cxn modelId="{D1D3F3AD-1060-48A1-868B-39D0D4B8262C}" type="presParOf" srcId="{66471F9F-83DC-407C-975C-96BF9653AFCE}" destId="{094A5C41-9A2C-4506-A6F2-6EB52A5AC8F2}" srcOrd="9" destOrd="0" presId="urn:microsoft.com/office/officeart/2008/layout/VerticalCurvedList"/>
    <dgm:cxn modelId="{97E4754C-BB9A-45FE-9608-0D7C4510E677}" type="presParOf" srcId="{66471F9F-83DC-407C-975C-96BF9653AFCE}" destId="{1FB74956-1C88-4597-BD50-2A10CDE593EA}" srcOrd="10" destOrd="0" presId="urn:microsoft.com/office/officeart/2008/layout/VerticalCurvedList"/>
    <dgm:cxn modelId="{078CB3CC-CE04-4041-A691-F9F1023DFB2F}" type="presParOf" srcId="{1FB74956-1C88-4597-BD50-2A10CDE593EA}" destId="{65B487ED-6A7B-4948-860A-713AC2D9FD4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2EB27DC-4BD7-4675-8E17-B22D1163584C}"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pt-BR"/>
        </a:p>
      </dgm:t>
    </dgm:pt>
    <dgm:pt modelId="{ADB01E1D-2E9D-4BCC-856E-98D3258C8A08}">
      <dgm:prSet/>
      <dgm:spPr/>
      <dgm:t>
        <a:bodyPr/>
        <a:lstStyle/>
        <a:p>
          <a:pPr rtl="0"/>
          <a:r>
            <a:rPr lang="pt-BR" dirty="0" smtClean="0"/>
            <a:t>A strong cooperation among countries on new methodologies involving multiple sources</a:t>
          </a:r>
          <a:endParaRPr lang="pt-BR" dirty="0"/>
        </a:p>
      </dgm:t>
    </dgm:pt>
    <dgm:pt modelId="{70823723-2C5A-42CF-885C-D1F8B02D61E0}" type="parTrans" cxnId="{8DA34175-B76D-4A67-B79C-84F3EF8D14CE}">
      <dgm:prSet/>
      <dgm:spPr/>
      <dgm:t>
        <a:bodyPr/>
        <a:lstStyle/>
        <a:p>
          <a:endParaRPr lang="pt-BR"/>
        </a:p>
      </dgm:t>
    </dgm:pt>
    <dgm:pt modelId="{94AA3AD3-5876-4064-BE5C-45ABA42B2C86}" type="sibTrans" cxnId="{8DA34175-B76D-4A67-B79C-84F3EF8D14CE}">
      <dgm:prSet/>
      <dgm:spPr/>
      <dgm:t>
        <a:bodyPr/>
        <a:lstStyle/>
        <a:p>
          <a:endParaRPr lang="pt-BR"/>
        </a:p>
      </dgm:t>
    </dgm:pt>
    <dgm:pt modelId="{81646C6B-6157-4C52-9249-99327146459F}">
      <dgm:prSet/>
      <dgm:spPr/>
      <dgm:t>
        <a:bodyPr/>
        <a:lstStyle/>
        <a:p>
          <a:pPr rtl="0"/>
          <a:r>
            <a:rPr lang="pt-BR" smtClean="0"/>
            <a:t>Modernization of statistical processes inside NSIs</a:t>
          </a:r>
          <a:endParaRPr lang="pt-BR"/>
        </a:p>
      </dgm:t>
    </dgm:pt>
    <dgm:pt modelId="{6918B702-7CCE-4363-A516-5D33264C7FD1}" type="parTrans" cxnId="{57DF2601-79D1-4A30-A7D2-624786E68697}">
      <dgm:prSet/>
      <dgm:spPr/>
      <dgm:t>
        <a:bodyPr/>
        <a:lstStyle/>
        <a:p>
          <a:endParaRPr lang="pt-BR"/>
        </a:p>
      </dgm:t>
    </dgm:pt>
    <dgm:pt modelId="{9CABE44E-4346-4FA0-9663-A5A9DDC82FD4}" type="sibTrans" cxnId="{57DF2601-79D1-4A30-A7D2-624786E68697}">
      <dgm:prSet/>
      <dgm:spPr/>
      <dgm:t>
        <a:bodyPr/>
        <a:lstStyle/>
        <a:p>
          <a:endParaRPr lang="pt-BR"/>
        </a:p>
      </dgm:t>
    </dgm:pt>
    <dgm:pt modelId="{517DA162-D734-4686-B84E-2CE9BBA89DB5}" type="pres">
      <dgm:prSet presAssocID="{62EB27DC-4BD7-4675-8E17-B22D1163584C}" presName="Name0" presStyleCnt="0">
        <dgm:presLayoutVars>
          <dgm:dir/>
          <dgm:resizeHandles val="exact"/>
        </dgm:presLayoutVars>
      </dgm:prSet>
      <dgm:spPr/>
      <dgm:t>
        <a:bodyPr/>
        <a:lstStyle/>
        <a:p>
          <a:endParaRPr lang="pt-BR"/>
        </a:p>
      </dgm:t>
    </dgm:pt>
    <dgm:pt modelId="{921C52BF-F4C6-4537-A324-4308CC3A13A7}" type="pres">
      <dgm:prSet presAssocID="{ADB01E1D-2E9D-4BCC-856E-98D3258C8A08}" presName="node" presStyleLbl="node1" presStyleIdx="0" presStyleCnt="2">
        <dgm:presLayoutVars>
          <dgm:bulletEnabled val="1"/>
        </dgm:presLayoutVars>
      </dgm:prSet>
      <dgm:spPr/>
      <dgm:t>
        <a:bodyPr/>
        <a:lstStyle/>
        <a:p>
          <a:endParaRPr lang="pt-BR"/>
        </a:p>
      </dgm:t>
    </dgm:pt>
    <dgm:pt modelId="{3973680D-AF9D-4554-8405-69CEF9A357F9}" type="pres">
      <dgm:prSet presAssocID="{94AA3AD3-5876-4064-BE5C-45ABA42B2C86}" presName="sibTrans" presStyleCnt="0"/>
      <dgm:spPr/>
    </dgm:pt>
    <dgm:pt modelId="{A8D058D9-BDF1-49B7-B247-16C3F5D3DD79}" type="pres">
      <dgm:prSet presAssocID="{81646C6B-6157-4C52-9249-99327146459F}" presName="node" presStyleLbl="node1" presStyleIdx="1" presStyleCnt="2">
        <dgm:presLayoutVars>
          <dgm:bulletEnabled val="1"/>
        </dgm:presLayoutVars>
      </dgm:prSet>
      <dgm:spPr/>
      <dgm:t>
        <a:bodyPr/>
        <a:lstStyle/>
        <a:p>
          <a:endParaRPr lang="pt-BR"/>
        </a:p>
      </dgm:t>
    </dgm:pt>
  </dgm:ptLst>
  <dgm:cxnLst>
    <dgm:cxn modelId="{57DF2601-79D1-4A30-A7D2-624786E68697}" srcId="{62EB27DC-4BD7-4675-8E17-B22D1163584C}" destId="{81646C6B-6157-4C52-9249-99327146459F}" srcOrd="1" destOrd="0" parTransId="{6918B702-7CCE-4363-A516-5D33264C7FD1}" sibTransId="{9CABE44E-4346-4FA0-9663-A5A9DDC82FD4}"/>
    <dgm:cxn modelId="{DDA3F404-A5B7-44DB-81D2-8FA81ED32DC6}" type="presOf" srcId="{62EB27DC-4BD7-4675-8E17-B22D1163584C}" destId="{517DA162-D734-4686-B84E-2CE9BBA89DB5}" srcOrd="0" destOrd="0" presId="urn:microsoft.com/office/officeart/2005/8/layout/hList6"/>
    <dgm:cxn modelId="{2970C265-C4D2-4B29-82B3-061C9957472C}" type="presOf" srcId="{81646C6B-6157-4C52-9249-99327146459F}" destId="{A8D058D9-BDF1-49B7-B247-16C3F5D3DD79}" srcOrd="0" destOrd="0" presId="urn:microsoft.com/office/officeart/2005/8/layout/hList6"/>
    <dgm:cxn modelId="{8931F809-8784-44C5-82F2-3BA03165E9BC}" type="presOf" srcId="{ADB01E1D-2E9D-4BCC-856E-98D3258C8A08}" destId="{921C52BF-F4C6-4537-A324-4308CC3A13A7}" srcOrd="0" destOrd="0" presId="urn:microsoft.com/office/officeart/2005/8/layout/hList6"/>
    <dgm:cxn modelId="{8DA34175-B76D-4A67-B79C-84F3EF8D14CE}" srcId="{62EB27DC-4BD7-4675-8E17-B22D1163584C}" destId="{ADB01E1D-2E9D-4BCC-856E-98D3258C8A08}" srcOrd="0" destOrd="0" parTransId="{70823723-2C5A-42CF-885C-D1F8B02D61E0}" sibTransId="{94AA3AD3-5876-4064-BE5C-45ABA42B2C86}"/>
    <dgm:cxn modelId="{51799E95-6BDC-4C12-A469-20FFA268C9DF}" type="presParOf" srcId="{517DA162-D734-4686-B84E-2CE9BBA89DB5}" destId="{921C52BF-F4C6-4537-A324-4308CC3A13A7}" srcOrd="0" destOrd="0" presId="urn:microsoft.com/office/officeart/2005/8/layout/hList6"/>
    <dgm:cxn modelId="{DE58F64B-02EE-4079-AB79-C20B5D548C56}" type="presParOf" srcId="{517DA162-D734-4686-B84E-2CE9BBA89DB5}" destId="{3973680D-AF9D-4554-8405-69CEF9A357F9}" srcOrd="1" destOrd="0" presId="urn:microsoft.com/office/officeart/2005/8/layout/hList6"/>
    <dgm:cxn modelId="{1F7356C1-DD4F-4068-A59A-ED5605492536}" type="presParOf" srcId="{517DA162-D734-4686-B84E-2CE9BBA89DB5}" destId="{A8D058D9-BDF1-49B7-B247-16C3F5D3DD79}"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AD82A8-A89C-471A-A099-A1B2241C3372}"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pt-BR"/>
        </a:p>
      </dgm:t>
    </dgm:pt>
    <dgm:pt modelId="{0AA2475B-57CB-44E9-B5F5-B290B84F8EAA}">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it-IT" altLang="it-IT" sz="1800" b="1" dirty="0" smtClean="0"/>
            <a:t>Census outputs available every year from a system of continuosly updated data</a:t>
          </a:r>
        </a:p>
        <a:p>
          <a:pPr defTabSz="2889250">
            <a:lnSpc>
              <a:spcPct val="90000"/>
            </a:lnSpc>
            <a:spcBef>
              <a:spcPct val="0"/>
            </a:spcBef>
            <a:spcAft>
              <a:spcPct val="35000"/>
            </a:spcAft>
          </a:pPr>
          <a:endParaRPr lang="pt-BR" dirty="0"/>
        </a:p>
      </dgm:t>
    </dgm:pt>
    <dgm:pt modelId="{C2B56D76-8F24-453B-BFC6-A8245BBF6F6A}" type="parTrans" cxnId="{B929E405-AA8C-4053-9F0F-1E5A63DB0352}">
      <dgm:prSet/>
      <dgm:spPr/>
      <dgm:t>
        <a:bodyPr/>
        <a:lstStyle/>
        <a:p>
          <a:endParaRPr lang="pt-BR"/>
        </a:p>
      </dgm:t>
    </dgm:pt>
    <dgm:pt modelId="{0F9A103D-BD92-43E0-89C7-B8FB793EDEFC}" type="sibTrans" cxnId="{B929E405-AA8C-4053-9F0F-1E5A63DB0352}">
      <dgm:prSet/>
      <dgm:spPr/>
      <dgm:t>
        <a:bodyPr/>
        <a:lstStyle/>
        <a:p>
          <a:endParaRPr lang="pt-BR"/>
        </a:p>
      </dgm:t>
    </dgm:pt>
    <dgm:pt modelId="{B68360C6-54C4-4FA3-925A-8B7C44BFF5C2}">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it-IT" sz="1800" b="1" smtClean="0"/>
            <a:t>Decennial field survey</a:t>
          </a:r>
        </a:p>
        <a:p>
          <a:pPr defTabSz="1822450">
            <a:lnSpc>
              <a:spcPct val="90000"/>
            </a:lnSpc>
            <a:spcBef>
              <a:spcPct val="0"/>
            </a:spcBef>
            <a:spcAft>
              <a:spcPct val="35000"/>
            </a:spcAft>
          </a:pPr>
          <a:endParaRPr lang="pt-BR" dirty="0"/>
        </a:p>
      </dgm:t>
    </dgm:pt>
    <dgm:pt modelId="{EF0DA6D9-31A6-41FC-B9DF-99A495A86CCE}" type="parTrans" cxnId="{46005D2E-341D-4134-B01A-E64271906BBE}">
      <dgm:prSet/>
      <dgm:spPr/>
      <dgm:t>
        <a:bodyPr/>
        <a:lstStyle/>
        <a:p>
          <a:endParaRPr lang="pt-BR"/>
        </a:p>
      </dgm:t>
    </dgm:pt>
    <dgm:pt modelId="{F49720CE-5A2E-4A7C-9FFC-0C3B63AF3A76}" type="sibTrans" cxnId="{46005D2E-341D-4134-B01A-E64271906BBE}">
      <dgm:prSet/>
      <dgm:spPr/>
      <dgm:t>
        <a:bodyPr/>
        <a:lstStyle/>
        <a:p>
          <a:endParaRPr lang="pt-BR"/>
        </a:p>
      </dgm:t>
    </dgm:pt>
    <dgm:pt modelId="{038244A7-DA63-4D8E-AC3D-BD9E402B7407}" type="pres">
      <dgm:prSet presAssocID="{2EAD82A8-A89C-471A-A099-A1B2241C3372}" presName="compositeShape" presStyleCnt="0">
        <dgm:presLayoutVars>
          <dgm:chMax val="2"/>
          <dgm:dir/>
          <dgm:resizeHandles val="exact"/>
        </dgm:presLayoutVars>
      </dgm:prSet>
      <dgm:spPr/>
      <dgm:t>
        <a:bodyPr/>
        <a:lstStyle/>
        <a:p>
          <a:endParaRPr lang="pt-BR"/>
        </a:p>
      </dgm:t>
    </dgm:pt>
    <dgm:pt modelId="{7D553F86-DE88-4541-B6C4-B0232EDEE99F}" type="pres">
      <dgm:prSet presAssocID="{2EAD82A8-A89C-471A-A099-A1B2241C3372}" presName="divider" presStyleLbl="fgShp" presStyleIdx="0" presStyleCnt="1"/>
      <dgm:spPr/>
    </dgm:pt>
    <dgm:pt modelId="{4EFA906C-CBD2-4693-B54F-83D58263251A}" type="pres">
      <dgm:prSet presAssocID="{0AA2475B-57CB-44E9-B5F5-B290B84F8EAA}" presName="downArrow" presStyleLbl="node1" presStyleIdx="0" presStyleCnt="2"/>
      <dgm:spPr/>
    </dgm:pt>
    <dgm:pt modelId="{ED9CECCE-83D6-4C4C-BC15-045C461812F9}" type="pres">
      <dgm:prSet presAssocID="{0AA2475B-57CB-44E9-B5F5-B290B84F8EAA}" presName="downArrowText" presStyleLbl="revTx" presStyleIdx="0" presStyleCnt="2" custScaleX="157686">
        <dgm:presLayoutVars>
          <dgm:bulletEnabled val="1"/>
        </dgm:presLayoutVars>
      </dgm:prSet>
      <dgm:spPr/>
      <dgm:t>
        <a:bodyPr/>
        <a:lstStyle/>
        <a:p>
          <a:endParaRPr lang="pt-BR"/>
        </a:p>
      </dgm:t>
    </dgm:pt>
    <dgm:pt modelId="{5BFD22DA-8F5C-4CBD-94AF-C86C71D2E538}" type="pres">
      <dgm:prSet presAssocID="{B68360C6-54C4-4FA3-925A-8B7C44BFF5C2}" presName="upArrow" presStyleLbl="node1" presStyleIdx="1" presStyleCnt="2"/>
      <dgm:spPr/>
    </dgm:pt>
    <dgm:pt modelId="{E606F362-4CF5-469A-A346-7694DEB7CF72}" type="pres">
      <dgm:prSet presAssocID="{B68360C6-54C4-4FA3-925A-8B7C44BFF5C2}" presName="upArrowText" presStyleLbl="revTx" presStyleIdx="1" presStyleCnt="2">
        <dgm:presLayoutVars>
          <dgm:bulletEnabled val="1"/>
        </dgm:presLayoutVars>
      </dgm:prSet>
      <dgm:spPr/>
      <dgm:t>
        <a:bodyPr/>
        <a:lstStyle/>
        <a:p>
          <a:endParaRPr lang="pt-BR"/>
        </a:p>
      </dgm:t>
    </dgm:pt>
  </dgm:ptLst>
  <dgm:cxnLst>
    <dgm:cxn modelId="{B929E405-AA8C-4053-9F0F-1E5A63DB0352}" srcId="{2EAD82A8-A89C-471A-A099-A1B2241C3372}" destId="{0AA2475B-57CB-44E9-B5F5-B290B84F8EAA}" srcOrd="0" destOrd="0" parTransId="{C2B56D76-8F24-453B-BFC6-A8245BBF6F6A}" sibTransId="{0F9A103D-BD92-43E0-89C7-B8FB793EDEFC}"/>
    <dgm:cxn modelId="{34D00175-96C6-46DB-BB48-CD7CF519DA1C}" type="presOf" srcId="{0AA2475B-57CB-44E9-B5F5-B290B84F8EAA}" destId="{ED9CECCE-83D6-4C4C-BC15-045C461812F9}" srcOrd="0" destOrd="0" presId="urn:microsoft.com/office/officeart/2005/8/layout/arrow3"/>
    <dgm:cxn modelId="{497CA52B-C0CC-4B8B-8BA0-BC3B3A5FC746}" type="presOf" srcId="{2EAD82A8-A89C-471A-A099-A1B2241C3372}" destId="{038244A7-DA63-4D8E-AC3D-BD9E402B7407}" srcOrd="0" destOrd="0" presId="urn:microsoft.com/office/officeart/2005/8/layout/arrow3"/>
    <dgm:cxn modelId="{46005D2E-341D-4134-B01A-E64271906BBE}" srcId="{2EAD82A8-A89C-471A-A099-A1B2241C3372}" destId="{B68360C6-54C4-4FA3-925A-8B7C44BFF5C2}" srcOrd="1" destOrd="0" parTransId="{EF0DA6D9-31A6-41FC-B9DF-99A495A86CCE}" sibTransId="{F49720CE-5A2E-4A7C-9FFC-0C3B63AF3A76}"/>
    <dgm:cxn modelId="{49BAA1E1-085B-415D-ABA9-0160412508FD}" type="presOf" srcId="{B68360C6-54C4-4FA3-925A-8B7C44BFF5C2}" destId="{E606F362-4CF5-469A-A346-7694DEB7CF72}" srcOrd="0" destOrd="0" presId="urn:microsoft.com/office/officeart/2005/8/layout/arrow3"/>
    <dgm:cxn modelId="{CC64E7DA-40CC-495E-B09A-A7FD1B1EA7BA}" type="presParOf" srcId="{038244A7-DA63-4D8E-AC3D-BD9E402B7407}" destId="{7D553F86-DE88-4541-B6C4-B0232EDEE99F}" srcOrd="0" destOrd="0" presId="urn:microsoft.com/office/officeart/2005/8/layout/arrow3"/>
    <dgm:cxn modelId="{B74B2BF9-30AC-4F8D-A7BF-D940D506DF75}" type="presParOf" srcId="{038244A7-DA63-4D8E-AC3D-BD9E402B7407}" destId="{4EFA906C-CBD2-4693-B54F-83D58263251A}" srcOrd="1" destOrd="0" presId="urn:microsoft.com/office/officeart/2005/8/layout/arrow3"/>
    <dgm:cxn modelId="{869B24BD-74C1-42FB-B456-3AB737D87EE1}" type="presParOf" srcId="{038244A7-DA63-4D8E-AC3D-BD9E402B7407}" destId="{ED9CECCE-83D6-4C4C-BC15-045C461812F9}" srcOrd="2" destOrd="0" presId="urn:microsoft.com/office/officeart/2005/8/layout/arrow3"/>
    <dgm:cxn modelId="{D936838B-23A4-46C1-8112-5AB376909FBE}" type="presParOf" srcId="{038244A7-DA63-4D8E-AC3D-BD9E402B7407}" destId="{5BFD22DA-8F5C-4CBD-94AF-C86C71D2E538}" srcOrd="3" destOrd="0" presId="urn:microsoft.com/office/officeart/2005/8/layout/arrow3"/>
    <dgm:cxn modelId="{DF2B108B-35B3-447D-B3A5-A9913E8525D6}" type="presParOf" srcId="{038244A7-DA63-4D8E-AC3D-BD9E402B7407}" destId="{E606F362-4CF5-469A-A346-7694DEB7CF72}" srcOrd="4" destOrd="0" presId="urn:microsoft.com/office/officeart/2005/8/layout/arrow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EEBEDE-B76E-463A-BDE4-9A1DF9A79337}" type="doc">
      <dgm:prSet loTypeId="urn:microsoft.com/office/officeart/2005/8/layout/funnel1" loCatId="process" qsTypeId="urn:microsoft.com/office/officeart/2005/8/quickstyle/simple1" qsCatId="simple" csTypeId="urn:microsoft.com/office/officeart/2005/8/colors/colorful2" csCatId="colorful" phldr="1"/>
      <dgm:spPr/>
      <dgm:t>
        <a:bodyPr/>
        <a:lstStyle/>
        <a:p>
          <a:endParaRPr lang="it-IT"/>
        </a:p>
      </dgm:t>
    </dgm:pt>
    <dgm:pt modelId="{EBE3031A-9909-42C9-ACDC-A328E89F89FE}">
      <dgm:prSet/>
      <dgm:spPr/>
      <dgm:t>
        <a:bodyPr/>
        <a:lstStyle/>
        <a:p>
          <a:pPr rtl="0"/>
          <a:r>
            <a:rPr lang="en-US" dirty="0" smtClean="0"/>
            <a:t>Maximize use of available administrative and statistical sources</a:t>
          </a:r>
          <a:endParaRPr lang="it-IT" dirty="0"/>
        </a:p>
      </dgm:t>
    </dgm:pt>
    <dgm:pt modelId="{121D99FD-8B15-4B8D-96F8-DCB2A5336D8D}" type="parTrans" cxnId="{84B03056-11F6-4135-B7BE-44DBAF5A83CB}">
      <dgm:prSet/>
      <dgm:spPr/>
      <dgm:t>
        <a:bodyPr/>
        <a:lstStyle/>
        <a:p>
          <a:endParaRPr lang="it-IT"/>
        </a:p>
      </dgm:t>
    </dgm:pt>
    <dgm:pt modelId="{B5101088-EC80-4FE3-B560-08DC65DBE396}" type="sibTrans" cxnId="{84B03056-11F6-4135-B7BE-44DBAF5A83CB}">
      <dgm:prSet/>
      <dgm:spPr/>
      <dgm:t>
        <a:bodyPr/>
        <a:lstStyle/>
        <a:p>
          <a:endParaRPr lang="it-IT"/>
        </a:p>
      </dgm:t>
    </dgm:pt>
    <dgm:pt modelId="{E5D04366-CF39-4ED5-8C9D-2D646BF01C3A}">
      <dgm:prSet/>
      <dgm:spPr/>
      <dgm:t>
        <a:bodyPr/>
        <a:lstStyle/>
        <a:p>
          <a:r>
            <a:rPr lang="en-US" dirty="0" smtClean="0"/>
            <a:t>Sample social surveys integrated in a unique system of surveys</a:t>
          </a:r>
          <a:endParaRPr lang="it-IT" dirty="0"/>
        </a:p>
      </dgm:t>
    </dgm:pt>
    <dgm:pt modelId="{AC83049A-8CF4-4CDA-9374-BF4751070C67}" type="parTrans" cxnId="{C02E3BCC-C0DB-489B-84DF-820AFCB792A2}">
      <dgm:prSet/>
      <dgm:spPr/>
      <dgm:t>
        <a:bodyPr/>
        <a:lstStyle/>
        <a:p>
          <a:endParaRPr lang="it-IT"/>
        </a:p>
      </dgm:t>
    </dgm:pt>
    <dgm:pt modelId="{3B82ACDF-8870-4284-8BC3-2738F6F18D9E}" type="sibTrans" cxnId="{C02E3BCC-C0DB-489B-84DF-820AFCB792A2}">
      <dgm:prSet/>
      <dgm:spPr/>
      <dgm:t>
        <a:bodyPr/>
        <a:lstStyle/>
        <a:p>
          <a:endParaRPr lang="it-IT"/>
        </a:p>
      </dgm:t>
    </dgm:pt>
    <dgm:pt modelId="{C29BD1D4-1F32-4C7A-B71A-E22D3A964D87}">
      <dgm:prSet/>
      <dgm:spPr/>
      <dgm:t>
        <a:bodyPr/>
        <a:lstStyle/>
        <a:p>
          <a:r>
            <a:rPr lang="en-US" dirty="0" smtClean="0"/>
            <a:t>Correct under and over coverage and supplement  data</a:t>
          </a:r>
          <a:endParaRPr lang="it-IT" dirty="0"/>
        </a:p>
      </dgm:t>
    </dgm:pt>
    <dgm:pt modelId="{929F2898-6665-43C2-A40E-051E0926874C}" type="parTrans" cxnId="{85888022-EECD-4039-8796-F9D888F14B55}">
      <dgm:prSet/>
      <dgm:spPr/>
      <dgm:t>
        <a:bodyPr/>
        <a:lstStyle/>
        <a:p>
          <a:endParaRPr lang="it-IT"/>
        </a:p>
      </dgm:t>
    </dgm:pt>
    <dgm:pt modelId="{09F2507C-0930-4206-90F7-B17BBB7B72B9}" type="sibTrans" cxnId="{85888022-EECD-4039-8796-F9D888F14B55}">
      <dgm:prSet/>
      <dgm:spPr/>
      <dgm:t>
        <a:bodyPr/>
        <a:lstStyle/>
        <a:p>
          <a:endParaRPr lang="it-IT"/>
        </a:p>
      </dgm:t>
    </dgm:pt>
    <dgm:pt modelId="{953FF14B-C5C1-414F-8C4B-17244E5CE118}">
      <dgm:prSet/>
      <dgm:spPr/>
      <dgm:t>
        <a:bodyPr/>
        <a:lstStyle/>
        <a:p>
          <a:r>
            <a:rPr lang="it-IT" dirty="0" smtClean="0"/>
            <a:t>census data every year</a:t>
          </a:r>
          <a:endParaRPr lang="it-IT" dirty="0"/>
        </a:p>
      </dgm:t>
    </dgm:pt>
    <dgm:pt modelId="{55B9BD4F-3CAD-44D4-BA85-634452704B04}" type="parTrans" cxnId="{99C60C73-CC2F-4F0C-A934-39994AC49B9E}">
      <dgm:prSet/>
      <dgm:spPr/>
      <dgm:t>
        <a:bodyPr/>
        <a:lstStyle/>
        <a:p>
          <a:endParaRPr lang="it-IT"/>
        </a:p>
      </dgm:t>
    </dgm:pt>
    <dgm:pt modelId="{283F4B81-B566-4A0D-ADC1-6B76B9364D68}" type="sibTrans" cxnId="{99C60C73-CC2F-4F0C-A934-39994AC49B9E}">
      <dgm:prSet/>
      <dgm:spPr/>
      <dgm:t>
        <a:bodyPr/>
        <a:lstStyle/>
        <a:p>
          <a:endParaRPr lang="it-IT"/>
        </a:p>
      </dgm:t>
    </dgm:pt>
    <dgm:pt modelId="{A03CAA7C-36D3-4B1D-A7C5-306C15E8BE6B}">
      <dgm:prSet/>
      <dgm:spPr/>
      <dgm:t>
        <a:bodyPr/>
        <a:lstStyle/>
        <a:p>
          <a:endParaRPr lang="it-IT" dirty="0"/>
        </a:p>
      </dgm:t>
    </dgm:pt>
    <dgm:pt modelId="{BD2D6184-42BF-47D1-927A-165FDEE3A092}" type="parTrans" cxnId="{2D60F360-7A41-405D-9D1D-24EAC9508900}">
      <dgm:prSet/>
      <dgm:spPr/>
      <dgm:t>
        <a:bodyPr/>
        <a:lstStyle/>
        <a:p>
          <a:endParaRPr lang="it-IT"/>
        </a:p>
      </dgm:t>
    </dgm:pt>
    <dgm:pt modelId="{B3958E33-1E99-482B-B9AD-01EBBFC65D59}" type="sibTrans" cxnId="{2D60F360-7A41-405D-9D1D-24EAC9508900}">
      <dgm:prSet/>
      <dgm:spPr/>
      <dgm:t>
        <a:bodyPr/>
        <a:lstStyle/>
        <a:p>
          <a:endParaRPr lang="it-IT"/>
        </a:p>
      </dgm:t>
    </dgm:pt>
    <dgm:pt modelId="{8E63CBC5-92AC-4374-B596-1BCA70DB4CD6}" type="pres">
      <dgm:prSet presAssocID="{21EEBEDE-B76E-463A-BDE4-9A1DF9A79337}" presName="Name0" presStyleCnt="0">
        <dgm:presLayoutVars>
          <dgm:chMax val="4"/>
          <dgm:resizeHandles val="exact"/>
        </dgm:presLayoutVars>
      </dgm:prSet>
      <dgm:spPr/>
      <dgm:t>
        <a:bodyPr/>
        <a:lstStyle/>
        <a:p>
          <a:endParaRPr lang="pt-BR"/>
        </a:p>
      </dgm:t>
    </dgm:pt>
    <dgm:pt modelId="{487E30E4-2783-4D7A-8888-C6F482967ECA}" type="pres">
      <dgm:prSet presAssocID="{21EEBEDE-B76E-463A-BDE4-9A1DF9A79337}" presName="ellipse" presStyleLbl="trBgShp" presStyleIdx="0" presStyleCnt="1"/>
      <dgm:spPr/>
    </dgm:pt>
    <dgm:pt modelId="{9CD21FED-E52A-4F54-9643-426B897CCE6F}" type="pres">
      <dgm:prSet presAssocID="{21EEBEDE-B76E-463A-BDE4-9A1DF9A79337}" presName="arrow1" presStyleLbl="fgShp" presStyleIdx="0" presStyleCnt="1"/>
      <dgm:spPr/>
    </dgm:pt>
    <dgm:pt modelId="{FD0CA9C0-88BA-4C7C-9B5F-0DFF282F7C3E}" type="pres">
      <dgm:prSet presAssocID="{21EEBEDE-B76E-463A-BDE4-9A1DF9A79337}" presName="rectangle" presStyleLbl="revTx" presStyleIdx="0" presStyleCnt="1">
        <dgm:presLayoutVars>
          <dgm:bulletEnabled val="1"/>
        </dgm:presLayoutVars>
      </dgm:prSet>
      <dgm:spPr/>
      <dgm:t>
        <a:bodyPr/>
        <a:lstStyle/>
        <a:p>
          <a:endParaRPr lang="it-IT"/>
        </a:p>
      </dgm:t>
    </dgm:pt>
    <dgm:pt modelId="{6B668538-4C63-4638-97FB-99E3563EA90C}" type="pres">
      <dgm:prSet presAssocID="{E5D04366-CF39-4ED5-8C9D-2D646BF01C3A}" presName="item1" presStyleLbl="node1" presStyleIdx="0" presStyleCnt="3">
        <dgm:presLayoutVars>
          <dgm:bulletEnabled val="1"/>
        </dgm:presLayoutVars>
      </dgm:prSet>
      <dgm:spPr/>
      <dgm:t>
        <a:bodyPr/>
        <a:lstStyle/>
        <a:p>
          <a:endParaRPr lang="it-IT"/>
        </a:p>
      </dgm:t>
    </dgm:pt>
    <dgm:pt modelId="{826B541D-A75C-4B61-AE2F-61172D14B153}" type="pres">
      <dgm:prSet presAssocID="{C29BD1D4-1F32-4C7A-B71A-E22D3A964D87}" presName="item2" presStyleLbl="node1" presStyleIdx="1" presStyleCnt="3">
        <dgm:presLayoutVars>
          <dgm:bulletEnabled val="1"/>
        </dgm:presLayoutVars>
      </dgm:prSet>
      <dgm:spPr/>
      <dgm:t>
        <a:bodyPr/>
        <a:lstStyle/>
        <a:p>
          <a:endParaRPr lang="it-IT"/>
        </a:p>
      </dgm:t>
    </dgm:pt>
    <dgm:pt modelId="{C6E07F55-352A-45DA-8DA4-CBA188CE157A}" type="pres">
      <dgm:prSet presAssocID="{953FF14B-C5C1-414F-8C4B-17244E5CE118}" presName="item3" presStyleLbl="node1" presStyleIdx="2" presStyleCnt="3">
        <dgm:presLayoutVars>
          <dgm:bulletEnabled val="1"/>
        </dgm:presLayoutVars>
      </dgm:prSet>
      <dgm:spPr/>
      <dgm:t>
        <a:bodyPr/>
        <a:lstStyle/>
        <a:p>
          <a:endParaRPr lang="pt-BR"/>
        </a:p>
      </dgm:t>
    </dgm:pt>
    <dgm:pt modelId="{B9C044FC-9AAF-4FE0-89B5-54E43C82C8FE}" type="pres">
      <dgm:prSet presAssocID="{21EEBEDE-B76E-463A-BDE4-9A1DF9A79337}" presName="funnel" presStyleLbl="trAlignAcc1" presStyleIdx="0" presStyleCnt="1"/>
      <dgm:spPr/>
    </dgm:pt>
  </dgm:ptLst>
  <dgm:cxnLst>
    <dgm:cxn modelId="{85888022-EECD-4039-8796-F9D888F14B55}" srcId="{21EEBEDE-B76E-463A-BDE4-9A1DF9A79337}" destId="{C29BD1D4-1F32-4C7A-B71A-E22D3A964D87}" srcOrd="2" destOrd="0" parTransId="{929F2898-6665-43C2-A40E-051E0926874C}" sibTransId="{09F2507C-0930-4206-90F7-B17BBB7B72B9}"/>
    <dgm:cxn modelId="{99C60C73-CC2F-4F0C-A934-39994AC49B9E}" srcId="{21EEBEDE-B76E-463A-BDE4-9A1DF9A79337}" destId="{953FF14B-C5C1-414F-8C4B-17244E5CE118}" srcOrd="3" destOrd="0" parTransId="{55B9BD4F-3CAD-44D4-BA85-634452704B04}" sibTransId="{283F4B81-B566-4A0D-ADC1-6B76B9364D68}"/>
    <dgm:cxn modelId="{907106BA-E8E4-4EF3-8E81-D1E120448B5E}" type="presOf" srcId="{C29BD1D4-1F32-4C7A-B71A-E22D3A964D87}" destId="{6B668538-4C63-4638-97FB-99E3563EA90C}" srcOrd="0" destOrd="0" presId="urn:microsoft.com/office/officeart/2005/8/layout/funnel1"/>
    <dgm:cxn modelId="{2D60F360-7A41-405D-9D1D-24EAC9508900}" srcId="{21EEBEDE-B76E-463A-BDE4-9A1DF9A79337}" destId="{A03CAA7C-36D3-4B1D-A7C5-306C15E8BE6B}" srcOrd="4" destOrd="0" parTransId="{BD2D6184-42BF-47D1-927A-165FDEE3A092}" sibTransId="{B3958E33-1E99-482B-B9AD-01EBBFC65D59}"/>
    <dgm:cxn modelId="{AD02AD91-47F7-48F8-921C-7CF6C6901139}" type="presOf" srcId="{953FF14B-C5C1-414F-8C4B-17244E5CE118}" destId="{FD0CA9C0-88BA-4C7C-9B5F-0DFF282F7C3E}" srcOrd="0" destOrd="0" presId="urn:microsoft.com/office/officeart/2005/8/layout/funnel1"/>
    <dgm:cxn modelId="{84B03056-11F6-4135-B7BE-44DBAF5A83CB}" srcId="{21EEBEDE-B76E-463A-BDE4-9A1DF9A79337}" destId="{EBE3031A-9909-42C9-ACDC-A328E89F89FE}" srcOrd="0" destOrd="0" parTransId="{121D99FD-8B15-4B8D-96F8-DCB2A5336D8D}" sibTransId="{B5101088-EC80-4FE3-B560-08DC65DBE396}"/>
    <dgm:cxn modelId="{C02E3BCC-C0DB-489B-84DF-820AFCB792A2}" srcId="{21EEBEDE-B76E-463A-BDE4-9A1DF9A79337}" destId="{E5D04366-CF39-4ED5-8C9D-2D646BF01C3A}" srcOrd="1" destOrd="0" parTransId="{AC83049A-8CF4-4CDA-9374-BF4751070C67}" sibTransId="{3B82ACDF-8870-4284-8BC3-2738F6F18D9E}"/>
    <dgm:cxn modelId="{6530F4E7-C264-474C-B533-0CFFC9BA7A41}" type="presOf" srcId="{21EEBEDE-B76E-463A-BDE4-9A1DF9A79337}" destId="{8E63CBC5-92AC-4374-B596-1BCA70DB4CD6}" srcOrd="0" destOrd="0" presId="urn:microsoft.com/office/officeart/2005/8/layout/funnel1"/>
    <dgm:cxn modelId="{196E89A0-02E3-41C8-8177-61AB4CB3B3D2}" type="presOf" srcId="{E5D04366-CF39-4ED5-8C9D-2D646BF01C3A}" destId="{826B541D-A75C-4B61-AE2F-61172D14B153}" srcOrd="0" destOrd="0" presId="urn:microsoft.com/office/officeart/2005/8/layout/funnel1"/>
    <dgm:cxn modelId="{4D88F7B4-4A7B-49E8-9F4A-65909DE63979}" type="presOf" srcId="{EBE3031A-9909-42C9-ACDC-A328E89F89FE}" destId="{C6E07F55-352A-45DA-8DA4-CBA188CE157A}" srcOrd="0" destOrd="0" presId="urn:microsoft.com/office/officeart/2005/8/layout/funnel1"/>
    <dgm:cxn modelId="{CB67C018-C89C-42AD-83E9-7100E9F897CD}" type="presParOf" srcId="{8E63CBC5-92AC-4374-B596-1BCA70DB4CD6}" destId="{487E30E4-2783-4D7A-8888-C6F482967ECA}" srcOrd="0" destOrd="0" presId="urn:microsoft.com/office/officeart/2005/8/layout/funnel1"/>
    <dgm:cxn modelId="{8BCDDE07-F8C2-4ED2-BF5A-7F002DED7CC0}" type="presParOf" srcId="{8E63CBC5-92AC-4374-B596-1BCA70DB4CD6}" destId="{9CD21FED-E52A-4F54-9643-426B897CCE6F}" srcOrd="1" destOrd="0" presId="urn:microsoft.com/office/officeart/2005/8/layout/funnel1"/>
    <dgm:cxn modelId="{E4DE2C5E-2719-489F-A418-50EE5D307CDA}" type="presParOf" srcId="{8E63CBC5-92AC-4374-B596-1BCA70DB4CD6}" destId="{FD0CA9C0-88BA-4C7C-9B5F-0DFF282F7C3E}" srcOrd="2" destOrd="0" presId="urn:microsoft.com/office/officeart/2005/8/layout/funnel1"/>
    <dgm:cxn modelId="{E47B6B08-F526-4B66-ACDC-47BA463CBEC6}" type="presParOf" srcId="{8E63CBC5-92AC-4374-B596-1BCA70DB4CD6}" destId="{6B668538-4C63-4638-97FB-99E3563EA90C}" srcOrd="3" destOrd="0" presId="urn:microsoft.com/office/officeart/2005/8/layout/funnel1"/>
    <dgm:cxn modelId="{FF904481-F2A5-4518-8C3A-9CE0C14E036C}" type="presParOf" srcId="{8E63CBC5-92AC-4374-B596-1BCA70DB4CD6}" destId="{826B541D-A75C-4B61-AE2F-61172D14B153}" srcOrd="4" destOrd="0" presId="urn:microsoft.com/office/officeart/2005/8/layout/funnel1"/>
    <dgm:cxn modelId="{D3847F49-467B-4574-85FD-C2FC8CAB924C}" type="presParOf" srcId="{8E63CBC5-92AC-4374-B596-1BCA70DB4CD6}" destId="{C6E07F55-352A-45DA-8DA4-CBA188CE157A}" srcOrd="5" destOrd="0" presId="urn:microsoft.com/office/officeart/2005/8/layout/funnel1"/>
    <dgm:cxn modelId="{9B46E6FE-2E7D-4D31-B415-8257C595528C}" type="presParOf" srcId="{8E63CBC5-92AC-4374-B596-1BCA70DB4CD6}" destId="{B9C044FC-9AAF-4FE0-89B5-54E43C82C8FE}" srcOrd="6" destOrd="0" presId="urn:microsoft.com/office/officeart/2005/8/layout/funne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7A8962-20FA-4B7A-913C-C60C08617BE8}" type="doc">
      <dgm:prSet loTypeId="urn:microsoft.com/office/officeart/2005/8/layout/arrow3" loCatId="relationship" qsTypeId="urn:microsoft.com/office/officeart/2005/8/quickstyle/simple4" qsCatId="simple" csTypeId="urn:microsoft.com/office/officeart/2005/8/colors/colorful1" csCatId="colorful" phldr="1"/>
      <dgm:spPr/>
      <dgm:t>
        <a:bodyPr/>
        <a:lstStyle/>
        <a:p>
          <a:endParaRPr lang="it-IT"/>
        </a:p>
      </dgm:t>
    </dgm:pt>
    <dgm:pt modelId="{C62EC083-D366-4D1C-BA68-554F1C749D99}">
      <dgm:prSet phldrT="[Testo]" custT="1"/>
      <dgm:spPr/>
      <dgm:t>
        <a:bodyPr/>
        <a:lstStyle/>
        <a:p>
          <a:r>
            <a:rPr lang="it-IT" sz="2400" b="1" dirty="0" smtClean="0"/>
            <a:t>Success </a:t>
          </a:r>
          <a:r>
            <a:rPr lang="it-IT" sz="2400" b="1" dirty="0" err="1" smtClean="0"/>
            <a:t>factors</a:t>
          </a:r>
          <a:endParaRPr lang="it-IT" sz="2400" b="1" dirty="0"/>
        </a:p>
      </dgm:t>
    </dgm:pt>
    <dgm:pt modelId="{7D4D448D-EF85-438E-8380-3122DFC9E766}" type="parTrans" cxnId="{924C25BE-1973-4FED-8CD0-4779321EFB21}">
      <dgm:prSet/>
      <dgm:spPr/>
      <dgm:t>
        <a:bodyPr/>
        <a:lstStyle/>
        <a:p>
          <a:endParaRPr lang="it-IT"/>
        </a:p>
      </dgm:t>
    </dgm:pt>
    <dgm:pt modelId="{125ADDAF-0F16-4EAF-9E27-27F55E7E1BE4}" type="sibTrans" cxnId="{924C25BE-1973-4FED-8CD0-4779321EFB21}">
      <dgm:prSet/>
      <dgm:spPr/>
      <dgm:t>
        <a:bodyPr/>
        <a:lstStyle/>
        <a:p>
          <a:endParaRPr lang="it-IT"/>
        </a:p>
      </dgm:t>
    </dgm:pt>
    <dgm:pt modelId="{AE6E3E1B-D20C-448D-99A0-47F01DAB5187}">
      <dgm:prSet phldrT="[Testo]" custT="1"/>
      <dgm:spPr/>
      <dgm:t>
        <a:bodyPr/>
        <a:lstStyle/>
        <a:p>
          <a:r>
            <a:rPr lang="it-IT" sz="1400" dirty="0" smtClean="0"/>
            <a:t> </a:t>
          </a:r>
          <a:r>
            <a:rPr lang="it-IT" sz="1800" dirty="0" smtClean="0"/>
            <a:t>System of </a:t>
          </a:r>
          <a:r>
            <a:rPr lang="it-IT" sz="1800" dirty="0" err="1" smtClean="0"/>
            <a:t>registers</a:t>
          </a:r>
          <a:endParaRPr lang="it-IT" sz="1800" dirty="0"/>
        </a:p>
      </dgm:t>
    </dgm:pt>
    <dgm:pt modelId="{BD594E42-724F-4C18-A6C3-1FAAA58E878E}" type="parTrans" cxnId="{2E14F712-C47B-470D-A0CE-CE0C7AA5F1EA}">
      <dgm:prSet/>
      <dgm:spPr/>
      <dgm:t>
        <a:bodyPr/>
        <a:lstStyle/>
        <a:p>
          <a:endParaRPr lang="it-IT"/>
        </a:p>
      </dgm:t>
    </dgm:pt>
    <dgm:pt modelId="{A049E181-D4B5-4450-B60B-05EA78CA8C09}" type="sibTrans" cxnId="{2E14F712-C47B-470D-A0CE-CE0C7AA5F1EA}">
      <dgm:prSet/>
      <dgm:spPr/>
      <dgm:t>
        <a:bodyPr/>
        <a:lstStyle/>
        <a:p>
          <a:endParaRPr lang="it-IT"/>
        </a:p>
      </dgm:t>
    </dgm:pt>
    <dgm:pt modelId="{012F3E23-2B97-49CD-A732-329066222567}">
      <dgm:prSet phldrT="[Testo]" custT="1"/>
      <dgm:spPr/>
      <dgm:t>
        <a:bodyPr/>
        <a:lstStyle/>
        <a:p>
          <a:r>
            <a:rPr lang="it-IT" sz="2000" dirty="0" err="1" smtClean="0"/>
            <a:t>Costs</a:t>
          </a:r>
          <a:endParaRPr lang="it-IT" sz="2000" dirty="0"/>
        </a:p>
      </dgm:t>
    </dgm:pt>
    <dgm:pt modelId="{0E486716-B213-4243-81F3-E91654018783}" type="parTrans" cxnId="{B502BC9A-C500-4912-B466-C1DED21CFBB0}">
      <dgm:prSet/>
      <dgm:spPr/>
      <dgm:t>
        <a:bodyPr/>
        <a:lstStyle/>
        <a:p>
          <a:endParaRPr lang="it-IT"/>
        </a:p>
      </dgm:t>
    </dgm:pt>
    <dgm:pt modelId="{D9ECB8D3-8554-4C30-90EC-33B266A8FA8D}" type="sibTrans" cxnId="{B502BC9A-C500-4912-B466-C1DED21CFBB0}">
      <dgm:prSet/>
      <dgm:spPr/>
      <dgm:t>
        <a:bodyPr/>
        <a:lstStyle/>
        <a:p>
          <a:endParaRPr lang="it-IT"/>
        </a:p>
      </dgm:t>
    </dgm:pt>
    <dgm:pt modelId="{2CD14226-19F9-4DEE-B5C0-D7257B34D35C}">
      <dgm:prSet phldrT="[Testo]" custT="1"/>
      <dgm:spPr/>
      <dgm:t>
        <a:bodyPr/>
        <a:lstStyle/>
        <a:p>
          <a:r>
            <a:rPr lang="it-IT" sz="2000" dirty="0" smtClean="0"/>
            <a:t>Data </a:t>
          </a:r>
          <a:r>
            <a:rPr lang="it-IT" sz="2000" dirty="0" err="1" smtClean="0"/>
            <a:t>demand</a:t>
          </a:r>
          <a:endParaRPr lang="it-IT" sz="2000" dirty="0"/>
        </a:p>
      </dgm:t>
    </dgm:pt>
    <dgm:pt modelId="{C7C69990-A826-4CE8-81D9-40C07553D63C}" type="parTrans" cxnId="{32D3E2FE-5EE1-4ECE-8AE8-3F39622CDFC9}">
      <dgm:prSet/>
      <dgm:spPr/>
      <dgm:t>
        <a:bodyPr/>
        <a:lstStyle/>
        <a:p>
          <a:endParaRPr lang="it-IT"/>
        </a:p>
      </dgm:t>
    </dgm:pt>
    <dgm:pt modelId="{6745BE8E-C298-4B4F-809B-CA3B9BA2984D}" type="sibTrans" cxnId="{32D3E2FE-5EE1-4ECE-8AE8-3F39622CDFC9}">
      <dgm:prSet/>
      <dgm:spPr/>
      <dgm:t>
        <a:bodyPr/>
        <a:lstStyle/>
        <a:p>
          <a:endParaRPr lang="it-IT"/>
        </a:p>
      </dgm:t>
    </dgm:pt>
    <dgm:pt modelId="{9E410B90-61F0-43B3-B4D6-747CF56A3AC2}">
      <dgm:prSet phldrT="[Testo]" custT="1"/>
      <dgm:spPr/>
      <dgm:t>
        <a:bodyPr/>
        <a:lstStyle/>
        <a:p>
          <a:r>
            <a:rPr lang="it-IT" sz="2000" dirty="0" err="1" smtClean="0"/>
            <a:t>Burden</a:t>
          </a:r>
          <a:endParaRPr lang="it-IT" sz="2000" dirty="0"/>
        </a:p>
      </dgm:t>
    </dgm:pt>
    <dgm:pt modelId="{688C9CD6-CFDA-48C3-9AEC-5329BEF5C200}" type="parTrans" cxnId="{15F30797-BDFC-4263-BBEC-87E1C9797F72}">
      <dgm:prSet/>
      <dgm:spPr/>
      <dgm:t>
        <a:bodyPr/>
        <a:lstStyle/>
        <a:p>
          <a:endParaRPr lang="it-IT"/>
        </a:p>
      </dgm:t>
    </dgm:pt>
    <dgm:pt modelId="{16C0C3C4-B666-432F-9317-775CE9650BCB}" type="sibTrans" cxnId="{15F30797-BDFC-4263-BBEC-87E1C9797F72}">
      <dgm:prSet/>
      <dgm:spPr/>
      <dgm:t>
        <a:bodyPr/>
        <a:lstStyle/>
        <a:p>
          <a:endParaRPr lang="it-IT"/>
        </a:p>
      </dgm:t>
    </dgm:pt>
    <dgm:pt modelId="{8BDCD68E-5370-46B1-856B-D479F91DDA14}">
      <dgm:prSet phldrT="[Testo]"/>
      <dgm:spPr/>
      <dgm:t>
        <a:bodyPr/>
        <a:lstStyle/>
        <a:p>
          <a:r>
            <a:rPr lang="it-IT" sz="2400" b="1" dirty="0" smtClean="0"/>
            <a:t>Drivers for </a:t>
          </a:r>
          <a:r>
            <a:rPr lang="it-IT" sz="2400" b="1" dirty="0" err="1" smtClean="0"/>
            <a:t>change</a:t>
          </a:r>
          <a:endParaRPr lang="it-IT" sz="2400" b="1" dirty="0"/>
        </a:p>
      </dgm:t>
    </dgm:pt>
    <dgm:pt modelId="{62D4E4FD-7AA0-42E2-A187-992D596F5024}" type="sibTrans" cxnId="{9AA96610-A8A0-459A-9A44-21521A50F211}">
      <dgm:prSet/>
      <dgm:spPr/>
      <dgm:t>
        <a:bodyPr/>
        <a:lstStyle/>
        <a:p>
          <a:endParaRPr lang="it-IT"/>
        </a:p>
      </dgm:t>
    </dgm:pt>
    <dgm:pt modelId="{F2E6F6DF-1F10-4F48-9610-EECFEE42B7C7}" type="parTrans" cxnId="{9AA96610-A8A0-459A-9A44-21521A50F211}">
      <dgm:prSet/>
      <dgm:spPr/>
      <dgm:t>
        <a:bodyPr/>
        <a:lstStyle/>
        <a:p>
          <a:endParaRPr lang="it-IT"/>
        </a:p>
      </dgm:t>
    </dgm:pt>
    <dgm:pt modelId="{6CA338B7-AB6D-4403-9BC9-1426B13A113C}">
      <dgm:prSet phldrT="[Testo]"/>
      <dgm:spPr/>
      <dgm:t>
        <a:bodyPr/>
        <a:lstStyle/>
        <a:p>
          <a:endParaRPr lang="it-IT" sz="1400" dirty="0"/>
        </a:p>
      </dgm:t>
    </dgm:pt>
    <dgm:pt modelId="{0D921803-9622-412A-AFE9-62D1BF1F3E27}" type="parTrans" cxnId="{A955E743-5965-4381-8AD7-6A59CFBC79FE}">
      <dgm:prSet/>
      <dgm:spPr/>
      <dgm:t>
        <a:bodyPr/>
        <a:lstStyle/>
        <a:p>
          <a:endParaRPr lang="it-IT"/>
        </a:p>
      </dgm:t>
    </dgm:pt>
    <dgm:pt modelId="{06E9139B-ED46-40CF-AC01-3D9569D561F8}" type="sibTrans" cxnId="{A955E743-5965-4381-8AD7-6A59CFBC79FE}">
      <dgm:prSet/>
      <dgm:spPr/>
      <dgm:t>
        <a:bodyPr/>
        <a:lstStyle/>
        <a:p>
          <a:endParaRPr lang="it-IT"/>
        </a:p>
      </dgm:t>
    </dgm:pt>
    <dgm:pt modelId="{B7528042-0B74-4775-9782-E0C7CFF357C6}">
      <dgm:prSet phldrT="[Testo]" custT="1"/>
      <dgm:spPr/>
      <dgm:t>
        <a:bodyPr/>
        <a:lstStyle/>
        <a:p>
          <a:r>
            <a:rPr lang="it-IT" sz="1800" dirty="0" err="1" smtClean="0"/>
            <a:t>Coordination</a:t>
          </a:r>
          <a:r>
            <a:rPr lang="it-IT" sz="1800" dirty="0" smtClean="0"/>
            <a:t> of </a:t>
          </a:r>
          <a:r>
            <a:rPr lang="it-IT" sz="1800" dirty="0" err="1" smtClean="0"/>
            <a:t>surveys</a:t>
          </a:r>
          <a:endParaRPr lang="it-IT" sz="1800" dirty="0"/>
        </a:p>
      </dgm:t>
    </dgm:pt>
    <dgm:pt modelId="{6C5518A7-7EA4-40AE-87CC-5499F5BC6EA4}" type="parTrans" cxnId="{1E0A3109-8F85-46ED-9F3C-0672F28A75BC}">
      <dgm:prSet/>
      <dgm:spPr/>
      <dgm:t>
        <a:bodyPr/>
        <a:lstStyle/>
        <a:p>
          <a:endParaRPr lang="it-IT"/>
        </a:p>
      </dgm:t>
    </dgm:pt>
    <dgm:pt modelId="{A0C6122C-C910-430B-BBA8-C63F6E6CA2CD}" type="sibTrans" cxnId="{1E0A3109-8F85-46ED-9F3C-0672F28A75BC}">
      <dgm:prSet/>
      <dgm:spPr/>
      <dgm:t>
        <a:bodyPr/>
        <a:lstStyle/>
        <a:p>
          <a:endParaRPr lang="it-IT"/>
        </a:p>
      </dgm:t>
    </dgm:pt>
    <dgm:pt modelId="{E06615A7-A7D9-444C-9ED2-32AAF0686200}">
      <dgm:prSet phldrT="[Testo]" custT="1"/>
      <dgm:spPr/>
      <dgm:t>
        <a:bodyPr/>
        <a:lstStyle/>
        <a:p>
          <a:r>
            <a:rPr lang="it-IT" sz="1800" dirty="0" err="1" smtClean="0"/>
            <a:t>Advances</a:t>
          </a:r>
          <a:r>
            <a:rPr lang="it-IT" sz="1800" dirty="0" smtClean="0"/>
            <a:t> in </a:t>
          </a:r>
          <a:r>
            <a:rPr lang="it-IT" sz="1800" dirty="0" err="1" smtClean="0"/>
            <a:t>methods</a:t>
          </a:r>
          <a:r>
            <a:rPr lang="it-IT" sz="1800" dirty="0" smtClean="0"/>
            <a:t> for </a:t>
          </a:r>
          <a:r>
            <a:rPr lang="it-IT" sz="1800" dirty="0" err="1" smtClean="0"/>
            <a:t>estimation</a:t>
          </a:r>
          <a:r>
            <a:rPr lang="it-IT" sz="1800" dirty="0" smtClean="0"/>
            <a:t> of data </a:t>
          </a:r>
          <a:r>
            <a:rPr lang="it-IT" sz="1800" dirty="0" err="1" smtClean="0"/>
            <a:t>using</a:t>
          </a:r>
          <a:r>
            <a:rPr lang="it-IT" sz="1800" dirty="0" smtClean="0"/>
            <a:t> multiple </a:t>
          </a:r>
          <a:r>
            <a:rPr lang="it-IT" sz="1800" dirty="0" err="1" smtClean="0"/>
            <a:t>sources</a:t>
          </a:r>
          <a:endParaRPr lang="it-IT" sz="1800" dirty="0"/>
        </a:p>
      </dgm:t>
    </dgm:pt>
    <dgm:pt modelId="{3E51D31E-861D-483D-8CD0-EC4CB823A865}" type="parTrans" cxnId="{E018D663-5678-4591-994A-9FDFBEEC9A72}">
      <dgm:prSet/>
      <dgm:spPr/>
      <dgm:t>
        <a:bodyPr/>
        <a:lstStyle/>
        <a:p>
          <a:endParaRPr lang="it-IT"/>
        </a:p>
      </dgm:t>
    </dgm:pt>
    <dgm:pt modelId="{3AB5483C-5D10-49D4-A3F4-3F5108DDD238}" type="sibTrans" cxnId="{E018D663-5678-4591-994A-9FDFBEEC9A72}">
      <dgm:prSet/>
      <dgm:spPr/>
      <dgm:t>
        <a:bodyPr/>
        <a:lstStyle/>
        <a:p>
          <a:endParaRPr lang="it-IT"/>
        </a:p>
      </dgm:t>
    </dgm:pt>
    <dgm:pt modelId="{E25731D3-314B-4D37-9A72-DB1D8191D0A5}">
      <dgm:prSet phldrT="[Testo]" custT="1"/>
      <dgm:spPr/>
      <dgm:t>
        <a:bodyPr/>
        <a:lstStyle/>
        <a:p>
          <a:r>
            <a:rPr lang="it-IT" sz="1800" dirty="0" err="1" smtClean="0"/>
            <a:t>Modernization</a:t>
          </a:r>
          <a:r>
            <a:rPr lang="it-IT" sz="1800" dirty="0" smtClean="0"/>
            <a:t> of </a:t>
          </a:r>
          <a:r>
            <a:rPr lang="it-IT" sz="1800" dirty="0" err="1" smtClean="0"/>
            <a:t>processes</a:t>
          </a:r>
          <a:endParaRPr lang="it-IT" sz="1800" dirty="0"/>
        </a:p>
      </dgm:t>
    </dgm:pt>
    <dgm:pt modelId="{538AB9F0-8CA2-4734-BB31-CE182CA0FE70}" type="parTrans" cxnId="{FCC02183-402E-487E-8536-3C5098E6F8C8}">
      <dgm:prSet/>
      <dgm:spPr/>
      <dgm:t>
        <a:bodyPr/>
        <a:lstStyle/>
        <a:p>
          <a:endParaRPr lang="it-IT"/>
        </a:p>
      </dgm:t>
    </dgm:pt>
    <dgm:pt modelId="{BBA2A96C-DF08-431A-B429-DC39A9129197}" type="sibTrans" cxnId="{FCC02183-402E-487E-8536-3C5098E6F8C8}">
      <dgm:prSet/>
      <dgm:spPr/>
      <dgm:t>
        <a:bodyPr/>
        <a:lstStyle/>
        <a:p>
          <a:endParaRPr lang="it-IT"/>
        </a:p>
      </dgm:t>
    </dgm:pt>
    <dgm:pt modelId="{0A5C7AE3-386A-4FC2-8EB8-4B242454D151}" type="pres">
      <dgm:prSet presAssocID="{957A8962-20FA-4B7A-913C-C60C08617BE8}" presName="compositeShape" presStyleCnt="0">
        <dgm:presLayoutVars>
          <dgm:chMax val="2"/>
          <dgm:dir/>
          <dgm:resizeHandles val="exact"/>
        </dgm:presLayoutVars>
      </dgm:prSet>
      <dgm:spPr/>
      <dgm:t>
        <a:bodyPr/>
        <a:lstStyle/>
        <a:p>
          <a:endParaRPr lang="it-IT"/>
        </a:p>
      </dgm:t>
    </dgm:pt>
    <dgm:pt modelId="{34CEC61E-E655-4226-AC20-93426AF242F6}" type="pres">
      <dgm:prSet presAssocID="{957A8962-20FA-4B7A-913C-C60C08617BE8}" presName="divider" presStyleLbl="fgShp" presStyleIdx="0" presStyleCnt="1"/>
      <dgm:spPr/>
    </dgm:pt>
    <dgm:pt modelId="{E3A1CBE6-80C3-4665-B6A1-1A33264C340C}" type="pres">
      <dgm:prSet presAssocID="{C62EC083-D366-4D1C-BA68-554F1C749D99}" presName="downArrow" presStyleLbl="node1" presStyleIdx="0" presStyleCnt="2"/>
      <dgm:spPr/>
    </dgm:pt>
    <dgm:pt modelId="{AC3EF57C-A49C-4D11-8D3F-330487F319A0}" type="pres">
      <dgm:prSet presAssocID="{C62EC083-D366-4D1C-BA68-554F1C749D99}" presName="downArrowText" presStyleLbl="revTx" presStyleIdx="0" presStyleCnt="2" custScaleX="138891">
        <dgm:presLayoutVars>
          <dgm:bulletEnabled val="1"/>
        </dgm:presLayoutVars>
      </dgm:prSet>
      <dgm:spPr/>
      <dgm:t>
        <a:bodyPr/>
        <a:lstStyle/>
        <a:p>
          <a:endParaRPr lang="it-IT"/>
        </a:p>
      </dgm:t>
    </dgm:pt>
    <dgm:pt modelId="{F5921B83-D6FF-429C-8502-C6DDFA4F0514}" type="pres">
      <dgm:prSet presAssocID="{8BDCD68E-5370-46B1-856B-D479F91DDA14}" presName="upArrow" presStyleLbl="node1" presStyleIdx="1" presStyleCnt="2"/>
      <dgm:spPr/>
    </dgm:pt>
    <dgm:pt modelId="{DE70621C-1DE9-4127-9FCB-7AD3C919B559}" type="pres">
      <dgm:prSet presAssocID="{8BDCD68E-5370-46B1-856B-D479F91DDA14}" presName="upArrowText" presStyleLbl="revTx" presStyleIdx="1" presStyleCnt="2" custScaleX="139975">
        <dgm:presLayoutVars>
          <dgm:bulletEnabled val="1"/>
        </dgm:presLayoutVars>
      </dgm:prSet>
      <dgm:spPr/>
      <dgm:t>
        <a:bodyPr/>
        <a:lstStyle/>
        <a:p>
          <a:endParaRPr lang="it-IT"/>
        </a:p>
      </dgm:t>
    </dgm:pt>
  </dgm:ptLst>
  <dgm:cxnLst>
    <dgm:cxn modelId="{2E14F712-C47B-470D-A0CE-CE0C7AA5F1EA}" srcId="{C62EC083-D366-4D1C-BA68-554F1C749D99}" destId="{AE6E3E1B-D20C-448D-99A0-47F01DAB5187}" srcOrd="0" destOrd="0" parTransId="{BD594E42-724F-4C18-A6C3-1FAAA58E878E}" sibTransId="{A049E181-D4B5-4450-B60B-05EA78CA8C09}"/>
    <dgm:cxn modelId="{3C7C5FEB-C4DA-4921-9846-D28F2F598DAB}" type="presOf" srcId="{6CA338B7-AB6D-4403-9BC9-1426B13A113C}" destId="{AC3EF57C-A49C-4D11-8D3F-330487F319A0}" srcOrd="0" destOrd="5" presId="urn:microsoft.com/office/officeart/2005/8/layout/arrow3"/>
    <dgm:cxn modelId="{8069C7F7-F80E-48FF-AC7F-5D7F87385E3C}" type="presOf" srcId="{B7528042-0B74-4775-9782-E0C7CFF357C6}" destId="{AC3EF57C-A49C-4D11-8D3F-330487F319A0}" srcOrd="0" destOrd="3" presId="urn:microsoft.com/office/officeart/2005/8/layout/arrow3"/>
    <dgm:cxn modelId="{19248793-5D03-4972-B290-60AD62A88441}" type="presOf" srcId="{957A8962-20FA-4B7A-913C-C60C08617BE8}" destId="{0A5C7AE3-386A-4FC2-8EB8-4B242454D151}" srcOrd="0" destOrd="0" presId="urn:microsoft.com/office/officeart/2005/8/layout/arrow3"/>
    <dgm:cxn modelId="{FCC02183-402E-487E-8536-3C5098E6F8C8}" srcId="{C62EC083-D366-4D1C-BA68-554F1C749D99}" destId="{E25731D3-314B-4D37-9A72-DB1D8191D0A5}" srcOrd="3" destOrd="0" parTransId="{538AB9F0-8CA2-4734-BB31-CE182CA0FE70}" sibTransId="{BBA2A96C-DF08-431A-B429-DC39A9129197}"/>
    <dgm:cxn modelId="{1E0A3109-8F85-46ED-9F3C-0672F28A75BC}" srcId="{C62EC083-D366-4D1C-BA68-554F1C749D99}" destId="{B7528042-0B74-4775-9782-E0C7CFF357C6}" srcOrd="2" destOrd="0" parTransId="{6C5518A7-7EA4-40AE-87CC-5499F5BC6EA4}" sibTransId="{A0C6122C-C910-430B-BBA8-C63F6E6CA2CD}"/>
    <dgm:cxn modelId="{32D3E2FE-5EE1-4ECE-8AE8-3F39622CDFC9}" srcId="{8BDCD68E-5370-46B1-856B-D479F91DDA14}" destId="{2CD14226-19F9-4DEE-B5C0-D7257B34D35C}" srcOrd="1" destOrd="0" parTransId="{C7C69990-A826-4CE8-81D9-40C07553D63C}" sibTransId="{6745BE8E-C298-4B4F-809B-CA3B9BA2984D}"/>
    <dgm:cxn modelId="{7F9ECB2A-C371-4351-90B9-D574B92F3AA8}" type="presOf" srcId="{E25731D3-314B-4D37-9A72-DB1D8191D0A5}" destId="{AC3EF57C-A49C-4D11-8D3F-330487F319A0}" srcOrd="0" destOrd="4" presId="urn:microsoft.com/office/officeart/2005/8/layout/arrow3"/>
    <dgm:cxn modelId="{A955E743-5965-4381-8AD7-6A59CFBC79FE}" srcId="{C62EC083-D366-4D1C-BA68-554F1C749D99}" destId="{6CA338B7-AB6D-4403-9BC9-1426B13A113C}" srcOrd="4" destOrd="0" parTransId="{0D921803-9622-412A-AFE9-62D1BF1F3E27}" sibTransId="{06E9139B-ED46-40CF-AC01-3D9569D561F8}"/>
    <dgm:cxn modelId="{CEC0B51C-34BD-4453-8704-98C011B65CDF}" type="presOf" srcId="{012F3E23-2B97-49CD-A732-329066222567}" destId="{DE70621C-1DE9-4127-9FCB-7AD3C919B559}" srcOrd="0" destOrd="1" presId="urn:microsoft.com/office/officeart/2005/8/layout/arrow3"/>
    <dgm:cxn modelId="{924C25BE-1973-4FED-8CD0-4779321EFB21}" srcId="{957A8962-20FA-4B7A-913C-C60C08617BE8}" destId="{C62EC083-D366-4D1C-BA68-554F1C749D99}" srcOrd="0" destOrd="0" parTransId="{7D4D448D-EF85-438E-8380-3122DFC9E766}" sibTransId="{125ADDAF-0F16-4EAF-9E27-27F55E7E1BE4}"/>
    <dgm:cxn modelId="{B502BC9A-C500-4912-B466-C1DED21CFBB0}" srcId="{8BDCD68E-5370-46B1-856B-D479F91DDA14}" destId="{012F3E23-2B97-49CD-A732-329066222567}" srcOrd="0" destOrd="0" parTransId="{0E486716-B213-4243-81F3-E91654018783}" sibTransId="{D9ECB8D3-8554-4C30-90EC-33B266A8FA8D}"/>
    <dgm:cxn modelId="{BF460647-3F08-40B5-91A1-C2715CACF423}" type="presOf" srcId="{8BDCD68E-5370-46B1-856B-D479F91DDA14}" destId="{DE70621C-1DE9-4127-9FCB-7AD3C919B559}" srcOrd="0" destOrd="0" presId="urn:microsoft.com/office/officeart/2005/8/layout/arrow3"/>
    <dgm:cxn modelId="{E018D663-5678-4591-994A-9FDFBEEC9A72}" srcId="{C62EC083-D366-4D1C-BA68-554F1C749D99}" destId="{E06615A7-A7D9-444C-9ED2-32AAF0686200}" srcOrd="1" destOrd="0" parTransId="{3E51D31E-861D-483D-8CD0-EC4CB823A865}" sibTransId="{3AB5483C-5D10-49D4-A3F4-3F5108DDD238}"/>
    <dgm:cxn modelId="{5C2C6FC0-3B9C-437C-96F1-0C0595161E92}" type="presOf" srcId="{2CD14226-19F9-4DEE-B5C0-D7257B34D35C}" destId="{DE70621C-1DE9-4127-9FCB-7AD3C919B559}" srcOrd="0" destOrd="2" presId="urn:microsoft.com/office/officeart/2005/8/layout/arrow3"/>
    <dgm:cxn modelId="{9AA96610-A8A0-459A-9A44-21521A50F211}" srcId="{957A8962-20FA-4B7A-913C-C60C08617BE8}" destId="{8BDCD68E-5370-46B1-856B-D479F91DDA14}" srcOrd="1" destOrd="0" parTransId="{F2E6F6DF-1F10-4F48-9610-EECFEE42B7C7}" sibTransId="{62D4E4FD-7AA0-42E2-A187-992D596F5024}"/>
    <dgm:cxn modelId="{D22AD908-1D2D-4071-AEEF-10620F57975B}" type="presOf" srcId="{C62EC083-D366-4D1C-BA68-554F1C749D99}" destId="{AC3EF57C-A49C-4D11-8D3F-330487F319A0}" srcOrd="0" destOrd="0" presId="urn:microsoft.com/office/officeart/2005/8/layout/arrow3"/>
    <dgm:cxn modelId="{B54A1B1B-E0F7-46EC-9DC9-2893696C8AA0}" type="presOf" srcId="{E06615A7-A7D9-444C-9ED2-32AAF0686200}" destId="{AC3EF57C-A49C-4D11-8D3F-330487F319A0}" srcOrd="0" destOrd="2" presId="urn:microsoft.com/office/officeart/2005/8/layout/arrow3"/>
    <dgm:cxn modelId="{04ABFA19-67C3-4127-806F-6B364730A804}" type="presOf" srcId="{9E410B90-61F0-43B3-B4D6-747CF56A3AC2}" destId="{DE70621C-1DE9-4127-9FCB-7AD3C919B559}" srcOrd="0" destOrd="3" presId="urn:microsoft.com/office/officeart/2005/8/layout/arrow3"/>
    <dgm:cxn modelId="{15F30797-BDFC-4263-BBEC-87E1C9797F72}" srcId="{8BDCD68E-5370-46B1-856B-D479F91DDA14}" destId="{9E410B90-61F0-43B3-B4D6-747CF56A3AC2}" srcOrd="2" destOrd="0" parTransId="{688C9CD6-CFDA-48C3-9AEC-5329BEF5C200}" sibTransId="{16C0C3C4-B666-432F-9317-775CE9650BCB}"/>
    <dgm:cxn modelId="{3EE4E2C0-F585-4ED9-A1A1-A9E77074656B}" type="presOf" srcId="{AE6E3E1B-D20C-448D-99A0-47F01DAB5187}" destId="{AC3EF57C-A49C-4D11-8D3F-330487F319A0}" srcOrd="0" destOrd="1" presId="urn:microsoft.com/office/officeart/2005/8/layout/arrow3"/>
    <dgm:cxn modelId="{36038C72-EABF-4D5E-A59D-E777C664CE6A}" type="presParOf" srcId="{0A5C7AE3-386A-4FC2-8EB8-4B242454D151}" destId="{34CEC61E-E655-4226-AC20-93426AF242F6}" srcOrd="0" destOrd="0" presId="urn:microsoft.com/office/officeart/2005/8/layout/arrow3"/>
    <dgm:cxn modelId="{95669EE5-6416-422A-B034-B37F4E612B07}" type="presParOf" srcId="{0A5C7AE3-386A-4FC2-8EB8-4B242454D151}" destId="{E3A1CBE6-80C3-4665-B6A1-1A33264C340C}" srcOrd="1" destOrd="0" presId="urn:microsoft.com/office/officeart/2005/8/layout/arrow3"/>
    <dgm:cxn modelId="{7A0FF9A3-9DFC-4440-9A67-C508E670541B}" type="presParOf" srcId="{0A5C7AE3-386A-4FC2-8EB8-4B242454D151}" destId="{AC3EF57C-A49C-4D11-8D3F-330487F319A0}" srcOrd="2" destOrd="0" presId="urn:microsoft.com/office/officeart/2005/8/layout/arrow3"/>
    <dgm:cxn modelId="{C77AF02D-7174-4C99-AE13-4AFE504E6DFB}" type="presParOf" srcId="{0A5C7AE3-386A-4FC2-8EB8-4B242454D151}" destId="{F5921B83-D6FF-429C-8502-C6DDFA4F0514}" srcOrd="3" destOrd="0" presId="urn:microsoft.com/office/officeart/2005/8/layout/arrow3"/>
    <dgm:cxn modelId="{FAE6982D-1ECC-42E6-9F60-B3BC5E95674A}" type="presParOf" srcId="{0A5C7AE3-386A-4FC2-8EB8-4B242454D151}" destId="{DE70621C-1DE9-4127-9FCB-7AD3C919B559}"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619B21-3554-4A1E-AE12-92C3C239F6EB}"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pt-BR"/>
        </a:p>
      </dgm:t>
    </dgm:pt>
    <dgm:pt modelId="{904371DF-E0C9-4DE4-AE5B-B9FAB5710799}">
      <dgm:prSet phldrT="[Text]" custT="1"/>
      <dgm:spPr/>
      <dgm:t>
        <a:bodyPr/>
        <a:lstStyle/>
        <a:p>
          <a:r>
            <a:rPr lang="pt-BR" sz="1400" dirty="0" smtClean="0"/>
            <a:t>Persons</a:t>
          </a:r>
        </a:p>
        <a:p>
          <a:r>
            <a:rPr lang="pt-BR" sz="1400" dirty="0" smtClean="0"/>
            <a:t>Households</a:t>
          </a:r>
          <a:endParaRPr lang="pt-BR" sz="1400" dirty="0"/>
        </a:p>
      </dgm:t>
    </dgm:pt>
    <dgm:pt modelId="{BF55CFCB-F2B2-4EEC-9629-E74170CB08C2}" type="parTrans" cxnId="{E085746E-BFC5-4079-8838-BE7957E76399}">
      <dgm:prSet/>
      <dgm:spPr/>
      <dgm:t>
        <a:bodyPr/>
        <a:lstStyle/>
        <a:p>
          <a:endParaRPr lang="pt-BR"/>
        </a:p>
      </dgm:t>
    </dgm:pt>
    <dgm:pt modelId="{01C3D9C7-37E8-4EA9-9426-BE3ADB6393BF}" type="sibTrans" cxnId="{E085746E-BFC5-4079-8838-BE7957E76399}">
      <dgm:prSet/>
      <dgm:spPr/>
      <dgm:t>
        <a:bodyPr/>
        <a:lstStyle/>
        <a:p>
          <a:endParaRPr lang="pt-BR"/>
        </a:p>
      </dgm:t>
    </dgm:pt>
    <dgm:pt modelId="{45AF73BF-8D29-461A-9FE1-DBF79D935EC1}">
      <dgm:prSet phldrT="[Text]" custT="1"/>
      <dgm:spPr/>
      <dgm:t>
        <a:bodyPr/>
        <a:lstStyle/>
        <a:p>
          <a:r>
            <a:rPr lang="pt-BR" sz="1800" dirty="0" smtClean="0"/>
            <a:t>Activities</a:t>
          </a:r>
          <a:endParaRPr lang="pt-BR" sz="1800" dirty="0"/>
        </a:p>
      </dgm:t>
    </dgm:pt>
    <dgm:pt modelId="{A09EE077-ED49-4CEF-833F-A57EA75792E7}" type="parTrans" cxnId="{1B807427-95ED-4270-8039-5E5EE70F368D}">
      <dgm:prSet/>
      <dgm:spPr/>
      <dgm:t>
        <a:bodyPr/>
        <a:lstStyle/>
        <a:p>
          <a:endParaRPr lang="pt-BR"/>
        </a:p>
      </dgm:t>
    </dgm:pt>
    <dgm:pt modelId="{70A11E72-5FA6-4AAC-9551-52BC06163DC6}" type="sibTrans" cxnId="{1B807427-95ED-4270-8039-5E5EE70F368D}">
      <dgm:prSet/>
      <dgm:spPr/>
      <dgm:t>
        <a:bodyPr/>
        <a:lstStyle/>
        <a:p>
          <a:endParaRPr lang="pt-BR"/>
        </a:p>
      </dgm:t>
    </dgm:pt>
    <dgm:pt modelId="{0E227A62-6896-4F57-9921-72640F3A7F3F}">
      <dgm:prSet phldrT="[Text]" custT="1"/>
      <dgm:spPr/>
      <dgm:t>
        <a:bodyPr/>
        <a:lstStyle/>
        <a:p>
          <a:r>
            <a:rPr lang="pt-BR" sz="1600" dirty="0" smtClean="0"/>
            <a:t>Places</a:t>
          </a:r>
        </a:p>
        <a:p>
          <a:r>
            <a:rPr lang="pt-BR" sz="1600" dirty="0" smtClean="0"/>
            <a:t>Geography</a:t>
          </a:r>
          <a:endParaRPr lang="pt-BR" sz="1600" dirty="0"/>
        </a:p>
      </dgm:t>
    </dgm:pt>
    <dgm:pt modelId="{9CE1362C-72DC-4203-B90E-C0759DFC5EB2}" type="parTrans" cxnId="{D45DA393-4A2A-494B-A75A-07B28471DB2E}">
      <dgm:prSet/>
      <dgm:spPr/>
      <dgm:t>
        <a:bodyPr/>
        <a:lstStyle/>
        <a:p>
          <a:endParaRPr lang="pt-BR"/>
        </a:p>
      </dgm:t>
    </dgm:pt>
    <dgm:pt modelId="{1792DFB2-6FF4-4EE7-8668-B1BCBDF83498}" type="sibTrans" cxnId="{D45DA393-4A2A-494B-A75A-07B28471DB2E}">
      <dgm:prSet/>
      <dgm:spPr/>
      <dgm:t>
        <a:bodyPr/>
        <a:lstStyle/>
        <a:p>
          <a:endParaRPr lang="pt-BR"/>
        </a:p>
      </dgm:t>
    </dgm:pt>
    <dgm:pt modelId="{824BC202-80FD-44B7-B297-61FFA1E8B0BB}">
      <dgm:prSet phldrT="[Text]" custT="1"/>
      <dgm:spPr/>
      <dgm:t>
        <a:bodyPr/>
        <a:lstStyle/>
        <a:p>
          <a:r>
            <a:rPr lang="pt-BR" sz="1400" dirty="0" smtClean="0"/>
            <a:t>Businesses</a:t>
          </a:r>
        </a:p>
        <a:p>
          <a:r>
            <a:rPr lang="pt-BR" sz="1400" dirty="0" smtClean="0"/>
            <a:t>Economic Units</a:t>
          </a:r>
          <a:endParaRPr lang="pt-BR" sz="1400" dirty="0"/>
        </a:p>
      </dgm:t>
    </dgm:pt>
    <dgm:pt modelId="{0E8C7B5D-E899-4031-B3A2-F368393A4F52}" type="parTrans" cxnId="{9029C5DA-AE84-4DE1-90F7-40930A50D2AA}">
      <dgm:prSet/>
      <dgm:spPr/>
      <dgm:t>
        <a:bodyPr/>
        <a:lstStyle/>
        <a:p>
          <a:endParaRPr lang="pt-BR"/>
        </a:p>
      </dgm:t>
    </dgm:pt>
    <dgm:pt modelId="{6823BD40-C21C-41CE-8656-9F9F561B06B8}" type="sibTrans" cxnId="{9029C5DA-AE84-4DE1-90F7-40930A50D2AA}">
      <dgm:prSet/>
      <dgm:spPr/>
      <dgm:t>
        <a:bodyPr/>
        <a:lstStyle/>
        <a:p>
          <a:endParaRPr lang="pt-BR"/>
        </a:p>
      </dgm:t>
    </dgm:pt>
    <dgm:pt modelId="{03C62DF7-89B4-4FAE-B494-157C804A7C27}" type="pres">
      <dgm:prSet presAssocID="{ED619B21-3554-4A1E-AE12-92C3C239F6EB}" presName="matrix" presStyleCnt="0">
        <dgm:presLayoutVars>
          <dgm:chMax val="1"/>
          <dgm:dir/>
          <dgm:resizeHandles val="exact"/>
        </dgm:presLayoutVars>
      </dgm:prSet>
      <dgm:spPr/>
      <dgm:t>
        <a:bodyPr/>
        <a:lstStyle/>
        <a:p>
          <a:endParaRPr lang="pt-BR"/>
        </a:p>
      </dgm:t>
    </dgm:pt>
    <dgm:pt modelId="{0B0F29F4-F5F7-4EC7-B84E-A225C8DD1FAD}" type="pres">
      <dgm:prSet presAssocID="{ED619B21-3554-4A1E-AE12-92C3C239F6EB}" presName="diamond" presStyleLbl="bgShp" presStyleIdx="0" presStyleCnt="1"/>
      <dgm:spPr/>
    </dgm:pt>
    <dgm:pt modelId="{375D6995-0130-4C3B-B5FD-C4899056E81C}" type="pres">
      <dgm:prSet presAssocID="{ED619B21-3554-4A1E-AE12-92C3C239F6EB}" presName="quad1" presStyleLbl="node1" presStyleIdx="0" presStyleCnt="4">
        <dgm:presLayoutVars>
          <dgm:chMax val="0"/>
          <dgm:chPref val="0"/>
          <dgm:bulletEnabled val="1"/>
        </dgm:presLayoutVars>
      </dgm:prSet>
      <dgm:spPr/>
      <dgm:t>
        <a:bodyPr/>
        <a:lstStyle/>
        <a:p>
          <a:endParaRPr lang="pt-BR"/>
        </a:p>
      </dgm:t>
    </dgm:pt>
    <dgm:pt modelId="{D191ACE3-255A-409A-9C43-76705D23267A}" type="pres">
      <dgm:prSet presAssocID="{ED619B21-3554-4A1E-AE12-92C3C239F6EB}" presName="quad2" presStyleLbl="node1" presStyleIdx="1" presStyleCnt="4">
        <dgm:presLayoutVars>
          <dgm:chMax val="0"/>
          <dgm:chPref val="0"/>
          <dgm:bulletEnabled val="1"/>
        </dgm:presLayoutVars>
      </dgm:prSet>
      <dgm:spPr/>
      <dgm:t>
        <a:bodyPr/>
        <a:lstStyle/>
        <a:p>
          <a:endParaRPr lang="pt-BR"/>
        </a:p>
      </dgm:t>
    </dgm:pt>
    <dgm:pt modelId="{212A3402-2927-4B6D-BE19-2B92FCE414B3}" type="pres">
      <dgm:prSet presAssocID="{ED619B21-3554-4A1E-AE12-92C3C239F6EB}" presName="quad3" presStyleLbl="node1" presStyleIdx="2" presStyleCnt="4">
        <dgm:presLayoutVars>
          <dgm:chMax val="0"/>
          <dgm:chPref val="0"/>
          <dgm:bulletEnabled val="1"/>
        </dgm:presLayoutVars>
      </dgm:prSet>
      <dgm:spPr/>
      <dgm:t>
        <a:bodyPr/>
        <a:lstStyle/>
        <a:p>
          <a:endParaRPr lang="pt-BR"/>
        </a:p>
      </dgm:t>
    </dgm:pt>
    <dgm:pt modelId="{2103BC9E-B5D2-46B2-8008-0E61C9997E72}" type="pres">
      <dgm:prSet presAssocID="{ED619B21-3554-4A1E-AE12-92C3C239F6EB}" presName="quad4" presStyleLbl="node1" presStyleIdx="3" presStyleCnt="4">
        <dgm:presLayoutVars>
          <dgm:chMax val="0"/>
          <dgm:chPref val="0"/>
          <dgm:bulletEnabled val="1"/>
        </dgm:presLayoutVars>
      </dgm:prSet>
      <dgm:spPr/>
      <dgm:t>
        <a:bodyPr/>
        <a:lstStyle/>
        <a:p>
          <a:endParaRPr lang="pt-BR"/>
        </a:p>
      </dgm:t>
    </dgm:pt>
  </dgm:ptLst>
  <dgm:cxnLst>
    <dgm:cxn modelId="{6D3EBFF5-F861-47AC-8C4C-5821F90A3738}" type="presOf" srcId="{0E227A62-6896-4F57-9921-72640F3A7F3F}" destId="{212A3402-2927-4B6D-BE19-2B92FCE414B3}" srcOrd="0" destOrd="0" presId="urn:microsoft.com/office/officeart/2005/8/layout/matrix3"/>
    <dgm:cxn modelId="{9029C5DA-AE84-4DE1-90F7-40930A50D2AA}" srcId="{ED619B21-3554-4A1E-AE12-92C3C239F6EB}" destId="{824BC202-80FD-44B7-B297-61FFA1E8B0BB}" srcOrd="3" destOrd="0" parTransId="{0E8C7B5D-E899-4031-B3A2-F368393A4F52}" sibTransId="{6823BD40-C21C-41CE-8656-9F9F561B06B8}"/>
    <dgm:cxn modelId="{1B807427-95ED-4270-8039-5E5EE70F368D}" srcId="{ED619B21-3554-4A1E-AE12-92C3C239F6EB}" destId="{45AF73BF-8D29-461A-9FE1-DBF79D935EC1}" srcOrd="1" destOrd="0" parTransId="{A09EE077-ED49-4CEF-833F-A57EA75792E7}" sibTransId="{70A11E72-5FA6-4AAC-9551-52BC06163DC6}"/>
    <dgm:cxn modelId="{D45DA393-4A2A-494B-A75A-07B28471DB2E}" srcId="{ED619B21-3554-4A1E-AE12-92C3C239F6EB}" destId="{0E227A62-6896-4F57-9921-72640F3A7F3F}" srcOrd="2" destOrd="0" parTransId="{9CE1362C-72DC-4203-B90E-C0759DFC5EB2}" sibTransId="{1792DFB2-6FF4-4EE7-8668-B1BCBDF83498}"/>
    <dgm:cxn modelId="{2C9A2944-743C-4DB4-99D3-C219003507B0}" type="presOf" srcId="{ED619B21-3554-4A1E-AE12-92C3C239F6EB}" destId="{03C62DF7-89B4-4FAE-B494-157C804A7C27}" srcOrd="0" destOrd="0" presId="urn:microsoft.com/office/officeart/2005/8/layout/matrix3"/>
    <dgm:cxn modelId="{FAA5A38E-ED62-4D0D-A695-B24C9A97863A}" type="presOf" srcId="{824BC202-80FD-44B7-B297-61FFA1E8B0BB}" destId="{2103BC9E-B5D2-46B2-8008-0E61C9997E72}" srcOrd="0" destOrd="0" presId="urn:microsoft.com/office/officeart/2005/8/layout/matrix3"/>
    <dgm:cxn modelId="{9A361FD8-1350-40BB-8F85-981EB2D95C77}" type="presOf" srcId="{904371DF-E0C9-4DE4-AE5B-B9FAB5710799}" destId="{375D6995-0130-4C3B-B5FD-C4899056E81C}" srcOrd="0" destOrd="0" presId="urn:microsoft.com/office/officeart/2005/8/layout/matrix3"/>
    <dgm:cxn modelId="{E085746E-BFC5-4079-8838-BE7957E76399}" srcId="{ED619B21-3554-4A1E-AE12-92C3C239F6EB}" destId="{904371DF-E0C9-4DE4-AE5B-B9FAB5710799}" srcOrd="0" destOrd="0" parTransId="{BF55CFCB-F2B2-4EEC-9629-E74170CB08C2}" sibTransId="{01C3D9C7-37E8-4EA9-9426-BE3ADB6393BF}"/>
    <dgm:cxn modelId="{9C59E595-2F67-42F4-B732-2AE46746F95C}" type="presOf" srcId="{45AF73BF-8D29-461A-9FE1-DBF79D935EC1}" destId="{D191ACE3-255A-409A-9C43-76705D23267A}" srcOrd="0" destOrd="0" presId="urn:microsoft.com/office/officeart/2005/8/layout/matrix3"/>
    <dgm:cxn modelId="{EBEAAA04-257F-48CF-8B84-6B620BCE366C}" type="presParOf" srcId="{03C62DF7-89B4-4FAE-B494-157C804A7C27}" destId="{0B0F29F4-F5F7-4EC7-B84E-A225C8DD1FAD}" srcOrd="0" destOrd="0" presId="urn:microsoft.com/office/officeart/2005/8/layout/matrix3"/>
    <dgm:cxn modelId="{C3DD975D-9CE2-4E25-ACE9-FF4C0D75CEBF}" type="presParOf" srcId="{03C62DF7-89B4-4FAE-B494-157C804A7C27}" destId="{375D6995-0130-4C3B-B5FD-C4899056E81C}" srcOrd="1" destOrd="0" presId="urn:microsoft.com/office/officeart/2005/8/layout/matrix3"/>
    <dgm:cxn modelId="{A1D36A7B-1A72-46F1-AE5F-61B4D0BCA228}" type="presParOf" srcId="{03C62DF7-89B4-4FAE-B494-157C804A7C27}" destId="{D191ACE3-255A-409A-9C43-76705D23267A}" srcOrd="2" destOrd="0" presId="urn:microsoft.com/office/officeart/2005/8/layout/matrix3"/>
    <dgm:cxn modelId="{5B49C77A-D812-488D-A255-D3810B1A9CF8}" type="presParOf" srcId="{03C62DF7-89B4-4FAE-B494-157C804A7C27}" destId="{212A3402-2927-4B6D-BE19-2B92FCE414B3}" srcOrd="3" destOrd="0" presId="urn:microsoft.com/office/officeart/2005/8/layout/matrix3"/>
    <dgm:cxn modelId="{2296F74F-495B-4888-8E58-9FAD9639A3AC}" type="presParOf" srcId="{03C62DF7-89B4-4FAE-B494-157C804A7C27}" destId="{2103BC9E-B5D2-46B2-8008-0E61C9997E72}"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3D6180D-CE7C-4577-9CF2-18F4BB93B62F}"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it-IT"/>
        </a:p>
      </dgm:t>
    </dgm:pt>
    <dgm:pt modelId="{2E14FDAF-EACD-411A-853C-3CA6CF2C01FE}">
      <dgm:prSet/>
      <dgm:spPr/>
      <dgm:t>
        <a:bodyPr/>
        <a:lstStyle/>
        <a:p>
          <a:pPr rtl="0"/>
          <a:r>
            <a:rPr lang="it-IT" dirty="0" smtClean="0"/>
            <a:t> Population counts from multiple sources. (Generalizations of Capture Recapture or alternative methods)</a:t>
          </a:r>
          <a:endParaRPr lang="it-IT" dirty="0"/>
        </a:p>
      </dgm:t>
    </dgm:pt>
    <dgm:pt modelId="{F35D6E0B-6C93-4785-9243-A3DDA70B7BED}" type="parTrans" cxnId="{796D3E63-92B9-4C1E-AB9D-C6B65A80C90F}">
      <dgm:prSet/>
      <dgm:spPr/>
      <dgm:t>
        <a:bodyPr/>
        <a:lstStyle/>
        <a:p>
          <a:endParaRPr lang="it-IT"/>
        </a:p>
      </dgm:t>
    </dgm:pt>
    <dgm:pt modelId="{BEFC9EA5-E334-4D96-802B-442F39B1ABEB}" type="sibTrans" cxnId="{796D3E63-92B9-4C1E-AB9D-C6B65A80C90F}">
      <dgm:prSet/>
      <dgm:spPr/>
      <dgm:t>
        <a:bodyPr/>
        <a:lstStyle/>
        <a:p>
          <a:endParaRPr lang="it-IT"/>
        </a:p>
      </dgm:t>
    </dgm:pt>
    <dgm:pt modelId="{DDB687FC-8AD6-4FB3-A728-77FDA2D262E2}">
      <dgm:prSet/>
      <dgm:spPr/>
      <dgm:t>
        <a:bodyPr/>
        <a:lstStyle/>
        <a:p>
          <a:pPr rtl="0"/>
          <a:r>
            <a:rPr lang="it-IT" dirty="0" smtClean="0"/>
            <a:t>Data </a:t>
          </a:r>
          <a:r>
            <a:rPr lang="it-IT" dirty="0" err="1" smtClean="0"/>
            <a:t>estimation</a:t>
          </a:r>
          <a:r>
            <a:rPr lang="it-IT" dirty="0" smtClean="0"/>
            <a:t> from multiple </a:t>
          </a:r>
          <a:r>
            <a:rPr lang="it-IT" dirty="0" err="1" smtClean="0"/>
            <a:t>sources</a:t>
          </a:r>
          <a:endParaRPr lang="it-IT" dirty="0"/>
        </a:p>
      </dgm:t>
    </dgm:pt>
    <dgm:pt modelId="{81D70900-FCDB-4BC5-BB16-999EF9BB5337}" type="parTrans" cxnId="{AE490CDE-853E-4D2A-A8AC-3AF505FE1680}">
      <dgm:prSet/>
      <dgm:spPr/>
      <dgm:t>
        <a:bodyPr/>
        <a:lstStyle/>
        <a:p>
          <a:endParaRPr lang="it-IT"/>
        </a:p>
      </dgm:t>
    </dgm:pt>
    <dgm:pt modelId="{1B3E883D-810A-4F6A-86E6-C944F3D6E348}" type="sibTrans" cxnId="{AE490CDE-853E-4D2A-A8AC-3AF505FE1680}">
      <dgm:prSet/>
      <dgm:spPr/>
      <dgm:t>
        <a:bodyPr/>
        <a:lstStyle/>
        <a:p>
          <a:endParaRPr lang="it-IT"/>
        </a:p>
      </dgm:t>
    </dgm:pt>
    <dgm:pt modelId="{317D42F5-54CC-4418-8E9C-00AAA096106C}">
      <dgm:prSet/>
      <dgm:spPr/>
      <dgm:t>
        <a:bodyPr/>
        <a:lstStyle/>
        <a:p>
          <a:pPr rtl="0"/>
          <a:r>
            <a:rPr lang="it-IT" dirty="0" err="1" smtClean="0"/>
            <a:t>Coordination</a:t>
          </a:r>
          <a:r>
            <a:rPr lang="it-IT" dirty="0" smtClean="0"/>
            <a:t> of </a:t>
          </a:r>
          <a:r>
            <a:rPr lang="it-IT" dirty="0" err="1" smtClean="0"/>
            <a:t>existing</a:t>
          </a:r>
          <a:r>
            <a:rPr lang="it-IT" dirty="0" smtClean="0"/>
            <a:t> </a:t>
          </a:r>
          <a:r>
            <a:rPr lang="it-IT" dirty="0" err="1" smtClean="0"/>
            <a:t>surveys</a:t>
          </a:r>
          <a:endParaRPr lang="it-IT" dirty="0"/>
        </a:p>
      </dgm:t>
    </dgm:pt>
    <dgm:pt modelId="{D4E1EBDA-25AD-483B-A84E-D091593B43BF}" type="parTrans" cxnId="{5C742053-5DA4-4847-8EDB-AE06942BF4CE}">
      <dgm:prSet/>
      <dgm:spPr/>
      <dgm:t>
        <a:bodyPr/>
        <a:lstStyle/>
        <a:p>
          <a:endParaRPr lang="it-IT"/>
        </a:p>
      </dgm:t>
    </dgm:pt>
    <dgm:pt modelId="{9363F904-A240-4FC0-9BDD-331E8EAE2C5B}" type="sibTrans" cxnId="{5C742053-5DA4-4847-8EDB-AE06942BF4CE}">
      <dgm:prSet/>
      <dgm:spPr/>
      <dgm:t>
        <a:bodyPr/>
        <a:lstStyle/>
        <a:p>
          <a:endParaRPr lang="it-IT"/>
        </a:p>
      </dgm:t>
    </dgm:pt>
    <dgm:pt modelId="{62784B19-118D-4906-84DB-87EC1D0FA17F}">
      <dgm:prSet/>
      <dgm:spPr/>
      <dgm:t>
        <a:bodyPr/>
        <a:lstStyle/>
        <a:p>
          <a:pPr rtl="0"/>
          <a:r>
            <a:rPr lang="it-IT" dirty="0" smtClean="0"/>
            <a:t>Quality of data obtained by integration of multiple sources. </a:t>
          </a:r>
        </a:p>
      </dgm:t>
    </dgm:pt>
    <dgm:pt modelId="{91CAA630-FDD9-4D87-8512-D4054BCFB987}" type="parTrans" cxnId="{A3DD73BC-4960-438A-97AD-10A1D3409E51}">
      <dgm:prSet/>
      <dgm:spPr/>
      <dgm:t>
        <a:bodyPr/>
        <a:lstStyle/>
        <a:p>
          <a:endParaRPr lang="it-IT"/>
        </a:p>
      </dgm:t>
    </dgm:pt>
    <dgm:pt modelId="{7B997681-8B7E-404E-ACEA-FFD494935E06}" type="sibTrans" cxnId="{A3DD73BC-4960-438A-97AD-10A1D3409E51}">
      <dgm:prSet/>
      <dgm:spPr/>
      <dgm:t>
        <a:bodyPr/>
        <a:lstStyle/>
        <a:p>
          <a:endParaRPr lang="it-IT"/>
        </a:p>
      </dgm:t>
    </dgm:pt>
    <dgm:pt modelId="{D04B96BC-35E9-4238-BE92-3B2D7B8C9F38}">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it-IT" dirty="0" smtClean="0"/>
            <a:t>Dealing Differences in definitions and time/space references</a:t>
          </a:r>
        </a:p>
        <a:p>
          <a:pPr defTabSz="666750">
            <a:lnSpc>
              <a:spcPct val="90000"/>
            </a:lnSpc>
            <a:spcBef>
              <a:spcPct val="0"/>
            </a:spcBef>
            <a:spcAft>
              <a:spcPct val="35000"/>
            </a:spcAft>
          </a:pPr>
          <a:endParaRPr lang="pt-BR" dirty="0"/>
        </a:p>
      </dgm:t>
    </dgm:pt>
    <dgm:pt modelId="{B6F67D2F-A21D-4614-946D-1426D9C289BA}" type="parTrans" cxnId="{37B9EAB5-1EC6-4B57-83FA-6C0D733456C9}">
      <dgm:prSet/>
      <dgm:spPr/>
      <dgm:t>
        <a:bodyPr/>
        <a:lstStyle/>
        <a:p>
          <a:endParaRPr lang="pt-BR"/>
        </a:p>
      </dgm:t>
    </dgm:pt>
    <dgm:pt modelId="{ADF72043-6140-44C1-9D58-B996DC9C1F13}" type="sibTrans" cxnId="{37B9EAB5-1EC6-4B57-83FA-6C0D733456C9}">
      <dgm:prSet/>
      <dgm:spPr/>
      <dgm:t>
        <a:bodyPr/>
        <a:lstStyle/>
        <a:p>
          <a:endParaRPr lang="pt-BR"/>
        </a:p>
      </dgm:t>
    </dgm:pt>
    <dgm:pt modelId="{21D47907-DC6C-43B7-A866-78688CC036A9}" type="pres">
      <dgm:prSet presAssocID="{93D6180D-CE7C-4577-9CF2-18F4BB93B62F}" presName="Name0" presStyleCnt="0">
        <dgm:presLayoutVars>
          <dgm:chMax val="7"/>
          <dgm:chPref val="7"/>
          <dgm:dir/>
        </dgm:presLayoutVars>
      </dgm:prSet>
      <dgm:spPr/>
      <dgm:t>
        <a:bodyPr/>
        <a:lstStyle/>
        <a:p>
          <a:endParaRPr lang="it-IT"/>
        </a:p>
      </dgm:t>
    </dgm:pt>
    <dgm:pt modelId="{66471F9F-83DC-407C-975C-96BF9653AFCE}" type="pres">
      <dgm:prSet presAssocID="{93D6180D-CE7C-4577-9CF2-18F4BB93B62F}" presName="Name1" presStyleCnt="0"/>
      <dgm:spPr/>
    </dgm:pt>
    <dgm:pt modelId="{CBBF9909-224B-4446-AAE8-D87313726B91}" type="pres">
      <dgm:prSet presAssocID="{93D6180D-CE7C-4577-9CF2-18F4BB93B62F}" presName="cycle" presStyleCnt="0"/>
      <dgm:spPr/>
    </dgm:pt>
    <dgm:pt modelId="{6873BD2E-FF1A-4E3A-94AD-6DD7B132213C}" type="pres">
      <dgm:prSet presAssocID="{93D6180D-CE7C-4577-9CF2-18F4BB93B62F}" presName="srcNode" presStyleLbl="node1" presStyleIdx="0" presStyleCnt="5"/>
      <dgm:spPr/>
    </dgm:pt>
    <dgm:pt modelId="{68F5C9FC-51AD-4F22-ABDF-5DE534415B9A}" type="pres">
      <dgm:prSet presAssocID="{93D6180D-CE7C-4577-9CF2-18F4BB93B62F}" presName="conn" presStyleLbl="parChTrans1D2" presStyleIdx="0" presStyleCnt="1"/>
      <dgm:spPr/>
      <dgm:t>
        <a:bodyPr/>
        <a:lstStyle/>
        <a:p>
          <a:endParaRPr lang="it-IT"/>
        </a:p>
      </dgm:t>
    </dgm:pt>
    <dgm:pt modelId="{D9B2A0D5-835E-469E-8EDF-CF4C4A65CB6B}" type="pres">
      <dgm:prSet presAssocID="{93D6180D-CE7C-4577-9CF2-18F4BB93B62F}" presName="extraNode" presStyleLbl="node1" presStyleIdx="0" presStyleCnt="5"/>
      <dgm:spPr/>
    </dgm:pt>
    <dgm:pt modelId="{0CBF859D-9476-477E-A3AD-CAF1066368A1}" type="pres">
      <dgm:prSet presAssocID="{93D6180D-CE7C-4577-9CF2-18F4BB93B62F}" presName="dstNode" presStyleLbl="node1" presStyleIdx="0" presStyleCnt="5"/>
      <dgm:spPr/>
    </dgm:pt>
    <dgm:pt modelId="{184AE57A-BF14-4FA5-961F-306F58B10C56}" type="pres">
      <dgm:prSet presAssocID="{2E14FDAF-EACD-411A-853C-3CA6CF2C01FE}" presName="text_1" presStyleLbl="node1" presStyleIdx="0" presStyleCnt="5">
        <dgm:presLayoutVars>
          <dgm:bulletEnabled val="1"/>
        </dgm:presLayoutVars>
      </dgm:prSet>
      <dgm:spPr/>
      <dgm:t>
        <a:bodyPr/>
        <a:lstStyle/>
        <a:p>
          <a:endParaRPr lang="it-IT"/>
        </a:p>
      </dgm:t>
    </dgm:pt>
    <dgm:pt modelId="{CC88B300-9F11-48B9-BE95-30932F76E160}" type="pres">
      <dgm:prSet presAssocID="{2E14FDAF-EACD-411A-853C-3CA6CF2C01FE}" presName="accent_1" presStyleCnt="0"/>
      <dgm:spPr/>
    </dgm:pt>
    <dgm:pt modelId="{89D568ED-1C91-43A2-8244-C3FBF0D29E29}" type="pres">
      <dgm:prSet presAssocID="{2E14FDAF-EACD-411A-853C-3CA6CF2C01FE}" presName="accentRepeatNode" presStyleLbl="solidFgAcc1" presStyleIdx="0" presStyleCnt="5"/>
      <dgm:spPr/>
    </dgm:pt>
    <dgm:pt modelId="{0A02B027-5F8A-4BD2-9B08-ABF35ED9A32B}" type="pres">
      <dgm:prSet presAssocID="{DDB687FC-8AD6-4FB3-A728-77FDA2D262E2}" presName="text_2" presStyleLbl="node1" presStyleIdx="1" presStyleCnt="5">
        <dgm:presLayoutVars>
          <dgm:bulletEnabled val="1"/>
        </dgm:presLayoutVars>
      </dgm:prSet>
      <dgm:spPr/>
      <dgm:t>
        <a:bodyPr/>
        <a:lstStyle/>
        <a:p>
          <a:endParaRPr lang="it-IT"/>
        </a:p>
      </dgm:t>
    </dgm:pt>
    <dgm:pt modelId="{7AAF68F1-79F9-43A3-83DE-190BB92FB1DD}" type="pres">
      <dgm:prSet presAssocID="{DDB687FC-8AD6-4FB3-A728-77FDA2D262E2}" presName="accent_2" presStyleCnt="0"/>
      <dgm:spPr/>
    </dgm:pt>
    <dgm:pt modelId="{A123214C-4847-4C16-A25B-CE82D6C2C3D3}" type="pres">
      <dgm:prSet presAssocID="{DDB687FC-8AD6-4FB3-A728-77FDA2D262E2}" presName="accentRepeatNode" presStyleLbl="solidFgAcc1" presStyleIdx="1" presStyleCnt="5"/>
      <dgm:spPr/>
    </dgm:pt>
    <dgm:pt modelId="{F47FA7F9-18DC-41A1-B2E4-62E901E1D173}" type="pres">
      <dgm:prSet presAssocID="{317D42F5-54CC-4418-8E9C-00AAA096106C}" presName="text_3" presStyleLbl="node1" presStyleIdx="2" presStyleCnt="5">
        <dgm:presLayoutVars>
          <dgm:bulletEnabled val="1"/>
        </dgm:presLayoutVars>
      </dgm:prSet>
      <dgm:spPr/>
      <dgm:t>
        <a:bodyPr/>
        <a:lstStyle/>
        <a:p>
          <a:endParaRPr lang="it-IT"/>
        </a:p>
      </dgm:t>
    </dgm:pt>
    <dgm:pt modelId="{13921F38-0ABE-43DC-8061-A0B4AFF41401}" type="pres">
      <dgm:prSet presAssocID="{317D42F5-54CC-4418-8E9C-00AAA096106C}" presName="accent_3" presStyleCnt="0"/>
      <dgm:spPr/>
    </dgm:pt>
    <dgm:pt modelId="{01446638-C681-497D-9C8C-E03E0E6368BD}" type="pres">
      <dgm:prSet presAssocID="{317D42F5-54CC-4418-8E9C-00AAA096106C}" presName="accentRepeatNode" presStyleLbl="solidFgAcc1" presStyleIdx="2" presStyleCnt="5"/>
      <dgm:spPr/>
    </dgm:pt>
    <dgm:pt modelId="{BC6D05E0-9F92-4812-8960-83A267542088}" type="pres">
      <dgm:prSet presAssocID="{62784B19-118D-4906-84DB-87EC1D0FA17F}" presName="text_4" presStyleLbl="node1" presStyleIdx="3" presStyleCnt="5">
        <dgm:presLayoutVars>
          <dgm:bulletEnabled val="1"/>
        </dgm:presLayoutVars>
      </dgm:prSet>
      <dgm:spPr/>
      <dgm:t>
        <a:bodyPr/>
        <a:lstStyle/>
        <a:p>
          <a:endParaRPr lang="it-IT"/>
        </a:p>
      </dgm:t>
    </dgm:pt>
    <dgm:pt modelId="{D18BD2A9-42C7-4B31-B0B7-C0DE93BC966C}" type="pres">
      <dgm:prSet presAssocID="{62784B19-118D-4906-84DB-87EC1D0FA17F}" presName="accent_4" presStyleCnt="0"/>
      <dgm:spPr/>
    </dgm:pt>
    <dgm:pt modelId="{921CB78A-23AF-472B-A3B2-306128144AAF}" type="pres">
      <dgm:prSet presAssocID="{62784B19-118D-4906-84DB-87EC1D0FA17F}" presName="accentRepeatNode" presStyleLbl="solidFgAcc1" presStyleIdx="3" presStyleCnt="5"/>
      <dgm:spPr/>
    </dgm:pt>
    <dgm:pt modelId="{094A5C41-9A2C-4506-A6F2-6EB52A5AC8F2}" type="pres">
      <dgm:prSet presAssocID="{D04B96BC-35E9-4238-BE92-3B2D7B8C9F38}" presName="text_5" presStyleLbl="node1" presStyleIdx="4" presStyleCnt="5">
        <dgm:presLayoutVars>
          <dgm:bulletEnabled val="1"/>
        </dgm:presLayoutVars>
      </dgm:prSet>
      <dgm:spPr/>
      <dgm:t>
        <a:bodyPr/>
        <a:lstStyle/>
        <a:p>
          <a:endParaRPr lang="pt-BR"/>
        </a:p>
      </dgm:t>
    </dgm:pt>
    <dgm:pt modelId="{1FB74956-1C88-4597-BD50-2A10CDE593EA}" type="pres">
      <dgm:prSet presAssocID="{D04B96BC-35E9-4238-BE92-3B2D7B8C9F38}" presName="accent_5" presStyleCnt="0"/>
      <dgm:spPr/>
    </dgm:pt>
    <dgm:pt modelId="{65B487ED-6A7B-4948-860A-713AC2D9FD4E}" type="pres">
      <dgm:prSet presAssocID="{D04B96BC-35E9-4238-BE92-3B2D7B8C9F38}" presName="accentRepeatNode" presStyleLbl="solidFgAcc1" presStyleIdx="4" presStyleCnt="5"/>
      <dgm:spPr/>
    </dgm:pt>
  </dgm:ptLst>
  <dgm:cxnLst>
    <dgm:cxn modelId="{AE490CDE-853E-4D2A-A8AC-3AF505FE1680}" srcId="{93D6180D-CE7C-4577-9CF2-18F4BB93B62F}" destId="{DDB687FC-8AD6-4FB3-A728-77FDA2D262E2}" srcOrd="1" destOrd="0" parTransId="{81D70900-FCDB-4BC5-BB16-999EF9BB5337}" sibTransId="{1B3E883D-810A-4F6A-86E6-C944F3D6E348}"/>
    <dgm:cxn modelId="{796D3E63-92B9-4C1E-AB9D-C6B65A80C90F}" srcId="{93D6180D-CE7C-4577-9CF2-18F4BB93B62F}" destId="{2E14FDAF-EACD-411A-853C-3CA6CF2C01FE}" srcOrd="0" destOrd="0" parTransId="{F35D6E0B-6C93-4785-9243-A3DDA70B7BED}" sibTransId="{BEFC9EA5-E334-4D96-802B-442F39B1ABEB}"/>
    <dgm:cxn modelId="{5C742053-5DA4-4847-8EDB-AE06942BF4CE}" srcId="{93D6180D-CE7C-4577-9CF2-18F4BB93B62F}" destId="{317D42F5-54CC-4418-8E9C-00AAA096106C}" srcOrd="2" destOrd="0" parTransId="{D4E1EBDA-25AD-483B-A84E-D091593B43BF}" sibTransId="{9363F904-A240-4FC0-9BDD-331E8EAE2C5B}"/>
    <dgm:cxn modelId="{37682C4D-9DAF-4F5E-8AD7-BB47A1FC5B5B}" type="presOf" srcId="{DDB687FC-8AD6-4FB3-A728-77FDA2D262E2}" destId="{0A02B027-5F8A-4BD2-9B08-ABF35ED9A32B}" srcOrd="0" destOrd="0" presId="urn:microsoft.com/office/officeart/2008/layout/VerticalCurvedList"/>
    <dgm:cxn modelId="{A3DD73BC-4960-438A-97AD-10A1D3409E51}" srcId="{93D6180D-CE7C-4577-9CF2-18F4BB93B62F}" destId="{62784B19-118D-4906-84DB-87EC1D0FA17F}" srcOrd="3" destOrd="0" parTransId="{91CAA630-FDD9-4D87-8512-D4054BCFB987}" sibTransId="{7B997681-8B7E-404E-ACEA-FFD494935E06}"/>
    <dgm:cxn modelId="{62D3EB24-FCBF-40FB-9BAD-78B602CBF3FE}" type="presOf" srcId="{93D6180D-CE7C-4577-9CF2-18F4BB93B62F}" destId="{21D47907-DC6C-43B7-A866-78688CC036A9}" srcOrd="0" destOrd="0" presId="urn:microsoft.com/office/officeart/2008/layout/VerticalCurvedList"/>
    <dgm:cxn modelId="{37B9EAB5-1EC6-4B57-83FA-6C0D733456C9}" srcId="{93D6180D-CE7C-4577-9CF2-18F4BB93B62F}" destId="{D04B96BC-35E9-4238-BE92-3B2D7B8C9F38}" srcOrd="4" destOrd="0" parTransId="{B6F67D2F-A21D-4614-946D-1426D9C289BA}" sibTransId="{ADF72043-6140-44C1-9D58-B996DC9C1F13}"/>
    <dgm:cxn modelId="{B1A9AFF5-6F04-4DC4-81BC-A6E562C8DE4F}" type="presOf" srcId="{2E14FDAF-EACD-411A-853C-3CA6CF2C01FE}" destId="{184AE57A-BF14-4FA5-961F-306F58B10C56}" srcOrd="0" destOrd="0" presId="urn:microsoft.com/office/officeart/2008/layout/VerticalCurvedList"/>
    <dgm:cxn modelId="{80A17878-2D92-48F0-BCE1-D3641FA9F9ED}" type="presOf" srcId="{D04B96BC-35E9-4238-BE92-3B2D7B8C9F38}" destId="{094A5C41-9A2C-4506-A6F2-6EB52A5AC8F2}" srcOrd="0" destOrd="0" presId="urn:microsoft.com/office/officeart/2008/layout/VerticalCurvedList"/>
    <dgm:cxn modelId="{40522F24-C01A-41FF-998E-12150ADD2D9E}" type="presOf" srcId="{BEFC9EA5-E334-4D96-802B-442F39B1ABEB}" destId="{68F5C9FC-51AD-4F22-ABDF-5DE534415B9A}" srcOrd="0" destOrd="0" presId="urn:microsoft.com/office/officeart/2008/layout/VerticalCurvedList"/>
    <dgm:cxn modelId="{7C99FE96-FC5C-4855-9CA7-B207672B2ACF}" type="presOf" srcId="{62784B19-118D-4906-84DB-87EC1D0FA17F}" destId="{BC6D05E0-9F92-4812-8960-83A267542088}" srcOrd="0" destOrd="0" presId="urn:microsoft.com/office/officeart/2008/layout/VerticalCurvedList"/>
    <dgm:cxn modelId="{8FB419A9-0EB4-46EA-AF27-67A5ADFF7484}" type="presOf" srcId="{317D42F5-54CC-4418-8E9C-00AAA096106C}" destId="{F47FA7F9-18DC-41A1-B2E4-62E901E1D173}" srcOrd="0" destOrd="0" presId="urn:microsoft.com/office/officeart/2008/layout/VerticalCurvedList"/>
    <dgm:cxn modelId="{963EBE45-5394-4CD8-9CFD-F36BA78149B1}" type="presParOf" srcId="{21D47907-DC6C-43B7-A866-78688CC036A9}" destId="{66471F9F-83DC-407C-975C-96BF9653AFCE}" srcOrd="0" destOrd="0" presId="urn:microsoft.com/office/officeart/2008/layout/VerticalCurvedList"/>
    <dgm:cxn modelId="{A6B0A4BB-35B4-4EC7-953E-75ADD7DE1B46}" type="presParOf" srcId="{66471F9F-83DC-407C-975C-96BF9653AFCE}" destId="{CBBF9909-224B-4446-AAE8-D87313726B91}" srcOrd="0" destOrd="0" presId="urn:microsoft.com/office/officeart/2008/layout/VerticalCurvedList"/>
    <dgm:cxn modelId="{31A0FED5-F458-4280-8F6D-7D0D673E6AC2}" type="presParOf" srcId="{CBBF9909-224B-4446-AAE8-D87313726B91}" destId="{6873BD2E-FF1A-4E3A-94AD-6DD7B132213C}" srcOrd="0" destOrd="0" presId="urn:microsoft.com/office/officeart/2008/layout/VerticalCurvedList"/>
    <dgm:cxn modelId="{DD5DB9CC-B55F-445C-8BC8-CCFFFF2CE045}" type="presParOf" srcId="{CBBF9909-224B-4446-AAE8-D87313726B91}" destId="{68F5C9FC-51AD-4F22-ABDF-5DE534415B9A}" srcOrd="1" destOrd="0" presId="urn:microsoft.com/office/officeart/2008/layout/VerticalCurvedList"/>
    <dgm:cxn modelId="{577111EF-B02A-494B-8BA9-F1409012DCD0}" type="presParOf" srcId="{CBBF9909-224B-4446-AAE8-D87313726B91}" destId="{D9B2A0D5-835E-469E-8EDF-CF4C4A65CB6B}" srcOrd="2" destOrd="0" presId="urn:microsoft.com/office/officeart/2008/layout/VerticalCurvedList"/>
    <dgm:cxn modelId="{0A0254B4-0C42-497B-B2EF-B9262C4FE0F4}" type="presParOf" srcId="{CBBF9909-224B-4446-AAE8-D87313726B91}" destId="{0CBF859D-9476-477E-A3AD-CAF1066368A1}" srcOrd="3" destOrd="0" presId="urn:microsoft.com/office/officeart/2008/layout/VerticalCurvedList"/>
    <dgm:cxn modelId="{A75F6F9B-D6AD-4168-AE9D-E9B75704F896}" type="presParOf" srcId="{66471F9F-83DC-407C-975C-96BF9653AFCE}" destId="{184AE57A-BF14-4FA5-961F-306F58B10C56}" srcOrd="1" destOrd="0" presId="urn:microsoft.com/office/officeart/2008/layout/VerticalCurvedList"/>
    <dgm:cxn modelId="{AD348BE4-BA51-43D7-9CA9-FF48D362D4E9}" type="presParOf" srcId="{66471F9F-83DC-407C-975C-96BF9653AFCE}" destId="{CC88B300-9F11-48B9-BE95-30932F76E160}" srcOrd="2" destOrd="0" presId="urn:microsoft.com/office/officeart/2008/layout/VerticalCurvedList"/>
    <dgm:cxn modelId="{C8D28085-EC17-433E-AEF3-9D98D4EAC0B4}" type="presParOf" srcId="{CC88B300-9F11-48B9-BE95-30932F76E160}" destId="{89D568ED-1C91-43A2-8244-C3FBF0D29E29}" srcOrd="0" destOrd="0" presId="urn:microsoft.com/office/officeart/2008/layout/VerticalCurvedList"/>
    <dgm:cxn modelId="{0FE6E4E9-6E05-4541-8AD1-6DFDDA80FA0E}" type="presParOf" srcId="{66471F9F-83DC-407C-975C-96BF9653AFCE}" destId="{0A02B027-5F8A-4BD2-9B08-ABF35ED9A32B}" srcOrd="3" destOrd="0" presId="urn:microsoft.com/office/officeart/2008/layout/VerticalCurvedList"/>
    <dgm:cxn modelId="{C6453528-59DE-4EC2-9C17-996B36F8AA93}" type="presParOf" srcId="{66471F9F-83DC-407C-975C-96BF9653AFCE}" destId="{7AAF68F1-79F9-43A3-83DE-190BB92FB1DD}" srcOrd="4" destOrd="0" presId="urn:microsoft.com/office/officeart/2008/layout/VerticalCurvedList"/>
    <dgm:cxn modelId="{A75852AF-A2A8-421B-BBCF-EF24EADDF14D}" type="presParOf" srcId="{7AAF68F1-79F9-43A3-83DE-190BB92FB1DD}" destId="{A123214C-4847-4C16-A25B-CE82D6C2C3D3}" srcOrd="0" destOrd="0" presId="urn:microsoft.com/office/officeart/2008/layout/VerticalCurvedList"/>
    <dgm:cxn modelId="{3CECCB86-C244-4270-BE24-CE11B5B297F4}" type="presParOf" srcId="{66471F9F-83DC-407C-975C-96BF9653AFCE}" destId="{F47FA7F9-18DC-41A1-B2E4-62E901E1D173}" srcOrd="5" destOrd="0" presId="urn:microsoft.com/office/officeart/2008/layout/VerticalCurvedList"/>
    <dgm:cxn modelId="{BB0EE635-CCE5-458D-9754-CA0986A7EA78}" type="presParOf" srcId="{66471F9F-83DC-407C-975C-96BF9653AFCE}" destId="{13921F38-0ABE-43DC-8061-A0B4AFF41401}" srcOrd="6" destOrd="0" presId="urn:microsoft.com/office/officeart/2008/layout/VerticalCurvedList"/>
    <dgm:cxn modelId="{8CDFCB9E-7BF0-45A2-B36D-1AE8D939288B}" type="presParOf" srcId="{13921F38-0ABE-43DC-8061-A0B4AFF41401}" destId="{01446638-C681-497D-9C8C-E03E0E6368BD}" srcOrd="0" destOrd="0" presId="urn:microsoft.com/office/officeart/2008/layout/VerticalCurvedList"/>
    <dgm:cxn modelId="{1920D713-4D01-455A-9CE6-5C5C36C73304}" type="presParOf" srcId="{66471F9F-83DC-407C-975C-96BF9653AFCE}" destId="{BC6D05E0-9F92-4812-8960-83A267542088}" srcOrd="7" destOrd="0" presId="urn:microsoft.com/office/officeart/2008/layout/VerticalCurvedList"/>
    <dgm:cxn modelId="{48E312B9-C66F-46FE-ABF3-415534CDA718}" type="presParOf" srcId="{66471F9F-83DC-407C-975C-96BF9653AFCE}" destId="{D18BD2A9-42C7-4B31-B0B7-C0DE93BC966C}" srcOrd="8" destOrd="0" presId="urn:microsoft.com/office/officeart/2008/layout/VerticalCurvedList"/>
    <dgm:cxn modelId="{C9BF4D63-A156-43EF-838B-2B90F48B21B0}" type="presParOf" srcId="{D18BD2A9-42C7-4B31-B0B7-C0DE93BC966C}" destId="{921CB78A-23AF-472B-A3B2-306128144AAF}" srcOrd="0" destOrd="0" presId="urn:microsoft.com/office/officeart/2008/layout/VerticalCurvedList"/>
    <dgm:cxn modelId="{E1260288-4022-4DA1-B704-125650594E87}" type="presParOf" srcId="{66471F9F-83DC-407C-975C-96BF9653AFCE}" destId="{094A5C41-9A2C-4506-A6F2-6EB52A5AC8F2}" srcOrd="9" destOrd="0" presId="urn:microsoft.com/office/officeart/2008/layout/VerticalCurvedList"/>
    <dgm:cxn modelId="{806E9D73-8CD0-4FDD-ABEF-6A8D70F442B8}" type="presParOf" srcId="{66471F9F-83DC-407C-975C-96BF9653AFCE}" destId="{1FB74956-1C88-4597-BD50-2A10CDE593EA}" srcOrd="10" destOrd="0" presId="urn:microsoft.com/office/officeart/2008/layout/VerticalCurvedList"/>
    <dgm:cxn modelId="{02F0A34B-6247-4FFA-9368-7B9D3899F1F7}" type="presParOf" srcId="{1FB74956-1C88-4597-BD50-2A10CDE593EA}" destId="{65B487ED-6A7B-4948-860A-713AC2D9FD4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506BDBC-4F13-45E0-8959-A7BF4A8FAC8A}" type="doc">
      <dgm:prSet loTypeId="urn:microsoft.com/office/officeart/2005/8/layout/vList5" loCatId="list" qsTypeId="urn:microsoft.com/office/officeart/2005/8/quickstyle/simple1" qsCatId="simple" csTypeId="urn:microsoft.com/office/officeart/2005/8/colors/accent6_4" csCatId="accent6" phldr="1"/>
      <dgm:spPr/>
      <dgm:t>
        <a:bodyPr/>
        <a:lstStyle/>
        <a:p>
          <a:endParaRPr lang="it-IT"/>
        </a:p>
      </dgm:t>
    </dgm:pt>
    <dgm:pt modelId="{ABEBA14C-A9D2-4A02-AEAC-9BB1638A0B56}">
      <dgm:prSet custT="1"/>
      <dgm:spPr/>
      <dgm:t>
        <a:bodyPr/>
        <a:lstStyle/>
        <a:p>
          <a:pPr rtl="0"/>
          <a:r>
            <a:rPr lang="it-IT" sz="3200" dirty="0" smtClean="0"/>
            <a:t>Development </a:t>
          </a:r>
          <a:r>
            <a:rPr lang="it-IT" sz="3200" dirty="0" err="1" smtClean="0"/>
            <a:t>projects</a:t>
          </a:r>
          <a:endParaRPr lang="it-IT" sz="3200" dirty="0"/>
        </a:p>
      </dgm:t>
    </dgm:pt>
    <dgm:pt modelId="{4ACBE30B-44EA-486D-8EDD-D56069DB10BF}" type="parTrans" cxnId="{EAFA90CA-D9B3-4352-8A69-0520356C0054}">
      <dgm:prSet/>
      <dgm:spPr/>
      <dgm:t>
        <a:bodyPr/>
        <a:lstStyle/>
        <a:p>
          <a:endParaRPr lang="it-IT"/>
        </a:p>
      </dgm:t>
    </dgm:pt>
    <dgm:pt modelId="{227545F7-7C1C-44F4-B3EE-12DE016CEFCD}" type="sibTrans" cxnId="{EAFA90CA-D9B3-4352-8A69-0520356C0054}">
      <dgm:prSet/>
      <dgm:spPr/>
      <dgm:t>
        <a:bodyPr/>
        <a:lstStyle/>
        <a:p>
          <a:endParaRPr lang="it-IT"/>
        </a:p>
      </dgm:t>
    </dgm:pt>
    <dgm:pt modelId="{D0CF3DAC-53BC-4C7A-AD22-B43AA0E119F0}">
      <dgm:prSet/>
      <dgm:spPr/>
      <dgm:t>
        <a:bodyPr/>
        <a:lstStyle/>
        <a:p>
          <a:pPr rtl="0"/>
          <a:r>
            <a:rPr lang="it-IT" dirty="0" smtClean="0"/>
            <a:t>ARCOLAIO: </a:t>
          </a:r>
          <a:r>
            <a:rPr lang="it-IT" dirty="0" err="1" smtClean="0"/>
            <a:t>methods</a:t>
          </a:r>
          <a:r>
            <a:rPr lang="it-IT" dirty="0" smtClean="0"/>
            <a:t> to use </a:t>
          </a:r>
          <a:r>
            <a:rPr lang="it-IT" dirty="0" err="1" smtClean="0"/>
            <a:t>administrative</a:t>
          </a:r>
          <a:r>
            <a:rPr lang="it-IT" dirty="0" smtClean="0"/>
            <a:t> data for </a:t>
          </a:r>
          <a:r>
            <a:rPr lang="it-IT" dirty="0" err="1" smtClean="0"/>
            <a:t>statistical</a:t>
          </a:r>
          <a:r>
            <a:rPr lang="it-IT" dirty="0" smtClean="0"/>
            <a:t> </a:t>
          </a:r>
          <a:r>
            <a:rPr lang="it-IT" dirty="0" err="1" smtClean="0"/>
            <a:t>purposes</a:t>
          </a:r>
          <a:endParaRPr lang="it-IT" dirty="0"/>
        </a:p>
      </dgm:t>
    </dgm:pt>
    <dgm:pt modelId="{182F63AF-00C4-4E4A-A4A1-A5D789E2FDA6}" type="parTrans" cxnId="{F0CA6F6E-6BEC-4F68-9B2A-A09A9179AB05}">
      <dgm:prSet/>
      <dgm:spPr/>
      <dgm:t>
        <a:bodyPr/>
        <a:lstStyle/>
        <a:p>
          <a:endParaRPr lang="it-IT"/>
        </a:p>
      </dgm:t>
    </dgm:pt>
    <dgm:pt modelId="{ACBA0F8D-A46E-4508-8410-459DEC773992}" type="sibTrans" cxnId="{F0CA6F6E-6BEC-4F68-9B2A-A09A9179AB05}">
      <dgm:prSet/>
      <dgm:spPr/>
      <dgm:t>
        <a:bodyPr/>
        <a:lstStyle/>
        <a:p>
          <a:endParaRPr lang="it-IT"/>
        </a:p>
      </dgm:t>
    </dgm:pt>
    <dgm:pt modelId="{C4D6D113-3EA8-46B8-9687-3A1759BE3024}">
      <dgm:prSet/>
      <dgm:spPr/>
      <dgm:t>
        <a:bodyPr/>
        <a:lstStyle/>
        <a:p>
          <a:pPr rtl="0"/>
          <a:endParaRPr lang="it-IT" dirty="0"/>
        </a:p>
      </dgm:t>
    </dgm:pt>
    <dgm:pt modelId="{DBC164F0-677C-41E6-942A-277E8196999F}" type="parTrans" cxnId="{FE5A55AE-668E-4E6A-A3D4-035FA4C7D137}">
      <dgm:prSet/>
      <dgm:spPr/>
      <dgm:t>
        <a:bodyPr/>
        <a:lstStyle/>
        <a:p>
          <a:endParaRPr lang="pt-BR"/>
        </a:p>
      </dgm:t>
    </dgm:pt>
    <dgm:pt modelId="{20EF8C9A-FB24-4463-9231-60AD1EE62DB5}" type="sibTrans" cxnId="{FE5A55AE-668E-4E6A-A3D4-035FA4C7D137}">
      <dgm:prSet/>
      <dgm:spPr/>
      <dgm:t>
        <a:bodyPr/>
        <a:lstStyle/>
        <a:p>
          <a:endParaRPr lang="pt-BR"/>
        </a:p>
      </dgm:t>
    </dgm:pt>
    <dgm:pt modelId="{8C12DDCF-B504-4D80-A374-EA018374CEE6}">
      <dgm:prSet/>
      <dgm:spPr/>
      <dgm:t>
        <a:bodyPr/>
        <a:lstStyle/>
        <a:p>
          <a:pPr rtl="0"/>
          <a:r>
            <a:rPr lang="it-IT" dirty="0" smtClean="0"/>
            <a:t>ARCHIMEDE: micro and macro data </a:t>
          </a:r>
          <a:r>
            <a:rPr lang="it-IT" dirty="0" err="1" smtClean="0"/>
            <a:t>integrated</a:t>
          </a:r>
          <a:r>
            <a:rPr lang="it-IT" dirty="0" smtClean="0"/>
            <a:t> </a:t>
          </a:r>
          <a:r>
            <a:rPr lang="it-IT" dirty="0" err="1" smtClean="0"/>
            <a:t>outputs</a:t>
          </a:r>
          <a:r>
            <a:rPr lang="it-IT" dirty="0" smtClean="0"/>
            <a:t> for </a:t>
          </a:r>
          <a:r>
            <a:rPr lang="it-IT" dirty="0" err="1" smtClean="0"/>
            <a:t>final</a:t>
          </a:r>
          <a:r>
            <a:rPr lang="it-IT" dirty="0" smtClean="0"/>
            <a:t> </a:t>
          </a:r>
          <a:r>
            <a:rPr lang="it-IT" dirty="0" err="1" smtClean="0"/>
            <a:t>users</a:t>
          </a:r>
          <a:endParaRPr lang="it-IT" dirty="0"/>
        </a:p>
      </dgm:t>
    </dgm:pt>
    <dgm:pt modelId="{657F3BAA-B492-4110-9998-52807437885F}" type="parTrans" cxnId="{D8D91959-81A5-45D4-961A-DCB9C71F5808}">
      <dgm:prSet/>
      <dgm:spPr/>
      <dgm:t>
        <a:bodyPr/>
        <a:lstStyle/>
        <a:p>
          <a:endParaRPr lang="en-GB"/>
        </a:p>
      </dgm:t>
    </dgm:pt>
    <dgm:pt modelId="{CBF6781E-4326-4B13-A4CE-07C30E8202FD}" type="sibTrans" cxnId="{D8D91959-81A5-45D4-961A-DCB9C71F5808}">
      <dgm:prSet/>
      <dgm:spPr/>
      <dgm:t>
        <a:bodyPr/>
        <a:lstStyle/>
        <a:p>
          <a:endParaRPr lang="en-GB"/>
        </a:p>
      </dgm:t>
    </dgm:pt>
    <dgm:pt modelId="{E64047FD-AD66-4B1F-8BB0-3810E7973DA4}">
      <dgm:prSet/>
      <dgm:spPr/>
      <dgm:t>
        <a:bodyPr/>
        <a:lstStyle/>
        <a:p>
          <a:pPr rtl="0"/>
          <a:r>
            <a:rPr lang="it-IT" b="1" dirty="0" smtClean="0"/>
            <a:t>ANPR: National </a:t>
          </a:r>
          <a:r>
            <a:rPr lang="it-IT" b="1" dirty="0" err="1" smtClean="0"/>
            <a:t>Resident</a:t>
          </a:r>
          <a:r>
            <a:rPr lang="it-IT" b="1" dirty="0" smtClean="0"/>
            <a:t> </a:t>
          </a:r>
          <a:r>
            <a:rPr lang="it-IT" b="1" dirty="0" err="1" smtClean="0"/>
            <a:t>Population</a:t>
          </a:r>
          <a:r>
            <a:rPr lang="it-IT" b="1" dirty="0" smtClean="0"/>
            <a:t> </a:t>
          </a:r>
          <a:r>
            <a:rPr lang="it-IT" b="1" dirty="0" err="1" smtClean="0"/>
            <a:t>Register</a:t>
          </a:r>
          <a:endParaRPr lang="it-IT" b="1" dirty="0"/>
        </a:p>
      </dgm:t>
    </dgm:pt>
    <dgm:pt modelId="{4176D1F1-6B8B-4289-B589-F669BF61CF07}" type="parTrans" cxnId="{14157102-C50C-4F8A-9FA4-21022FFCB266}">
      <dgm:prSet/>
      <dgm:spPr/>
      <dgm:t>
        <a:bodyPr/>
        <a:lstStyle/>
        <a:p>
          <a:endParaRPr lang="en-GB"/>
        </a:p>
      </dgm:t>
    </dgm:pt>
    <dgm:pt modelId="{466701E3-9FAB-44FA-83F9-61641E85DC5A}" type="sibTrans" cxnId="{14157102-C50C-4F8A-9FA4-21022FFCB266}">
      <dgm:prSet/>
      <dgm:spPr/>
      <dgm:t>
        <a:bodyPr/>
        <a:lstStyle/>
        <a:p>
          <a:endParaRPr lang="en-GB"/>
        </a:p>
      </dgm:t>
    </dgm:pt>
    <dgm:pt modelId="{104CD724-0365-4F0F-8604-C50D9AF71636}">
      <dgm:prSet/>
      <dgm:spPr/>
      <dgm:t>
        <a:bodyPr/>
        <a:lstStyle/>
        <a:p>
          <a:pPr rtl="0"/>
          <a:r>
            <a:rPr lang="it-IT" b="1" dirty="0" smtClean="0"/>
            <a:t>ANNCSU: National </a:t>
          </a:r>
          <a:r>
            <a:rPr lang="it-IT" b="1" dirty="0" err="1" smtClean="0"/>
            <a:t>Register</a:t>
          </a:r>
          <a:r>
            <a:rPr lang="it-IT" b="1" dirty="0" smtClean="0"/>
            <a:t> of </a:t>
          </a:r>
          <a:r>
            <a:rPr lang="it-IT" b="1" dirty="0" err="1" smtClean="0"/>
            <a:t>addresses</a:t>
          </a:r>
          <a:r>
            <a:rPr lang="it-IT" dirty="0" smtClean="0"/>
            <a:t>  </a:t>
          </a:r>
          <a:endParaRPr lang="it-IT" dirty="0"/>
        </a:p>
      </dgm:t>
    </dgm:pt>
    <dgm:pt modelId="{87910432-46A0-439B-8733-FDB9094B099F}" type="parTrans" cxnId="{A5D7FC2E-5D38-4DD0-8341-5374077E0E4E}">
      <dgm:prSet/>
      <dgm:spPr/>
      <dgm:t>
        <a:bodyPr/>
        <a:lstStyle/>
        <a:p>
          <a:endParaRPr lang="en-GB"/>
        </a:p>
      </dgm:t>
    </dgm:pt>
    <dgm:pt modelId="{C1A9D331-5C75-470A-B1AE-BFB1CB3E4D42}" type="sibTrans" cxnId="{A5D7FC2E-5D38-4DD0-8341-5374077E0E4E}">
      <dgm:prSet/>
      <dgm:spPr/>
      <dgm:t>
        <a:bodyPr/>
        <a:lstStyle/>
        <a:p>
          <a:endParaRPr lang="en-GB"/>
        </a:p>
      </dgm:t>
    </dgm:pt>
    <dgm:pt modelId="{A80C7705-DCA5-4F6E-9B55-BD05825AB858}">
      <dgm:prSet/>
      <dgm:spPr/>
      <dgm:t>
        <a:bodyPr/>
        <a:lstStyle/>
        <a:p>
          <a:pPr rtl="0"/>
          <a:r>
            <a:rPr lang="it-IT" dirty="0" smtClean="0"/>
            <a:t>ARCHETIPO: new </a:t>
          </a:r>
          <a:r>
            <a:rPr lang="it-IT" dirty="0" err="1" smtClean="0"/>
            <a:t>methods</a:t>
          </a:r>
          <a:r>
            <a:rPr lang="it-IT" dirty="0" smtClean="0"/>
            <a:t> for </a:t>
          </a:r>
          <a:r>
            <a:rPr lang="it-IT" dirty="0" err="1" smtClean="0"/>
            <a:t>continous</a:t>
          </a:r>
          <a:r>
            <a:rPr lang="it-IT" dirty="0" smtClean="0"/>
            <a:t> </a:t>
          </a:r>
          <a:r>
            <a:rPr lang="it-IT" dirty="0" err="1" smtClean="0"/>
            <a:t>census-type</a:t>
          </a:r>
          <a:r>
            <a:rPr lang="it-IT" dirty="0" smtClean="0"/>
            <a:t> data production</a:t>
          </a:r>
          <a:endParaRPr lang="it-IT" dirty="0"/>
        </a:p>
      </dgm:t>
    </dgm:pt>
    <dgm:pt modelId="{66B3910D-F636-47A0-81F5-BC7215B66DDB}" type="parTrans" cxnId="{2F1573C2-325D-4428-9C04-AD26BE40869F}">
      <dgm:prSet/>
      <dgm:spPr/>
      <dgm:t>
        <a:bodyPr/>
        <a:lstStyle/>
        <a:p>
          <a:endParaRPr lang="en-GB"/>
        </a:p>
      </dgm:t>
    </dgm:pt>
    <dgm:pt modelId="{B5F8F6F2-5B80-4F10-902C-CA97D7D795EA}" type="sibTrans" cxnId="{2F1573C2-325D-4428-9C04-AD26BE40869F}">
      <dgm:prSet/>
      <dgm:spPr/>
      <dgm:t>
        <a:bodyPr/>
        <a:lstStyle/>
        <a:p>
          <a:endParaRPr lang="en-GB"/>
        </a:p>
      </dgm:t>
    </dgm:pt>
    <dgm:pt modelId="{263EB7B7-1BE0-4F2E-8EF3-795F66BEF602}">
      <dgm:prSet/>
      <dgm:spPr/>
      <dgm:t>
        <a:bodyPr/>
        <a:lstStyle/>
        <a:p>
          <a:pPr rtl="0"/>
          <a:endParaRPr lang="it-IT" dirty="0"/>
        </a:p>
      </dgm:t>
    </dgm:pt>
    <dgm:pt modelId="{CF72AD6C-E412-4E20-B870-0C8591ABD9BE}" type="parTrans" cxnId="{63B40C51-1163-43AE-A5D0-A7555F2B69E7}">
      <dgm:prSet/>
      <dgm:spPr/>
      <dgm:t>
        <a:bodyPr/>
        <a:lstStyle/>
        <a:p>
          <a:endParaRPr lang="en-GB"/>
        </a:p>
      </dgm:t>
    </dgm:pt>
    <dgm:pt modelId="{B05BAC70-2692-4D46-84D7-D84EBC41F477}" type="sibTrans" cxnId="{63B40C51-1163-43AE-A5D0-A7555F2B69E7}">
      <dgm:prSet/>
      <dgm:spPr/>
      <dgm:t>
        <a:bodyPr/>
        <a:lstStyle/>
        <a:p>
          <a:endParaRPr lang="en-GB"/>
        </a:p>
      </dgm:t>
    </dgm:pt>
    <dgm:pt modelId="{59E94261-09A2-47A8-B7EF-F5D36A82E0E3}" type="pres">
      <dgm:prSet presAssocID="{B506BDBC-4F13-45E0-8959-A7BF4A8FAC8A}" presName="Name0" presStyleCnt="0">
        <dgm:presLayoutVars>
          <dgm:dir/>
          <dgm:animLvl val="lvl"/>
          <dgm:resizeHandles val="exact"/>
        </dgm:presLayoutVars>
      </dgm:prSet>
      <dgm:spPr/>
      <dgm:t>
        <a:bodyPr/>
        <a:lstStyle/>
        <a:p>
          <a:endParaRPr lang="pt-BR"/>
        </a:p>
      </dgm:t>
    </dgm:pt>
    <dgm:pt modelId="{B8C4FA82-A434-4385-B55D-55757CB25B25}" type="pres">
      <dgm:prSet presAssocID="{ABEBA14C-A9D2-4A02-AEAC-9BB1638A0B56}" presName="linNode" presStyleCnt="0"/>
      <dgm:spPr/>
      <dgm:t>
        <a:bodyPr/>
        <a:lstStyle/>
        <a:p>
          <a:endParaRPr lang="pt-BR"/>
        </a:p>
      </dgm:t>
    </dgm:pt>
    <dgm:pt modelId="{96F2599F-F1E2-4FCF-924B-60A7041E36A5}" type="pres">
      <dgm:prSet presAssocID="{ABEBA14C-A9D2-4A02-AEAC-9BB1638A0B56}" presName="parentText" presStyleLbl="node1" presStyleIdx="0" presStyleCnt="1">
        <dgm:presLayoutVars>
          <dgm:chMax val="1"/>
          <dgm:bulletEnabled val="1"/>
        </dgm:presLayoutVars>
      </dgm:prSet>
      <dgm:spPr/>
      <dgm:t>
        <a:bodyPr/>
        <a:lstStyle/>
        <a:p>
          <a:endParaRPr lang="pt-BR"/>
        </a:p>
      </dgm:t>
    </dgm:pt>
    <dgm:pt modelId="{9A838D55-A639-42A0-B7DE-09DF7F0F6081}" type="pres">
      <dgm:prSet presAssocID="{ABEBA14C-A9D2-4A02-AEAC-9BB1638A0B56}" presName="descendantText" presStyleLbl="alignAccFollowNode1" presStyleIdx="0" presStyleCnt="1">
        <dgm:presLayoutVars>
          <dgm:bulletEnabled val="1"/>
        </dgm:presLayoutVars>
      </dgm:prSet>
      <dgm:spPr/>
      <dgm:t>
        <a:bodyPr/>
        <a:lstStyle/>
        <a:p>
          <a:endParaRPr lang="pt-BR"/>
        </a:p>
      </dgm:t>
    </dgm:pt>
  </dgm:ptLst>
  <dgm:cxnLst>
    <dgm:cxn modelId="{D8D91959-81A5-45D4-961A-DCB9C71F5808}" srcId="{ABEBA14C-A9D2-4A02-AEAC-9BB1638A0B56}" destId="{8C12DDCF-B504-4D80-A374-EA018374CEE6}" srcOrd="2" destOrd="0" parTransId="{657F3BAA-B492-4110-9998-52807437885F}" sibTransId="{CBF6781E-4326-4B13-A4CE-07C30E8202FD}"/>
    <dgm:cxn modelId="{A5D7FC2E-5D38-4DD0-8341-5374077E0E4E}" srcId="{ABEBA14C-A9D2-4A02-AEAC-9BB1638A0B56}" destId="{104CD724-0365-4F0F-8604-C50D9AF71636}" srcOrd="6" destOrd="0" parTransId="{87910432-46A0-439B-8733-FDB9094B099F}" sibTransId="{C1A9D331-5C75-470A-B1AE-BFB1CB3E4D42}"/>
    <dgm:cxn modelId="{8340CABF-B0EA-4B7F-8CCC-BCB81110C1FF}" type="presOf" srcId="{E64047FD-AD66-4B1F-8BB0-3810E7973DA4}" destId="{9A838D55-A639-42A0-B7DE-09DF7F0F6081}" srcOrd="0" destOrd="5" presId="urn:microsoft.com/office/officeart/2005/8/layout/vList5"/>
    <dgm:cxn modelId="{CA962D09-3150-446D-8919-7C133493155E}" type="presOf" srcId="{263EB7B7-1BE0-4F2E-8EF3-795F66BEF602}" destId="{9A838D55-A639-42A0-B7DE-09DF7F0F6081}" srcOrd="0" destOrd="4" presId="urn:microsoft.com/office/officeart/2005/8/layout/vList5"/>
    <dgm:cxn modelId="{6129F44F-BFD6-420F-B14B-E2FA45C9DE5D}" type="presOf" srcId="{104CD724-0365-4F0F-8604-C50D9AF71636}" destId="{9A838D55-A639-42A0-B7DE-09DF7F0F6081}" srcOrd="0" destOrd="6" presId="urn:microsoft.com/office/officeart/2005/8/layout/vList5"/>
    <dgm:cxn modelId="{F4854647-0DF0-41CC-8C5C-DB01B6742C74}" type="presOf" srcId="{A80C7705-DCA5-4F6E-9B55-BD05825AB858}" destId="{9A838D55-A639-42A0-B7DE-09DF7F0F6081}" srcOrd="0" destOrd="3" presId="urn:microsoft.com/office/officeart/2005/8/layout/vList5"/>
    <dgm:cxn modelId="{B5AFFE63-A443-45D3-B4A8-5779374EC807}" type="presOf" srcId="{ABEBA14C-A9D2-4A02-AEAC-9BB1638A0B56}" destId="{96F2599F-F1E2-4FCF-924B-60A7041E36A5}" srcOrd="0" destOrd="0" presId="urn:microsoft.com/office/officeart/2005/8/layout/vList5"/>
    <dgm:cxn modelId="{E275B4D1-1286-4B6C-8859-C2A498DD26FE}" type="presOf" srcId="{8C12DDCF-B504-4D80-A374-EA018374CEE6}" destId="{9A838D55-A639-42A0-B7DE-09DF7F0F6081}" srcOrd="0" destOrd="2" presId="urn:microsoft.com/office/officeart/2005/8/layout/vList5"/>
    <dgm:cxn modelId="{FE5A55AE-668E-4E6A-A3D4-035FA4C7D137}" srcId="{ABEBA14C-A9D2-4A02-AEAC-9BB1638A0B56}" destId="{C4D6D113-3EA8-46B8-9687-3A1759BE3024}" srcOrd="0" destOrd="0" parTransId="{DBC164F0-677C-41E6-942A-277E8196999F}" sibTransId="{20EF8C9A-FB24-4463-9231-60AD1EE62DB5}"/>
    <dgm:cxn modelId="{2F1573C2-325D-4428-9C04-AD26BE40869F}" srcId="{ABEBA14C-A9D2-4A02-AEAC-9BB1638A0B56}" destId="{A80C7705-DCA5-4F6E-9B55-BD05825AB858}" srcOrd="3" destOrd="0" parTransId="{66B3910D-F636-47A0-81F5-BC7215B66DDB}" sibTransId="{B5F8F6F2-5B80-4F10-902C-CA97D7D795EA}"/>
    <dgm:cxn modelId="{F0CA6F6E-6BEC-4F68-9B2A-A09A9179AB05}" srcId="{ABEBA14C-A9D2-4A02-AEAC-9BB1638A0B56}" destId="{D0CF3DAC-53BC-4C7A-AD22-B43AA0E119F0}" srcOrd="1" destOrd="0" parTransId="{182F63AF-00C4-4E4A-A4A1-A5D789E2FDA6}" sibTransId="{ACBA0F8D-A46E-4508-8410-459DEC773992}"/>
    <dgm:cxn modelId="{EAFA90CA-D9B3-4352-8A69-0520356C0054}" srcId="{B506BDBC-4F13-45E0-8959-A7BF4A8FAC8A}" destId="{ABEBA14C-A9D2-4A02-AEAC-9BB1638A0B56}" srcOrd="0" destOrd="0" parTransId="{4ACBE30B-44EA-486D-8EDD-D56069DB10BF}" sibTransId="{227545F7-7C1C-44F4-B3EE-12DE016CEFCD}"/>
    <dgm:cxn modelId="{F323D5CF-D151-49E2-8A79-BAB3F2A2037A}" type="presOf" srcId="{D0CF3DAC-53BC-4C7A-AD22-B43AA0E119F0}" destId="{9A838D55-A639-42A0-B7DE-09DF7F0F6081}" srcOrd="0" destOrd="1" presId="urn:microsoft.com/office/officeart/2005/8/layout/vList5"/>
    <dgm:cxn modelId="{14157102-C50C-4F8A-9FA4-21022FFCB266}" srcId="{ABEBA14C-A9D2-4A02-AEAC-9BB1638A0B56}" destId="{E64047FD-AD66-4B1F-8BB0-3810E7973DA4}" srcOrd="5" destOrd="0" parTransId="{4176D1F1-6B8B-4289-B589-F669BF61CF07}" sibTransId="{466701E3-9FAB-44FA-83F9-61641E85DC5A}"/>
    <dgm:cxn modelId="{63B40C51-1163-43AE-A5D0-A7555F2B69E7}" srcId="{ABEBA14C-A9D2-4A02-AEAC-9BB1638A0B56}" destId="{263EB7B7-1BE0-4F2E-8EF3-795F66BEF602}" srcOrd="4" destOrd="0" parTransId="{CF72AD6C-E412-4E20-B870-0C8591ABD9BE}" sibTransId="{B05BAC70-2692-4D46-84D7-D84EBC41F477}"/>
    <dgm:cxn modelId="{655B72B3-997F-4427-A55D-5C391794535A}" type="presOf" srcId="{C4D6D113-3EA8-46B8-9687-3A1759BE3024}" destId="{9A838D55-A639-42A0-B7DE-09DF7F0F6081}" srcOrd="0" destOrd="0" presId="urn:microsoft.com/office/officeart/2005/8/layout/vList5"/>
    <dgm:cxn modelId="{93363727-B78B-4CE1-B877-0EBE03CC5E2F}" type="presOf" srcId="{B506BDBC-4F13-45E0-8959-A7BF4A8FAC8A}" destId="{59E94261-09A2-47A8-B7EF-F5D36A82E0E3}" srcOrd="0" destOrd="0" presId="urn:microsoft.com/office/officeart/2005/8/layout/vList5"/>
    <dgm:cxn modelId="{E0A085AC-DDE5-4328-90EA-4176DA0A9CBA}" type="presParOf" srcId="{59E94261-09A2-47A8-B7EF-F5D36A82E0E3}" destId="{B8C4FA82-A434-4385-B55D-55757CB25B25}" srcOrd="0" destOrd="0" presId="urn:microsoft.com/office/officeart/2005/8/layout/vList5"/>
    <dgm:cxn modelId="{13022D9A-5A9C-4EDB-B3A9-556153153ABE}" type="presParOf" srcId="{B8C4FA82-A434-4385-B55D-55757CB25B25}" destId="{96F2599F-F1E2-4FCF-924B-60A7041E36A5}" srcOrd="0" destOrd="0" presId="urn:microsoft.com/office/officeart/2005/8/layout/vList5"/>
    <dgm:cxn modelId="{208E8861-B68C-4234-A907-43D6C360947D}" type="presParOf" srcId="{B8C4FA82-A434-4385-B55D-55757CB25B25}" destId="{9A838D55-A639-42A0-B7DE-09DF7F0F608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506BDBC-4F13-45E0-8959-A7BF4A8FAC8A}" type="doc">
      <dgm:prSet loTypeId="urn:microsoft.com/office/officeart/2005/8/layout/vList5" loCatId="list" qsTypeId="urn:microsoft.com/office/officeart/2005/8/quickstyle/simple1" qsCatId="simple" csTypeId="urn:microsoft.com/office/officeart/2005/8/colors/accent6_4" csCatId="accent6" phldr="1"/>
      <dgm:spPr/>
      <dgm:t>
        <a:bodyPr/>
        <a:lstStyle/>
        <a:p>
          <a:endParaRPr lang="it-IT"/>
        </a:p>
      </dgm:t>
    </dgm:pt>
    <dgm:pt modelId="{ABEBA14C-A9D2-4A02-AEAC-9BB1638A0B56}">
      <dgm:prSet custT="1"/>
      <dgm:spPr/>
      <dgm:t>
        <a:bodyPr/>
        <a:lstStyle/>
        <a:p>
          <a:pPr rtl="0"/>
          <a:r>
            <a:rPr lang="it-IT" sz="3200" smtClean="0"/>
            <a:t>A big pilot survey</a:t>
          </a:r>
        </a:p>
        <a:p>
          <a:pPr rtl="0"/>
          <a:r>
            <a:rPr lang="it-IT" sz="1600" smtClean="0"/>
            <a:t>150 municipalities</a:t>
          </a:r>
        </a:p>
        <a:p>
          <a:pPr rtl="0"/>
          <a:r>
            <a:rPr lang="it-IT" sz="1600" smtClean="0"/>
            <a:t>160,000 households</a:t>
          </a:r>
        </a:p>
        <a:p>
          <a:pPr rtl="0"/>
          <a:endParaRPr lang="it-IT" sz="1400" smtClean="0"/>
        </a:p>
        <a:p>
          <a:pPr rtl="0"/>
          <a:r>
            <a:rPr lang="it-IT" sz="3200" smtClean="0"/>
            <a:t>To test:</a:t>
          </a:r>
          <a:endParaRPr lang="it-IT" sz="3200" dirty="0"/>
        </a:p>
      </dgm:t>
    </dgm:pt>
    <dgm:pt modelId="{4ACBE30B-44EA-486D-8EDD-D56069DB10BF}" type="parTrans" cxnId="{EAFA90CA-D9B3-4352-8A69-0520356C0054}">
      <dgm:prSet/>
      <dgm:spPr/>
      <dgm:t>
        <a:bodyPr/>
        <a:lstStyle/>
        <a:p>
          <a:endParaRPr lang="it-IT"/>
        </a:p>
      </dgm:t>
    </dgm:pt>
    <dgm:pt modelId="{227545F7-7C1C-44F4-B3EE-12DE016CEFCD}" type="sibTrans" cxnId="{EAFA90CA-D9B3-4352-8A69-0520356C0054}">
      <dgm:prSet/>
      <dgm:spPr/>
      <dgm:t>
        <a:bodyPr/>
        <a:lstStyle/>
        <a:p>
          <a:endParaRPr lang="it-IT"/>
        </a:p>
      </dgm:t>
    </dgm:pt>
    <dgm:pt modelId="{D0CF3DAC-53BC-4C7A-AD22-B43AA0E119F0}">
      <dgm:prSet/>
      <dgm:spPr/>
      <dgm:t>
        <a:bodyPr/>
        <a:lstStyle/>
        <a:p>
          <a:pPr rtl="0"/>
          <a:r>
            <a:rPr lang="it-IT" dirty="0" smtClean="0"/>
            <a:t>Predictive capability of statistical models</a:t>
          </a:r>
          <a:endParaRPr lang="it-IT" dirty="0"/>
        </a:p>
      </dgm:t>
    </dgm:pt>
    <dgm:pt modelId="{182F63AF-00C4-4E4A-A4A1-A5D789E2FDA6}" type="parTrans" cxnId="{F0CA6F6E-6BEC-4F68-9B2A-A09A9179AB05}">
      <dgm:prSet/>
      <dgm:spPr/>
      <dgm:t>
        <a:bodyPr/>
        <a:lstStyle/>
        <a:p>
          <a:endParaRPr lang="it-IT"/>
        </a:p>
      </dgm:t>
    </dgm:pt>
    <dgm:pt modelId="{ACBA0F8D-A46E-4508-8410-459DEC773992}" type="sibTrans" cxnId="{F0CA6F6E-6BEC-4F68-9B2A-A09A9179AB05}">
      <dgm:prSet/>
      <dgm:spPr/>
      <dgm:t>
        <a:bodyPr/>
        <a:lstStyle/>
        <a:p>
          <a:endParaRPr lang="it-IT"/>
        </a:p>
      </dgm:t>
    </dgm:pt>
    <dgm:pt modelId="{2B9DD0C4-50F7-42A0-9B65-895BD08319C7}">
      <dgm:prSet/>
      <dgm:spPr/>
      <dgm:t>
        <a:bodyPr/>
        <a:lstStyle/>
        <a:p>
          <a:pPr rtl="0"/>
          <a:r>
            <a:rPr lang="it-IT" smtClean="0"/>
            <a:t>IT architecture to integrate data from different sources</a:t>
          </a:r>
          <a:endParaRPr lang="it-IT"/>
        </a:p>
      </dgm:t>
    </dgm:pt>
    <dgm:pt modelId="{4BC9E639-9D0B-46EB-BFE5-E3430523CF13}" type="parTrans" cxnId="{9B2A8216-5096-4EA8-A336-CF1BD48D4213}">
      <dgm:prSet/>
      <dgm:spPr/>
      <dgm:t>
        <a:bodyPr/>
        <a:lstStyle/>
        <a:p>
          <a:endParaRPr lang="it-IT"/>
        </a:p>
      </dgm:t>
    </dgm:pt>
    <dgm:pt modelId="{D64BAFC0-51C5-4B35-88DD-EE8A0CF5D8C1}" type="sibTrans" cxnId="{9B2A8216-5096-4EA8-A336-CF1BD48D4213}">
      <dgm:prSet/>
      <dgm:spPr/>
      <dgm:t>
        <a:bodyPr/>
        <a:lstStyle/>
        <a:p>
          <a:endParaRPr lang="it-IT"/>
        </a:p>
      </dgm:t>
    </dgm:pt>
    <dgm:pt modelId="{239F2177-780E-496D-AF4C-223DB7C61353}">
      <dgm:prSet/>
      <dgm:spPr/>
      <dgm:t>
        <a:bodyPr/>
        <a:lstStyle/>
        <a:p>
          <a:pPr rtl="0"/>
          <a:r>
            <a:rPr lang="it-IT" dirty="0" smtClean="0"/>
            <a:t>Syncronisation of data from web applications, apps for mobile, stand alone tablets etc. «Use of your own device» approach</a:t>
          </a:r>
          <a:endParaRPr lang="it-IT" dirty="0"/>
        </a:p>
      </dgm:t>
    </dgm:pt>
    <dgm:pt modelId="{5F95C36B-D23A-4053-81EE-3A410981440C}" type="parTrans" cxnId="{44FCD464-4B31-47FD-AC5E-7C9FD1D2CFF1}">
      <dgm:prSet/>
      <dgm:spPr/>
      <dgm:t>
        <a:bodyPr/>
        <a:lstStyle/>
        <a:p>
          <a:endParaRPr lang="it-IT"/>
        </a:p>
      </dgm:t>
    </dgm:pt>
    <dgm:pt modelId="{7F21ED24-8D6E-41AA-AE59-9130CC5445AE}" type="sibTrans" cxnId="{44FCD464-4B31-47FD-AC5E-7C9FD1D2CFF1}">
      <dgm:prSet/>
      <dgm:spPr/>
      <dgm:t>
        <a:bodyPr/>
        <a:lstStyle/>
        <a:p>
          <a:endParaRPr lang="it-IT"/>
        </a:p>
      </dgm:t>
    </dgm:pt>
    <dgm:pt modelId="{C4D6D113-3EA8-46B8-9687-3A1759BE3024}">
      <dgm:prSet/>
      <dgm:spPr/>
      <dgm:t>
        <a:bodyPr/>
        <a:lstStyle/>
        <a:p>
          <a:pPr rtl="0"/>
          <a:endParaRPr lang="it-IT" dirty="0"/>
        </a:p>
      </dgm:t>
    </dgm:pt>
    <dgm:pt modelId="{DBC164F0-677C-41E6-942A-277E8196999F}" type="parTrans" cxnId="{FE5A55AE-668E-4E6A-A3D4-035FA4C7D137}">
      <dgm:prSet/>
      <dgm:spPr/>
      <dgm:t>
        <a:bodyPr/>
        <a:lstStyle/>
        <a:p>
          <a:endParaRPr lang="pt-BR"/>
        </a:p>
      </dgm:t>
    </dgm:pt>
    <dgm:pt modelId="{20EF8C9A-FB24-4463-9231-60AD1EE62DB5}" type="sibTrans" cxnId="{FE5A55AE-668E-4E6A-A3D4-035FA4C7D137}">
      <dgm:prSet/>
      <dgm:spPr/>
      <dgm:t>
        <a:bodyPr/>
        <a:lstStyle/>
        <a:p>
          <a:endParaRPr lang="pt-BR"/>
        </a:p>
      </dgm:t>
    </dgm:pt>
    <dgm:pt modelId="{59E94261-09A2-47A8-B7EF-F5D36A82E0E3}" type="pres">
      <dgm:prSet presAssocID="{B506BDBC-4F13-45E0-8959-A7BF4A8FAC8A}" presName="Name0" presStyleCnt="0">
        <dgm:presLayoutVars>
          <dgm:dir/>
          <dgm:animLvl val="lvl"/>
          <dgm:resizeHandles val="exact"/>
        </dgm:presLayoutVars>
      </dgm:prSet>
      <dgm:spPr/>
      <dgm:t>
        <a:bodyPr/>
        <a:lstStyle/>
        <a:p>
          <a:endParaRPr lang="pt-BR"/>
        </a:p>
      </dgm:t>
    </dgm:pt>
    <dgm:pt modelId="{B8C4FA82-A434-4385-B55D-55757CB25B25}" type="pres">
      <dgm:prSet presAssocID="{ABEBA14C-A9D2-4A02-AEAC-9BB1638A0B56}" presName="linNode" presStyleCnt="0"/>
      <dgm:spPr/>
      <dgm:t>
        <a:bodyPr/>
        <a:lstStyle/>
        <a:p>
          <a:endParaRPr lang="pt-BR"/>
        </a:p>
      </dgm:t>
    </dgm:pt>
    <dgm:pt modelId="{96F2599F-F1E2-4FCF-924B-60A7041E36A5}" type="pres">
      <dgm:prSet presAssocID="{ABEBA14C-A9D2-4A02-AEAC-9BB1638A0B56}" presName="parentText" presStyleLbl="node1" presStyleIdx="0" presStyleCnt="1">
        <dgm:presLayoutVars>
          <dgm:chMax val="1"/>
          <dgm:bulletEnabled val="1"/>
        </dgm:presLayoutVars>
      </dgm:prSet>
      <dgm:spPr/>
      <dgm:t>
        <a:bodyPr/>
        <a:lstStyle/>
        <a:p>
          <a:endParaRPr lang="pt-BR"/>
        </a:p>
      </dgm:t>
    </dgm:pt>
    <dgm:pt modelId="{9A838D55-A639-42A0-B7DE-09DF7F0F6081}" type="pres">
      <dgm:prSet presAssocID="{ABEBA14C-A9D2-4A02-AEAC-9BB1638A0B56}" presName="descendantText" presStyleLbl="alignAccFollowNode1" presStyleIdx="0" presStyleCnt="1">
        <dgm:presLayoutVars>
          <dgm:bulletEnabled val="1"/>
        </dgm:presLayoutVars>
      </dgm:prSet>
      <dgm:spPr/>
      <dgm:t>
        <a:bodyPr/>
        <a:lstStyle/>
        <a:p>
          <a:endParaRPr lang="pt-BR"/>
        </a:p>
      </dgm:t>
    </dgm:pt>
  </dgm:ptLst>
  <dgm:cxnLst>
    <dgm:cxn modelId="{EAFA90CA-D9B3-4352-8A69-0520356C0054}" srcId="{B506BDBC-4F13-45E0-8959-A7BF4A8FAC8A}" destId="{ABEBA14C-A9D2-4A02-AEAC-9BB1638A0B56}" srcOrd="0" destOrd="0" parTransId="{4ACBE30B-44EA-486D-8EDD-D56069DB10BF}" sibTransId="{227545F7-7C1C-44F4-B3EE-12DE016CEFCD}"/>
    <dgm:cxn modelId="{44FCD464-4B31-47FD-AC5E-7C9FD1D2CFF1}" srcId="{ABEBA14C-A9D2-4A02-AEAC-9BB1638A0B56}" destId="{239F2177-780E-496D-AF4C-223DB7C61353}" srcOrd="3" destOrd="0" parTransId="{5F95C36B-D23A-4053-81EE-3A410981440C}" sibTransId="{7F21ED24-8D6E-41AA-AE59-9130CC5445AE}"/>
    <dgm:cxn modelId="{FE5A55AE-668E-4E6A-A3D4-035FA4C7D137}" srcId="{ABEBA14C-A9D2-4A02-AEAC-9BB1638A0B56}" destId="{C4D6D113-3EA8-46B8-9687-3A1759BE3024}" srcOrd="0" destOrd="0" parTransId="{DBC164F0-677C-41E6-942A-277E8196999F}" sibTransId="{20EF8C9A-FB24-4463-9231-60AD1EE62DB5}"/>
    <dgm:cxn modelId="{CD0F01B0-28C1-4802-B331-60FD819EDF93}" type="presOf" srcId="{2B9DD0C4-50F7-42A0-9B65-895BD08319C7}" destId="{9A838D55-A639-42A0-B7DE-09DF7F0F6081}" srcOrd="0" destOrd="2" presId="urn:microsoft.com/office/officeart/2005/8/layout/vList5"/>
    <dgm:cxn modelId="{F0CA6F6E-6BEC-4F68-9B2A-A09A9179AB05}" srcId="{ABEBA14C-A9D2-4A02-AEAC-9BB1638A0B56}" destId="{D0CF3DAC-53BC-4C7A-AD22-B43AA0E119F0}" srcOrd="1" destOrd="0" parTransId="{182F63AF-00C4-4E4A-A4A1-A5D789E2FDA6}" sibTransId="{ACBA0F8D-A46E-4508-8410-459DEC773992}"/>
    <dgm:cxn modelId="{E5B75082-5E8F-4D87-843E-3A34CE2C2B7A}" type="presOf" srcId="{B506BDBC-4F13-45E0-8959-A7BF4A8FAC8A}" destId="{59E94261-09A2-47A8-B7EF-F5D36A82E0E3}" srcOrd="0" destOrd="0" presId="urn:microsoft.com/office/officeart/2005/8/layout/vList5"/>
    <dgm:cxn modelId="{9B2A8216-5096-4EA8-A336-CF1BD48D4213}" srcId="{ABEBA14C-A9D2-4A02-AEAC-9BB1638A0B56}" destId="{2B9DD0C4-50F7-42A0-9B65-895BD08319C7}" srcOrd="2" destOrd="0" parTransId="{4BC9E639-9D0B-46EB-BFE5-E3430523CF13}" sibTransId="{D64BAFC0-51C5-4B35-88DD-EE8A0CF5D8C1}"/>
    <dgm:cxn modelId="{C433A0B3-8237-40EB-BCB3-14BC2EE4B1C4}" type="presOf" srcId="{239F2177-780E-496D-AF4C-223DB7C61353}" destId="{9A838D55-A639-42A0-B7DE-09DF7F0F6081}" srcOrd="0" destOrd="3" presId="urn:microsoft.com/office/officeart/2005/8/layout/vList5"/>
    <dgm:cxn modelId="{0DF6D4D3-02F1-402C-ACA6-E9234D49990C}" type="presOf" srcId="{ABEBA14C-A9D2-4A02-AEAC-9BB1638A0B56}" destId="{96F2599F-F1E2-4FCF-924B-60A7041E36A5}" srcOrd="0" destOrd="0" presId="urn:microsoft.com/office/officeart/2005/8/layout/vList5"/>
    <dgm:cxn modelId="{A6086122-B5FE-4B33-A9F1-3845806B63D1}" type="presOf" srcId="{C4D6D113-3EA8-46B8-9687-3A1759BE3024}" destId="{9A838D55-A639-42A0-B7DE-09DF7F0F6081}" srcOrd="0" destOrd="0" presId="urn:microsoft.com/office/officeart/2005/8/layout/vList5"/>
    <dgm:cxn modelId="{BE479271-41C3-43AD-BDFB-36B6616860D1}" type="presOf" srcId="{D0CF3DAC-53BC-4C7A-AD22-B43AA0E119F0}" destId="{9A838D55-A639-42A0-B7DE-09DF7F0F6081}" srcOrd="0" destOrd="1" presId="urn:microsoft.com/office/officeart/2005/8/layout/vList5"/>
    <dgm:cxn modelId="{583239C8-9813-46F9-AC8B-BBF856068856}" type="presParOf" srcId="{59E94261-09A2-47A8-B7EF-F5D36A82E0E3}" destId="{B8C4FA82-A434-4385-B55D-55757CB25B25}" srcOrd="0" destOrd="0" presId="urn:microsoft.com/office/officeart/2005/8/layout/vList5"/>
    <dgm:cxn modelId="{8D76882F-FAE4-4203-9BA0-E1D143BDD73D}" type="presParOf" srcId="{B8C4FA82-A434-4385-B55D-55757CB25B25}" destId="{96F2599F-F1E2-4FCF-924B-60A7041E36A5}" srcOrd="0" destOrd="0" presId="urn:microsoft.com/office/officeart/2005/8/layout/vList5"/>
    <dgm:cxn modelId="{58FFC793-0877-43D8-A558-906073965CD5}" type="presParOf" srcId="{B8C4FA82-A434-4385-B55D-55757CB25B25}" destId="{9A838D55-A639-42A0-B7DE-09DF7F0F608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06BDBC-4F13-45E0-8959-A7BF4A8FAC8A}" type="doc">
      <dgm:prSet loTypeId="urn:microsoft.com/office/officeart/2005/8/layout/vList5" loCatId="list" qsTypeId="urn:microsoft.com/office/officeart/2005/8/quickstyle/simple1" qsCatId="simple" csTypeId="urn:microsoft.com/office/officeart/2005/8/colors/accent6_4" csCatId="accent6" phldr="1"/>
      <dgm:spPr/>
      <dgm:t>
        <a:bodyPr/>
        <a:lstStyle/>
        <a:p>
          <a:endParaRPr lang="it-IT"/>
        </a:p>
      </dgm:t>
    </dgm:pt>
    <dgm:pt modelId="{ABEBA14C-A9D2-4A02-AEAC-9BB1638A0B56}">
      <dgm:prSet custT="1"/>
      <dgm:spPr/>
      <dgm:t>
        <a:bodyPr/>
        <a:lstStyle/>
        <a:p>
          <a:pPr rtl="0"/>
          <a:r>
            <a:rPr lang="it-IT" sz="3200" dirty="0" smtClean="0"/>
            <a:t>A big </a:t>
          </a:r>
          <a:r>
            <a:rPr lang="it-IT" sz="3200" dirty="0" err="1" smtClean="0"/>
            <a:t>pilot</a:t>
          </a:r>
          <a:r>
            <a:rPr lang="it-IT" sz="3200" dirty="0" smtClean="0"/>
            <a:t> </a:t>
          </a:r>
          <a:r>
            <a:rPr lang="it-IT" sz="3200" dirty="0" err="1" smtClean="0"/>
            <a:t>survey</a:t>
          </a:r>
          <a:endParaRPr lang="it-IT" sz="3200" dirty="0" smtClean="0"/>
        </a:p>
        <a:p>
          <a:pPr rtl="0"/>
          <a:r>
            <a:rPr lang="it-IT" sz="1600" dirty="0" smtClean="0"/>
            <a:t>150 </a:t>
          </a:r>
          <a:r>
            <a:rPr lang="it-IT" sz="1600" dirty="0" err="1" smtClean="0"/>
            <a:t>municipalities</a:t>
          </a:r>
          <a:endParaRPr lang="it-IT" sz="1600" dirty="0" smtClean="0"/>
        </a:p>
        <a:p>
          <a:pPr rtl="0"/>
          <a:r>
            <a:rPr lang="it-IT" sz="1600" dirty="0" smtClean="0"/>
            <a:t>160,000 </a:t>
          </a:r>
          <a:r>
            <a:rPr lang="it-IT" sz="1600" dirty="0" err="1" smtClean="0"/>
            <a:t>households</a:t>
          </a:r>
          <a:endParaRPr lang="it-IT" sz="1600" dirty="0" smtClean="0"/>
        </a:p>
        <a:p>
          <a:pPr rtl="0"/>
          <a:endParaRPr lang="it-IT" sz="1400" dirty="0" smtClean="0"/>
        </a:p>
      </dgm:t>
    </dgm:pt>
    <dgm:pt modelId="{4ACBE30B-44EA-486D-8EDD-D56069DB10BF}" type="parTrans" cxnId="{EAFA90CA-D9B3-4352-8A69-0520356C0054}">
      <dgm:prSet/>
      <dgm:spPr/>
      <dgm:t>
        <a:bodyPr/>
        <a:lstStyle/>
        <a:p>
          <a:endParaRPr lang="it-IT"/>
        </a:p>
      </dgm:t>
    </dgm:pt>
    <dgm:pt modelId="{227545F7-7C1C-44F4-B3EE-12DE016CEFCD}" type="sibTrans" cxnId="{EAFA90CA-D9B3-4352-8A69-0520356C0054}">
      <dgm:prSet/>
      <dgm:spPr/>
      <dgm:t>
        <a:bodyPr/>
        <a:lstStyle/>
        <a:p>
          <a:endParaRPr lang="it-IT"/>
        </a:p>
      </dgm:t>
    </dgm:pt>
    <dgm:pt modelId="{C4D6D113-3EA8-46B8-9687-3A1759BE3024}">
      <dgm:prSet/>
      <dgm:spPr/>
      <dgm:t>
        <a:bodyPr/>
        <a:lstStyle/>
        <a:p>
          <a:pPr rtl="0"/>
          <a:r>
            <a:rPr lang="it-IT" sz="2500" dirty="0" smtClean="0"/>
            <a:t>C-</a:t>
          </a:r>
          <a:r>
            <a:rPr lang="it-IT" sz="2500" dirty="0" err="1" smtClean="0"/>
            <a:t>objective</a:t>
          </a:r>
          <a:r>
            <a:rPr lang="it-IT" sz="2500" dirty="0" smtClean="0"/>
            <a:t>: </a:t>
          </a:r>
          <a:r>
            <a:rPr lang="it-IT" sz="2500" dirty="0" err="1" smtClean="0"/>
            <a:t>capture</a:t>
          </a:r>
          <a:r>
            <a:rPr lang="it-IT" sz="2500" dirty="0" smtClean="0"/>
            <a:t>/</a:t>
          </a:r>
          <a:r>
            <a:rPr lang="it-IT" sz="2500" dirty="0" err="1" smtClean="0"/>
            <a:t>recapture</a:t>
          </a:r>
          <a:r>
            <a:rPr lang="it-IT" sz="2500" dirty="0" smtClean="0"/>
            <a:t> in a sample of </a:t>
          </a:r>
          <a:r>
            <a:rPr lang="it-IT" sz="2500" dirty="0" err="1" smtClean="0"/>
            <a:t>enumeration</a:t>
          </a:r>
          <a:r>
            <a:rPr lang="it-IT" sz="2500" dirty="0" smtClean="0"/>
            <a:t> </a:t>
          </a:r>
          <a:r>
            <a:rPr lang="it-IT" sz="2500" dirty="0" err="1" smtClean="0"/>
            <a:t>areas</a:t>
          </a:r>
          <a:endParaRPr lang="it-IT" sz="2500" dirty="0"/>
        </a:p>
      </dgm:t>
    </dgm:pt>
    <dgm:pt modelId="{DBC164F0-677C-41E6-942A-277E8196999F}" type="parTrans" cxnId="{FE5A55AE-668E-4E6A-A3D4-035FA4C7D137}">
      <dgm:prSet/>
      <dgm:spPr/>
      <dgm:t>
        <a:bodyPr/>
        <a:lstStyle/>
        <a:p>
          <a:endParaRPr lang="pt-BR"/>
        </a:p>
      </dgm:t>
    </dgm:pt>
    <dgm:pt modelId="{20EF8C9A-FB24-4463-9231-60AD1EE62DB5}" type="sibTrans" cxnId="{FE5A55AE-668E-4E6A-A3D4-035FA4C7D137}">
      <dgm:prSet/>
      <dgm:spPr/>
      <dgm:t>
        <a:bodyPr/>
        <a:lstStyle/>
        <a:p>
          <a:endParaRPr lang="pt-BR"/>
        </a:p>
      </dgm:t>
    </dgm:pt>
    <dgm:pt modelId="{40E030C6-E4A7-42DC-969B-785ED2FA81B6}">
      <dgm:prSet custT="1"/>
      <dgm:spPr/>
      <dgm:t>
        <a:bodyPr/>
        <a:lstStyle/>
        <a:p>
          <a:pPr rtl="0"/>
          <a:r>
            <a:rPr lang="it-IT" sz="2000" dirty="0" err="1" smtClean="0"/>
            <a:t>Completed</a:t>
          </a:r>
          <a:r>
            <a:rPr lang="it-IT" sz="2000" dirty="0" smtClean="0"/>
            <a:t> by 99% of </a:t>
          </a:r>
          <a:r>
            <a:rPr lang="it-IT" sz="2000" dirty="0" err="1" smtClean="0"/>
            <a:t>municipalities</a:t>
          </a:r>
          <a:endParaRPr lang="it-IT" sz="2000" dirty="0"/>
        </a:p>
      </dgm:t>
    </dgm:pt>
    <dgm:pt modelId="{2738DFB3-5953-4B7C-84E7-D7D6C9585DCB}" type="parTrans" cxnId="{B110371D-A447-4CE5-B6F0-D0A45DABE6FB}">
      <dgm:prSet/>
      <dgm:spPr/>
    </dgm:pt>
    <dgm:pt modelId="{C21DE7C3-DFC5-49E2-88DA-F4E9FE0C54B4}" type="sibTrans" cxnId="{B110371D-A447-4CE5-B6F0-D0A45DABE6FB}">
      <dgm:prSet/>
      <dgm:spPr/>
    </dgm:pt>
    <dgm:pt modelId="{F9600E9B-0854-4470-AEE7-D329CDD69382}">
      <dgm:prSet/>
      <dgm:spPr/>
      <dgm:t>
        <a:bodyPr/>
        <a:lstStyle/>
        <a:p>
          <a:pPr rtl="0"/>
          <a:r>
            <a:rPr lang="it-IT" sz="2500" dirty="0" smtClean="0"/>
            <a:t>D-</a:t>
          </a:r>
          <a:r>
            <a:rPr lang="it-IT" sz="2500" dirty="0" err="1" smtClean="0"/>
            <a:t>objective</a:t>
          </a:r>
          <a:r>
            <a:rPr lang="it-IT" sz="2500" dirty="0" smtClean="0"/>
            <a:t>: sample </a:t>
          </a:r>
          <a:r>
            <a:rPr lang="it-IT" sz="2500" dirty="0" err="1" smtClean="0"/>
            <a:t>survey</a:t>
          </a:r>
          <a:r>
            <a:rPr lang="it-IT" sz="2500" dirty="0" smtClean="0"/>
            <a:t> for </a:t>
          </a:r>
          <a:r>
            <a:rPr lang="it-IT" sz="2500" dirty="0" err="1" smtClean="0"/>
            <a:t>socio-economic</a:t>
          </a:r>
          <a:r>
            <a:rPr lang="it-IT" sz="2500" dirty="0" smtClean="0"/>
            <a:t> data </a:t>
          </a:r>
          <a:r>
            <a:rPr lang="it-IT" sz="2500" dirty="0" err="1" smtClean="0"/>
            <a:t>collection</a:t>
          </a:r>
          <a:r>
            <a:rPr lang="it-IT" sz="2500" dirty="0" smtClean="0"/>
            <a:t> (85,000 </a:t>
          </a:r>
          <a:r>
            <a:rPr lang="it-IT" sz="2500" dirty="0" err="1" smtClean="0"/>
            <a:t>households</a:t>
          </a:r>
          <a:r>
            <a:rPr lang="it-IT" sz="2500" dirty="0" smtClean="0"/>
            <a:t>)</a:t>
          </a:r>
          <a:endParaRPr lang="it-IT" sz="2500" dirty="0"/>
        </a:p>
      </dgm:t>
    </dgm:pt>
    <dgm:pt modelId="{32B83887-D7EE-4135-B0B4-1492F3DCF432}" type="parTrans" cxnId="{F04EE0FD-3207-4E89-A4A1-5ABC888930FA}">
      <dgm:prSet/>
      <dgm:spPr/>
    </dgm:pt>
    <dgm:pt modelId="{1581D50D-3A55-4F0C-8C42-279508BE9858}" type="sibTrans" cxnId="{F04EE0FD-3207-4E89-A4A1-5ABC888930FA}">
      <dgm:prSet/>
      <dgm:spPr/>
    </dgm:pt>
    <dgm:pt modelId="{15DBEAB6-2B50-40C7-A9C2-30A149C445C6}">
      <dgm:prSet custT="1"/>
      <dgm:spPr/>
      <dgm:t>
        <a:bodyPr/>
        <a:lstStyle/>
        <a:p>
          <a:pPr rtl="0"/>
          <a:r>
            <a:rPr lang="it-IT" sz="2000" dirty="0" smtClean="0"/>
            <a:t>50% </a:t>
          </a:r>
          <a:r>
            <a:rPr lang="it-IT" sz="2000" dirty="0" err="1" smtClean="0"/>
            <a:t>questionnaires</a:t>
          </a:r>
          <a:r>
            <a:rPr lang="it-IT" sz="2000" dirty="0" smtClean="0"/>
            <a:t> </a:t>
          </a:r>
          <a:r>
            <a:rPr lang="it-IT" sz="2000" dirty="0" err="1" smtClean="0"/>
            <a:t>returned</a:t>
          </a:r>
          <a:endParaRPr lang="it-IT" sz="2000" dirty="0"/>
        </a:p>
      </dgm:t>
    </dgm:pt>
    <dgm:pt modelId="{DBE984BC-ABC0-4E80-84F5-D24194DF1433}" type="parTrans" cxnId="{8FF53A5D-E536-4194-B2B3-7E983FC8EF41}">
      <dgm:prSet/>
      <dgm:spPr/>
    </dgm:pt>
    <dgm:pt modelId="{E0B7F1A2-25E2-4271-AAAF-586B2FBA6B66}" type="sibTrans" cxnId="{8FF53A5D-E536-4194-B2B3-7E983FC8EF41}">
      <dgm:prSet/>
      <dgm:spPr/>
    </dgm:pt>
    <dgm:pt modelId="{BFC3029B-A815-4ED0-A436-CF07814A4030}">
      <dgm:prSet/>
      <dgm:spPr/>
      <dgm:t>
        <a:bodyPr/>
        <a:lstStyle/>
        <a:p>
          <a:pPr rtl="0"/>
          <a:endParaRPr lang="it-IT" sz="2500" dirty="0"/>
        </a:p>
      </dgm:t>
    </dgm:pt>
    <dgm:pt modelId="{5023A565-EBE2-4855-B84B-D6EF8E83CB89}" type="parTrans" cxnId="{2623224B-03AC-4B9A-B44E-2C7F86919EDC}">
      <dgm:prSet/>
      <dgm:spPr/>
    </dgm:pt>
    <dgm:pt modelId="{D07A06A3-3F4C-4A59-8F37-F3B898ABFB61}" type="sibTrans" cxnId="{2623224B-03AC-4B9A-B44E-2C7F86919EDC}">
      <dgm:prSet/>
      <dgm:spPr/>
    </dgm:pt>
    <dgm:pt modelId="{59E94261-09A2-47A8-B7EF-F5D36A82E0E3}" type="pres">
      <dgm:prSet presAssocID="{B506BDBC-4F13-45E0-8959-A7BF4A8FAC8A}" presName="Name0" presStyleCnt="0">
        <dgm:presLayoutVars>
          <dgm:dir/>
          <dgm:animLvl val="lvl"/>
          <dgm:resizeHandles val="exact"/>
        </dgm:presLayoutVars>
      </dgm:prSet>
      <dgm:spPr/>
      <dgm:t>
        <a:bodyPr/>
        <a:lstStyle/>
        <a:p>
          <a:endParaRPr lang="pt-BR"/>
        </a:p>
      </dgm:t>
    </dgm:pt>
    <dgm:pt modelId="{B8C4FA82-A434-4385-B55D-55757CB25B25}" type="pres">
      <dgm:prSet presAssocID="{ABEBA14C-A9D2-4A02-AEAC-9BB1638A0B56}" presName="linNode" presStyleCnt="0"/>
      <dgm:spPr/>
      <dgm:t>
        <a:bodyPr/>
        <a:lstStyle/>
        <a:p>
          <a:endParaRPr lang="pt-BR"/>
        </a:p>
      </dgm:t>
    </dgm:pt>
    <dgm:pt modelId="{96F2599F-F1E2-4FCF-924B-60A7041E36A5}" type="pres">
      <dgm:prSet presAssocID="{ABEBA14C-A9D2-4A02-AEAC-9BB1638A0B56}" presName="parentText" presStyleLbl="node1" presStyleIdx="0" presStyleCnt="1">
        <dgm:presLayoutVars>
          <dgm:chMax val="1"/>
          <dgm:bulletEnabled val="1"/>
        </dgm:presLayoutVars>
      </dgm:prSet>
      <dgm:spPr/>
      <dgm:t>
        <a:bodyPr/>
        <a:lstStyle/>
        <a:p>
          <a:endParaRPr lang="pt-BR"/>
        </a:p>
      </dgm:t>
    </dgm:pt>
    <dgm:pt modelId="{9A838D55-A639-42A0-B7DE-09DF7F0F6081}" type="pres">
      <dgm:prSet presAssocID="{ABEBA14C-A9D2-4A02-AEAC-9BB1638A0B56}" presName="descendantText" presStyleLbl="alignAccFollowNode1" presStyleIdx="0" presStyleCnt="1">
        <dgm:presLayoutVars>
          <dgm:bulletEnabled val="1"/>
        </dgm:presLayoutVars>
      </dgm:prSet>
      <dgm:spPr/>
      <dgm:t>
        <a:bodyPr/>
        <a:lstStyle/>
        <a:p>
          <a:endParaRPr lang="pt-BR"/>
        </a:p>
      </dgm:t>
    </dgm:pt>
  </dgm:ptLst>
  <dgm:cxnLst>
    <dgm:cxn modelId="{F04EE0FD-3207-4E89-A4A1-5ABC888930FA}" srcId="{ABEBA14C-A9D2-4A02-AEAC-9BB1638A0B56}" destId="{F9600E9B-0854-4470-AEE7-D329CDD69382}" srcOrd="2" destOrd="0" parTransId="{32B83887-D7EE-4135-B0B4-1492F3DCF432}" sibTransId="{1581D50D-3A55-4F0C-8C42-279508BE9858}"/>
    <dgm:cxn modelId="{FE5A55AE-668E-4E6A-A3D4-035FA4C7D137}" srcId="{ABEBA14C-A9D2-4A02-AEAC-9BB1638A0B56}" destId="{C4D6D113-3EA8-46B8-9687-3A1759BE3024}" srcOrd="0" destOrd="0" parTransId="{DBC164F0-677C-41E6-942A-277E8196999F}" sibTransId="{20EF8C9A-FB24-4463-9231-60AD1EE62DB5}"/>
    <dgm:cxn modelId="{E326A61C-4118-41B5-8D6B-8F4F9C21CACF}" type="presOf" srcId="{15DBEAB6-2B50-40C7-A9C2-30A149C445C6}" destId="{9A838D55-A639-42A0-B7DE-09DF7F0F6081}" srcOrd="0" destOrd="4" presId="urn:microsoft.com/office/officeart/2005/8/layout/vList5"/>
    <dgm:cxn modelId="{DAD9BD3D-CA76-4095-833F-B2B509E4D08E}" type="presOf" srcId="{F9600E9B-0854-4470-AEE7-D329CDD69382}" destId="{9A838D55-A639-42A0-B7DE-09DF7F0F6081}" srcOrd="0" destOrd="3" presId="urn:microsoft.com/office/officeart/2005/8/layout/vList5"/>
    <dgm:cxn modelId="{2623224B-03AC-4B9A-B44E-2C7F86919EDC}" srcId="{ABEBA14C-A9D2-4A02-AEAC-9BB1638A0B56}" destId="{BFC3029B-A815-4ED0-A436-CF07814A4030}" srcOrd="1" destOrd="0" parTransId="{5023A565-EBE2-4855-B84B-D6EF8E83CB89}" sibTransId="{D07A06A3-3F4C-4A59-8F37-F3B898ABFB61}"/>
    <dgm:cxn modelId="{E23E2BF3-81FF-488B-9C85-68E855FFB172}" type="presOf" srcId="{C4D6D113-3EA8-46B8-9687-3A1759BE3024}" destId="{9A838D55-A639-42A0-B7DE-09DF7F0F6081}" srcOrd="0" destOrd="0" presId="urn:microsoft.com/office/officeart/2005/8/layout/vList5"/>
    <dgm:cxn modelId="{24525BF7-D903-4BD8-9CBB-B22721121B8D}" type="presOf" srcId="{ABEBA14C-A9D2-4A02-AEAC-9BB1638A0B56}" destId="{96F2599F-F1E2-4FCF-924B-60A7041E36A5}" srcOrd="0" destOrd="0" presId="urn:microsoft.com/office/officeart/2005/8/layout/vList5"/>
    <dgm:cxn modelId="{F6CA2608-4A7E-4F73-90D8-B5A7EF3F5653}" type="presOf" srcId="{B506BDBC-4F13-45E0-8959-A7BF4A8FAC8A}" destId="{59E94261-09A2-47A8-B7EF-F5D36A82E0E3}" srcOrd="0" destOrd="0" presId="urn:microsoft.com/office/officeart/2005/8/layout/vList5"/>
    <dgm:cxn modelId="{2059F342-BB8A-43E9-8137-8DEBE6894A6B}" type="presOf" srcId="{BFC3029B-A815-4ED0-A436-CF07814A4030}" destId="{9A838D55-A639-42A0-B7DE-09DF7F0F6081}" srcOrd="0" destOrd="2" presId="urn:microsoft.com/office/officeart/2005/8/layout/vList5"/>
    <dgm:cxn modelId="{8FF53A5D-E536-4194-B2B3-7E983FC8EF41}" srcId="{F9600E9B-0854-4470-AEE7-D329CDD69382}" destId="{15DBEAB6-2B50-40C7-A9C2-30A149C445C6}" srcOrd="0" destOrd="0" parTransId="{DBE984BC-ABC0-4E80-84F5-D24194DF1433}" sibTransId="{E0B7F1A2-25E2-4271-AAAF-586B2FBA6B66}"/>
    <dgm:cxn modelId="{B110371D-A447-4CE5-B6F0-D0A45DABE6FB}" srcId="{C4D6D113-3EA8-46B8-9687-3A1759BE3024}" destId="{40E030C6-E4A7-42DC-969B-785ED2FA81B6}" srcOrd="0" destOrd="0" parTransId="{2738DFB3-5953-4B7C-84E7-D7D6C9585DCB}" sibTransId="{C21DE7C3-DFC5-49E2-88DA-F4E9FE0C54B4}"/>
    <dgm:cxn modelId="{EAFA90CA-D9B3-4352-8A69-0520356C0054}" srcId="{B506BDBC-4F13-45E0-8959-A7BF4A8FAC8A}" destId="{ABEBA14C-A9D2-4A02-AEAC-9BB1638A0B56}" srcOrd="0" destOrd="0" parTransId="{4ACBE30B-44EA-486D-8EDD-D56069DB10BF}" sibTransId="{227545F7-7C1C-44F4-B3EE-12DE016CEFCD}"/>
    <dgm:cxn modelId="{48A1D07D-06A5-4129-8FBD-4048DD1E8E4E}" type="presOf" srcId="{40E030C6-E4A7-42DC-969B-785ED2FA81B6}" destId="{9A838D55-A639-42A0-B7DE-09DF7F0F6081}" srcOrd="0" destOrd="1" presId="urn:microsoft.com/office/officeart/2005/8/layout/vList5"/>
    <dgm:cxn modelId="{271C6771-23B2-459A-807D-84FA33EE05EA}" type="presParOf" srcId="{59E94261-09A2-47A8-B7EF-F5D36A82E0E3}" destId="{B8C4FA82-A434-4385-B55D-55757CB25B25}" srcOrd="0" destOrd="0" presId="urn:microsoft.com/office/officeart/2005/8/layout/vList5"/>
    <dgm:cxn modelId="{03F990CF-D1B9-4CE4-A643-9E90A3758F38}" type="presParOf" srcId="{B8C4FA82-A434-4385-B55D-55757CB25B25}" destId="{96F2599F-F1E2-4FCF-924B-60A7041E36A5}" srcOrd="0" destOrd="0" presId="urn:microsoft.com/office/officeart/2005/8/layout/vList5"/>
    <dgm:cxn modelId="{41F7F390-F3C6-4FE9-B5D5-5987C1134CBB}" type="presParOf" srcId="{B8C4FA82-A434-4385-B55D-55757CB25B25}" destId="{9A838D55-A639-42A0-B7DE-09DF7F0F608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5A95B-AC3F-4A64-A1CF-DA7B6B880659}">
      <dsp:nvSpPr>
        <dsp:cNvPr id="0" name=""/>
        <dsp:cNvSpPr/>
      </dsp:nvSpPr>
      <dsp:spPr>
        <a:xfrm>
          <a:off x="2284613" y="183867"/>
          <a:ext cx="3649057" cy="126726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275159-8A20-4C5D-B2F4-8E129959FAA6}">
      <dsp:nvSpPr>
        <dsp:cNvPr id="0" name=""/>
        <dsp:cNvSpPr/>
      </dsp:nvSpPr>
      <dsp:spPr>
        <a:xfrm>
          <a:off x="3761209" y="3286980"/>
          <a:ext cx="707181" cy="452596"/>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81733A-B1BB-462A-A9BA-B91D6D4CBE55}">
      <dsp:nvSpPr>
        <dsp:cNvPr id="0" name=""/>
        <dsp:cNvSpPr/>
      </dsp:nvSpPr>
      <dsp:spPr>
        <a:xfrm>
          <a:off x="2417563" y="3649057"/>
          <a:ext cx="3394472" cy="8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it-IT" sz="2900" kern="1200" dirty="0" smtClean="0"/>
            <a:t>2011 </a:t>
          </a:r>
          <a:r>
            <a:rPr lang="it-IT" sz="2900" kern="1200" dirty="0" err="1" smtClean="0"/>
            <a:t>Census</a:t>
          </a:r>
          <a:r>
            <a:rPr lang="it-IT" sz="2900" kern="1200" dirty="0" smtClean="0"/>
            <a:t> data</a:t>
          </a:r>
          <a:endParaRPr lang="it-IT" sz="2900" kern="1200" dirty="0"/>
        </a:p>
      </dsp:txBody>
      <dsp:txXfrm>
        <a:off x="2417563" y="3649057"/>
        <a:ext cx="3394472" cy="848618"/>
      </dsp:txXfrm>
    </dsp:sp>
    <dsp:sp modelId="{983679D3-93CB-4B98-96F3-3D9722F6208F}">
      <dsp:nvSpPr>
        <dsp:cNvPr id="0" name=""/>
        <dsp:cNvSpPr/>
      </dsp:nvSpPr>
      <dsp:spPr>
        <a:xfrm>
          <a:off x="3611286" y="1549010"/>
          <a:ext cx="1272927" cy="127292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err="1" smtClean="0"/>
            <a:t>Huge</a:t>
          </a:r>
          <a:r>
            <a:rPr lang="it-IT" sz="1100" kern="1200" dirty="0" smtClean="0"/>
            <a:t> </a:t>
          </a:r>
          <a:r>
            <a:rPr lang="it-IT" sz="1100" kern="1200" dirty="0" err="1" smtClean="0"/>
            <a:t>integration</a:t>
          </a:r>
          <a:r>
            <a:rPr lang="it-IT" sz="1100" kern="1200" dirty="0" smtClean="0"/>
            <a:t> of </a:t>
          </a:r>
          <a:r>
            <a:rPr lang="it-IT" sz="1100" kern="1200" dirty="0" err="1" smtClean="0"/>
            <a:t>administrative</a:t>
          </a:r>
          <a:r>
            <a:rPr lang="it-IT" sz="1100" kern="1200" dirty="0" smtClean="0"/>
            <a:t> </a:t>
          </a:r>
          <a:r>
            <a:rPr lang="it-IT" sz="1100" kern="1200" dirty="0" err="1" smtClean="0"/>
            <a:t>sources</a:t>
          </a:r>
          <a:endParaRPr lang="it-IT" sz="1100" kern="1200" dirty="0"/>
        </a:p>
      </dsp:txBody>
      <dsp:txXfrm>
        <a:off x="3797702" y="1735426"/>
        <a:ext cx="900095" cy="900095"/>
      </dsp:txXfrm>
    </dsp:sp>
    <dsp:sp modelId="{2AD765EE-E342-4932-8B6C-2193829403F6}">
      <dsp:nvSpPr>
        <dsp:cNvPr id="0" name=""/>
        <dsp:cNvSpPr/>
      </dsp:nvSpPr>
      <dsp:spPr>
        <a:xfrm>
          <a:off x="2700436" y="594032"/>
          <a:ext cx="1272927" cy="127292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err="1" smtClean="0"/>
            <a:t>Sampling</a:t>
          </a:r>
          <a:r>
            <a:rPr lang="it-IT" sz="1100" kern="1200" dirty="0" smtClean="0"/>
            <a:t> Short/Long </a:t>
          </a:r>
          <a:r>
            <a:rPr lang="it-IT" sz="1100" kern="1200" dirty="0" err="1" smtClean="0"/>
            <a:t>forms</a:t>
          </a:r>
          <a:endParaRPr lang="it-IT" sz="1100" kern="1200" dirty="0"/>
        </a:p>
      </dsp:txBody>
      <dsp:txXfrm>
        <a:off x="2886852" y="780448"/>
        <a:ext cx="900095" cy="900095"/>
      </dsp:txXfrm>
    </dsp:sp>
    <dsp:sp modelId="{3F9C14F5-BB8F-4049-92F4-4A9854D72DDF}">
      <dsp:nvSpPr>
        <dsp:cNvPr id="0" name=""/>
        <dsp:cNvSpPr/>
      </dsp:nvSpPr>
      <dsp:spPr>
        <a:xfrm>
          <a:off x="4001650" y="286267"/>
          <a:ext cx="1272927" cy="12729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err="1" smtClean="0"/>
            <a:t>Multichannel</a:t>
          </a:r>
          <a:r>
            <a:rPr lang="it-IT" sz="1100" kern="1200" dirty="0" smtClean="0"/>
            <a:t> </a:t>
          </a:r>
          <a:r>
            <a:rPr lang="it-IT" sz="1100" kern="1200" dirty="0" err="1" smtClean="0"/>
            <a:t>response</a:t>
          </a:r>
          <a:r>
            <a:rPr lang="it-IT" sz="1100" kern="1200" dirty="0" smtClean="0"/>
            <a:t> </a:t>
          </a:r>
        </a:p>
        <a:p>
          <a:pPr lvl="0" algn="ctr" defTabSz="488950">
            <a:lnSpc>
              <a:spcPct val="90000"/>
            </a:lnSpc>
            <a:spcBef>
              <a:spcPct val="0"/>
            </a:spcBef>
            <a:spcAft>
              <a:spcPct val="35000"/>
            </a:spcAft>
          </a:pPr>
          <a:r>
            <a:rPr lang="it-IT" sz="1100" kern="1200" dirty="0" smtClean="0"/>
            <a:t>and web management </a:t>
          </a:r>
          <a:r>
            <a:rPr lang="it-IT" sz="1100" kern="1200" dirty="0" err="1" smtClean="0"/>
            <a:t>system</a:t>
          </a:r>
          <a:endParaRPr lang="it-IT" sz="1100" kern="1200" dirty="0"/>
        </a:p>
      </dsp:txBody>
      <dsp:txXfrm>
        <a:off x="4188066" y="472683"/>
        <a:ext cx="900095" cy="900095"/>
      </dsp:txXfrm>
    </dsp:sp>
    <dsp:sp modelId="{E8DA2956-7A72-42D0-B58D-2A6B4F88E027}">
      <dsp:nvSpPr>
        <dsp:cNvPr id="0" name=""/>
        <dsp:cNvSpPr/>
      </dsp:nvSpPr>
      <dsp:spPr>
        <a:xfrm>
          <a:off x="2134691" y="28287"/>
          <a:ext cx="3960217" cy="3168174"/>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53F86-DE88-4541-B6C4-B0232EDEE99F}">
      <dsp:nvSpPr>
        <dsp:cNvPr id="0" name=""/>
        <dsp:cNvSpPr/>
      </dsp:nvSpPr>
      <dsp:spPr>
        <a:xfrm rot="21300000">
          <a:off x="1730440" y="881506"/>
          <a:ext cx="5061910" cy="442859"/>
        </a:xfrm>
        <a:prstGeom prst="mathMinus">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FA906C-CBD2-4693-B54F-83D58263251A}">
      <dsp:nvSpPr>
        <dsp:cNvPr id="0" name=""/>
        <dsp:cNvSpPr/>
      </dsp:nvSpPr>
      <dsp:spPr>
        <a:xfrm>
          <a:off x="1022734" y="110293"/>
          <a:ext cx="2556837" cy="882349"/>
        </a:xfrm>
        <a:prstGeom prst="downArrow">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9CECCE-83D6-4C4C-BC15-045C461812F9}">
      <dsp:nvSpPr>
        <dsp:cNvPr id="0" name=""/>
        <dsp:cNvSpPr/>
      </dsp:nvSpPr>
      <dsp:spPr>
        <a:xfrm>
          <a:off x="3730446" y="0"/>
          <a:ext cx="4300559" cy="926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altLang="it-IT" sz="1800" b="1" kern="1200" dirty="0" smtClean="0"/>
            <a:t>Census outputs available every year from a system of continuosly updated data</a:t>
          </a:r>
        </a:p>
        <a:p>
          <a:pPr lvl="0" defTabSz="2889250">
            <a:lnSpc>
              <a:spcPct val="90000"/>
            </a:lnSpc>
            <a:spcBef>
              <a:spcPct val="0"/>
            </a:spcBef>
            <a:spcAft>
              <a:spcPct val="35000"/>
            </a:spcAft>
          </a:pPr>
          <a:endParaRPr lang="pt-BR" kern="1200" dirty="0"/>
        </a:p>
      </dsp:txBody>
      <dsp:txXfrm>
        <a:off x="3730446" y="0"/>
        <a:ext cx="4300559" cy="926466"/>
      </dsp:txXfrm>
    </dsp:sp>
    <dsp:sp modelId="{5BFD22DA-8F5C-4CBD-94AF-C86C71D2E538}">
      <dsp:nvSpPr>
        <dsp:cNvPr id="0" name=""/>
        <dsp:cNvSpPr/>
      </dsp:nvSpPr>
      <dsp:spPr>
        <a:xfrm>
          <a:off x="4943218" y="1213230"/>
          <a:ext cx="2556837" cy="882349"/>
        </a:xfrm>
        <a:prstGeom prst="up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06F362-4CF5-469A-A346-7694DEB7CF72}">
      <dsp:nvSpPr>
        <dsp:cNvPr id="0" name=""/>
        <dsp:cNvSpPr/>
      </dsp:nvSpPr>
      <dsp:spPr>
        <a:xfrm>
          <a:off x="1278418" y="1279406"/>
          <a:ext cx="2727293" cy="926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800" b="1" kern="1200" smtClean="0"/>
            <a:t>Decennial field survey</a:t>
          </a:r>
        </a:p>
        <a:p>
          <a:pPr lvl="0" defTabSz="1822450">
            <a:lnSpc>
              <a:spcPct val="90000"/>
            </a:lnSpc>
            <a:spcBef>
              <a:spcPct val="0"/>
            </a:spcBef>
            <a:spcAft>
              <a:spcPct val="35000"/>
            </a:spcAft>
          </a:pPr>
          <a:endParaRPr lang="pt-BR" kern="1200" dirty="0"/>
        </a:p>
      </dsp:txBody>
      <dsp:txXfrm>
        <a:off x="1278418" y="1279406"/>
        <a:ext cx="2727293" cy="9264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E30E4-2783-4D7A-8888-C6F482967ECA}">
      <dsp:nvSpPr>
        <dsp:cNvPr id="0" name=""/>
        <dsp:cNvSpPr/>
      </dsp:nvSpPr>
      <dsp:spPr>
        <a:xfrm>
          <a:off x="2025366" y="167600"/>
          <a:ext cx="3326224" cy="1155154"/>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D21FED-E52A-4F54-9643-426B897CCE6F}">
      <dsp:nvSpPr>
        <dsp:cNvPr id="0" name=""/>
        <dsp:cNvSpPr/>
      </dsp:nvSpPr>
      <dsp:spPr>
        <a:xfrm>
          <a:off x="3371327" y="2996180"/>
          <a:ext cx="644617" cy="412555"/>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0CA9C0-88BA-4C7C-9B5F-0DFF282F7C3E}">
      <dsp:nvSpPr>
        <dsp:cNvPr id="0" name=""/>
        <dsp:cNvSpPr/>
      </dsp:nvSpPr>
      <dsp:spPr>
        <a:xfrm>
          <a:off x="2146554" y="3326224"/>
          <a:ext cx="3094162" cy="773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it-IT" sz="2100" kern="1200" dirty="0" smtClean="0"/>
            <a:t>census data every year</a:t>
          </a:r>
          <a:endParaRPr lang="it-IT" sz="2100" kern="1200" dirty="0"/>
        </a:p>
      </dsp:txBody>
      <dsp:txXfrm>
        <a:off x="2146554" y="3326224"/>
        <a:ext cx="3094162" cy="773540"/>
      </dsp:txXfrm>
    </dsp:sp>
    <dsp:sp modelId="{6B668538-4C63-4638-97FB-99E3563EA90C}">
      <dsp:nvSpPr>
        <dsp:cNvPr id="0" name=""/>
        <dsp:cNvSpPr/>
      </dsp:nvSpPr>
      <dsp:spPr>
        <a:xfrm>
          <a:off x="3234668" y="1411969"/>
          <a:ext cx="1160310" cy="116031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Correct under and over coverage and supplement  data</a:t>
          </a:r>
          <a:endParaRPr lang="it-IT" sz="1000" kern="1200" dirty="0"/>
        </a:p>
      </dsp:txBody>
      <dsp:txXfrm>
        <a:off x="3404591" y="1581892"/>
        <a:ext cx="820464" cy="820464"/>
      </dsp:txXfrm>
    </dsp:sp>
    <dsp:sp modelId="{826B541D-A75C-4B61-AE2F-61172D14B153}">
      <dsp:nvSpPr>
        <dsp:cNvPr id="0" name=""/>
        <dsp:cNvSpPr/>
      </dsp:nvSpPr>
      <dsp:spPr>
        <a:xfrm>
          <a:off x="2404401" y="541478"/>
          <a:ext cx="1160310" cy="1160310"/>
        </a:xfrm>
        <a:prstGeom prst="ellipse">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Sample social surveys integrated in a unique system of surveys</a:t>
          </a:r>
          <a:endParaRPr lang="it-IT" sz="1000" kern="1200" dirty="0"/>
        </a:p>
      </dsp:txBody>
      <dsp:txXfrm>
        <a:off x="2574324" y="711401"/>
        <a:ext cx="820464" cy="820464"/>
      </dsp:txXfrm>
    </dsp:sp>
    <dsp:sp modelId="{C6E07F55-352A-45DA-8DA4-CBA188CE157A}">
      <dsp:nvSpPr>
        <dsp:cNvPr id="0" name=""/>
        <dsp:cNvSpPr/>
      </dsp:nvSpPr>
      <dsp:spPr>
        <a:xfrm>
          <a:off x="3590497" y="260941"/>
          <a:ext cx="1160310" cy="1160310"/>
        </a:xfrm>
        <a:prstGeom prst="ellips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US" sz="1000" kern="1200" dirty="0" smtClean="0"/>
            <a:t>Maximize use of available administrative and statistical sources</a:t>
          </a:r>
          <a:endParaRPr lang="it-IT" sz="1000" kern="1200" dirty="0"/>
        </a:p>
      </dsp:txBody>
      <dsp:txXfrm>
        <a:off x="3760420" y="430864"/>
        <a:ext cx="820464" cy="820464"/>
      </dsp:txXfrm>
    </dsp:sp>
    <dsp:sp modelId="{B9C044FC-9AAF-4FE0-89B5-54E43C82C8FE}">
      <dsp:nvSpPr>
        <dsp:cNvPr id="0" name=""/>
        <dsp:cNvSpPr/>
      </dsp:nvSpPr>
      <dsp:spPr>
        <a:xfrm>
          <a:off x="1888707" y="25784"/>
          <a:ext cx="3609856" cy="2887885"/>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EC61E-E655-4226-AC20-93426AF242F6}">
      <dsp:nvSpPr>
        <dsp:cNvPr id="0" name=""/>
        <dsp:cNvSpPr/>
      </dsp:nvSpPr>
      <dsp:spPr>
        <a:xfrm rot="21300000">
          <a:off x="22378" y="1956270"/>
          <a:ext cx="7247583" cy="829957"/>
        </a:xfrm>
        <a:prstGeom prst="mathMinus">
          <a:avLst/>
        </a:prstGeom>
        <a:gradFill rotWithShape="0">
          <a:gsLst>
            <a:gs pos="0">
              <a:schemeClr val="accent2">
                <a:tint val="40000"/>
                <a:hueOff val="0"/>
                <a:satOff val="0"/>
                <a:lumOff val="0"/>
                <a:alphaOff val="0"/>
                <a:tint val="100000"/>
                <a:shade val="100000"/>
                <a:satMod val="130000"/>
              </a:schemeClr>
            </a:gs>
            <a:gs pos="100000">
              <a:schemeClr val="accent2">
                <a:tint val="4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E3A1CBE6-80C3-4665-B6A1-1A33264C340C}">
      <dsp:nvSpPr>
        <dsp:cNvPr id="0" name=""/>
        <dsp:cNvSpPr/>
      </dsp:nvSpPr>
      <dsp:spPr>
        <a:xfrm>
          <a:off x="875080" y="237124"/>
          <a:ext cx="2187702" cy="1896999"/>
        </a:xfrm>
        <a:prstGeom prst="downArrow">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C3EF57C-A49C-4D11-8D3F-330487F319A0}">
      <dsp:nvSpPr>
        <dsp:cNvPr id="0" name=""/>
        <dsp:cNvSpPr/>
      </dsp:nvSpPr>
      <dsp:spPr>
        <a:xfrm>
          <a:off x="3411169" y="0"/>
          <a:ext cx="3241089" cy="1991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it-IT" sz="2400" b="1" kern="1200" dirty="0" smtClean="0"/>
            <a:t>Success </a:t>
          </a:r>
          <a:r>
            <a:rPr lang="it-IT" sz="2400" b="1" kern="1200" dirty="0" err="1" smtClean="0"/>
            <a:t>factors</a:t>
          </a:r>
          <a:endParaRPr lang="it-IT" sz="2400" b="1" kern="1200" dirty="0"/>
        </a:p>
        <a:p>
          <a:pPr marL="114300" lvl="1" indent="-114300" algn="l" defTabSz="622300">
            <a:lnSpc>
              <a:spcPct val="90000"/>
            </a:lnSpc>
            <a:spcBef>
              <a:spcPct val="0"/>
            </a:spcBef>
            <a:spcAft>
              <a:spcPct val="15000"/>
            </a:spcAft>
            <a:buChar char="••"/>
          </a:pPr>
          <a:r>
            <a:rPr lang="it-IT" sz="1400" kern="1200" dirty="0" smtClean="0"/>
            <a:t> </a:t>
          </a:r>
          <a:r>
            <a:rPr lang="it-IT" sz="1800" kern="1200" dirty="0" smtClean="0"/>
            <a:t>System of </a:t>
          </a:r>
          <a:r>
            <a:rPr lang="it-IT" sz="1800" kern="1200" dirty="0" err="1" smtClean="0"/>
            <a:t>registers</a:t>
          </a:r>
          <a:endParaRPr lang="it-IT" sz="1800" kern="1200" dirty="0"/>
        </a:p>
        <a:p>
          <a:pPr marL="171450" lvl="1" indent="-171450" algn="l" defTabSz="800100">
            <a:lnSpc>
              <a:spcPct val="90000"/>
            </a:lnSpc>
            <a:spcBef>
              <a:spcPct val="0"/>
            </a:spcBef>
            <a:spcAft>
              <a:spcPct val="15000"/>
            </a:spcAft>
            <a:buChar char="••"/>
          </a:pPr>
          <a:r>
            <a:rPr lang="it-IT" sz="1800" kern="1200" dirty="0" err="1" smtClean="0"/>
            <a:t>Advances</a:t>
          </a:r>
          <a:r>
            <a:rPr lang="it-IT" sz="1800" kern="1200" dirty="0" smtClean="0"/>
            <a:t> in </a:t>
          </a:r>
          <a:r>
            <a:rPr lang="it-IT" sz="1800" kern="1200" dirty="0" err="1" smtClean="0"/>
            <a:t>methods</a:t>
          </a:r>
          <a:r>
            <a:rPr lang="it-IT" sz="1800" kern="1200" dirty="0" smtClean="0"/>
            <a:t> for </a:t>
          </a:r>
          <a:r>
            <a:rPr lang="it-IT" sz="1800" kern="1200" dirty="0" err="1" smtClean="0"/>
            <a:t>estimation</a:t>
          </a:r>
          <a:r>
            <a:rPr lang="it-IT" sz="1800" kern="1200" dirty="0" smtClean="0"/>
            <a:t> of data </a:t>
          </a:r>
          <a:r>
            <a:rPr lang="it-IT" sz="1800" kern="1200" dirty="0" err="1" smtClean="0"/>
            <a:t>using</a:t>
          </a:r>
          <a:r>
            <a:rPr lang="it-IT" sz="1800" kern="1200" dirty="0" smtClean="0"/>
            <a:t> multiple </a:t>
          </a:r>
          <a:r>
            <a:rPr lang="it-IT" sz="1800" kern="1200" dirty="0" err="1" smtClean="0"/>
            <a:t>sources</a:t>
          </a:r>
          <a:endParaRPr lang="it-IT" sz="1800" kern="1200" dirty="0"/>
        </a:p>
        <a:p>
          <a:pPr marL="171450" lvl="1" indent="-171450" algn="l" defTabSz="800100">
            <a:lnSpc>
              <a:spcPct val="90000"/>
            </a:lnSpc>
            <a:spcBef>
              <a:spcPct val="0"/>
            </a:spcBef>
            <a:spcAft>
              <a:spcPct val="15000"/>
            </a:spcAft>
            <a:buChar char="••"/>
          </a:pPr>
          <a:r>
            <a:rPr lang="it-IT" sz="1800" kern="1200" dirty="0" err="1" smtClean="0"/>
            <a:t>Coordination</a:t>
          </a:r>
          <a:r>
            <a:rPr lang="it-IT" sz="1800" kern="1200" dirty="0" smtClean="0"/>
            <a:t> of </a:t>
          </a:r>
          <a:r>
            <a:rPr lang="it-IT" sz="1800" kern="1200" dirty="0" err="1" smtClean="0"/>
            <a:t>surveys</a:t>
          </a:r>
          <a:endParaRPr lang="it-IT" sz="1800" kern="1200" dirty="0"/>
        </a:p>
        <a:p>
          <a:pPr marL="171450" lvl="1" indent="-171450" algn="l" defTabSz="800100">
            <a:lnSpc>
              <a:spcPct val="90000"/>
            </a:lnSpc>
            <a:spcBef>
              <a:spcPct val="0"/>
            </a:spcBef>
            <a:spcAft>
              <a:spcPct val="15000"/>
            </a:spcAft>
            <a:buChar char="••"/>
          </a:pPr>
          <a:r>
            <a:rPr lang="it-IT" sz="1800" kern="1200" dirty="0" err="1" smtClean="0"/>
            <a:t>Modernization</a:t>
          </a:r>
          <a:r>
            <a:rPr lang="it-IT" sz="1800" kern="1200" dirty="0" smtClean="0"/>
            <a:t> of </a:t>
          </a:r>
          <a:r>
            <a:rPr lang="it-IT" sz="1800" kern="1200" dirty="0" err="1" smtClean="0"/>
            <a:t>processes</a:t>
          </a:r>
          <a:endParaRPr lang="it-IT" sz="1800" kern="1200" dirty="0"/>
        </a:p>
        <a:p>
          <a:pPr marL="114300" lvl="1" indent="-114300" algn="l" defTabSz="622300">
            <a:lnSpc>
              <a:spcPct val="90000"/>
            </a:lnSpc>
            <a:spcBef>
              <a:spcPct val="0"/>
            </a:spcBef>
            <a:spcAft>
              <a:spcPct val="15000"/>
            </a:spcAft>
            <a:buChar char="••"/>
          </a:pPr>
          <a:endParaRPr lang="it-IT" sz="1400" kern="1200" dirty="0"/>
        </a:p>
      </dsp:txBody>
      <dsp:txXfrm>
        <a:off x="3411169" y="0"/>
        <a:ext cx="3241089" cy="1991849"/>
      </dsp:txXfrm>
    </dsp:sp>
    <dsp:sp modelId="{F5921B83-D6FF-429C-8502-C6DDFA4F0514}">
      <dsp:nvSpPr>
        <dsp:cNvPr id="0" name=""/>
        <dsp:cNvSpPr/>
      </dsp:nvSpPr>
      <dsp:spPr>
        <a:xfrm>
          <a:off x="4229557" y="2608373"/>
          <a:ext cx="2187702" cy="1896999"/>
        </a:xfrm>
        <a:prstGeom prst="upArrow">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E70621C-1DE9-4127-9FCB-7AD3C919B559}">
      <dsp:nvSpPr>
        <dsp:cNvPr id="0" name=""/>
        <dsp:cNvSpPr/>
      </dsp:nvSpPr>
      <dsp:spPr>
        <a:xfrm>
          <a:off x="627432" y="2750648"/>
          <a:ext cx="3266384" cy="1991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1066800">
            <a:lnSpc>
              <a:spcPct val="90000"/>
            </a:lnSpc>
            <a:spcBef>
              <a:spcPct val="0"/>
            </a:spcBef>
            <a:spcAft>
              <a:spcPct val="35000"/>
            </a:spcAft>
          </a:pPr>
          <a:r>
            <a:rPr lang="it-IT" sz="2400" b="1" kern="1200" dirty="0" smtClean="0"/>
            <a:t>Drivers for </a:t>
          </a:r>
          <a:r>
            <a:rPr lang="it-IT" sz="2400" b="1" kern="1200" dirty="0" err="1" smtClean="0"/>
            <a:t>change</a:t>
          </a:r>
          <a:endParaRPr lang="it-IT" sz="2400" b="1" kern="1200" dirty="0"/>
        </a:p>
        <a:p>
          <a:pPr marL="228600" lvl="1" indent="-228600" algn="l" defTabSz="889000">
            <a:lnSpc>
              <a:spcPct val="90000"/>
            </a:lnSpc>
            <a:spcBef>
              <a:spcPct val="0"/>
            </a:spcBef>
            <a:spcAft>
              <a:spcPct val="15000"/>
            </a:spcAft>
            <a:buChar char="••"/>
          </a:pPr>
          <a:r>
            <a:rPr lang="it-IT" sz="2000" kern="1200" dirty="0" err="1" smtClean="0"/>
            <a:t>Costs</a:t>
          </a:r>
          <a:endParaRPr lang="it-IT" sz="2000" kern="1200" dirty="0"/>
        </a:p>
        <a:p>
          <a:pPr marL="228600" lvl="1" indent="-228600" algn="l" defTabSz="889000">
            <a:lnSpc>
              <a:spcPct val="90000"/>
            </a:lnSpc>
            <a:spcBef>
              <a:spcPct val="0"/>
            </a:spcBef>
            <a:spcAft>
              <a:spcPct val="15000"/>
            </a:spcAft>
            <a:buChar char="••"/>
          </a:pPr>
          <a:r>
            <a:rPr lang="it-IT" sz="2000" kern="1200" dirty="0" smtClean="0"/>
            <a:t>Data </a:t>
          </a:r>
          <a:r>
            <a:rPr lang="it-IT" sz="2000" kern="1200" dirty="0" err="1" smtClean="0"/>
            <a:t>demand</a:t>
          </a:r>
          <a:endParaRPr lang="it-IT" sz="2000" kern="1200" dirty="0"/>
        </a:p>
        <a:p>
          <a:pPr marL="228600" lvl="1" indent="-228600" algn="l" defTabSz="889000">
            <a:lnSpc>
              <a:spcPct val="90000"/>
            </a:lnSpc>
            <a:spcBef>
              <a:spcPct val="0"/>
            </a:spcBef>
            <a:spcAft>
              <a:spcPct val="15000"/>
            </a:spcAft>
            <a:buChar char="••"/>
          </a:pPr>
          <a:r>
            <a:rPr lang="it-IT" sz="2000" kern="1200" dirty="0" err="1" smtClean="0"/>
            <a:t>Burden</a:t>
          </a:r>
          <a:endParaRPr lang="it-IT" sz="2000" kern="1200" dirty="0"/>
        </a:p>
      </dsp:txBody>
      <dsp:txXfrm>
        <a:off x="627432" y="2750648"/>
        <a:ext cx="3266384" cy="19918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F29F4-F5F7-4EC7-B84E-A225C8DD1FAD}">
      <dsp:nvSpPr>
        <dsp:cNvPr id="0" name=""/>
        <dsp:cNvSpPr/>
      </dsp:nvSpPr>
      <dsp:spPr>
        <a:xfrm>
          <a:off x="0" y="385169"/>
          <a:ext cx="3293660" cy="329366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5D6995-0130-4C3B-B5FD-C4899056E81C}">
      <dsp:nvSpPr>
        <dsp:cNvPr id="0" name=""/>
        <dsp:cNvSpPr/>
      </dsp:nvSpPr>
      <dsp:spPr>
        <a:xfrm>
          <a:off x="312897" y="698067"/>
          <a:ext cx="1284527" cy="128452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t-BR" sz="1400" kern="1200" dirty="0" smtClean="0"/>
            <a:t>Persons</a:t>
          </a:r>
        </a:p>
        <a:p>
          <a:pPr lvl="0" algn="ctr" defTabSz="622300">
            <a:lnSpc>
              <a:spcPct val="90000"/>
            </a:lnSpc>
            <a:spcBef>
              <a:spcPct val="0"/>
            </a:spcBef>
            <a:spcAft>
              <a:spcPct val="35000"/>
            </a:spcAft>
          </a:pPr>
          <a:r>
            <a:rPr lang="pt-BR" sz="1400" kern="1200" dirty="0" smtClean="0"/>
            <a:t>Households</a:t>
          </a:r>
          <a:endParaRPr lang="pt-BR" sz="1400" kern="1200" dirty="0"/>
        </a:p>
      </dsp:txBody>
      <dsp:txXfrm>
        <a:off x="375602" y="760772"/>
        <a:ext cx="1159117" cy="1159117"/>
      </dsp:txXfrm>
    </dsp:sp>
    <dsp:sp modelId="{D191ACE3-255A-409A-9C43-76705D23267A}">
      <dsp:nvSpPr>
        <dsp:cNvPr id="0" name=""/>
        <dsp:cNvSpPr/>
      </dsp:nvSpPr>
      <dsp:spPr>
        <a:xfrm>
          <a:off x="1696234" y="698067"/>
          <a:ext cx="1284527" cy="128452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t>Activities</a:t>
          </a:r>
          <a:endParaRPr lang="pt-BR" sz="1800" kern="1200" dirty="0"/>
        </a:p>
      </dsp:txBody>
      <dsp:txXfrm>
        <a:off x="1758939" y="760772"/>
        <a:ext cx="1159117" cy="1159117"/>
      </dsp:txXfrm>
    </dsp:sp>
    <dsp:sp modelId="{212A3402-2927-4B6D-BE19-2B92FCE414B3}">
      <dsp:nvSpPr>
        <dsp:cNvPr id="0" name=""/>
        <dsp:cNvSpPr/>
      </dsp:nvSpPr>
      <dsp:spPr>
        <a:xfrm>
          <a:off x="312897" y="2081404"/>
          <a:ext cx="1284527" cy="128452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t>Places</a:t>
          </a:r>
        </a:p>
        <a:p>
          <a:pPr lvl="0" algn="ctr" defTabSz="711200">
            <a:lnSpc>
              <a:spcPct val="90000"/>
            </a:lnSpc>
            <a:spcBef>
              <a:spcPct val="0"/>
            </a:spcBef>
            <a:spcAft>
              <a:spcPct val="35000"/>
            </a:spcAft>
          </a:pPr>
          <a:r>
            <a:rPr lang="pt-BR" sz="1600" kern="1200" dirty="0" smtClean="0"/>
            <a:t>Geography</a:t>
          </a:r>
          <a:endParaRPr lang="pt-BR" sz="1600" kern="1200" dirty="0"/>
        </a:p>
      </dsp:txBody>
      <dsp:txXfrm>
        <a:off x="375602" y="2144109"/>
        <a:ext cx="1159117" cy="1159117"/>
      </dsp:txXfrm>
    </dsp:sp>
    <dsp:sp modelId="{2103BC9E-B5D2-46B2-8008-0E61C9997E72}">
      <dsp:nvSpPr>
        <dsp:cNvPr id="0" name=""/>
        <dsp:cNvSpPr/>
      </dsp:nvSpPr>
      <dsp:spPr>
        <a:xfrm>
          <a:off x="1696234" y="2081404"/>
          <a:ext cx="1284527" cy="128452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t-BR" sz="1400" kern="1200" dirty="0" smtClean="0"/>
            <a:t>Businesses</a:t>
          </a:r>
        </a:p>
        <a:p>
          <a:pPr lvl="0" algn="ctr" defTabSz="622300">
            <a:lnSpc>
              <a:spcPct val="90000"/>
            </a:lnSpc>
            <a:spcBef>
              <a:spcPct val="0"/>
            </a:spcBef>
            <a:spcAft>
              <a:spcPct val="35000"/>
            </a:spcAft>
          </a:pPr>
          <a:r>
            <a:rPr lang="pt-BR" sz="1400" kern="1200" dirty="0" smtClean="0"/>
            <a:t>Economic Units</a:t>
          </a:r>
          <a:endParaRPr lang="pt-BR" sz="1400" kern="1200" dirty="0"/>
        </a:p>
      </dsp:txBody>
      <dsp:txXfrm>
        <a:off x="1758939" y="2144109"/>
        <a:ext cx="1159117" cy="11591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5C9FC-51AD-4F22-ABDF-5DE534415B9A}">
      <dsp:nvSpPr>
        <dsp:cNvPr id="0" name=""/>
        <dsp:cNvSpPr/>
      </dsp:nvSpPr>
      <dsp:spPr>
        <a:xfrm>
          <a:off x="-6525390" y="-997979"/>
          <a:ext cx="7766769" cy="7766769"/>
        </a:xfrm>
        <a:prstGeom prst="blockArc">
          <a:avLst>
            <a:gd name="adj1" fmla="val 18900000"/>
            <a:gd name="adj2" fmla="val 2700000"/>
            <a:gd name="adj3" fmla="val 278"/>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4AE57A-BF14-4FA5-961F-306F58B10C56}">
      <dsp:nvSpPr>
        <dsp:cNvPr id="0" name=""/>
        <dsp:cNvSpPr/>
      </dsp:nvSpPr>
      <dsp:spPr>
        <a:xfrm>
          <a:off x="542257" y="360560"/>
          <a:ext cx="7137394" cy="72158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2756" tIns="48260" rIns="48260" bIns="48260" numCol="1" spcCol="1270" anchor="ctr" anchorCtr="0">
          <a:noAutofit/>
        </a:bodyPr>
        <a:lstStyle/>
        <a:p>
          <a:pPr lvl="0" algn="l" defTabSz="844550" rtl="0">
            <a:lnSpc>
              <a:spcPct val="90000"/>
            </a:lnSpc>
            <a:spcBef>
              <a:spcPct val="0"/>
            </a:spcBef>
            <a:spcAft>
              <a:spcPct val="35000"/>
            </a:spcAft>
          </a:pPr>
          <a:r>
            <a:rPr lang="it-IT" sz="1900" kern="1200" dirty="0" smtClean="0"/>
            <a:t> Population counts from multiple sources. (Generalizations of Capture Recapture or alternative methods)</a:t>
          </a:r>
          <a:endParaRPr lang="it-IT" sz="1900" kern="1200" dirty="0"/>
        </a:p>
      </dsp:txBody>
      <dsp:txXfrm>
        <a:off x="542257" y="360560"/>
        <a:ext cx="7137394" cy="721582"/>
      </dsp:txXfrm>
    </dsp:sp>
    <dsp:sp modelId="{89D568ED-1C91-43A2-8244-C3FBF0D29E29}">
      <dsp:nvSpPr>
        <dsp:cNvPr id="0" name=""/>
        <dsp:cNvSpPr/>
      </dsp:nvSpPr>
      <dsp:spPr>
        <a:xfrm>
          <a:off x="91269" y="270362"/>
          <a:ext cx="901977" cy="901977"/>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02B027-5F8A-4BD2-9B08-ABF35ED9A32B}">
      <dsp:nvSpPr>
        <dsp:cNvPr id="0" name=""/>
        <dsp:cNvSpPr/>
      </dsp:nvSpPr>
      <dsp:spPr>
        <a:xfrm>
          <a:off x="1059322" y="1442587"/>
          <a:ext cx="6620329" cy="72158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2756" tIns="48260" rIns="48260" bIns="48260" numCol="1" spcCol="1270" anchor="ctr" anchorCtr="0">
          <a:noAutofit/>
        </a:bodyPr>
        <a:lstStyle/>
        <a:p>
          <a:pPr lvl="0" algn="l" defTabSz="844550" rtl="0">
            <a:lnSpc>
              <a:spcPct val="90000"/>
            </a:lnSpc>
            <a:spcBef>
              <a:spcPct val="0"/>
            </a:spcBef>
            <a:spcAft>
              <a:spcPct val="35000"/>
            </a:spcAft>
          </a:pPr>
          <a:r>
            <a:rPr lang="it-IT" sz="1900" kern="1200" dirty="0" smtClean="0"/>
            <a:t>Data </a:t>
          </a:r>
          <a:r>
            <a:rPr lang="it-IT" sz="1900" kern="1200" dirty="0" err="1" smtClean="0"/>
            <a:t>estimation</a:t>
          </a:r>
          <a:r>
            <a:rPr lang="it-IT" sz="1900" kern="1200" dirty="0" smtClean="0"/>
            <a:t> from multiple </a:t>
          </a:r>
          <a:r>
            <a:rPr lang="it-IT" sz="1900" kern="1200" dirty="0" err="1" smtClean="0"/>
            <a:t>sources</a:t>
          </a:r>
          <a:endParaRPr lang="it-IT" sz="1900" kern="1200" dirty="0"/>
        </a:p>
      </dsp:txBody>
      <dsp:txXfrm>
        <a:off x="1059322" y="1442587"/>
        <a:ext cx="6620329" cy="721582"/>
      </dsp:txXfrm>
    </dsp:sp>
    <dsp:sp modelId="{A123214C-4847-4C16-A25B-CE82D6C2C3D3}">
      <dsp:nvSpPr>
        <dsp:cNvPr id="0" name=""/>
        <dsp:cNvSpPr/>
      </dsp:nvSpPr>
      <dsp:spPr>
        <a:xfrm>
          <a:off x="608333" y="1352389"/>
          <a:ext cx="901977" cy="901977"/>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7FA7F9-18DC-41A1-B2E4-62E901E1D173}">
      <dsp:nvSpPr>
        <dsp:cNvPr id="0" name=""/>
        <dsp:cNvSpPr/>
      </dsp:nvSpPr>
      <dsp:spPr>
        <a:xfrm>
          <a:off x="1218019" y="2524614"/>
          <a:ext cx="6461632" cy="72158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2756" tIns="48260" rIns="48260" bIns="48260" numCol="1" spcCol="1270" anchor="ctr" anchorCtr="0">
          <a:noAutofit/>
        </a:bodyPr>
        <a:lstStyle/>
        <a:p>
          <a:pPr lvl="0" algn="l" defTabSz="844550" rtl="0">
            <a:lnSpc>
              <a:spcPct val="90000"/>
            </a:lnSpc>
            <a:spcBef>
              <a:spcPct val="0"/>
            </a:spcBef>
            <a:spcAft>
              <a:spcPct val="35000"/>
            </a:spcAft>
          </a:pPr>
          <a:r>
            <a:rPr lang="it-IT" sz="1900" kern="1200" dirty="0" err="1" smtClean="0"/>
            <a:t>Coordination</a:t>
          </a:r>
          <a:r>
            <a:rPr lang="it-IT" sz="1900" kern="1200" dirty="0" smtClean="0"/>
            <a:t> of </a:t>
          </a:r>
          <a:r>
            <a:rPr lang="it-IT" sz="1900" kern="1200" dirty="0" err="1" smtClean="0"/>
            <a:t>existing</a:t>
          </a:r>
          <a:r>
            <a:rPr lang="it-IT" sz="1900" kern="1200" dirty="0" smtClean="0"/>
            <a:t> </a:t>
          </a:r>
          <a:r>
            <a:rPr lang="it-IT" sz="1900" kern="1200" dirty="0" err="1" smtClean="0"/>
            <a:t>surveys</a:t>
          </a:r>
          <a:endParaRPr lang="it-IT" sz="1900" kern="1200" dirty="0"/>
        </a:p>
      </dsp:txBody>
      <dsp:txXfrm>
        <a:off x="1218019" y="2524614"/>
        <a:ext cx="6461632" cy="721582"/>
      </dsp:txXfrm>
    </dsp:sp>
    <dsp:sp modelId="{01446638-C681-497D-9C8C-E03E0E6368BD}">
      <dsp:nvSpPr>
        <dsp:cNvPr id="0" name=""/>
        <dsp:cNvSpPr/>
      </dsp:nvSpPr>
      <dsp:spPr>
        <a:xfrm>
          <a:off x="767031" y="2434416"/>
          <a:ext cx="901977" cy="901977"/>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6D05E0-9F92-4812-8960-83A267542088}">
      <dsp:nvSpPr>
        <dsp:cNvPr id="0" name=""/>
        <dsp:cNvSpPr/>
      </dsp:nvSpPr>
      <dsp:spPr>
        <a:xfrm>
          <a:off x="1059322" y="3606641"/>
          <a:ext cx="6620329" cy="72158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2756" tIns="48260" rIns="48260" bIns="48260" numCol="1" spcCol="1270" anchor="ctr" anchorCtr="0">
          <a:noAutofit/>
        </a:bodyPr>
        <a:lstStyle/>
        <a:p>
          <a:pPr lvl="0" algn="l" defTabSz="844550" rtl="0">
            <a:lnSpc>
              <a:spcPct val="90000"/>
            </a:lnSpc>
            <a:spcBef>
              <a:spcPct val="0"/>
            </a:spcBef>
            <a:spcAft>
              <a:spcPct val="35000"/>
            </a:spcAft>
          </a:pPr>
          <a:r>
            <a:rPr lang="it-IT" sz="1900" kern="1200" dirty="0" smtClean="0"/>
            <a:t>Quality of data obtained by integration of multiple sources. </a:t>
          </a:r>
        </a:p>
      </dsp:txBody>
      <dsp:txXfrm>
        <a:off x="1059322" y="3606641"/>
        <a:ext cx="6620329" cy="721582"/>
      </dsp:txXfrm>
    </dsp:sp>
    <dsp:sp modelId="{921CB78A-23AF-472B-A3B2-306128144AAF}">
      <dsp:nvSpPr>
        <dsp:cNvPr id="0" name=""/>
        <dsp:cNvSpPr/>
      </dsp:nvSpPr>
      <dsp:spPr>
        <a:xfrm>
          <a:off x="608333" y="3516443"/>
          <a:ext cx="901977" cy="901977"/>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4A5C41-9A2C-4506-A6F2-6EB52A5AC8F2}">
      <dsp:nvSpPr>
        <dsp:cNvPr id="0" name=""/>
        <dsp:cNvSpPr/>
      </dsp:nvSpPr>
      <dsp:spPr>
        <a:xfrm>
          <a:off x="542257" y="4688668"/>
          <a:ext cx="7137394" cy="72158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2756" tIns="48260" rIns="48260" bIns="4826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1900" kern="1200" dirty="0" smtClean="0"/>
            <a:t>Dealing Differences in definitions and time/space references</a:t>
          </a:r>
        </a:p>
        <a:p>
          <a:pPr lvl="0" algn="l" defTabSz="666750">
            <a:lnSpc>
              <a:spcPct val="90000"/>
            </a:lnSpc>
            <a:spcBef>
              <a:spcPct val="0"/>
            </a:spcBef>
            <a:spcAft>
              <a:spcPct val="35000"/>
            </a:spcAft>
          </a:pPr>
          <a:endParaRPr lang="pt-BR" sz="1900" kern="1200" dirty="0"/>
        </a:p>
      </dsp:txBody>
      <dsp:txXfrm>
        <a:off x="542257" y="4688668"/>
        <a:ext cx="7137394" cy="721582"/>
      </dsp:txXfrm>
    </dsp:sp>
    <dsp:sp modelId="{65B487ED-6A7B-4948-860A-713AC2D9FD4E}">
      <dsp:nvSpPr>
        <dsp:cNvPr id="0" name=""/>
        <dsp:cNvSpPr/>
      </dsp:nvSpPr>
      <dsp:spPr>
        <a:xfrm>
          <a:off x="91269" y="4598470"/>
          <a:ext cx="901977" cy="901977"/>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C9D1B-6EA1-4147-B0A7-E89A529FEE2A}" type="datetimeFigureOut">
              <a:rPr lang="it-IT" smtClean="0"/>
              <a:t>30/09/2015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BA9024-7C36-44E5-B240-8484D6F236BD}" type="slidenum">
              <a:rPr lang="it-IT" smtClean="0"/>
              <a:t>‹N›</a:t>
            </a:fld>
            <a:endParaRPr lang="it-IT"/>
          </a:p>
        </p:txBody>
      </p:sp>
    </p:spTree>
    <p:extLst>
      <p:ext uri="{BB962C8B-B14F-4D97-AF65-F5344CB8AC3E}">
        <p14:creationId xmlns:p14="http://schemas.microsoft.com/office/powerpoint/2010/main" val="3260426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The 2011 </a:t>
            </a:r>
            <a:r>
              <a:rPr lang="it-IT" dirty="0" err="1" smtClean="0"/>
              <a:t>census</a:t>
            </a:r>
            <a:r>
              <a:rPr lang="it-IT" dirty="0" smtClean="0"/>
              <a:t> </a:t>
            </a:r>
            <a:r>
              <a:rPr lang="it-IT" dirty="0" err="1" smtClean="0"/>
              <a:t>was</a:t>
            </a:r>
            <a:r>
              <a:rPr lang="it-IT" dirty="0" smtClean="0"/>
              <a:t> </a:t>
            </a:r>
            <a:r>
              <a:rPr lang="it-IT" dirty="0" err="1" smtClean="0"/>
              <a:t>approached</a:t>
            </a:r>
            <a:r>
              <a:rPr lang="it-IT" dirty="0" smtClean="0"/>
              <a:t> in a </a:t>
            </a:r>
            <a:r>
              <a:rPr lang="it-IT" dirty="0" err="1" smtClean="0"/>
              <a:t>completely</a:t>
            </a:r>
            <a:r>
              <a:rPr lang="it-IT" dirty="0" smtClean="0"/>
              <a:t> </a:t>
            </a:r>
            <a:r>
              <a:rPr lang="it-IT" dirty="0" err="1" smtClean="0"/>
              <a:t>different</a:t>
            </a:r>
            <a:r>
              <a:rPr lang="it-IT" dirty="0" smtClean="0"/>
              <a:t> way from </a:t>
            </a:r>
            <a:r>
              <a:rPr lang="it-IT" dirty="0" err="1" smtClean="0"/>
              <a:t>previous</a:t>
            </a:r>
            <a:r>
              <a:rPr lang="it-IT" dirty="0" smtClean="0"/>
              <a:t> </a:t>
            </a:r>
            <a:r>
              <a:rPr lang="it-IT" dirty="0" err="1" smtClean="0"/>
              <a:t>census</a:t>
            </a:r>
            <a:r>
              <a:rPr lang="it-IT" dirty="0" smtClean="0"/>
              <a:t>.</a:t>
            </a:r>
          </a:p>
          <a:p>
            <a:r>
              <a:rPr lang="it-IT" dirty="0" err="1" smtClean="0"/>
              <a:t>Huge</a:t>
            </a:r>
            <a:r>
              <a:rPr lang="it-IT" baseline="0" dirty="0" smtClean="0"/>
              <a:t> </a:t>
            </a:r>
            <a:r>
              <a:rPr lang="it-IT" baseline="0" dirty="0" err="1" smtClean="0"/>
              <a:t>integration</a:t>
            </a:r>
            <a:r>
              <a:rPr lang="it-IT" baseline="0" dirty="0" smtClean="0"/>
              <a:t> of data from </a:t>
            </a:r>
            <a:r>
              <a:rPr lang="it-IT" baseline="0" dirty="0" err="1" smtClean="0"/>
              <a:t>administrative</a:t>
            </a:r>
            <a:r>
              <a:rPr lang="it-IT" baseline="0" dirty="0" smtClean="0"/>
              <a:t> </a:t>
            </a:r>
            <a:r>
              <a:rPr lang="it-IT" baseline="0" dirty="0" err="1" smtClean="0"/>
              <a:t>sources</a:t>
            </a:r>
            <a:r>
              <a:rPr lang="it-IT" baseline="0" dirty="0" smtClean="0"/>
              <a:t> for mail out and to produce </a:t>
            </a:r>
            <a:r>
              <a:rPr lang="it-IT" baseline="0" dirty="0" err="1" smtClean="0"/>
              <a:t>signal</a:t>
            </a:r>
            <a:r>
              <a:rPr lang="it-IT" baseline="0" dirty="0" smtClean="0"/>
              <a:t> of </a:t>
            </a:r>
            <a:r>
              <a:rPr lang="it-IT" baseline="0" dirty="0" err="1" smtClean="0"/>
              <a:t>potential</a:t>
            </a:r>
            <a:r>
              <a:rPr lang="it-IT" baseline="0" dirty="0" smtClean="0"/>
              <a:t> </a:t>
            </a:r>
            <a:r>
              <a:rPr lang="it-IT" baseline="0" dirty="0" err="1" smtClean="0"/>
              <a:t>undercoverage</a:t>
            </a:r>
            <a:r>
              <a:rPr lang="it-IT" baseline="0" dirty="0" smtClean="0"/>
              <a:t> </a:t>
            </a:r>
            <a:r>
              <a:rPr lang="it-IT" baseline="0" dirty="0" err="1" smtClean="0"/>
              <a:t>linked</a:t>
            </a:r>
            <a:r>
              <a:rPr lang="it-IT" baseline="0" dirty="0" smtClean="0"/>
              <a:t> </a:t>
            </a:r>
            <a:r>
              <a:rPr lang="it-IT" baseline="0" dirty="0" err="1" smtClean="0"/>
              <a:t>buy</a:t>
            </a:r>
            <a:r>
              <a:rPr lang="it-IT" baseline="0" dirty="0" smtClean="0"/>
              <a:t> id code (</a:t>
            </a:r>
            <a:r>
              <a:rPr lang="it-IT" baseline="0" dirty="0" err="1" smtClean="0"/>
              <a:t>tax</a:t>
            </a:r>
            <a:r>
              <a:rPr lang="it-IT" baseline="0" dirty="0" smtClean="0"/>
              <a:t>, social security, etc.)</a:t>
            </a:r>
          </a:p>
          <a:p>
            <a:r>
              <a:rPr lang="it-IT" baseline="0" dirty="0" smtClean="0"/>
              <a:t>A web management </a:t>
            </a:r>
            <a:r>
              <a:rPr lang="it-IT" baseline="0" dirty="0" err="1" smtClean="0"/>
              <a:t>system</a:t>
            </a:r>
            <a:r>
              <a:rPr lang="it-IT" baseline="0" dirty="0" smtClean="0"/>
              <a:t> to </a:t>
            </a:r>
            <a:r>
              <a:rPr lang="it-IT" baseline="0" dirty="0" err="1" smtClean="0"/>
              <a:t>manage</a:t>
            </a:r>
            <a:r>
              <a:rPr lang="it-IT" baseline="0" dirty="0" smtClean="0"/>
              <a:t> </a:t>
            </a:r>
            <a:r>
              <a:rPr lang="it-IT" baseline="0" dirty="0" err="1" smtClean="0"/>
              <a:t>multimode</a:t>
            </a:r>
            <a:r>
              <a:rPr lang="it-IT" baseline="0" dirty="0" smtClean="0"/>
              <a:t> </a:t>
            </a:r>
            <a:r>
              <a:rPr lang="it-IT" baseline="0" dirty="0" err="1" smtClean="0"/>
              <a:t>response</a:t>
            </a:r>
            <a:r>
              <a:rPr lang="it-IT" baseline="0" dirty="0" smtClean="0"/>
              <a:t> </a:t>
            </a:r>
            <a:r>
              <a:rPr lang="it-IT" baseline="0" dirty="0" err="1" smtClean="0"/>
              <a:t>was</a:t>
            </a:r>
            <a:r>
              <a:rPr lang="it-IT" baseline="0" dirty="0" smtClean="0"/>
              <a:t> </a:t>
            </a:r>
            <a:r>
              <a:rPr lang="it-IT" baseline="0" dirty="0" err="1" smtClean="0"/>
              <a:t>designed</a:t>
            </a:r>
            <a:r>
              <a:rPr lang="it-IT" baseline="0" dirty="0" smtClean="0"/>
              <a:t> </a:t>
            </a:r>
          </a:p>
          <a:p>
            <a:r>
              <a:rPr lang="it-IT" baseline="0" dirty="0" err="1" smtClean="0"/>
              <a:t>Sampling</a:t>
            </a:r>
            <a:r>
              <a:rPr lang="it-IT" baseline="0" dirty="0" smtClean="0"/>
              <a:t> (long short </a:t>
            </a:r>
            <a:r>
              <a:rPr lang="it-IT" baseline="0" dirty="0" err="1" smtClean="0"/>
              <a:t>form</a:t>
            </a:r>
            <a:r>
              <a:rPr lang="it-IT" baseline="0" dirty="0" smtClean="0"/>
              <a:t>) in large </a:t>
            </a:r>
            <a:r>
              <a:rPr lang="it-IT" baseline="0" dirty="0" err="1" smtClean="0"/>
              <a:t>municipalities</a:t>
            </a:r>
            <a:endParaRPr lang="it-IT" baseline="0" dirty="0" smtClean="0"/>
          </a:p>
          <a:p>
            <a:r>
              <a:rPr lang="it-IT" baseline="0" dirty="0" smtClean="0"/>
              <a:t>Use of </a:t>
            </a:r>
            <a:r>
              <a:rPr lang="it-IT" baseline="0" dirty="0" err="1" smtClean="0"/>
              <a:t>orthopoto</a:t>
            </a:r>
            <a:r>
              <a:rPr lang="it-IT" baseline="0" dirty="0" smtClean="0"/>
              <a:t> </a:t>
            </a:r>
            <a:r>
              <a:rPr lang="it-IT" baseline="0" dirty="0" err="1" smtClean="0"/>
              <a:t>maps</a:t>
            </a:r>
            <a:r>
              <a:rPr lang="it-IT" baseline="0" dirty="0" smtClean="0"/>
              <a:t> to </a:t>
            </a:r>
            <a:r>
              <a:rPr lang="it-IT" baseline="0" dirty="0" err="1" smtClean="0"/>
              <a:t>check</a:t>
            </a:r>
            <a:r>
              <a:rPr lang="it-IT" baseline="0" dirty="0" smtClean="0"/>
              <a:t> </a:t>
            </a:r>
            <a:r>
              <a:rPr lang="it-IT" baseline="0" dirty="0" err="1" smtClean="0"/>
              <a:t>cadaster</a:t>
            </a:r>
            <a:r>
              <a:rPr lang="it-IT" baseline="0" dirty="0" smtClean="0"/>
              <a:t> list of </a:t>
            </a:r>
            <a:r>
              <a:rPr lang="it-IT" baseline="0" dirty="0" err="1" smtClean="0"/>
              <a:t>buildings</a:t>
            </a:r>
            <a:endParaRPr lang="it-IT" baseline="0" dirty="0" smtClean="0"/>
          </a:p>
          <a:p>
            <a:endParaRPr lang="it-IT" baseline="0" dirty="0" smtClean="0"/>
          </a:p>
          <a:p>
            <a:r>
              <a:rPr lang="it-IT" baseline="0" dirty="0" err="1" smtClean="0"/>
              <a:t>This</a:t>
            </a:r>
            <a:r>
              <a:rPr lang="it-IT" baseline="0" dirty="0" smtClean="0"/>
              <a:t> first round of </a:t>
            </a:r>
            <a:r>
              <a:rPr lang="it-IT" baseline="0" dirty="0" err="1" smtClean="0"/>
              <a:t>modernisation</a:t>
            </a:r>
            <a:r>
              <a:rPr lang="it-IT" baseline="0" dirty="0" smtClean="0"/>
              <a:t> </a:t>
            </a:r>
            <a:r>
              <a:rPr lang="it-IT" baseline="0" dirty="0" err="1" smtClean="0"/>
              <a:t>was</a:t>
            </a:r>
            <a:r>
              <a:rPr lang="it-IT" baseline="0" dirty="0" smtClean="0"/>
              <a:t> </a:t>
            </a:r>
            <a:r>
              <a:rPr lang="it-IT" baseline="0" dirty="0" err="1" smtClean="0"/>
              <a:t>concluded</a:t>
            </a:r>
            <a:r>
              <a:rPr lang="it-IT" baseline="0" dirty="0" smtClean="0"/>
              <a:t> with success with more </a:t>
            </a:r>
            <a:r>
              <a:rPr lang="it-IT" baseline="0" dirty="0" err="1" smtClean="0"/>
              <a:t>than</a:t>
            </a:r>
            <a:r>
              <a:rPr lang="it-IT" baseline="0" dirty="0" smtClean="0"/>
              <a:t> 34% of online </a:t>
            </a:r>
            <a:r>
              <a:rPr lang="it-IT" baseline="0" dirty="0" err="1" smtClean="0"/>
              <a:t>response</a:t>
            </a:r>
            <a:r>
              <a:rPr lang="it-IT" baseline="0" dirty="0" smtClean="0"/>
              <a:t> and </a:t>
            </a:r>
            <a:r>
              <a:rPr lang="it-IT" baseline="0" dirty="0" err="1" smtClean="0"/>
              <a:t>good</a:t>
            </a:r>
            <a:r>
              <a:rPr lang="it-IT" baseline="0" dirty="0" smtClean="0"/>
              <a:t> </a:t>
            </a:r>
            <a:r>
              <a:rPr lang="it-IT" baseline="0" dirty="0" err="1" smtClean="0"/>
              <a:t>quality</a:t>
            </a:r>
            <a:r>
              <a:rPr lang="it-IT" baseline="0" dirty="0" smtClean="0"/>
              <a:t> of </a:t>
            </a:r>
            <a:r>
              <a:rPr lang="it-IT" baseline="0" dirty="0" err="1" smtClean="0"/>
              <a:t>census</a:t>
            </a:r>
            <a:r>
              <a:rPr lang="it-IT" baseline="0" dirty="0" smtClean="0"/>
              <a:t> </a:t>
            </a:r>
            <a:r>
              <a:rPr lang="it-IT" baseline="0" dirty="0" err="1" smtClean="0"/>
              <a:t>outputs</a:t>
            </a:r>
            <a:r>
              <a:rPr lang="it-IT" baseline="0" dirty="0" smtClean="0"/>
              <a:t> </a:t>
            </a:r>
            <a:endParaRPr lang="it-IT" dirty="0"/>
          </a:p>
        </p:txBody>
      </p:sp>
      <p:sp>
        <p:nvSpPr>
          <p:cNvPr id="4" name="Segnaposto numero diapositiva 3"/>
          <p:cNvSpPr>
            <a:spLocks noGrp="1"/>
          </p:cNvSpPr>
          <p:nvPr>
            <p:ph type="sldNum" sz="quarter" idx="10"/>
          </p:nvPr>
        </p:nvSpPr>
        <p:spPr/>
        <p:txBody>
          <a:bodyPr/>
          <a:lstStyle/>
          <a:p>
            <a:fld id="{BEBA9024-7C36-44E5-B240-8484D6F236BD}" type="slidenum">
              <a:rPr lang="it-IT" smtClean="0"/>
              <a:t>2</a:t>
            </a:fld>
            <a:endParaRPr lang="it-IT"/>
          </a:p>
        </p:txBody>
      </p:sp>
    </p:spTree>
    <p:extLst>
      <p:ext uri="{BB962C8B-B14F-4D97-AF65-F5344CB8AC3E}">
        <p14:creationId xmlns:p14="http://schemas.microsoft.com/office/powerpoint/2010/main" val="742696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43000" y="685800"/>
            <a:ext cx="4572000" cy="3429000"/>
          </a:xfrm>
          <a:ln/>
        </p:spPr>
      </p:sp>
      <p:sp>
        <p:nvSpPr>
          <p:cNvPr id="35843" name="Rectangle 3"/>
          <p:cNvSpPr>
            <a:spLocks noGrp="1" noChangeArrowheads="1"/>
          </p:cNvSpPr>
          <p:nvPr>
            <p:ph type="body" idx="1"/>
          </p:nvPr>
        </p:nvSpPr>
        <p:spPr>
          <a:noFill/>
        </p:spPr>
        <p:txBody>
          <a:bodyPr/>
          <a:lstStyle/>
          <a:p>
            <a:r>
              <a:rPr lang="en-US" sz="1200" kern="1200" dirty="0" smtClean="0">
                <a:solidFill>
                  <a:schemeClr val="tx1"/>
                </a:solidFill>
                <a:effectLst/>
                <a:latin typeface="+mn-lt"/>
                <a:ea typeface="+mn-ea"/>
                <a:cs typeface="+mn-cs"/>
              </a:rPr>
              <a:t>Starting from the experience of the last round we are now</a:t>
            </a:r>
            <a:r>
              <a:rPr lang="en-US" sz="1200" kern="1200" baseline="0" dirty="0" smtClean="0">
                <a:solidFill>
                  <a:schemeClr val="tx1"/>
                </a:solidFill>
                <a:effectLst/>
                <a:latin typeface="+mn-lt"/>
                <a:ea typeface="+mn-ea"/>
                <a:cs typeface="+mn-cs"/>
              </a:rPr>
              <a:t> ready to move from traditional census to census outputs made available every year from an integrated data system continuously updated. </a:t>
            </a:r>
            <a:r>
              <a:rPr lang="en-US" sz="1200" kern="1200" dirty="0" smtClean="0">
                <a:solidFill>
                  <a:schemeClr val="tx1"/>
                </a:solidFill>
                <a:effectLst/>
                <a:latin typeface="+mn-lt"/>
                <a:ea typeface="+mn-ea"/>
                <a:cs typeface="+mn-cs"/>
              </a:rPr>
              <a:t>The crucial principle of providing detailed statistics at the lowest geographical level remains of utmost importance. The use of registers – primarily population registers - in combination with other sources is being considered for the purpose of producing detailed small areas statistics on population and housing, as well as the application of continuous surveys’ methodology for the same purpose.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Techniques, methods and organizational solutions implemented are now reconsidered and combined with new ones in an innovative framework which makes them consistent with more advanced strategic goals.</a:t>
            </a:r>
            <a:endParaRPr lang="it-IT" sz="1200" kern="1200" dirty="0" smtClean="0">
              <a:solidFill>
                <a:schemeClr val="tx1"/>
              </a:solidFill>
              <a:effectLst/>
              <a:latin typeface="+mn-lt"/>
              <a:ea typeface="+mn-ea"/>
              <a:cs typeface="+mn-cs"/>
            </a:endParaRPr>
          </a:p>
          <a:p>
            <a:pPr eaLnBrk="1" hangingPunct="1"/>
            <a:r>
              <a:rPr lang="en-US" altLang="it-IT" dirty="0" smtClean="0"/>
              <a:t>In the new P&amp;R of United Nations alternative Census methods are seen as a combination of data collected by surveys and data from base registers or admin sources. This can be described by a matrix On one extreme traditional census, on the other a census from registers </a:t>
            </a:r>
          </a:p>
          <a:p>
            <a:pPr eaLnBrk="1" hangingPunct="1"/>
            <a:endParaRPr lang="en-GB" altLang="it-IT" dirty="0" smtClean="0"/>
          </a:p>
        </p:txBody>
      </p:sp>
    </p:spTree>
    <p:extLst>
      <p:ext uri="{BB962C8B-B14F-4D97-AF65-F5344CB8AC3E}">
        <p14:creationId xmlns:p14="http://schemas.microsoft.com/office/powerpoint/2010/main" val="992845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4"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7141" indent="-227141">
              <a:spcBef>
                <a:spcPct val="0"/>
              </a:spcBef>
            </a:pPr>
            <a:endParaRPr lang="it-IT" dirty="0" smtClean="0"/>
          </a:p>
          <a:p>
            <a:pPr marL="227141" indent="-227141">
              <a:spcBef>
                <a:spcPct val="0"/>
              </a:spcBef>
            </a:pPr>
            <a:r>
              <a:rPr lang="it-IT" dirty="0" smtClean="0"/>
              <a:t>The </a:t>
            </a:r>
            <a:r>
              <a:rPr lang="it-IT" dirty="0" err="1" smtClean="0"/>
              <a:t>ingredients</a:t>
            </a:r>
            <a:r>
              <a:rPr lang="it-IT" dirty="0" smtClean="0"/>
              <a:t> of </a:t>
            </a:r>
            <a:r>
              <a:rPr lang="it-IT" dirty="0" err="1" smtClean="0"/>
              <a:t>this</a:t>
            </a:r>
            <a:r>
              <a:rPr lang="it-IT" dirty="0" smtClean="0"/>
              <a:t> </a:t>
            </a:r>
            <a:r>
              <a:rPr lang="it-IT" dirty="0" err="1" smtClean="0"/>
              <a:t>second</a:t>
            </a:r>
            <a:r>
              <a:rPr lang="it-IT" dirty="0" smtClean="0"/>
              <a:t> round of </a:t>
            </a:r>
            <a:r>
              <a:rPr lang="it-IT" dirty="0" err="1" smtClean="0"/>
              <a:t>Census</a:t>
            </a:r>
            <a:r>
              <a:rPr lang="it-IT" baseline="0" dirty="0" smtClean="0"/>
              <a:t> </a:t>
            </a:r>
            <a:r>
              <a:rPr lang="it-IT" baseline="0" dirty="0" err="1" smtClean="0"/>
              <a:t>modernisation</a:t>
            </a:r>
            <a:r>
              <a:rPr lang="it-IT" baseline="0" dirty="0" smtClean="0"/>
              <a:t> are the </a:t>
            </a:r>
            <a:r>
              <a:rPr lang="it-IT" baseline="0" dirty="0" err="1" smtClean="0"/>
              <a:t>following</a:t>
            </a:r>
            <a:endParaRPr lang="it-IT" baseline="0" dirty="0" smtClean="0"/>
          </a:p>
          <a:p>
            <a:pPr marL="227141" indent="-227141">
              <a:spcBef>
                <a:spcPct val="0"/>
              </a:spcBef>
            </a:pPr>
            <a:endParaRPr lang="it-IT" baseline="0" dirty="0" smtClean="0"/>
          </a:p>
          <a:p>
            <a:pPr marL="228600" indent="-228600">
              <a:spcBef>
                <a:spcPct val="0"/>
              </a:spcBef>
              <a:buAutoNum type="arabicPeriod"/>
            </a:pPr>
            <a:r>
              <a:rPr lang="it-IT" baseline="0" dirty="0" err="1" smtClean="0"/>
              <a:t>Maximize</a:t>
            </a:r>
            <a:r>
              <a:rPr lang="it-IT" baseline="0" dirty="0" smtClean="0"/>
              <a:t> the use of </a:t>
            </a:r>
            <a:r>
              <a:rPr lang="it-IT" baseline="0" dirty="0" err="1" smtClean="0"/>
              <a:t>existing</a:t>
            </a:r>
            <a:r>
              <a:rPr lang="it-IT" baseline="0" dirty="0" smtClean="0"/>
              <a:t> </a:t>
            </a:r>
            <a:r>
              <a:rPr lang="it-IT" baseline="0" dirty="0" err="1" smtClean="0"/>
              <a:t>sources</a:t>
            </a:r>
            <a:r>
              <a:rPr lang="it-IT" baseline="0" dirty="0" smtClean="0"/>
              <a:t> (</a:t>
            </a:r>
            <a:r>
              <a:rPr lang="it-IT" baseline="0" dirty="0" err="1" smtClean="0"/>
              <a:t>administrative</a:t>
            </a:r>
            <a:r>
              <a:rPr lang="it-IT" baseline="0" dirty="0" smtClean="0"/>
              <a:t> </a:t>
            </a:r>
            <a:r>
              <a:rPr lang="it-IT" baseline="0" dirty="0" err="1" smtClean="0"/>
              <a:t>sources</a:t>
            </a:r>
            <a:r>
              <a:rPr lang="it-IT" baseline="0" dirty="0" smtClean="0"/>
              <a:t> and </a:t>
            </a:r>
            <a:r>
              <a:rPr lang="it-IT" baseline="0" dirty="0" err="1" smtClean="0"/>
              <a:t>statistical</a:t>
            </a:r>
            <a:r>
              <a:rPr lang="it-IT" baseline="0" dirty="0" smtClean="0"/>
              <a:t> </a:t>
            </a:r>
            <a:r>
              <a:rPr lang="it-IT" baseline="0" dirty="0" err="1" smtClean="0"/>
              <a:t>surveys</a:t>
            </a:r>
            <a:r>
              <a:rPr lang="it-IT" baseline="0" dirty="0" smtClean="0"/>
              <a:t>)</a:t>
            </a:r>
          </a:p>
          <a:p>
            <a:pPr marL="228600" indent="-228600">
              <a:spcBef>
                <a:spcPct val="0"/>
              </a:spcBef>
              <a:buAutoNum type="arabicPeriod"/>
            </a:pPr>
            <a:r>
              <a:rPr lang="it-IT" baseline="0" dirty="0" err="1" smtClean="0"/>
              <a:t>Quality</a:t>
            </a:r>
            <a:r>
              <a:rPr lang="it-IT" baseline="0" dirty="0" smtClean="0"/>
              <a:t> control and </a:t>
            </a:r>
            <a:r>
              <a:rPr lang="it-IT" baseline="0" dirty="0" err="1" smtClean="0"/>
              <a:t>statistical</a:t>
            </a:r>
            <a:r>
              <a:rPr lang="it-IT" baseline="0" dirty="0" smtClean="0"/>
              <a:t> </a:t>
            </a:r>
            <a:r>
              <a:rPr lang="it-IT" baseline="0" dirty="0" err="1" smtClean="0"/>
              <a:t>correction</a:t>
            </a:r>
            <a:r>
              <a:rPr lang="it-IT" baseline="0" dirty="0" smtClean="0"/>
              <a:t> of </a:t>
            </a:r>
            <a:r>
              <a:rPr lang="it-IT" baseline="0" dirty="0" err="1" smtClean="0"/>
              <a:t>coverage</a:t>
            </a:r>
            <a:r>
              <a:rPr lang="it-IT" baseline="0" dirty="0" smtClean="0"/>
              <a:t> </a:t>
            </a:r>
            <a:r>
              <a:rPr lang="it-IT" baseline="0" dirty="0" err="1" smtClean="0"/>
              <a:t>errors</a:t>
            </a:r>
            <a:r>
              <a:rPr lang="it-IT" baseline="0" dirty="0" smtClean="0"/>
              <a:t> </a:t>
            </a:r>
            <a:r>
              <a:rPr lang="it-IT" baseline="0" dirty="0" err="1" smtClean="0"/>
              <a:t>remains</a:t>
            </a:r>
            <a:r>
              <a:rPr lang="it-IT" baseline="0" dirty="0" smtClean="0"/>
              <a:t> of </a:t>
            </a:r>
            <a:r>
              <a:rPr lang="it-IT" baseline="0" dirty="0" err="1" smtClean="0"/>
              <a:t>utmost</a:t>
            </a:r>
            <a:r>
              <a:rPr lang="it-IT" baseline="0" dirty="0" smtClean="0"/>
              <a:t> </a:t>
            </a:r>
            <a:r>
              <a:rPr lang="it-IT" baseline="0" dirty="0" err="1" smtClean="0"/>
              <a:t>importance</a:t>
            </a:r>
            <a:endParaRPr lang="it-IT" baseline="0" dirty="0" smtClean="0"/>
          </a:p>
          <a:p>
            <a:pPr marL="228600" indent="-228600">
              <a:spcBef>
                <a:spcPct val="0"/>
              </a:spcBef>
              <a:buAutoNum type="arabicPeriod"/>
            </a:pPr>
            <a:r>
              <a:rPr lang="it-IT" baseline="0" dirty="0" smtClean="0"/>
              <a:t>Sample </a:t>
            </a:r>
            <a:r>
              <a:rPr lang="it-IT" baseline="0" dirty="0" err="1" smtClean="0"/>
              <a:t>surveys</a:t>
            </a:r>
            <a:r>
              <a:rPr lang="it-IT" baseline="0" dirty="0" smtClean="0"/>
              <a:t> </a:t>
            </a:r>
            <a:r>
              <a:rPr lang="it-IT" baseline="0" dirty="0" err="1" smtClean="0"/>
              <a:t>when</a:t>
            </a:r>
            <a:r>
              <a:rPr lang="it-IT" baseline="0" dirty="0" smtClean="0"/>
              <a:t> </a:t>
            </a:r>
            <a:r>
              <a:rPr lang="it-IT" baseline="0" dirty="0" err="1" smtClean="0"/>
              <a:t>used</a:t>
            </a:r>
            <a:r>
              <a:rPr lang="it-IT" baseline="0" dirty="0" smtClean="0"/>
              <a:t> for </a:t>
            </a:r>
            <a:r>
              <a:rPr lang="it-IT" baseline="0" dirty="0" err="1" smtClean="0"/>
              <a:t>quality</a:t>
            </a:r>
            <a:r>
              <a:rPr lang="it-IT" baseline="0" dirty="0" smtClean="0"/>
              <a:t> </a:t>
            </a:r>
            <a:r>
              <a:rPr lang="it-IT" baseline="0" dirty="0" err="1" smtClean="0"/>
              <a:t>improving</a:t>
            </a:r>
            <a:r>
              <a:rPr lang="it-IT" baseline="0" dirty="0" smtClean="0"/>
              <a:t> or to </a:t>
            </a:r>
            <a:r>
              <a:rPr lang="it-IT" baseline="0" dirty="0" err="1" smtClean="0"/>
              <a:t>supplement</a:t>
            </a:r>
            <a:r>
              <a:rPr lang="it-IT" baseline="0" dirty="0" smtClean="0"/>
              <a:t> data  </a:t>
            </a:r>
            <a:r>
              <a:rPr lang="it-IT" baseline="0" dirty="0" err="1" smtClean="0"/>
              <a:t>have</a:t>
            </a:r>
            <a:r>
              <a:rPr lang="it-IT" baseline="0" dirty="0" smtClean="0"/>
              <a:t> to be </a:t>
            </a:r>
            <a:r>
              <a:rPr lang="it-IT" baseline="0" dirty="0" err="1" smtClean="0"/>
              <a:t>integrated</a:t>
            </a:r>
            <a:r>
              <a:rPr lang="it-IT" baseline="0" dirty="0" smtClean="0"/>
              <a:t> in a </a:t>
            </a:r>
            <a:r>
              <a:rPr lang="it-IT" baseline="0" dirty="0" err="1" smtClean="0"/>
              <a:t>unique</a:t>
            </a:r>
            <a:r>
              <a:rPr lang="it-IT" baseline="0" dirty="0" smtClean="0"/>
              <a:t> </a:t>
            </a:r>
            <a:r>
              <a:rPr lang="it-IT" baseline="0" dirty="0" err="1" smtClean="0"/>
              <a:t>centralized</a:t>
            </a:r>
            <a:r>
              <a:rPr lang="it-IT" baseline="0" dirty="0" smtClean="0"/>
              <a:t> </a:t>
            </a:r>
            <a:r>
              <a:rPr lang="it-IT" baseline="0" dirty="0" err="1" smtClean="0"/>
              <a:t>system</a:t>
            </a:r>
            <a:r>
              <a:rPr lang="it-IT" baseline="0" dirty="0" smtClean="0"/>
              <a:t> of data </a:t>
            </a:r>
            <a:r>
              <a:rPr lang="it-IT" baseline="0" dirty="0" err="1" smtClean="0"/>
              <a:t>collection</a:t>
            </a:r>
            <a:r>
              <a:rPr lang="it-IT" baseline="0" dirty="0" smtClean="0"/>
              <a:t> of the </a:t>
            </a:r>
            <a:r>
              <a:rPr lang="it-IT" baseline="0" dirty="0" err="1" smtClean="0"/>
              <a:t>Institute</a:t>
            </a:r>
            <a:endParaRPr lang="it-IT" dirty="0" smtClean="0"/>
          </a:p>
        </p:txBody>
      </p:sp>
      <p:sp>
        <p:nvSpPr>
          <p:cNvPr id="84995"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685817" indent="-263776">
              <a:defRPr>
                <a:solidFill>
                  <a:schemeClr val="tx1"/>
                </a:solidFill>
                <a:latin typeface="Arial" charset="0"/>
                <a:cs typeface="Arial" charset="0"/>
              </a:defRPr>
            </a:lvl2pPr>
            <a:lvl3pPr marL="1055103" indent="-211021">
              <a:defRPr>
                <a:solidFill>
                  <a:schemeClr val="tx1"/>
                </a:solidFill>
                <a:latin typeface="Arial" charset="0"/>
                <a:cs typeface="Arial" charset="0"/>
              </a:defRPr>
            </a:lvl3pPr>
            <a:lvl4pPr marL="1477145" indent="-211021">
              <a:defRPr>
                <a:solidFill>
                  <a:schemeClr val="tx1"/>
                </a:solidFill>
                <a:latin typeface="Arial" charset="0"/>
                <a:cs typeface="Arial" charset="0"/>
              </a:defRPr>
            </a:lvl4pPr>
            <a:lvl5pPr marL="1899186" indent="-211021">
              <a:defRPr>
                <a:solidFill>
                  <a:schemeClr val="tx1"/>
                </a:solidFill>
                <a:latin typeface="Arial" charset="0"/>
                <a:cs typeface="Arial" charset="0"/>
              </a:defRPr>
            </a:lvl5pPr>
            <a:lvl6pPr marL="2321227" indent="-211021" fontAlgn="base">
              <a:spcBef>
                <a:spcPct val="0"/>
              </a:spcBef>
              <a:spcAft>
                <a:spcPct val="0"/>
              </a:spcAft>
              <a:defRPr>
                <a:solidFill>
                  <a:schemeClr val="tx1"/>
                </a:solidFill>
                <a:latin typeface="Arial" charset="0"/>
                <a:cs typeface="Arial" charset="0"/>
              </a:defRPr>
            </a:lvl6pPr>
            <a:lvl7pPr marL="2743269" indent="-211021" fontAlgn="base">
              <a:spcBef>
                <a:spcPct val="0"/>
              </a:spcBef>
              <a:spcAft>
                <a:spcPct val="0"/>
              </a:spcAft>
              <a:defRPr>
                <a:solidFill>
                  <a:schemeClr val="tx1"/>
                </a:solidFill>
                <a:latin typeface="Arial" charset="0"/>
                <a:cs typeface="Arial" charset="0"/>
              </a:defRPr>
            </a:lvl7pPr>
            <a:lvl8pPr marL="3165310" indent="-211021" fontAlgn="base">
              <a:spcBef>
                <a:spcPct val="0"/>
              </a:spcBef>
              <a:spcAft>
                <a:spcPct val="0"/>
              </a:spcAft>
              <a:defRPr>
                <a:solidFill>
                  <a:schemeClr val="tx1"/>
                </a:solidFill>
                <a:latin typeface="Arial" charset="0"/>
                <a:cs typeface="Arial" charset="0"/>
              </a:defRPr>
            </a:lvl8pPr>
            <a:lvl9pPr marL="3587351" indent="-211021" fontAlgn="base">
              <a:spcBef>
                <a:spcPct val="0"/>
              </a:spcBef>
              <a:spcAft>
                <a:spcPct val="0"/>
              </a:spcAft>
              <a:defRPr>
                <a:solidFill>
                  <a:schemeClr val="tx1"/>
                </a:solidFill>
                <a:latin typeface="Arial" charset="0"/>
                <a:cs typeface="Arial" charset="0"/>
              </a:defRPr>
            </a:lvl9pPr>
          </a:lstStyle>
          <a:p>
            <a:pPr fontAlgn="base">
              <a:spcBef>
                <a:spcPct val="0"/>
              </a:spcBef>
              <a:spcAft>
                <a:spcPct val="0"/>
              </a:spcAft>
            </a:pPr>
            <a:fld id="{37BA782E-04FD-463C-99B0-0BED50763898}" type="slidenum">
              <a:rPr lang="it-IT">
                <a:latin typeface="Calibri" pitchFamily="34" charset="0"/>
              </a:rPr>
              <a:pPr fontAlgn="base">
                <a:spcBef>
                  <a:spcPct val="0"/>
                </a:spcBef>
                <a:spcAft>
                  <a:spcPct val="0"/>
                </a:spcAft>
              </a:pPr>
              <a:t>4</a:t>
            </a:fld>
            <a:endParaRPr lang="it-IT">
              <a:latin typeface="Calibri" pitchFamily="34" charset="0"/>
            </a:endParaRPr>
          </a:p>
        </p:txBody>
      </p:sp>
    </p:spTree>
    <p:extLst>
      <p:ext uri="{BB962C8B-B14F-4D97-AF65-F5344CB8AC3E}">
        <p14:creationId xmlns:p14="http://schemas.microsoft.com/office/powerpoint/2010/main" val="292049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There are several reasons to such alternative approach,</a:t>
            </a:r>
          </a:p>
          <a:p>
            <a:endParaRPr lang="en-US" dirty="0" smtClean="0"/>
          </a:p>
          <a:p>
            <a:r>
              <a:rPr lang="en-US" dirty="0" smtClean="0"/>
              <a:t>Drivers for the change are</a:t>
            </a:r>
          </a:p>
          <a:p>
            <a:pPr marL="285750" indent="-285750">
              <a:buAutoNum type="romanLcParenR"/>
            </a:pPr>
            <a:r>
              <a:rPr lang="en-US" dirty="0" smtClean="0"/>
              <a:t>the budget limitation for census taking, ii) the need to produce more frequent and timely statistics, iii) the reluctance of the population to participate in the census,</a:t>
            </a:r>
          </a:p>
          <a:p>
            <a:pPr marL="0" indent="0">
              <a:buNone/>
            </a:pPr>
            <a:r>
              <a:rPr lang="en-US" dirty="0" err="1" smtClean="0"/>
              <a:t>Succes</a:t>
            </a:r>
            <a:r>
              <a:rPr lang="en-US" baseline="0" dirty="0" smtClean="0"/>
              <a:t> factors are</a:t>
            </a:r>
          </a:p>
          <a:p>
            <a:pPr marL="285750" indent="-285750">
              <a:buAutoNum type="romanLcParenR"/>
            </a:pPr>
            <a:r>
              <a:rPr lang="en-US" dirty="0" smtClean="0"/>
              <a:t>the increased technical capacities to handle data sources and to integrate them in a system of registers</a:t>
            </a:r>
          </a:p>
          <a:p>
            <a:pPr marL="285750" indent="-285750">
              <a:buAutoNum type="romanLcParenR"/>
            </a:pPr>
            <a:r>
              <a:rPr lang="en-US" dirty="0" smtClean="0"/>
              <a:t>The advances in methods to estimate data and to </a:t>
            </a:r>
            <a:r>
              <a:rPr lang="en-US" dirty="0" err="1" smtClean="0"/>
              <a:t>dela</a:t>
            </a:r>
            <a:r>
              <a:rPr lang="en-US" dirty="0" smtClean="0"/>
              <a:t> coverage errors using multiple sources</a:t>
            </a:r>
          </a:p>
          <a:p>
            <a:pPr marL="285750" indent="-285750">
              <a:buAutoNum type="romanLcParenR"/>
            </a:pPr>
            <a:r>
              <a:rPr lang="en-US" dirty="0" smtClean="0"/>
              <a:t>The </a:t>
            </a:r>
            <a:r>
              <a:rPr lang="en-US" dirty="0" err="1" smtClean="0"/>
              <a:t>modernisation</a:t>
            </a:r>
            <a:r>
              <a:rPr lang="en-US" dirty="0" smtClean="0"/>
              <a:t> of statistical processes and the coordination</a:t>
            </a:r>
            <a:r>
              <a:rPr lang="en-US" baseline="0" dirty="0" smtClean="0"/>
              <a:t> of surveys</a:t>
            </a:r>
            <a:r>
              <a:rPr lang="en-US" dirty="0" smtClean="0"/>
              <a:t>.</a:t>
            </a:r>
          </a:p>
          <a:p>
            <a:r>
              <a:rPr lang="en-US" dirty="0" smtClean="0"/>
              <a:t>This change fits and it is part of the “Modernization plan of </a:t>
            </a:r>
            <a:r>
              <a:rPr lang="en-US" dirty="0" err="1" smtClean="0"/>
              <a:t>Istat</a:t>
            </a:r>
            <a:r>
              <a:rPr lang="en-US" dirty="0" smtClean="0"/>
              <a:t>”. The traditional model based mainly on full field data collection is often burdening the respondents, and this reduce response rates and quality of data. This boost statistical offices to use statistical registers obtained from administrative sources and maintained continuously updated by the use of new technologies. </a:t>
            </a:r>
          </a:p>
          <a:p>
            <a:r>
              <a:rPr lang="en-US" dirty="0" smtClean="0"/>
              <a:t>Administrative data and big data can help also in increasing the amount of small area data and allow the construction of new measures for policies. Finally, the increased use of administrative data will enhance the offices ability to build evidence on which to evaluate the effectiveness of their programs and policies. </a:t>
            </a:r>
          </a:p>
          <a:p>
            <a:r>
              <a:rPr lang="en-US" dirty="0" smtClean="0"/>
              <a:t>Efforts will be put into place to identify areas which will be more fruitful to cover with new information. </a:t>
            </a:r>
          </a:p>
          <a:p>
            <a:endParaRPr lang="it-IT" dirty="0"/>
          </a:p>
        </p:txBody>
      </p:sp>
      <p:sp>
        <p:nvSpPr>
          <p:cNvPr id="4" name="Segnaposto numero diapositiva 3"/>
          <p:cNvSpPr>
            <a:spLocks noGrp="1"/>
          </p:cNvSpPr>
          <p:nvPr>
            <p:ph type="sldNum" sz="quarter" idx="10"/>
          </p:nvPr>
        </p:nvSpPr>
        <p:spPr/>
        <p:txBody>
          <a:bodyPr/>
          <a:lstStyle/>
          <a:p>
            <a:fld id="{BEBA9024-7C36-44E5-B240-8484D6F236BD}" type="slidenum">
              <a:rPr lang="it-IT" smtClean="0"/>
              <a:t>5</a:t>
            </a:fld>
            <a:endParaRPr lang="it-IT"/>
          </a:p>
        </p:txBody>
      </p:sp>
    </p:spTree>
    <p:extLst>
      <p:ext uri="{BB962C8B-B14F-4D97-AF65-F5344CB8AC3E}">
        <p14:creationId xmlns:p14="http://schemas.microsoft.com/office/powerpoint/2010/main" val="3891772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The two Janus faces of the census</a:t>
            </a:r>
          </a:p>
          <a:p>
            <a:r>
              <a:rPr lang="en-US" sz="1200" kern="1200" dirty="0" smtClean="0">
                <a:solidFill>
                  <a:schemeClr val="tx1"/>
                </a:solidFill>
                <a:effectLst/>
                <a:latin typeface="+mn-lt"/>
                <a:ea typeface="+mn-ea"/>
                <a:cs typeface="+mn-cs"/>
              </a:rPr>
              <a:t>In the C objective the yearly estimates of population counts referred to demographic structure (sex, age, marital status, citizenship), the most serious issues to face over the next years will be the count of aging population and migrants.</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D objective, in order to accomplish national and international requirements to estimate socio economic data of households and individuals, the main aim is to collect by survey only topics variables which need to be collected in compliance with U.E Regulations and are not possible to estimate using combining information available in population registers, administrative sources and statistical surveys. In order to identify the topics to collect, a study concerning socio economic data included in registers is carried out. The aim is to substitute data acquiring by survey with estimates obtained by available information. This requires strengthening the studies on local and central administrative sources already initiated for this census. Most notably, individuals and households will benefit through statistical offices' use of existing information that would otherwise need to be collected from them again through costly and duplicative surveys. Administrative data and big data can help also in increasing the amount of small area data and allow the construction of new measures for policies. Finally, the increased use of administrative data will enhance the offices ability to build evidence on which to evaluate the effectiveness of their programs and policies.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Efforts will be put into place to identify areas which will be more fruitful to cover with new information.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BEBA9024-7C36-44E5-B240-8484D6F236BD}" type="slidenum">
              <a:rPr lang="it-IT" smtClean="0"/>
              <a:t>6</a:t>
            </a:fld>
            <a:endParaRPr lang="it-IT"/>
          </a:p>
        </p:txBody>
      </p:sp>
    </p:spTree>
    <p:extLst>
      <p:ext uri="{BB962C8B-B14F-4D97-AF65-F5344CB8AC3E}">
        <p14:creationId xmlns:p14="http://schemas.microsoft.com/office/powerpoint/2010/main" val="275076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The challenge is to move towards an integrated system of registers. The pillar for such an integrated system covering the economic, environment, demographic and social domains are integrate and harmonized business and population base registers and frames. Coordinated system of samples of statistical units for the various surveys will be developed along with made to measure questionnaires for sections of the target population.</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integrated system will be organized to facilitates the multiple use of micro data for a variety of different statistical products. At several clearly defined stages in all the production processes, the micro data will be stored in data depositories for use under clearly defined responsibilities in all processes with  standardized meta data.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unique identification code used within the national statistical agency to facilitate the combination of data from different sources, the comparison over time and to stimulate multi-use of the data. Statistical methods are employed to correct data. </a:t>
            </a:r>
            <a:endParaRPr lang="it-IT" sz="1200" kern="1200" dirty="0" smtClean="0">
              <a:solidFill>
                <a:schemeClr val="tx1"/>
              </a:solidFill>
              <a:effectLst/>
              <a:latin typeface="+mn-lt"/>
              <a:ea typeface="+mn-ea"/>
              <a:cs typeface="+mn-cs"/>
            </a:endParaRPr>
          </a:p>
          <a:p>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BEBA9024-7C36-44E5-B240-8484D6F236BD}" type="slidenum">
              <a:rPr lang="it-IT" smtClean="0"/>
              <a:t>7</a:t>
            </a:fld>
            <a:endParaRPr lang="it-IT"/>
          </a:p>
        </p:txBody>
      </p:sp>
    </p:spTree>
    <p:extLst>
      <p:ext uri="{BB962C8B-B14F-4D97-AF65-F5344CB8AC3E}">
        <p14:creationId xmlns:p14="http://schemas.microsoft.com/office/powerpoint/2010/main" val="3032524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As statisticians our role it is not simply to take registers as they are.</a:t>
            </a:r>
          </a:p>
          <a:p>
            <a:r>
              <a:rPr lang="en-US" dirty="0" smtClean="0"/>
              <a:t>We have to check quality,</a:t>
            </a:r>
            <a:r>
              <a:rPr lang="en-US" baseline="0" dirty="0" smtClean="0"/>
              <a:t> find and correct errors.</a:t>
            </a:r>
          </a:p>
          <a:p>
            <a:r>
              <a:rPr lang="en-US" baseline="0" dirty="0" smtClean="0"/>
              <a:t>Coverage errors, </a:t>
            </a:r>
            <a:r>
              <a:rPr lang="en-US" baseline="0" dirty="0" err="1" smtClean="0"/>
              <a:t>measuerement</a:t>
            </a:r>
            <a:r>
              <a:rPr lang="en-US" baseline="0" dirty="0" smtClean="0"/>
              <a:t> errors, definitions, time and space </a:t>
            </a:r>
          </a:p>
          <a:p>
            <a:endParaRPr lang="en-US" baseline="0" dirty="0" smtClean="0"/>
          </a:p>
          <a:p>
            <a:r>
              <a:rPr lang="en-US" dirty="0" smtClean="0"/>
              <a:t>We are deepening, in addition to the underlying conceptual issues, on methods that can be employed to handle these aspects. We are testing the predictive capacity of models having usual residence as response variables and data from multiple administrative and statistical sources as independent variables, and we are considering among them latent class models (</a:t>
            </a:r>
            <a:r>
              <a:rPr lang="en-US" dirty="0" err="1" smtClean="0"/>
              <a:t>Biemer</a:t>
            </a:r>
            <a:r>
              <a:rPr lang="en-US" dirty="0" smtClean="0"/>
              <a:t> Paul P., 2011, p. 258) and several generalization of capture – recapture methods to the use of multiple lists.</a:t>
            </a:r>
          </a:p>
          <a:p>
            <a:r>
              <a:rPr lang="en-US" dirty="0" smtClean="0"/>
              <a:t>New sources added in the system of integrated micro data from administrative sources as list of utilities from gas and electricity companies, and lists of users of local services can greatly increase the predictive capacity of these models.</a:t>
            </a:r>
          </a:p>
          <a:p>
            <a:endParaRPr lang="en-US" dirty="0" smtClean="0"/>
          </a:p>
          <a:p>
            <a:r>
              <a:rPr lang="en-US" dirty="0" err="1" smtClean="0"/>
              <a:t>Istat</a:t>
            </a:r>
            <a:r>
              <a:rPr lang="en-US" dirty="0" smtClean="0"/>
              <a:t> launched a project called </a:t>
            </a:r>
            <a:r>
              <a:rPr lang="en-US" dirty="0" err="1" smtClean="0"/>
              <a:t>Arcolaio</a:t>
            </a:r>
            <a:r>
              <a:rPr lang="en-US" dirty="0" smtClean="0"/>
              <a:t> which in Italian means</a:t>
            </a:r>
            <a:r>
              <a:rPr lang="en-US" baseline="0" dirty="0" smtClean="0"/>
              <a:t> spinning wheels. Not for wool or any textile material but to treat data from administrative sources for their use to statistical purposes. To make a dress which is the statistical output</a:t>
            </a:r>
          </a:p>
          <a:p>
            <a:r>
              <a:rPr lang="en-US" baseline="0" dirty="0" err="1" smtClean="0"/>
              <a:t>Archimede</a:t>
            </a:r>
            <a:r>
              <a:rPr lang="en-US" baseline="0" dirty="0" smtClean="0"/>
              <a:t> Archive of Micro data Economic and Demo social aim to macro and micro data outputs for users released respectfully of confidentiality</a:t>
            </a:r>
          </a:p>
          <a:p>
            <a:r>
              <a:rPr lang="en-US" baseline="0" dirty="0" smtClean="0"/>
              <a:t>Two more projects are crucial:</a:t>
            </a:r>
          </a:p>
          <a:p>
            <a:r>
              <a:rPr lang="en-US" baseline="0" dirty="0" smtClean="0"/>
              <a:t>The national unified register of population and the national register of addresses</a:t>
            </a:r>
            <a:endParaRPr lang="en-US" dirty="0"/>
          </a:p>
        </p:txBody>
      </p:sp>
      <p:sp>
        <p:nvSpPr>
          <p:cNvPr id="4" name="Segnaposto numero diapositiva 3"/>
          <p:cNvSpPr>
            <a:spLocks noGrp="1"/>
          </p:cNvSpPr>
          <p:nvPr>
            <p:ph type="sldNum" sz="quarter" idx="10"/>
          </p:nvPr>
        </p:nvSpPr>
        <p:spPr/>
        <p:txBody>
          <a:bodyPr/>
          <a:lstStyle/>
          <a:p>
            <a:fld id="{BEBA9024-7C36-44E5-B240-8484D6F236BD}" type="slidenum">
              <a:rPr lang="it-IT" smtClean="0"/>
              <a:t>8</a:t>
            </a:fld>
            <a:endParaRPr lang="it-IT"/>
          </a:p>
        </p:txBody>
      </p:sp>
    </p:spTree>
    <p:extLst>
      <p:ext uri="{BB962C8B-B14F-4D97-AF65-F5344CB8AC3E}">
        <p14:creationId xmlns:p14="http://schemas.microsoft.com/office/powerpoint/2010/main" val="3588714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As statisticians our role it is not simply to take registers as they are.</a:t>
            </a:r>
          </a:p>
          <a:p>
            <a:r>
              <a:rPr lang="en-US" dirty="0" smtClean="0"/>
              <a:t>We have to check quality,</a:t>
            </a:r>
            <a:r>
              <a:rPr lang="en-US" baseline="0" dirty="0" smtClean="0"/>
              <a:t> find and correct errors.</a:t>
            </a:r>
          </a:p>
          <a:p>
            <a:r>
              <a:rPr lang="en-US" baseline="0" dirty="0" smtClean="0"/>
              <a:t>Coverage errors, </a:t>
            </a:r>
            <a:r>
              <a:rPr lang="en-US" baseline="0" dirty="0" err="1" smtClean="0"/>
              <a:t>measuerement</a:t>
            </a:r>
            <a:r>
              <a:rPr lang="en-US" baseline="0" dirty="0" smtClean="0"/>
              <a:t> errors, definitions, time and space </a:t>
            </a:r>
          </a:p>
          <a:p>
            <a:endParaRPr lang="en-US" baseline="0" dirty="0" smtClean="0"/>
          </a:p>
          <a:p>
            <a:r>
              <a:rPr lang="en-US" dirty="0" smtClean="0"/>
              <a:t>We are deepening, in addition to the underlying conceptual issues, on methods that can be employed to handle these aspects. We are testing the predictive capacity of models having usual residence as response variables and data from multiple administrative and statistical sources as independent variables, and we are considering among them latent class models (</a:t>
            </a:r>
            <a:r>
              <a:rPr lang="en-US" dirty="0" err="1" smtClean="0"/>
              <a:t>Biemer</a:t>
            </a:r>
            <a:r>
              <a:rPr lang="en-US" dirty="0" smtClean="0"/>
              <a:t> Paul P., 2011, p. 258) and several generalization of capture – recapture methods to the use of multiple lists.</a:t>
            </a:r>
          </a:p>
          <a:p>
            <a:r>
              <a:rPr lang="en-US" dirty="0" smtClean="0"/>
              <a:t>New sources added in the system of integrated micro data from administrative sources as list of utilities from gas and electricity companies, and lists of users of local services can greatly increase the predictive capacity of these models.</a:t>
            </a:r>
          </a:p>
          <a:p>
            <a:endParaRPr lang="en-US" dirty="0" smtClean="0"/>
          </a:p>
          <a:p>
            <a:r>
              <a:rPr lang="en-US" dirty="0" err="1" smtClean="0"/>
              <a:t>Istat</a:t>
            </a:r>
            <a:r>
              <a:rPr lang="en-US" dirty="0" smtClean="0"/>
              <a:t> launched a project called </a:t>
            </a:r>
            <a:r>
              <a:rPr lang="en-US" dirty="0" err="1" smtClean="0"/>
              <a:t>Arcolaio</a:t>
            </a:r>
            <a:r>
              <a:rPr lang="en-US" dirty="0" smtClean="0"/>
              <a:t> which in Italian means</a:t>
            </a:r>
            <a:r>
              <a:rPr lang="en-US" baseline="0" dirty="0" smtClean="0"/>
              <a:t> spinning wheels. Not for wool or any textile material but to treat data from administrative sources for their use to statistical purposes. To make a dress which is the statistical output</a:t>
            </a:r>
          </a:p>
          <a:p>
            <a:r>
              <a:rPr lang="en-US" baseline="0" dirty="0" err="1" smtClean="0"/>
              <a:t>Archimede</a:t>
            </a:r>
            <a:r>
              <a:rPr lang="en-US" baseline="0" dirty="0" smtClean="0"/>
              <a:t> Archive of Micro data Economic and Demo social aim to macro and micro data outputs for users released respectfully of confidentiality</a:t>
            </a:r>
          </a:p>
          <a:p>
            <a:r>
              <a:rPr lang="en-US" baseline="0" dirty="0" smtClean="0"/>
              <a:t>Two more projects are crucial:</a:t>
            </a:r>
          </a:p>
          <a:p>
            <a:r>
              <a:rPr lang="en-US" baseline="0" dirty="0" smtClean="0"/>
              <a:t>The national unified register of population and the national register of addresses</a:t>
            </a:r>
            <a:endParaRPr lang="en-US" dirty="0"/>
          </a:p>
        </p:txBody>
      </p:sp>
      <p:sp>
        <p:nvSpPr>
          <p:cNvPr id="4" name="Segnaposto numero diapositiva 3"/>
          <p:cNvSpPr>
            <a:spLocks noGrp="1"/>
          </p:cNvSpPr>
          <p:nvPr>
            <p:ph type="sldNum" sz="quarter" idx="10"/>
          </p:nvPr>
        </p:nvSpPr>
        <p:spPr/>
        <p:txBody>
          <a:bodyPr/>
          <a:lstStyle/>
          <a:p>
            <a:fld id="{BEBA9024-7C36-44E5-B240-8484D6F236BD}" type="slidenum">
              <a:rPr lang="it-IT" smtClean="0"/>
              <a:t>12</a:t>
            </a:fld>
            <a:endParaRPr lang="it-IT"/>
          </a:p>
        </p:txBody>
      </p:sp>
    </p:spTree>
    <p:extLst>
      <p:ext uri="{BB962C8B-B14F-4D97-AF65-F5344CB8AC3E}">
        <p14:creationId xmlns:p14="http://schemas.microsoft.com/office/powerpoint/2010/main" val="3588714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The two Janus faces of the census</a:t>
            </a:r>
          </a:p>
          <a:p>
            <a:r>
              <a:rPr lang="en-US" sz="1200" kern="1200" dirty="0" smtClean="0">
                <a:solidFill>
                  <a:schemeClr val="tx1"/>
                </a:solidFill>
                <a:effectLst/>
                <a:latin typeface="+mn-lt"/>
                <a:ea typeface="+mn-ea"/>
                <a:cs typeface="+mn-cs"/>
              </a:rPr>
              <a:t>In the C objective the yearly estimates of population counts referred to demographic structure (sex, age, marital status, citizenship), the most serious issues to face over the next years will be the count of aging population and migrants.</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D objective, in order to accomplish national and international requirements to estimate socio economic data of households and individuals, the main aim is to collect by survey only topics variables which need to be collected in compliance with U.E Regulations and are not possible to estimate using combining information available in population registers, administrative sources and statistical surveys. In order to identify the topics to collect, a study concerning socio economic data included in registers is carried out. The aim is to substitute data acquiring by survey with estimates obtained by available information. This requires strengthening the studies on local and central administrative sources already initiated for this census. Most notably, individuals and households will benefit through statistical offices' use of existing information that would otherwise need to be collected from them again through costly and duplicative surveys. Administrative data and big data can help also in increasing the amount of small area data and allow the construction of new measures for policies. Finally, the increased use of administrative data will enhance the offices ability to build evidence on which to evaluate the effectiveness of their programs and policies.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Efforts will be put into place to identify areas which will be more fruitful to cover with new information.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BEBA9024-7C36-44E5-B240-8484D6F236BD}" type="slidenum">
              <a:rPr lang="it-IT" smtClean="0"/>
              <a:t>13</a:t>
            </a:fld>
            <a:endParaRPr lang="it-IT"/>
          </a:p>
        </p:txBody>
      </p:sp>
    </p:spTree>
    <p:extLst>
      <p:ext uri="{BB962C8B-B14F-4D97-AF65-F5344CB8AC3E}">
        <p14:creationId xmlns:p14="http://schemas.microsoft.com/office/powerpoint/2010/main" val="275076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318872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266353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254481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40528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89021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25427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p>
            <a:endParaRPr lang="it-IT"/>
          </a:p>
        </p:txBody>
      </p:sp>
      <p:sp>
        <p:nvSpPr>
          <p:cNvPr id="9" name="Segnaposto numero diapositiva 8"/>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442874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p>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352413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144644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414527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t>30/09/2015</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t>‹N›</a:t>
            </a:fld>
            <a:endParaRPr lang="it-IT"/>
          </a:p>
        </p:txBody>
      </p:sp>
    </p:spTree>
    <p:extLst>
      <p:ext uri="{BB962C8B-B14F-4D97-AF65-F5344CB8AC3E}">
        <p14:creationId xmlns:p14="http://schemas.microsoft.com/office/powerpoint/2010/main" val="1004873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p:nvPr userDrawn="1"/>
        </p:nvSpPr>
        <p:spPr>
          <a:xfrm>
            <a:off x="777875" y="0"/>
            <a:ext cx="7543800" cy="381000"/>
          </a:xfrm>
          <a:prstGeom prst="rect">
            <a:avLst/>
          </a:prstGeom>
          <a:solidFill>
            <a:srgbClr val="7F1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28" charset="0"/>
              <a:buNone/>
              <a:defRPr/>
            </a:pPr>
            <a:endParaRPr lang="en-US"/>
          </a:p>
        </p:txBody>
      </p:sp>
      <p:cxnSp>
        <p:nvCxnSpPr>
          <p:cNvPr id="9" name="Connettore 1 8"/>
          <p:cNvCxnSpPr/>
          <p:nvPr userDrawn="1"/>
        </p:nvCxnSpPr>
        <p:spPr>
          <a:xfrm>
            <a:off x="777875" y="6254519"/>
            <a:ext cx="7543800" cy="0"/>
          </a:xfrm>
          <a:prstGeom prst="line">
            <a:avLst/>
          </a:prstGeom>
          <a:ln>
            <a:solidFill>
              <a:srgbClr val="7F142A"/>
            </a:solidFill>
          </a:ln>
          <a:effectLst/>
        </p:spPr>
        <p:style>
          <a:lnRef idx="2">
            <a:schemeClr val="accent1"/>
          </a:lnRef>
          <a:fillRef idx="0">
            <a:schemeClr val="accent1"/>
          </a:fillRef>
          <a:effectRef idx="1">
            <a:schemeClr val="accent1"/>
          </a:effectRef>
          <a:fontRef idx="minor">
            <a:schemeClr val="tx1"/>
          </a:fontRef>
        </p:style>
      </p:cxnSp>
      <p:pic>
        <p:nvPicPr>
          <p:cNvPr id="11" name="Immagine 10" descr="marchio 2.jp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558379" y="6346121"/>
            <a:ext cx="806786" cy="335805"/>
          </a:xfrm>
          <a:prstGeom prst="rect">
            <a:avLst/>
          </a:prstGeom>
        </p:spPr>
      </p:pic>
    </p:spTree>
    <p:extLst>
      <p:ext uri="{BB962C8B-B14F-4D97-AF65-F5344CB8AC3E}">
        <p14:creationId xmlns:p14="http://schemas.microsoft.com/office/powerpoint/2010/main" val="250297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notesSlide" Target="../notesSlides/notesSlide3.xml"/><Relationship Id="rId7" Type="http://schemas.openxmlformats.org/officeDocument/2006/relationships/diagramQuickStyle" Target="../diagrams/quickStyle3.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wmf"/><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82957" y="1439658"/>
            <a:ext cx="7551737" cy="4862870"/>
          </a:xfrm>
          <a:prstGeom prst="rect">
            <a:avLst/>
          </a:prstGeom>
          <a:noFill/>
        </p:spPr>
        <p:txBody>
          <a:bodyPr wrap="square" rtlCol="0">
            <a:spAutoFit/>
          </a:bodyPr>
          <a:lstStyle/>
          <a:p>
            <a:r>
              <a:rPr lang="en-GB" sz="2800" b="1" dirty="0" smtClean="0">
                <a:solidFill>
                  <a:schemeClr val="tx1">
                    <a:lumMod val="75000"/>
                    <a:lumOff val="25000"/>
                  </a:schemeClr>
                </a:solidFill>
              </a:rPr>
              <a:t>The combined use of multiple data sources in the population census</a:t>
            </a:r>
            <a:endParaRPr lang="en-GB" sz="2800" b="1" dirty="0" smtClean="0">
              <a:solidFill>
                <a:schemeClr val="tx1">
                  <a:lumMod val="75000"/>
                  <a:lumOff val="25000"/>
                </a:schemeClr>
              </a:solidFill>
            </a:endParaRPr>
          </a:p>
          <a:p>
            <a:endParaRPr lang="en-US" sz="2800" dirty="0">
              <a:solidFill>
                <a:srgbClr val="505150"/>
              </a:solidFill>
            </a:endParaRPr>
          </a:p>
          <a:p>
            <a:r>
              <a:rPr lang="en-US" sz="2400" dirty="0" smtClean="0">
                <a:solidFill>
                  <a:srgbClr val="505150"/>
                </a:solidFill>
              </a:rPr>
              <a:t>Fabio </a:t>
            </a:r>
            <a:r>
              <a:rPr lang="en-US" sz="2400" dirty="0" err="1" smtClean="0">
                <a:solidFill>
                  <a:srgbClr val="505150"/>
                </a:solidFill>
              </a:rPr>
              <a:t>Crescenzi</a:t>
            </a:r>
            <a:r>
              <a:rPr lang="en-US" sz="2400" dirty="0" smtClean="0">
                <a:solidFill>
                  <a:srgbClr val="505150"/>
                </a:solidFill>
              </a:rPr>
              <a:t>, Giuseppe </a:t>
            </a:r>
            <a:r>
              <a:rPr lang="en-US" sz="2400" dirty="0" err="1" smtClean="0">
                <a:solidFill>
                  <a:srgbClr val="505150"/>
                </a:solidFill>
              </a:rPr>
              <a:t>Sindoni</a:t>
            </a:r>
            <a:endParaRPr lang="en-US" sz="2400" dirty="0">
              <a:solidFill>
                <a:srgbClr val="505150"/>
              </a:solidFill>
            </a:endParaRPr>
          </a:p>
          <a:p>
            <a:r>
              <a:rPr lang="en-US" sz="2400" dirty="0">
                <a:solidFill>
                  <a:srgbClr val="505150"/>
                </a:solidFill>
              </a:rPr>
              <a:t>National Institute of </a:t>
            </a:r>
            <a:r>
              <a:rPr lang="en-US" sz="2400" dirty="0" smtClean="0">
                <a:solidFill>
                  <a:srgbClr val="505150"/>
                </a:solidFill>
              </a:rPr>
              <a:t>Statistics</a:t>
            </a:r>
            <a:endParaRPr lang="en-US" sz="2400" dirty="0" smtClean="0">
              <a:solidFill>
                <a:srgbClr val="505150"/>
              </a:solidFill>
            </a:endParaRPr>
          </a:p>
          <a:p>
            <a:r>
              <a:rPr lang="en-US" sz="2400" dirty="0" smtClean="0">
                <a:solidFill>
                  <a:srgbClr val="505150"/>
                </a:solidFill>
              </a:rPr>
              <a:t>Rome</a:t>
            </a:r>
            <a:r>
              <a:rPr lang="en-US" sz="2400" dirty="0">
                <a:solidFill>
                  <a:srgbClr val="505150"/>
                </a:solidFill>
              </a:rPr>
              <a:t>, Italy </a:t>
            </a:r>
            <a:endParaRPr lang="en-US" sz="2400" dirty="0" smtClean="0">
              <a:solidFill>
                <a:srgbClr val="505150"/>
              </a:solidFill>
            </a:endParaRPr>
          </a:p>
          <a:p>
            <a:r>
              <a:rPr lang="en-US" sz="2400" dirty="0">
                <a:solidFill>
                  <a:srgbClr val="505150"/>
                </a:solidFill>
              </a:rPr>
              <a:t>f</a:t>
            </a:r>
            <a:r>
              <a:rPr lang="en-US" sz="2400" dirty="0" smtClean="0">
                <a:solidFill>
                  <a:srgbClr val="505150"/>
                </a:solidFill>
              </a:rPr>
              <a:t>abio.crescenzi@istat.it</a:t>
            </a:r>
            <a:endParaRPr lang="en-US" sz="2400" dirty="0" smtClean="0">
              <a:solidFill>
                <a:srgbClr val="505150"/>
              </a:solidFill>
            </a:endParaRPr>
          </a:p>
          <a:p>
            <a:r>
              <a:rPr lang="en-US" sz="2400" dirty="0">
                <a:solidFill>
                  <a:srgbClr val="505150"/>
                </a:solidFill>
              </a:rPr>
              <a:t>g</a:t>
            </a:r>
            <a:r>
              <a:rPr lang="en-US" sz="2400" dirty="0" smtClean="0">
                <a:solidFill>
                  <a:srgbClr val="505150"/>
                </a:solidFill>
              </a:rPr>
              <a:t>iuseppe.sindoni@istat.it</a:t>
            </a:r>
            <a:endParaRPr lang="en-US" sz="2400" dirty="0">
              <a:solidFill>
                <a:srgbClr val="505150"/>
              </a:solidFill>
            </a:endParaRPr>
          </a:p>
          <a:p>
            <a:endParaRPr lang="it-IT" sz="2800" dirty="0" smtClean="0">
              <a:solidFill>
                <a:srgbClr val="505150"/>
              </a:solidFill>
            </a:endParaRPr>
          </a:p>
          <a:p>
            <a:endParaRPr lang="it-IT" sz="2800" dirty="0" smtClean="0">
              <a:solidFill>
                <a:srgbClr val="505150"/>
              </a:solidFill>
            </a:endParaRPr>
          </a:p>
          <a:p>
            <a:endParaRPr lang="it-IT" sz="2200" dirty="0" smtClean="0">
              <a:solidFill>
                <a:srgbClr val="505150"/>
              </a:solidFill>
            </a:endParaRPr>
          </a:p>
          <a:p>
            <a:endParaRPr lang="it-IT" dirty="0" smtClean="0">
              <a:solidFill>
                <a:srgbClr val="505150"/>
              </a:solidFill>
            </a:endParaRPr>
          </a:p>
          <a:p>
            <a:endParaRPr lang="it-IT" sz="1000" dirty="0">
              <a:solidFill>
                <a:srgbClr val="505150"/>
              </a:solidFill>
            </a:endParaRPr>
          </a:p>
        </p:txBody>
      </p:sp>
    </p:spTree>
    <p:extLst>
      <p:ext uri="{BB962C8B-B14F-4D97-AF65-F5344CB8AC3E}">
        <p14:creationId xmlns:p14="http://schemas.microsoft.com/office/powerpoint/2010/main" val="449239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What are we doing now?</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544475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7198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Pilot</a:t>
            </a:r>
            <a:r>
              <a:rPr lang="it-IT" dirty="0" smtClean="0"/>
              <a:t> </a:t>
            </a:r>
            <a:r>
              <a:rPr lang="it-IT" dirty="0" err="1" smtClean="0"/>
              <a:t>survey</a:t>
            </a:r>
            <a:r>
              <a:rPr lang="it-IT" dirty="0" smtClean="0"/>
              <a:t>: </a:t>
            </a:r>
            <a:r>
              <a:rPr lang="it-IT" dirty="0" err="1" smtClean="0"/>
              <a:t>preliminary</a:t>
            </a:r>
            <a:r>
              <a:rPr lang="it-IT" dirty="0" smtClean="0"/>
              <a:t> </a:t>
            </a:r>
            <a:r>
              <a:rPr lang="it-IT" dirty="0" err="1" smtClean="0"/>
              <a:t>results</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955882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9634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82196" y="593325"/>
            <a:ext cx="7538462" cy="461665"/>
          </a:xfrm>
          <a:prstGeom prst="rect">
            <a:avLst/>
          </a:prstGeom>
          <a:noFill/>
        </p:spPr>
        <p:txBody>
          <a:bodyPr wrap="square" rtlCol="0">
            <a:spAutoFit/>
          </a:bodyPr>
          <a:lstStyle/>
          <a:p>
            <a:r>
              <a:rPr lang="it-IT" sz="2400" b="1" dirty="0" smtClean="0">
                <a:solidFill>
                  <a:srgbClr val="FF0000"/>
                </a:solidFill>
              </a:rPr>
              <a:t>Legal and </a:t>
            </a:r>
            <a:r>
              <a:rPr lang="it-IT" sz="2400" b="1" dirty="0" err="1" smtClean="0">
                <a:solidFill>
                  <a:srgbClr val="FF0000"/>
                </a:solidFill>
              </a:rPr>
              <a:t>external</a:t>
            </a:r>
            <a:r>
              <a:rPr lang="it-IT" sz="2400" b="1" dirty="0">
                <a:solidFill>
                  <a:srgbClr val="FF0000"/>
                </a:solidFill>
              </a:rPr>
              <a:t> </a:t>
            </a:r>
            <a:r>
              <a:rPr lang="it-IT" sz="2400" b="1" dirty="0" err="1" smtClean="0">
                <a:solidFill>
                  <a:srgbClr val="FF0000"/>
                </a:solidFill>
              </a:rPr>
              <a:t>challenges</a:t>
            </a:r>
            <a:r>
              <a:rPr lang="it-IT" sz="2400" b="1" dirty="0" smtClean="0">
                <a:solidFill>
                  <a:srgbClr val="FF0000"/>
                </a:solidFill>
              </a:rPr>
              <a:t> </a:t>
            </a:r>
          </a:p>
        </p:txBody>
      </p:sp>
      <p:graphicFrame>
        <p:nvGraphicFramePr>
          <p:cNvPr id="11" name="Diagramma 10"/>
          <p:cNvGraphicFramePr/>
          <p:nvPr>
            <p:extLst>
              <p:ext uri="{D42A27DB-BD31-4B8C-83A1-F6EECF244321}">
                <p14:modId xmlns:p14="http://schemas.microsoft.com/office/powerpoint/2010/main" val="3370837268"/>
              </p:ext>
            </p:extLst>
          </p:nvPr>
        </p:nvGraphicFramePr>
        <p:xfrm>
          <a:off x="458862" y="1272619"/>
          <a:ext cx="7761796" cy="57708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850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4514640" y="2043890"/>
            <a:ext cx="3811036" cy="3385542"/>
          </a:xfrm>
          <a:prstGeom prst="rect">
            <a:avLst/>
          </a:prstGeom>
          <a:noFill/>
        </p:spPr>
        <p:txBody>
          <a:bodyPr wrap="square" rtlCol="0">
            <a:spAutoFit/>
          </a:bodyPr>
          <a:lstStyle/>
          <a:p>
            <a:r>
              <a:rPr lang="it-IT" sz="2000" dirty="0" smtClean="0"/>
              <a:t>ARCHETIPO </a:t>
            </a:r>
            <a:r>
              <a:rPr lang="it-IT" sz="2000" dirty="0" err="1" smtClean="0"/>
              <a:t>project</a:t>
            </a:r>
            <a:r>
              <a:rPr lang="it-IT" sz="2000" dirty="0" smtClean="0"/>
              <a:t> to </a:t>
            </a:r>
            <a:r>
              <a:rPr lang="it-IT" sz="2000" dirty="0" err="1" smtClean="0"/>
              <a:t>finalize</a:t>
            </a:r>
            <a:r>
              <a:rPr lang="it-IT" sz="2000" dirty="0" smtClean="0"/>
              <a:t> a </a:t>
            </a:r>
            <a:r>
              <a:rPr lang="it-IT" sz="2000" dirty="0" err="1" smtClean="0"/>
              <a:t>methodological</a:t>
            </a:r>
            <a:r>
              <a:rPr lang="it-IT" sz="2000" dirty="0" smtClean="0"/>
              <a:t> </a:t>
            </a:r>
            <a:r>
              <a:rPr lang="it-IT" sz="2000" dirty="0" err="1" smtClean="0"/>
              <a:t>proposal</a:t>
            </a:r>
            <a:r>
              <a:rPr lang="it-IT" sz="2000" dirty="0" smtClean="0"/>
              <a:t> by </a:t>
            </a:r>
            <a:r>
              <a:rPr lang="it-IT" sz="2000" dirty="0" err="1" smtClean="0"/>
              <a:t>June</a:t>
            </a:r>
            <a:r>
              <a:rPr lang="it-IT" sz="2000" dirty="0" smtClean="0"/>
              <a:t> 2016</a:t>
            </a:r>
            <a:endParaRPr lang="it-IT" sz="2000" dirty="0">
              <a:solidFill>
                <a:schemeClr val="tx1">
                  <a:lumMod val="75000"/>
                  <a:lumOff val="25000"/>
                </a:schemeClr>
              </a:solidFill>
            </a:endParaRPr>
          </a:p>
          <a:p>
            <a:endParaRPr lang="it-IT" sz="1000" dirty="0" smtClean="0">
              <a:solidFill>
                <a:schemeClr val="tx1">
                  <a:lumMod val="75000"/>
                  <a:lumOff val="25000"/>
                </a:schemeClr>
              </a:solidFill>
            </a:endParaRPr>
          </a:p>
          <a:p>
            <a:pPr lvl="0"/>
            <a:r>
              <a:rPr lang="it-IT" dirty="0" smtClean="0"/>
              <a:t>More </a:t>
            </a:r>
            <a:r>
              <a:rPr lang="it-IT" dirty="0" err="1" smtClean="0"/>
              <a:t>pilots</a:t>
            </a:r>
            <a:r>
              <a:rPr lang="it-IT" dirty="0" smtClean="0"/>
              <a:t> from the </a:t>
            </a:r>
            <a:r>
              <a:rPr lang="it-IT" dirty="0" err="1" smtClean="0"/>
              <a:t>second</a:t>
            </a:r>
            <a:r>
              <a:rPr lang="it-IT" dirty="0" smtClean="0"/>
              <a:t> </a:t>
            </a:r>
            <a:r>
              <a:rPr lang="it-IT" dirty="0" err="1" smtClean="0"/>
              <a:t>half</a:t>
            </a:r>
            <a:r>
              <a:rPr lang="it-IT" dirty="0" smtClean="0"/>
              <a:t> of 2016</a:t>
            </a:r>
            <a:endParaRPr lang="it-IT" dirty="0"/>
          </a:p>
          <a:p>
            <a:r>
              <a:rPr lang="en-US" dirty="0"/>
              <a:t> </a:t>
            </a:r>
            <a:endParaRPr lang="en-US" dirty="0" smtClean="0"/>
          </a:p>
          <a:p>
            <a:endParaRPr lang="it-IT" dirty="0"/>
          </a:p>
          <a:p>
            <a:endParaRPr lang="it-IT" sz="1600" dirty="0" smtClean="0">
              <a:solidFill>
                <a:schemeClr val="tx1">
                  <a:lumMod val="75000"/>
                  <a:lumOff val="25000"/>
                </a:schemeClr>
              </a:solidFill>
            </a:endParaRPr>
          </a:p>
          <a:p>
            <a:endParaRPr lang="it-IT" sz="1600" dirty="0" smtClean="0">
              <a:solidFill>
                <a:schemeClr val="tx1">
                  <a:lumMod val="75000"/>
                  <a:lumOff val="25000"/>
                </a:schemeClr>
              </a:solidFill>
            </a:endParaRPr>
          </a:p>
          <a:p>
            <a:r>
              <a:rPr lang="it-IT" sz="2000" dirty="0" smtClean="0"/>
              <a:t>No more </a:t>
            </a:r>
            <a:r>
              <a:rPr lang="it-IT" sz="2000" dirty="0" err="1" smtClean="0"/>
              <a:t>traditional</a:t>
            </a:r>
            <a:r>
              <a:rPr lang="it-IT" sz="2000" dirty="0" smtClean="0"/>
              <a:t> </a:t>
            </a:r>
            <a:r>
              <a:rPr lang="it-IT" sz="2000" dirty="0" err="1" smtClean="0"/>
              <a:t>census</a:t>
            </a:r>
            <a:r>
              <a:rPr lang="it-IT" sz="2000" dirty="0" smtClean="0"/>
              <a:t> in 2021</a:t>
            </a:r>
            <a:endParaRPr lang="it-IT" dirty="0">
              <a:solidFill>
                <a:schemeClr val="tx1">
                  <a:lumMod val="75000"/>
                  <a:lumOff val="25000"/>
                </a:schemeClr>
              </a:solidFill>
            </a:endParaRPr>
          </a:p>
        </p:txBody>
      </p:sp>
      <p:sp>
        <p:nvSpPr>
          <p:cNvPr id="3" name="CasellaDiTesto 2"/>
          <p:cNvSpPr txBox="1"/>
          <p:nvPr/>
        </p:nvSpPr>
        <p:spPr>
          <a:xfrm>
            <a:off x="682196" y="593325"/>
            <a:ext cx="7538462" cy="461665"/>
          </a:xfrm>
          <a:prstGeom prst="rect">
            <a:avLst/>
          </a:prstGeom>
          <a:noFill/>
        </p:spPr>
        <p:txBody>
          <a:bodyPr wrap="square" rtlCol="0">
            <a:spAutoFit/>
          </a:bodyPr>
          <a:lstStyle/>
          <a:p>
            <a:r>
              <a:rPr lang="it-IT" sz="2400" b="1" dirty="0" err="1" smtClean="0">
                <a:solidFill>
                  <a:srgbClr val="FF0000"/>
                </a:solidFill>
              </a:rPr>
              <a:t>Plans</a:t>
            </a:r>
            <a:r>
              <a:rPr lang="it-IT" sz="2400" b="1" dirty="0" smtClean="0">
                <a:solidFill>
                  <a:srgbClr val="FF0000"/>
                </a:solidFill>
              </a:rPr>
              <a:t> for the future</a:t>
            </a:r>
            <a:endParaRPr lang="it-IT" sz="2400" b="1"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659" y="1627570"/>
            <a:ext cx="3605854" cy="3495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3337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3200" dirty="0" smtClean="0"/>
              <a:t>In conclusion: two main issues for </a:t>
            </a:r>
            <a:r>
              <a:rPr lang="pt-BR" sz="3200" dirty="0"/>
              <a:t>the innovation of </a:t>
            </a:r>
            <a:r>
              <a:rPr lang="pt-BR" sz="3200" dirty="0" smtClean="0"/>
              <a:t>censuses</a:t>
            </a:r>
            <a:r>
              <a:rPr lang="pt-BR" dirty="0"/>
              <a:t/>
            </a:r>
            <a:br>
              <a:rPr lang="pt-BR" dirty="0"/>
            </a:br>
            <a:endParaRPr lang="pt-B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44863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5400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BR"/>
          </a:p>
        </p:txBody>
      </p:sp>
      <p:sp>
        <p:nvSpPr>
          <p:cNvPr id="3" name="Content Placeholder 2"/>
          <p:cNvSpPr>
            <a:spLocks noGrp="1"/>
          </p:cNvSpPr>
          <p:nvPr>
            <p:ph idx="1"/>
          </p:nvPr>
        </p:nvSpPr>
        <p:spPr/>
        <p:txBody>
          <a:bodyPr/>
          <a:lstStyle/>
          <a:p>
            <a:pPr marL="0" indent="0">
              <a:buNone/>
            </a:pPr>
            <a:endParaRPr lang="pt-BR" dirty="0"/>
          </a:p>
        </p:txBody>
      </p:sp>
      <p:sp>
        <p:nvSpPr>
          <p:cNvPr id="4" name="Rectangle 3"/>
          <p:cNvSpPr/>
          <p:nvPr/>
        </p:nvSpPr>
        <p:spPr>
          <a:xfrm>
            <a:off x="3152381" y="2967335"/>
            <a:ext cx="283923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5400" b="1" cap="none" spc="0" dirty="0" smtClean="0">
                <a:ln/>
                <a:solidFill>
                  <a:srgbClr val="00B0F0"/>
                </a:solidFill>
                <a:effectLst/>
              </a:rPr>
              <a:t>Thanks!</a:t>
            </a:r>
            <a:endParaRPr lang="pt-BR" sz="5400" b="1" cap="none" spc="0" dirty="0">
              <a:ln/>
              <a:solidFill>
                <a:srgbClr val="00B0F0"/>
              </a:solidFill>
              <a:effectLst/>
            </a:endParaRPr>
          </a:p>
        </p:txBody>
      </p:sp>
    </p:spTree>
    <p:extLst>
      <p:ext uri="{BB962C8B-B14F-4D97-AF65-F5344CB8AC3E}">
        <p14:creationId xmlns:p14="http://schemas.microsoft.com/office/powerpoint/2010/main" val="2947188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solidFill>
                  <a:schemeClr val="tx1">
                    <a:lumMod val="75000"/>
                    <a:lumOff val="25000"/>
                  </a:schemeClr>
                </a:solidFill>
              </a:rPr>
              <a:t>First round of </a:t>
            </a:r>
            <a:r>
              <a:rPr lang="it-IT" sz="3200" b="1" dirty="0" err="1" smtClean="0">
                <a:solidFill>
                  <a:schemeClr val="tx1">
                    <a:lumMod val="75000"/>
                    <a:lumOff val="25000"/>
                  </a:schemeClr>
                </a:solidFill>
              </a:rPr>
              <a:t>census</a:t>
            </a:r>
            <a:r>
              <a:rPr lang="it-IT" sz="3200" b="1" dirty="0" smtClean="0">
                <a:solidFill>
                  <a:schemeClr val="tx1">
                    <a:lumMod val="75000"/>
                    <a:lumOff val="25000"/>
                  </a:schemeClr>
                </a:solidFill>
              </a:rPr>
              <a:t> </a:t>
            </a:r>
            <a:r>
              <a:rPr lang="it-IT" sz="3200" b="1" dirty="0" err="1" smtClean="0">
                <a:solidFill>
                  <a:schemeClr val="tx1">
                    <a:lumMod val="75000"/>
                    <a:lumOff val="25000"/>
                  </a:schemeClr>
                </a:solidFill>
              </a:rPr>
              <a:t>modernisation</a:t>
            </a:r>
            <a:endParaRPr lang="it-IT" sz="3200" b="1" dirty="0">
              <a:solidFill>
                <a:schemeClr val="tx1">
                  <a:lumMod val="75000"/>
                  <a:lumOff val="25000"/>
                </a:schemeClr>
              </a:solidFill>
            </a:endParaRPr>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33970154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767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asellaDiTesto 4"/>
          <p:cNvSpPr txBox="1">
            <a:spLocks noChangeArrowheads="1"/>
          </p:cNvSpPr>
          <p:nvPr/>
        </p:nvSpPr>
        <p:spPr bwMode="auto">
          <a:xfrm>
            <a:off x="682624" y="362892"/>
            <a:ext cx="753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it-IT" altLang="it-IT" sz="2400" b="1" dirty="0" smtClean="0">
                <a:solidFill>
                  <a:srgbClr val="FF0000"/>
                </a:solidFill>
              </a:rPr>
              <a:t>Beyond 2011</a:t>
            </a:r>
            <a:endParaRPr lang="it-IT" altLang="it-IT" sz="2400" b="1" dirty="0">
              <a:solidFill>
                <a:srgbClr val="FF0000"/>
              </a:solidFill>
            </a:endParaRPr>
          </a:p>
        </p:txBody>
      </p:sp>
      <p:sp>
        <p:nvSpPr>
          <p:cNvPr id="15364" name="Text Box 8"/>
          <p:cNvSpPr txBox="1">
            <a:spLocks noChangeArrowheads="1"/>
          </p:cNvSpPr>
          <p:nvPr/>
        </p:nvSpPr>
        <p:spPr bwMode="auto">
          <a:xfrm>
            <a:off x="682625" y="1330325"/>
            <a:ext cx="778510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defTabSz="914400" eaLnBrk="1" hangingPunct="1">
              <a:spcAft>
                <a:spcPct val="20000"/>
              </a:spcAft>
            </a:pPr>
            <a:endParaRPr lang="it-IT" altLang="it-IT" sz="2800">
              <a:solidFill>
                <a:srgbClr val="5F5F5F"/>
              </a:solidFill>
            </a:endParaRPr>
          </a:p>
          <a:p>
            <a:pPr algn="just" defTabSz="914400" eaLnBrk="1" hangingPunct="1">
              <a:spcAft>
                <a:spcPct val="20000"/>
              </a:spcAft>
            </a:pPr>
            <a:endParaRPr lang="it-IT" altLang="it-IT" sz="2800">
              <a:solidFill>
                <a:srgbClr val="5F5F5F"/>
              </a:solidFill>
            </a:endParaRPr>
          </a:p>
          <a:p>
            <a:pPr algn="just" defTabSz="914400" eaLnBrk="1" hangingPunct="1">
              <a:spcAft>
                <a:spcPct val="20000"/>
              </a:spcAft>
            </a:pPr>
            <a:endParaRPr lang="it-IT" altLang="it-IT" sz="2800">
              <a:solidFill>
                <a:srgbClr val="5F5F5F"/>
              </a:solidFill>
            </a:endParaRPr>
          </a:p>
          <a:p>
            <a:pPr algn="just" defTabSz="914400" eaLnBrk="1" hangingPunct="1">
              <a:spcAft>
                <a:spcPct val="20000"/>
              </a:spcAft>
            </a:pPr>
            <a:endParaRPr lang="it-IT" altLang="it-IT" sz="2800">
              <a:solidFill>
                <a:srgbClr val="5F5F5F"/>
              </a:solidFill>
            </a:endParaRPr>
          </a:p>
          <a:p>
            <a:pPr algn="just" defTabSz="914400" eaLnBrk="1" hangingPunct="1">
              <a:spcAft>
                <a:spcPct val="20000"/>
              </a:spcAft>
            </a:pPr>
            <a:r>
              <a:rPr lang="it-IT" altLang="it-IT">
                <a:solidFill>
                  <a:srgbClr val="5F5F5F"/>
                </a:solidFill>
              </a:rPr>
              <a:t>.</a:t>
            </a:r>
          </a:p>
          <a:p>
            <a:pPr algn="just" defTabSz="914400" eaLnBrk="1" hangingPunct="1">
              <a:spcAft>
                <a:spcPct val="20000"/>
              </a:spcAft>
            </a:pPr>
            <a:endParaRPr lang="it-IT" altLang="it-IT" b="1">
              <a:solidFill>
                <a:srgbClr val="5F5F5F"/>
              </a:solidFill>
            </a:endParaRPr>
          </a:p>
          <a:p>
            <a:pPr algn="just" defTabSz="914400" eaLnBrk="1" hangingPunct="1">
              <a:spcAft>
                <a:spcPct val="20000"/>
              </a:spcAft>
              <a:buFont typeface="Symbol" pitchFamily="18" charset="2"/>
              <a:buNone/>
            </a:pPr>
            <a:endParaRPr lang="it-IT" altLang="it-IT">
              <a:solidFill>
                <a:srgbClr val="5F5F5F"/>
              </a:solidFill>
            </a:endParaRPr>
          </a:p>
          <a:p>
            <a:pPr algn="just" defTabSz="914400" eaLnBrk="1" hangingPunct="1">
              <a:spcAft>
                <a:spcPct val="20000"/>
              </a:spcAft>
              <a:buFont typeface="Symbol" pitchFamily="18" charset="2"/>
              <a:buNone/>
            </a:pPr>
            <a:endParaRPr lang="it-IT" altLang="it-IT" sz="1600">
              <a:solidFill>
                <a:srgbClr val="5F5F5F"/>
              </a:solidFill>
            </a:endParaRPr>
          </a:p>
          <a:p>
            <a:pPr algn="just" defTabSz="914400" eaLnBrk="1" hangingPunct="1">
              <a:spcAft>
                <a:spcPct val="20000"/>
              </a:spcAft>
              <a:buFont typeface="Symbol" pitchFamily="18" charset="2"/>
              <a:buNone/>
            </a:pPr>
            <a:endParaRPr lang="it-IT" altLang="it-IT" sz="1600">
              <a:solidFill>
                <a:srgbClr val="5F5F5F"/>
              </a:solidFill>
            </a:endParaRPr>
          </a:p>
          <a:p>
            <a:pPr algn="just" defTabSz="914400" eaLnBrk="1" hangingPunct="1">
              <a:spcAft>
                <a:spcPct val="20000"/>
              </a:spcAft>
              <a:buFont typeface="Symbol" pitchFamily="18" charset="2"/>
              <a:buNone/>
            </a:pPr>
            <a:r>
              <a:rPr lang="it-IT" altLang="it-IT" sz="1600" b="1">
                <a:solidFill>
                  <a:srgbClr val="5F5F5F"/>
                </a:solidFill>
              </a:rPr>
              <a:t> </a:t>
            </a:r>
          </a:p>
        </p:txBody>
      </p:sp>
      <p:pic>
        <p:nvPicPr>
          <p:cNvPr id="11" name="Immagin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719" y="787026"/>
            <a:ext cx="8686800" cy="2837538"/>
          </a:xfrm>
          <a:prstGeom prst="rect">
            <a:avLst/>
          </a:prstGeom>
        </p:spPr>
      </p:pic>
      <p:graphicFrame>
        <p:nvGraphicFramePr>
          <p:cNvPr id="4" name="Diagram 3"/>
          <p:cNvGraphicFramePr/>
          <p:nvPr>
            <p:extLst>
              <p:ext uri="{D42A27DB-BD31-4B8C-83A1-F6EECF244321}">
                <p14:modId xmlns:p14="http://schemas.microsoft.com/office/powerpoint/2010/main" val="1683492955"/>
              </p:ext>
            </p:extLst>
          </p:nvPr>
        </p:nvGraphicFramePr>
        <p:xfrm>
          <a:off x="436727" y="3985146"/>
          <a:ext cx="8522791" cy="22058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05172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Segnaposto immagine 1"/>
          <p:cNvPicPr>
            <a:picLocks noGrp="1"/>
          </p:cNvPicPr>
          <p:nvPr>
            <p:ph type="pic" sz="quarter" idx="4294967295"/>
          </p:nvPr>
        </p:nvPicPr>
        <p:blipFill>
          <a:blip r:embed="rId4">
            <a:lum bright="40000"/>
            <a:extLst>
              <a:ext uri="{28A0092B-C50C-407E-A947-70E740481C1C}">
                <a14:useLocalDpi xmlns:a14="http://schemas.microsoft.com/office/drawing/2010/main" val="0"/>
              </a:ext>
            </a:extLst>
          </a:blip>
          <a:srcRect/>
          <a:stretch>
            <a:fillRect/>
          </a:stretch>
        </p:blipFill>
        <p:spPr>
          <a:xfrm>
            <a:off x="4259580" y="511467"/>
            <a:ext cx="4427220" cy="4648200"/>
          </a:xfrm>
          <a:prstGeom prst="rect">
            <a:avLst/>
          </a:prstGeom>
        </p:spPr>
      </p:pic>
      <p:sp>
        <p:nvSpPr>
          <p:cNvPr id="83970" name="CasellaDiTesto 2"/>
          <p:cNvSpPr txBox="1">
            <a:spLocks noChangeArrowheads="1"/>
          </p:cNvSpPr>
          <p:nvPr/>
        </p:nvSpPr>
        <p:spPr bwMode="auto">
          <a:xfrm>
            <a:off x="12700" y="12700"/>
            <a:ext cx="127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it-IT"/>
          </a:p>
        </p:txBody>
      </p:sp>
      <p:sp>
        <p:nvSpPr>
          <p:cNvPr id="83971" name="CasellaDiTesto 3"/>
          <p:cNvSpPr txBox="1">
            <a:spLocks noChangeArrowheads="1"/>
          </p:cNvSpPr>
          <p:nvPr/>
        </p:nvSpPr>
        <p:spPr bwMode="auto">
          <a:xfrm>
            <a:off x="12700" y="12700"/>
            <a:ext cx="127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it-IT"/>
          </a:p>
        </p:txBody>
      </p:sp>
      <p:sp>
        <p:nvSpPr>
          <p:cNvPr id="83972" name="CasellaDiTesto 7"/>
          <p:cNvSpPr txBox="1">
            <a:spLocks noChangeArrowheads="1"/>
          </p:cNvSpPr>
          <p:nvPr/>
        </p:nvSpPr>
        <p:spPr bwMode="auto">
          <a:xfrm>
            <a:off x="12700" y="12700"/>
            <a:ext cx="127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it-IT"/>
          </a:p>
        </p:txBody>
      </p:sp>
      <p:sp>
        <p:nvSpPr>
          <p:cNvPr id="83973" name="CasellaDiTesto 8"/>
          <p:cNvSpPr txBox="1">
            <a:spLocks noChangeArrowheads="1"/>
          </p:cNvSpPr>
          <p:nvPr/>
        </p:nvSpPr>
        <p:spPr bwMode="auto">
          <a:xfrm>
            <a:off x="12700" y="12700"/>
            <a:ext cx="127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it-IT"/>
          </a:p>
        </p:txBody>
      </p:sp>
      <p:sp>
        <p:nvSpPr>
          <p:cNvPr id="83974" name="CasellaDiTesto 9"/>
          <p:cNvSpPr txBox="1">
            <a:spLocks noChangeArrowheads="1"/>
          </p:cNvSpPr>
          <p:nvPr/>
        </p:nvSpPr>
        <p:spPr bwMode="auto">
          <a:xfrm>
            <a:off x="12700" y="12700"/>
            <a:ext cx="127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it-IT"/>
          </a:p>
        </p:txBody>
      </p:sp>
      <p:sp>
        <p:nvSpPr>
          <p:cNvPr id="83975" name="CasellaDiTesto 10"/>
          <p:cNvSpPr txBox="1">
            <a:spLocks noChangeArrowheads="1"/>
          </p:cNvSpPr>
          <p:nvPr/>
        </p:nvSpPr>
        <p:spPr bwMode="auto">
          <a:xfrm>
            <a:off x="12700" y="12700"/>
            <a:ext cx="127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it-IT"/>
          </a:p>
        </p:txBody>
      </p:sp>
      <p:sp>
        <p:nvSpPr>
          <p:cNvPr id="83976" name="CasellaDiTesto 11"/>
          <p:cNvSpPr txBox="1">
            <a:spLocks noChangeArrowheads="1"/>
          </p:cNvSpPr>
          <p:nvPr/>
        </p:nvSpPr>
        <p:spPr bwMode="auto">
          <a:xfrm>
            <a:off x="12700" y="12700"/>
            <a:ext cx="127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it-IT"/>
          </a:p>
        </p:txBody>
      </p:sp>
      <p:graphicFrame>
        <p:nvGraphicFramePr>
          <p:cNvPr id="3" name="Diagramma 2"/>
          <p:cNvGraphicFramePr/>
          <p:nvPr>
            <p:extLst>
              <p:ext uri="{D42A27DB-BD31-4B8C-83A1-F6EECF244321}">
                <p14:modId xmlns:p14="http://schemas.microsoft.com/office/powerpoint/2010/main" val="3954993904"/>
              </p:ext>
            </p:extLst>
          </p:nvPr>
        </p:nvGraphicFramePr>
        <p:xfrm>
          <a:off x="849948" y="1341120"/>
          <a:ext cx="7387272" cy="412555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Titolo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3200" b="1" dirty="0" smtClean="0">
                <a:solidFill>
                  <a:schemeClr val="tx1">
                    <a:lumMod val="75000"/>
                    <a:lumOff val="25000"/>
                  </a:schemeClr>
                </a:solidFill>
              </a:rPr>
              <a:t>Second round of </a:t>
            </a:r>
            <a:r>
              <a:rPr lang="it-IT" sz="3200" b="1" dirty="0" err="1" smtClean="0">
                <a:solidFill>
                  <a:schemeClr val="tx1">
                    <a:lumMod val="75000"/>
                    <a:lumOff val="25000"/>
                  </a:schemeClr>
                </a:solidFill>
              </a:rPr>
              <a:t>census</a:t>
            </a:r>
            <a:r>
              <a:rPr lang="it-IT" sz="3200" b="1" dirty="0" smtClean="0">
                <a:solidFill>
                  <a:schemeClr val="tx1">
                    <a:lumMod val="75000"/>
                    <a:lumOff val="25000"/>
                  </a:schemeClr>
                </a:solidFill>
              </a:rPr>
              <a:t> </a:t>
            </a:r>
            <a:r>
              <a:rPr lang="it-IT" sz="3200" b="1" dirty="0" err="1" smtClean="0">
                <a:solidFill>
                  <a:schemeClr val="tx1">
                    <a:lumMod val="75000"/>
                    <a:lumOff val="25000"/>
                  </a:schemeClr>
                </a:solidFill>
              </a:rPr>
              <a:t>modernization</a:t>
            </a:r>
            <a:endParaRPr lang="it-IT" sz="3200" b="1" dirty="0">
              <a:solidFill>
                <a:schemeClr val="tx1">
                  <a:lumMod val="75000"/>
                  <a:lumOff val="25000"/>
                </a:schemeClr>
              </a:solidFill>
            </a:endParaRPr>
          </a:p>
        </p:txBody>
      </p:sp>
    </p:spTree>
    <p:custDataLst>
      <p:tags r:id="rId1"/>
    </p:custDataLst>
    <p:extLst>
      <p:ext uri="{BB962C8B-B14F-4D97-AF65-F5344CB8AC3E}">
        <p14:creationId xmlns:p14="http://schemas.microsoft.com/office/powerpoint/2010/main" val="4648738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790075002"/>
              </p:ext>
            </p:extLst>
          </p:nvPr>
        </p:nvGraphicFramePr>
        <p:xfrm>
          <a:off x="662940" y="1082040"/>
          <a:ext cx="7292340" cy="47424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28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4514640" y="2043890"/>
            <a:ext cx="3811036" cy="3200876"/>
          </a:xfrm>
          <a:prstGeom prst="rect">
            <a:avLst/>
          </a:prstGeom>
          <a:noFill/>
        </p:spPr>
        <p:txBody>
          <a:bodyPr wrap="square" rtlCol="0">
            <a:spAutoFit/>
          </a:bodyPr>
          <a:lstStyle/>
          <a:p>
            <a:r>
              <a:rPr lang="en-US" sz="2000" dirty="0" smtClean="0"/>
              <a:t>C Objective</a:t>
            </a:r>
            <a:endParaRPr lang="it-IT" sz="2000" dirty="0">
              <a:solidFill>
                <a:schemeClr val="tx1">
                  <a:lumMod val="75000"/>
                  <a:lumOff val="25000"/>
                </a:schemeClr>
              </a:solidFill>
            </a:endParaRPr>
          </a:p>
          <a:p>
            <a:endParaRPr lang="it-IT" sz="1000" dirty="0" smtClean="0">
              <a:solidFill>
                <a:schemeClr val="tx1">
                  <a:lumMod val="75000"/>
                  <a:lumOff val="25000"/>
                </a:schemeClr>
              </a:solidFill>
            </a:endParaRPr>
          </a:p>
          <a:p>
            <a:pPr lvl="0"/>
            <a:r>
              <a:rPr lang="en-US" dirty="0" smtClean="0"/>
              <a:t>Counting resident population and </a:t>
            </a:r>
            <a:r>
              <a:rPr lang="en-US" dirty="0"/>
              <a:t>producing </a:t>
            </a:r>
            <a:r>
              <a:rPr lang="en-US" dirty="0" smtClean="0"/>
              <a:t>data on the demographic </a:t>
            </a:r>
            <a:r>
              <a:rPr lang="en-US" dirty="0"/>
              <a:t>structure of population and </a:t>
            </a:r>
            <a:r>
              <a:rPr lang="en-US" dirty="0" smtClean="0"/>
              <a:t>households;  </a:t>
            </a:r>
            <a:endParaRPr lang="it-IT" dirty="0"/>
          </a:p>
          <a:p>
            <a:r>
              <a:rPr lang="en-US" dirty="0"/>
              <a:t> </a:t>
            </a:r>
            <a:endParaRPr lang="it-IT" dirty="0"/>
          </a:p>
          <a:p>
            <a:endParaRPr lang="it-IT" sz="1600" dirty="0" smtClean="0">
              <a:solidFill>
                <a:schemeClr val="tx1">
                  <a:lumMod val="75000"/>
                  <a:lumOff val="25000"/>
                </a:schemeClr>
              </a:solidFill>
            </a:endParaRPr>
          </a:p>
          <a:p>
            <a:r>
              <a:rPr lang="en-US" sz="2000" dirty="0"/>
              <a:t>D </a:t>
            </a:r>
            <a:r>
              <a:rPr lang="en-US" sz="2000" dirty="0" smtClean="0"/>
              <a:t>objective</a:t>
            </a:r>
            <a:endParaRPr lang="it-IT" sz="2000" dirty="0">
              <a:solidFill>
                <a:schemeClr val="tx1">
                  <a:lumMod val="75000"/>
                  <a:lumOff val="25000"/>
                </a:schemeClr>
              </a:solidFill>
            </a:endParaRPr>
          </a:p>
          <a:p>
            <a:endParaRPr lang="it-IT" sz="1000" dirty="0">
              <a:solidFill>
                <a:schemeClr val="tx1">
                  <a:lumMod val="75000"/>
                  <a:lumOff val="25000"/>
                </a:schemeClr>
              </a:solidFill>
            </a:endParaRPr>
          </a:p>
          <a:p>
            <a:r>
              <a:rPr lang="en-US" dirty="0" smtClean="0"/>
              <a:t>Producing socio-economic </a:t>
            </a:r>
            <a:r>
              <a:rPr lang="en-US" dirty="0"/>
              <a:t>census </a:t>
            </a:r>
            <a:r>
              <a:rPr lang="en-US" dirty="0" smtClean="0"/>
              <a:t>data</a:t>
            </a:r>
            <a:endParaRPr lang="it-IT" dirty="0">
              <a:solidFill>
                <a:schemeClr val="tx1">
                  <a:lumMod val="75000"/>
                  <a:lumOff val="25000"/>
                </a:schemeClr>
              </a:solidFill>
            </a:endParaRPr>
          </a:p>
        </p:txBody>
      </p:sp>
      <p:sp>
        <p:nvSpPr>
          <p:cNvPr id="3" name="CasellaDiTesto 2"/>
          <p:cNvSpPr txBox="1"/>
          <p:nvPr/>
        </p:nvSpPr>
        <p:spPr>
          <a:xfrm>
            <a:off x="682196" y="593325"/>
            <a:ext cx="7538462" cy="461665"/>
          </a:xfrm>
          <a:prstGeom prst="rect">
            <a:avLst/>
          </a:prstGeom>
          <a:noFill/>
        </p:spPr>
        <p:txBody>
          <a:bodyPr wrap="square" rtlCol="0">
            <a:spAutoFit/>
          </a:bodyPr>
          <a:lstStyle/>
          <a:p>
            <a:r>
              <a:rPr lang="it-IT" sz="2400" b="1" dirty="0" smtClean="0">
                <a:solidFill>
                  <a:srgbClr val="FF0000"/>
                </a:solidFill>
              </a:rPr>
              <a:t>C and D </a:t>
            </a:r>
            <a:r>
              <a:rPr lang="it-IT" sz="2400" b="1" dirty="0" err="1" smtClean="0">
                <a:solidFill>
                  <a:srgbClr val="FF0000"/>
                </a:solidFill>
              </a:rPr>
              <a:t>objective</a:t>
            </a:r>
            <a:endParaRPr lang="it-IT" sz="2400" b="1" dirty="0">
              <a:solidFill>
                <a:srgbClr val="FF0000"/>
              </a:solidFill>
            </a:endParaRPr>
          </a:p>
        </p:txBody>
      </p:sp>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679" y="1798264"/>
            <a:ext cx="3581400" cy="4000500"/>
          </a:xfrm>
          <a:prstGeom prst="rect">
            <a:avLst/>
          </a:prstGeom>
        </p:spPr>
      </p:pic>
    </p:spTree>
    <p:extLst>
      <p:ext uri="{BB962C8B-B14F-4D97-AF65-F5344CB8AC3E}">
        <p14:creationId xmlns:p14="http://schemas.microsoft.com/office/powerpoint/2010/main" val="2097346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olo 1"/>
          <p:cNvSpPr>
            <a:spLocks noGrp="1"/>
          </p:cNvSpPr>
          <p:nvPr>
            <p:ph type="title"/>
          </p:nvPr>
        </p:nvSpPr>
        <p:spPr bwMode="auto">
          <a:xfrm>
            <a:off x="457200" y="511175"/>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fontAlgn="auto">
              <a:spcAft>
                <a:spcPts val="0"/>
              </a:spcAft>
              <a:defRPr/>
            </a:pPr>
            <a:r>
              <a:rPr lang="it-IT" altLang="it-IT" sz="2800" b="1" dirty="0" smtClean="0">
                <a:solidFill>
                  <a:srgbClr val="FF0000"/>
                </a:solidFill>
              </a:rPr>
              <a:t>System of registers continuously updated to increase census data quality</a:t>
            </a:r>
          </a:p>
        </p:txBody>
      </p:sp>
      <p:sp>
        <p:nvSpPr>
          <p:cNvPr id="2" name="Segnaposto contenuto 1"/>
          <p:cNvSpPr>
            <a:spLocks noGrp="1"/>
          </p:cNvSpPr>
          <p:nvPr>
            <p:ph idx="1"/>
          </p:nvPr>
        </p:nvSpPr>
        <p:spPr>
          <a:xfrm>
            <a:off x="4940491" y="1654175"/>
            <a:ext cx="3746309" cy="4525963"/>
          </a:xfrm>
        </p:spPr>
        <p:txBody>
          <a:bodyPr/>
          <a:lstStyle/>
          <a:p>
            <a:r>
              <a:rPr lang="it-IT" sz="2400" dirty="0"/>
              <a:t>B</a:t>
            </a:r>
            <a:r>
              <a:rPr lang="it-IT" sz="2400" dirty="0" smtClean="0"/>
              <a:t>ase </a:t>
            </a:r>
            <a:r>
              <a:rPr lang="it-IT" sz="2400" dirty="0" err="1" smtClean="0"/>
              <a:t>registers</a:t>
            </a:r>
            <a:r>
              <a:rPr lang="it-IT" sz="2400" dirty="0" smtClean="0"/>
              <a:t> </a:t>
            </a:r>
            <a:r>
              <a:rPr lang="it-IT" sz="2400" dirty="0" err="1" smtClean="0"/>
              <a:t>linked</a:t>
            </a:r>
            <a:r>
              <a:rPr lang="it-IT" sz="2400" dirty="0" smtClean="0"/>
              <a:t> </a:t>
            </a:r>
            <a:r>
              <a:rPr lang="it-IT" sz="2400" dirty="0" err="1" smtClean="0"/>
              <a:t>together</a:t>
            </a:r>
            <a:r>
              <a:rPr lang="it-IT" sz="2400" dirty="0" smtClean="0"/>
              <a:t> </a:t>
            </a:r>
            <a:r>
              <a:rPr lang="it-IT" sz="2400" dirty="0" err="1" smtClean="0"/>
              <a:t>at</a:t>
            </a:r>
            <a:r>
              <a:rPr lang="it-IT" sz="2400" dirty="0" smtClean="0"/>
              <a:t> </a:t>
            </a:r>
            <a:r>
              <a:rPr lang="it-IT" sz="2400" dirty="0" err="1" smtClean="0"/>
              <a:t>unit</a:t>
            </a:r>
            <a:r>
              <a:rPr lang="it-IT" sz="2400" dirty="0" smtClean="0"/>
              <a:t> </a:t>
            </a:r>
            <a:r>
              <a:rPr lang="it-IT" sz="2400" dirty="0" err="1" smtClean="0"/>
              <a:t>level</a:t>
            </a:r>
            <a:r>
              <a:rPr lang="it-IT" sz="2400" dirty="0" smtClean="0"/>
              <a:t>.</a:t>
            </a:r>
          </a:p>
          <a:p>
            <a:r>
              <a:rPr lang="it-IT" sz="2400" dirty="0" err="1" smtClean="0"/>
              <a:t>Continuous</a:t>
            </a:r>
            <a:r>
              <a:rPr lang="it-IT" sz="2400" dirty="0" smtClean="0"/>
              <a:t> update by administrative sources and coordinated</a:t>
            </a:r>
            <a:r>
              <a:rPr lang="it-IT" sz="2400" dirty="0"/>
              <a:t> </a:t>
            </a:r>
            <a:r>
              <a:rPr lang="it-IT" sz="2400" dirty="0" smtClean="0"/>
              <a:t>surveys.</a:t>
            </a:r>
          </a:p>
          <a:p>
            <a:r>
              <a:rPr lang="it-IT" sz="2400" dirty="0" err="1" smtClean="0"/>
              <a:t>Quality</a:t>
            </a:r>
            <a:r>
              <a:rPr lang="it-IT" sz="2400" dirty="0" smtClean="0"/>
              <a:t> </a:t>
            </a:r>
            <a:r>
              <a:rPr lang="it-IT" sz="2400" dirty="0" err="1" smtClean="0"/>
              <a:t>methods</a:t>
            </a:r>
            <a:r>
              <a:rPr lang="it-IT" sz="2400" dirty="0" smtClean="0"/>
              <a:t> to </a:t>
            </a:r>
            <a:r>
              <a:rPr lang="it-IT" sz="2400" dirty="0" err="1" smtClean="0"/>
              <a:t>correct</a:t>
            </a:r>
            <a:r>
              <a:rPr lang="it-IT" sz="2400" dirty="0" smtClean="0"/>
              <a:t> data.</a:t>
            </a:r>
          </a:p>
          <a:p>
            <a:pPr marL="0" indent="0">
              <a:buNone/>
            </a:pPr>
            <a:endParaRPr lang="it-IT" dirty="0" smtClean="0"/>
          </a:p>
          <a:p>
            <a:endParaRPr lang="it-IT" dirty="0"/>
          </a:p>
        </p:txBody>
      </p:sp>
      <p:graphicFrame>
        <p:nvGraphicFramePr>
          <p:cNvPr id="4" name="Diagram 3"/>
          <p:cNvGraphicFramePr/>
          <p:nvPr>
            <p:extLst>
              <p:ext uri="{D42A27DB-BD31-4B8C-83A1-F6EECF244321}">
                <p14:modId xmlns:p14="http://schemas.microsoft.com/office/powerpoint/2010/main" val="2118197793"/>
              </p:ext>
            </p:extLst>
          </p:nvPr>
        </p:nvGraphicFramePr>
        <p:xfrm>
          <a:off x="1061114" y="1489987"/>
          <a:ext cx="329366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4621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82196" y="593325"/>
            <a:ext cx="7538462" cy="461665"/>
          </a:xfrm>
          <a:prstGeom prst="rect">
            <a:avLst/>
          </a:prstGeom>
          <a:noFill/>
        </p:spPr>
        <p:txBody>
          <a:bodyPr wrap="square" rtlCol="0">
            <a:spAutoFit/>
          </a:bodyPr>
          <a:lstStyle/>
          <a:p>
            <a:r>
              <a:rPr lang="it-IT" sz="2400" b="1" dirty="0" err="1" smtClean="0">
                <a:solidFill>
                  <a:srgbClr val="FF0000"/>
                </a:solidFill>
              </a:rPr>
              <a:t>Methodological</a:t>
            </a:r>
            <a:r>
              <a:rPr lang="it-IT" sz="2400" b="1" dirty="0" smtClean="0">
                <a:solidFill>
                  <a:srgbClr val="FF0000"/>
                </a:solidFill>
              </a:rPr>
              <a:t> </a:t>
            </a:r>
            <a:r>
              <a:rPr lang="it-IT" sz="2400" b="1" dirty="0" err="1" smtClean="0">
                <a:solidFill>
                  <a:srgbClr val="FF0000"/>
                </a:solidFill>
              </a:rPr>
              <a:t>challenges</a:t>
            </a:r>
            <a:r>
              <a:rPr lang="it-IT" sz="2400" b="1" dirty="0" smtClean="0">
                <a:solidFill>
                  <a:srgbClr val="FF0000"/>
                </a:solidFill>
              </a:rPr>
              <a:t> </a:t>
            </a:r>
          </a:p>
        </p:txBody>
      </p:sp>
      <p:graphicFrame>
        <p:nvGraphicFramePr>
          <p:cNvPr id="11" name="Diagramma 10"/>
          <p:cNvGraphicFramePr/>
          <p:nvPr>
            <p:extLst>
              <p:ext uri="{D42A27DB-BD31-4B8C-83A1-F6EECF244321}">
                <p14:modId xmlns:p14="http://schemas.microsoft.com/office/powerpoint/2010/main" val="3657612321"/>
              </p:ext>
            </p:extLst>
          </p:nvPr>
        </p:nvGraphicFramePr>
        <p:xfrm>
          <a:off x="458862" y="1272619"/>
          <a:ext cx="7761796" cy="57708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3219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What are we doing now?</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5721582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8682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BPICTUREIDS" val="0,2277,1744"/>
  <p:tag name="VBLAYOUTID" val="109153"/>
  <p:tag name="VBANIMATE" val="1"/>
</p:tagLst>
</file>

<file path=ppt/theme/theme1.xml><?xml version="1.0" encoding="utf-8"?>
<a:theme xmlns:a="http://schemas.openxmlformats.org/drawingml/2006/main" name="copertina">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2693</TotalTime>
  <Words>2298</Words>
  <Application>Microsoft Office PowerPoint</Application>
  <PresentationFormat>Presentazione su schermo (4:3)</PresentationFormat>
  <Paragraphs>180</Paragraphs>
  <Slides>15</Slides>
  <Notes>9</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copertina</vt:lpstr>
      <vt:lpstr>Presentazione standard di PowerPoint</vt:lpstr>
      <vt:lpstr>First round of census modernisation</vt:lpstr>
      <vt:lpstr>Presentazione standard di PowerPoint</vt:lpstr>
      <vt:lpstr>Presentazione standard di PowerPoint</vt:lpstr>
      <vt:lpstr>Presentazione standard di PowerPoint</vt:lpstr>
      <vt:lpstr>Presentazione standard di PowerPoint</vt:lpstr>
      <vt:lpstr>System of registers continuously updated to increase census data quality</vt:lpstr>
      <vt:lpstr>Presentazione standard di PowerPoint</vt:lpstr>
      <vt:lpstr>What are we doing now?</vt:lpstr>
      <vt:lpstr>What are we doing now?</vt:lpstr>
      <vt:lpstr>Pilot survey: preliminary results</vt:lpstr>
      <vt:lpstr>Presentazione standard di PowerPoint</vt:lpstr>
      <vt:lpstr>Presentazione standard di PowerPoint</vt:lpstr>
      <vt:lpstr>In conclusion: two main issues for the innovation of censuses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Bruna Tabanella</dc:creator>
  <cp:lastModifiedBy>utente</cp:lastModifiedBy>
  <cp:revision>140</cp:revision>
  <dcterms:created xsi:type="dcterms:W3CDTF">2012-12-11T11:00:35Z</dcterms:created>
  <dcterms:modified xsi:type="dcterms:W3CDTF">2015-09-30T07:42:16Z</dcterms:modified>
</cp:coreProperties>
</file>