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7" r:id="rId2"/>
    <p:sldId id="348" r:id="rId3"/>
    <p:sldId id="350" r:id="rId4"/>
    <p:sldId id="351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87A"/>
    <a:srgbClr val="0A2E6D"/>
    <a:srgbClr val="0A1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73" autoAdjust="0"/>
  </p:normalViewPr>
  <p:slideViewPr>
    <p:cSldViewPr>
      <p:cViewPr varScale="1">
        <p:scale>
          <a:sx n="96" d="100"/>
          <a:sy n="96" d="100"/>
        </p:scale>
        <p:origin x="-216" y="-90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8/31/2015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3432175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5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3" descr="Q:\UN Logo &amp; UNECE Logo\New UNECE Logo Horizontal\Logo Horizontal-PNG\UNECE Logo Landscape-black-no background-vec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44955"/>
            <a:ext cx="2593853" cy="7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467"/>
            <a:ext cx="1152128" cy="12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A1F5A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9572"/>
            <a:ext cx="1512168" cy="4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1" r:id="rId3"/>
    <p:sldLayoutId id="2147483650" r:id="rId4"/>
    <p:sldLayoutId id="2147483663" r:id="rId5"/>
    <p:sldLayoutId id="2147483665" r:id="rId6"/>
    <p:sldLayoutId id="2147483652" r:id="rId7"/>
    <p:sldLayoutId id="2147483666" r:id="rId8"/>
    <p:sldLayoutId id="2147483656" r:id="rId9"/>
    <p:sldLayoutId id="2147483657" r:id="rId10"/>
    <p:sldLayoutId id="2147483670" r:id="rId11"/>
    <p:sldLayoutId id="2147483671" r:id="rId12"/>
    <p:sldLayoutId id="2147483672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4280" y="116632"/>
            <a:ext cx="8712968" cy="56886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/>
              <a:t>Expert Forum for producers and users of climate change related </a:t>
            </a:r>
            <a:r>
              <a:rPr lang="en-US" sz="4000" dirty="0" smtClean="0"/>
              <a:t>statistics</a:t>
            </a:r>
          </a:p>
          <a:p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 smtClean="0">
                <a:solidFill>
                  <a:srgbClr val="0A387A"/>
                </a:solidFill>
              </a:rPr>
              <a:t>Building </a:t>
            </a:r>
            <a:r>
              <a:rPr lang="en-US" sz="4000" dirty="0">
                <a:solidFill>
                  <a:srgbClr val="0A387A"/>
                </a:solidFill>
              </a:rPr>
              <a:t>capacity to provide Climate Change related </a:t>
            </a:r>
            <a:r>
              <a:rPr lang="en-US" sz="4000" dirty="0" smtClean="0">
                <a:solidFill>
                  <a:srgbClr val="0A387A"/>
                </a:solidFill>
              </a:rPr>
              <a:t>Statistics</a:t>
            </a:r>
          </a:p>
          <a:p>
            <a:pPr algn="just"/>
            <a:endParaRPr lang="en-US" sz="2800" dirty="0" smtClean="0">
              <a:solidFill>
                <a:srgbClr val="0A387A"/>
              </a:solidFill>
            </a:endParaRP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How to improve capacity nationally and </a:t>
            </a:r>
            <a:r>
              <a:rPr lang="en-US" sz="2800" dirty="0" smtClean="0">
                <a:solidFill>
                  <a:srgbClr val="0070C0"/>
                </a:solidFill>
              </a:rPr>
              <a:t>internationally ?  – </a:t>
            </a:r>
            <a:r>
              <a:rPr lang="en-US" sz="2800" dirty="0">
                <a:solidFill>
                  <a:srgbClr val="0070C0"/>
                </a:solidFill>
              </a:rPr>
              <a:t>Angela Ferruzza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endParaRPr lang="en-US" sz="2800" dirty="0">
              <a:solidFill>
                <a:srgbClr val="0A387A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4280" y="5805264"/>
            <a:ext cx="6858000" cy="792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2-3 September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1053" y="692696"/>
            <a:ext cx="8229600" cy="762000"/>
          </a:xfrm>
        </p:spPr>
        <p:txBody>
          <a:bodyPr anchor="t"/>
          <a:lstStyle/>
          <a:p>
            <a:r>
              <a:rPr lang="en-US" sz="2800" dirty="0" smtClean="0"/>
              <a:t>The most important gaps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1" y="1484784"/>
            <a:ext cx="79350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priority data gaps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GHG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inventories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limate change-related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 ?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do you think 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access to existing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could be improved ?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475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improve capacity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datasets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produced by various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organizations?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475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475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develop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geospatial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statistics?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1053" y="692696"/>
            <a:ext cx="8229600" cy="762000"/>
          </a:xfrm>
        </p:spPr>
        <p:txBody>
          <a:bodyPr anchor="t"/>
          <a:lstStyle/>
          <a:p>
            <a:r>
              <a:rPr lang="en-US" sz="2800" dirty="0" smtClean="0"/>
              <a:t>Cooperation </a:t>
            </a:r>
            <a:r>
              <a:rPr lang="en-US" sz="2800" dirty="0"/>
              <a:t>among users and producers  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4846" y="1556792"/>
            <a:ext cx="79350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improve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organizations involved in climate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issues? 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possible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activities?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Who should be involved?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8863" indent="-342900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funding for capacity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1058863" indent="-342900">
              <a:buFont typeface="Arial" panose="020B0604020202020204" pitchFamily="34" charset="0"/>
              <a:buChar char="•"/>
              <a:tabLst>
                <a:tab pos="715963" algn="l"/>
              </a:tabLs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8863" indent="-342900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build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among statistical offices, inventory compilers, international statistical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organizations? Forums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 Expert groups ?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1053" y="692696"/>
            <a:ext cx="8229600" cy="762000"/>
          </a:xfrm>
        </p:spPr>
        <p:txBody>
          <a:bodyPr anchor="t"/>
          <a:lstStyle/>
          <a:p>
            <a:r>
              <a:rPr lang="en-US" sz="2800" dirty="0" smtClean="0"/>
              <a:t>New </a:t>
            </a:r>
            <a:r>
              <a:rPr lang="en-US" sz="2800" dirty="0"/>
              <a:t>expertise 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2194" y="2054973"/>
            <a:ext cx="7935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kind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expertise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for producers of climate data?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88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improve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work in NSOs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inside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NSS?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-PPT template_normalvi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UNECE-PPT template_normalview</Template>
  <TotalTime>1047</TotalTime>
  <Words>162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UNECE-PPT template_normalview</vt:lpstr>
      <vt:lpstr>PowerPoint Presentation</vt:lpstr>
      <vt:lpstr>The most important gaps</vt:lpstr>
      <vt:lpstr>Cooperation among users and producers  </vt:lpstr>
      <vt:lpstr>New expertise 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survey on large cases units</dc:title>
  <dc:creator>rpeltola</dc:creator>
  <cp:lastModifiedBy>Anu Peltola</cp:lastModifiedBy>
  <cp:revision>157</cp:revision>
  <dcterms:created xsi:type="dcterms:W3CDTF">2015-07-02T14:10:09Z</dcterms:created>
  <dcterms:modified xsi:type="dcterms:W3CDTF">2015-08-31T12:29:43Z</dcterms:modified>
</cp:coreProperties>
</file>