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85" r:id="rId4"/>
    <p:sldId id="286" r:id="rId5"/>
    <p:sldId id="282" r:id="rId6"/>
    <p:sldId id="297" r:id="rId7"/>
    <p:sldId id="294" r:id="rId8"/>
    <p:sldId id="293" r:id="rId9"/>
    <p:sldId id="284" r:id="rId10"/>
    <p:sldId id="295" r:id="rId11"/>
    <p:sldId id="283" r:id="rId12"/>
    <p:sldId id="288" r:id="rId13"/>
    <p:sldId id="279" r:id="rId14"/>
    <p:sldId id="296" r:id="rId15"/>
    <p:sldId id="271" r:id="rId16"/>
    <p:sldId id="287" r:id="rId17"/>
    <p:sldId id="292" r:id="rId18"/>
    <p:sldId id="289" r:id="rId19"/>
    <p:sldId id="290" r:id="rId20"/>
    <p:sldId id="291" r:id="rId21"/>
  </p:sldIdLst>
  <p:sldSz cx="9144000" cy="6858000" type="screen4x3"/>
  <p:notesSz cx="6797675" cy="9928225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81E"/>
    <a:srgbClr val="F0F5FD"/>
    <a:srgbClr val="E8F0F8"/>
    <a:srgbClr val="E6E6E6"/>
    <a:srgbClr val="DDDDDD"/>
    <a:srgbClr val="FFCC00"/>
    <a:srgbClr val="FF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85" autoAdjust="0"/>
    <p:restoredTop sz="95543" autoAdjust="0"/>
  </p:normalViewPr>
  <p:slideViewPr>
    <p:cSldViewPr showGuides="1">
      <p:cViewPr>
        <p:scale>
          <a:sx n="100" d="100"/>
          <a:sy n="100" d="100"/>
        </p:scale>
        <p:origin x="-396" y="-294"/>
      </p:cViewPr>
      <p:guideLst>
        <p:guide orient="horz" pos="2160"/>
        <p:guide orient="horz" pos="1117"/>
        <p:guide orient="horz" pos="2999"/>
        <p:guide orient="horz" pos="3884"/>
        <p:guide orient="horz" pos="3475"/>
        <p:guide pos="2880"/>
        <p:guide pos="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80" d="100"/>
          <a:sy n="80" d="100"/>
        </p:scale>
        <p:origin x="-2076" y="138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DDA704-1612-4ABB-88C0-D05903C310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801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4E9285-8B3B-48FD-A6D8-017BA635BB43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5829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F0D7E-AFB2-4172-8B70-423D62707626}" type="slidenum">
              <a:rPr lang="de-CH" smtClean="0"/>
              <a:pPr/>
              <a:t>1</a:t>
            </a:fld>
            <a:endParaRPr lang="de-CH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E9285-8B3B-48FD-A6D8-017BA635BB43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EFCA73-7ADB-4EAC-BCDB-F3FDBC41A572}" type="slidenum">
              <a:rPr lang="de-CH" smtClean="0"/>
              <a:pPr/>
              <a:t>11</a:t>
            </a:fld>
            <a:endParaRPr lang="de-CH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6463"/>
            <a:ext cx="5441950" cy="4467225"/>
          </a:xfrm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1704E171-E016-498E-9301-15B58D21D81C}" type="slidenum">
              <a:rPr lang="de-CH"/>
              <a:pPr/>
              <a:t>12</a:t>
            </a:fld>
            <a:endParaRPr lang="de-CH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/>
            <a:endParaRPr lang="en-GB" dirty="0" smtClean="0">
              <a:latin typeface="Arial" pitchFamily="34" charset="0"/>
              <a:ea typeface="ＭＳ Ｐゴシック" pitchFamily="48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DDEB58-CDF8-4A4E-AB0D-389E1657C44E}" type="slidenum">
              <a:rPr lang="de-CH" smtClean="0"/>
              <a:pPr/>
              <a:t>13</a:t>
            </a:fld>
            <a:endParaRPr lang="de-CH" smtClean="0"/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FA58D8-851D-4C81-826F-D6F4B7444853}" type="slidenum">
              <a:rPr lang="de-CH" sz="1200"/>
              <a:pPr algn="r"/>
              <a:t>13</a:t>
            </a:fld>
            <a:endParaRPr lang="de-CH" sz="1200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2525" cy="3721100"/>
          </a:xfrm>
          <a:ln/>
        </p:spPr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AE1B4A-52A8-4200-ACC3-E054E00B0330}" type="slidenum">
              <a:rPr lang="de-CH"/>
              <a:pPr/>
              <a:t>14</a:t>
            </a:fld>
            <a:endParaRPr lang="de-CH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fr-C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BAE482-8767-4A69-BD5C-137790FC476F}" type="slidenum">
              <a:rPr lang="de-CH" smtClean="0"/>
              <a:pPr/>
              <a:t>15</a:t>
            </a:fld>
            <a:endParaRPr lang="de-CH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4B0A1-E924-4691-83BC-9591A000CCA1}" type="slidenum">
              <a:rPr lang="de-CH"/>
              <a:pPr/>
              <a:t>16</a:t>
            </a:fld>
            <a:endParaRPr lang="de-CH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49825" cy="3711575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711700"/>
            <a:ext cx="4978400" cy="4471988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E9285-8B3B-48FD-A6D8-017BA635BB43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8177B-4201-4C4E-AA7A-1741632931A6}" type="slidenum">
              <a:rPr lang="de-CH" smtClean="0"/>
              <a:pPr/>
              <a:t>2</a:t>
            </a:fld>
            <a:endParaRPr lang="de-CH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en-US" dirty="0" smtClean="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endParaRPr lang="en-US" dirty="0" smtClean="0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BA368-7EAB-4E65-9BC3-EC3C56E7F7D2}" type="slidenum">
              <a:rPr lang="de-CH" smtClean="0"/>
              <a:pPr/>
              <a:t>3</a:t>
            </a:fld>
            <a:endParaRPr lang="de-CH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46650" cy="371157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1917"/>
            <a:ext cx="4979988" cy="4472490"/>
          </a:xfrm>
          <a:noFill/>
          <a:ln/>
        </p:spPr>
        <p:txBody>
          <a:bodyPr/>
          <a:lstStyle/>
          <a:p>
            <a:pPr eaLnBrk="1" hangingPunct="1"/>
            <a:endParaRPr lang="en-GB" dirty="0" smtClean="0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E9285-8B3B-48FD-A6D8-017BA635BB43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endParaRPr lang="en-GB" dirty="0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E9285-8B3B-48FD-A6D8-017BA635BB43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E9285-8B3B-48FD-A6D8-017BA635BB43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E9285-8B3B-48FD-A6D8-017BA635BB43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E9285-8B3B-48FD-A6D8-017BA635BB43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F3DFA-0B6C-4CA4-8916-80DD812811B4}" type="slidenum">
              <a:rPr lang="de-CH" smtClean="0"/>
              <a:pPr/>
              <a:t>9</a:t>
            </a:fld>
            <a:endParaRPr lang="de-CH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4" y="4715406"/>
            <a:ext cx="5438748" cy="4467471"/>
          </a:xfrm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4572000" y="387350"/>
            <a:ext cx="3581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sz="800">
                <a:latin typeface="Arial" charset="0"/>
              </a:rPr>
              <a:t>Federal Department of Home Affairs FDHA</a:t>
            </a:r>
            <a:r>
              <a:rPr lang="de-CH" sz="800">
                <a:latin typeface="Arial" charset="0"/>
              </a:rPr>
              <a:t/>
            </a:r>
            <a:br>
              <a:rPr lang="de-CH" sz="800">
                <a:latin typeface="Arial" charset="0"/>
              </a:rPr>
            </a:br>
            <a:r>
              <a:rPr lang="en-US" sz="800" b="1">
                <a:latin typeface="Arial" charset="0"/>
              </a:rPr>
              <a:t>Federal Statistical Office FSO</a:t>
            </a:r>
            <a:endParaRPr lang="de-CH" sz="800" b="1">
              <a:latin typeface="Arial" charset="0"/>
            </a:endParaRPr>
          </a:p>
        </p:txBody>
      </p:sp>
      <p:pic>
        <p:nvPicPr>
          <p:cNvPr id="5" name="Picture 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387350"/>
            <a:ext cx="19796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lnSpc>
                <a:spcPts val="6000"/>
              </a:lnSpc>
              <a:defRPr sz="5200"/>
            </a:lvl1pPr>
          </a:lstStyle>
          <a:p>
            <a:r>
              <a:rPr lang="en-GB"/>
              <a:t>Hier steht der Name der Präsentation geschrieben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218113"/>
            <a:ext cx="7429500" cy="1558925"/>
          </a:xfrm>
        </p:spPr>
        <p:txBody>
          <a:bodyPr/>
          <a:lstStyle>
            <a:lvl1pPr>
              <a:lnSpc>
                <a:spcPts val="3600"/>
              </a:lnSpc>
              <a:defRPr sz="3200"/>
            </a:lvl1pPr>
          </a:lstStyle>
          <a:p>
            <a:r>
              <a:rPr lang="en-GB"/>
              <a:t>Name des Autors</a:t>
            </a:r>
          </a:p>
          <a:p>
            <a:r>
              <a:rPr lang="en-GB"/>
              <a:t>Datum der Präsentation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92925" y="1268413"/>
            <a:ext cx="1865313" cy="48609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95400" y="1268413"/>
            <a:ext cx="5445125" cy="48609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295400" y="1268413"/>
            <a:ext cx="7462838" cy="48609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5400" y="2133600"/>
            <a:ext cx="3654425" cy="399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2225" y="2133600"/>
            <a:ext cx="3656013" cy="399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CA">
              <a:latin typeface="Arial" charset="0"/>
            </a:endParaRPr>
          </a:p>
        </p:txBody>
      </p:sp>
      <p:sp>
        <p:nvSpPr>
          <p:cNvPr id="3075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268413"/>
            <a:ext cx="74628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Der Titel kann einzeilig sein</a:t>
            </a:r>
          </a:p>
        </p:txBody>
      </p:sp>
      <p:sp>
        <p:nvSpPr>
          <p:cNvPr id="3076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133600"/>
            <a:ext cx="7462838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Um den </a:t>
            </a:r>
            <a:r>
              <a:rPr lang="en-GB" dirty="0" err="1" smtClean="0"/>
              <a:t>Fliesstext</a:t>
            </a:r>
            <a:r>
              <a:rPr lang="en-GB" dirty="0" smtClean="0"/>
              <a:t> </a:t>
            </a:r>
            <a:r>
              <a:rPr lang="en-GB" dirty="0" err="1" smtClean="0"/>
              <a:t>übersichtlich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halten</a:t>
            </a:r>
            <a:r>
              <a:rPr lang="en-GB" dirty="0" smtClean="0"/>
              <a:t>, </a:t>
            </a:r>
            <a:r>
              <a:rPr lang="en-GB" dirty="0" err="1" smtClean="0"/>
              <a:t>sollten</a:t>
            </a:r>
            <a:r>
              <a:rPr lang="en-GB" dirty="0" smtClean="0"/>
              <a:t> </a:t>
            </a:r>
            <a:r>
              <a:rPr lang="en-GB" dirty="0" err="1" smtClean="0"/>
              <a:t>Abschnitte</a:t>
            </a:r>
            <a:r>
              <a:rPr lang="en-GB" dirty="0" smtClean="0"/>
              <a:t> </a:t>
            </a:r>
            <a:r>
              <a:rPr lang="en-GB" dirty="0" err="1" smtClean="0"/>
              <a:t>gemacht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r>
              <a:rPr lang="en-GB" dirty="0" smtClean="0"/>
              <a:t>. </a:t>
            </a:r>
            <a:r>
              <a:rPr lang="en-GB" dirty="0" err="1" smtClean="0"/>
              <a:t>Diese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r>
              <a:rPr lang="en-GB" dirty="0" smtClean="0"/>
              <a:t> </a:t>
            </a:r>
            <a:r>
              <a:rPr lang="en-GB" dirty="0" err="1" smtClean="0"/>
              <a:t>zur</a:t>
            </a:r>
            <a:r>
              <a:rPr lang="en-GB" dirty="0" smtClean="0"/>
              <a:t> </a:t>
            </a:r>
            <a:r>
              <a:rPr lang="en-GB" dirty="0" err="1" smtClean="0"/>
              <a:t>besseren</a:t>
            </a:r>
            <a:r>
              <a:rPr lang="en-GB" dirty="0" smtClean="0"/>
              <a:t> </a:t>
            </a:r>
            <a:r>
              <a:rPr lang="en-GB" dirty="0" err="1" smtClean="0"/>
              <a:t>Lesbarkeit</a:t>
            </a:r>
            <a:r>
              <a:rPr lang="en-GB" dirty="0" smtClean="0"/>
              <a:t> </a:t>
            </a:r>
            <a:r>
              <a:rPr lang="en-GB" dirty="0" err="1" smtClean="0"/>
              <a:t>jeweils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</a:t>
            </a:r>
            <a:r>
              <a:rPr lang="en-GB" dirty="0" err="1" smtClean="0"/>
              <a:t>eine</a:t>
            </a:r>
            <a:r>
              <a:rPr lang="en-GB" dirty="0" smtClean="0"/>
              <a:t> </a:t>
            </a:r>
            <a:r>
              <a:rPr lang="en-GB" dirty="0" err="1" smtClean="0"/>
              <a:t>Blindzeile</a:t>
            </a:r>
            <a:r>
              <a:rPr lang="en-GB" dirty="0" smtClean="0"/>
              <a:t> </a:t>
            </a:r>
            <a:r>
              <a:rPr lang="en-GB" dirty="0" err="1" smtClean="0"/>
              <a:t>getrennt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die </a:t>
            </a:r>
            <a:r>
              <a:rPr lang="en-GB" dirty="0" err="1" smtClean="0"/>
              <a:t>Formate</a:t>
            </a:r>
            <a:r>
              <a:rPr lang="en-GB" dirty="0" smtClean="0"/>
              <a:t> des </a:t>
            </a:r>
            <a:r>
              <a:rPr lang="en-GB" dirty="0" err="1" smtClean="0"/>
              <a:t>Vorlagentextes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6448425" y="6205538"/>
            <a:ext cx="2266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ts val="1200"/>
              </a:lnSpc>
              <a:spcBef>
                <a:spcPct val="50000"/>
              </a:spcBef>
              <a:defRPr/>
            </a:pPr>
            <a:fld id="{69AE30B0-22F6-4EDB-B0E1-0449ADCE882B}" type="slidenum">
              <a:rPr lang="de-CH" sz="900">
                <a:latin typeface="Arial" charset="0"/>
              </a:rPr>
              <a:pPr algn="r">
                <a:lnSpc>
                  <a:spcPts val="1200"/>
                </a:lnSpc>
                <a:spcBef>
                  <a:spcPct val="50000"/>
                </a:spcBef>
                <a:defRPr/>
              </a:pPr>
              <a:t>‹#›</a:t>
            </a:fld>
            <a:r>
              <a:rPr lang="de-CH" sz="900">
                <a:latin typeface="Arial" charset="0"/>
              </a:rPr>
              <a:t> </a:t>
            </a:r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auto">
          <a:xfrm>
            <a:off x="1225550" y="6308576"/>
            <a:ext cx="7162874" cy="432792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1200"/>
              </a:lnSpc>
              <a:spcBef>
                <a:spcPct val="50000"/>
              </a:spcBef>
              <a:defRPr/>
            </a:pPr>
            <a:r>
              <a:rPr lang="en-US" sz="1000" b="0" dirty="0" smtClean="0">
                <a:latin typeface="Arial" pitchFamily="34" charset="0"/>
                <a:cs typeface="Arial" pitchFamily="34" charset="0"/>
              </a:rPr>
              <a:t>UNECE</a:t>
            </a:r>
            <a:r>
              <a:rPr lang="en-US" sz="1000" b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High-level Workshop on follow-up to Rio+20 </a:t>
            </a:r>
            <a:r>
              <a:rPr lang="en-US" sz="1000" baseline="0" dirty="0" smtClean="0">
                <a:latin typeface="Arial" pitchFamily="34" charset="0"/>
                <a:cs typeface="Arial" pitchFamily="34" charset="0"/>
              </a:rPr>
              <a:t>– Country experience of Switzerland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/>
            </a:r>
            <a:br>
              <a:rPr lang="en-US" sz="1000" dirty="0">
                <a:latin typeface="Arial" pitchFamily="34" charset="0"/>
                <a:cs typeface="Arial" pitchFamily="34" charset="0"/>
              </a:rPr>
            </a:br>
            <a:r>
              <a:rPr lang="en-US" sz="1000" dirty="0" smtClean="0">
                <a:latin typeface="Arial" pitchFamily="34" charset="0"/>
                <a:cs typeface="Arial" pitchFamily="34" charset="0"/>
              </a:rPr>
              <a:t>Geneva</a:t>
            </a:r>
            <a:r>
              <a:rPr lang="en-US" sz="10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| 12.06.2013 </a:t>
            </a:r>
            <a:r>
              <a:rPr lang="en-US" sz="900" dirty="0" smtClean="0">
                <a:solidFill>
                  <a:schemeClr val="tx1"/>
                </a:solidFill>
              </a:rPr>
              <a:t>|</a:t>
            </a:r>
            <a:r>
              <a:rPr lang="en-US" sz="9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900" dirty="0" smtClean="0">
                <a:latin typeface="Arial" charset="0"/>
              </a:rPr>
              <a:t>André </a:t>
            </a:r>
            <a:r>
              <a:rPr lang="en-US" sz="900" dirty="0">
                <a:latin typeface="Arial" charset="0"/>
              </a:rPr>
              <a:t>de Montmollin</a:t>
            </a: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4572000" y="387350"/>
            <a:ext cx="3581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sz="800" dirty="0">
                <a:latin typeface="Arial" charset="0"/>
              </a:rPr>
              <a:t>Federal Department of Home Affairs FDHA</a:t>
            </a:r>
            <a:r>
              <a:rPr lang="de-CH" sz="800" dirty="0">
                <a:latin typeface="Arial" charset="0"/>
              </a:rPr>
              <a:t/>
            </a:r>
            <a:br>
              <a:rPr lang="de-CH" sz="800" dirty="0">
                <a:latin typeface="Arial" charset="0"/>
              </a:rPr>
            </a:br>
            <a:r>
              <a:rPr lang="en-US" sz="800" b="1" dirty="0">
                <a:latin typeface="Arial" charset="0"/>
              </a:rPr>
              <a:t>Federal Statistical Office FSO</a:t>
            </a:r>
            <a:endParaRPr lang="de-CH" sz="800" b="1" dirty="0">
              <a:latin typeface="Arial" charset="0"/>
            </a:endParaRPr>
          </a:p>
        </p:txBody>
      </p:sp>
      <p:pic>
        <p:nvPicPr>
          <p:cNvPr id="3081" name="Picture 4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27100" y="387350"/>
            <a:ext cx="19796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621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000000"/>
        </a:buClr>
        <a:buChar char="•"/>
        <a:defRPr sz="2100">
          <a:solidFill>
            <a:schemeClr val="tx1"/>
          </a:solidFill>
          <a:latin typeface="+mn-lt"/>
        </a:defRPr>
      </a:lvl2pPr>
      <a:lvl3pPr marL="357188" indent="-1778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3pPr>
      <a:lvl4pPr marL="536575" indent="-1778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4pPr>
      <a:lvl5pPr marL="720725" indent="-1825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5pPr>
      <a:lvl6pPr marL="1177925" indent="-182563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6pPr>
      <a:lvl7pPr marL="1635125" indent="-182563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7pPr>
      <a:lvl8pPr marL="2092325" indent="-182563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8pPr>
      <a:lvl9pPr marL="2549525" indent="-182563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fs.admin.ch/bfs/portal/fr/index/themen/21/02/ind32.approach.3201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fs.admin.ch/bfs/portal/fr/index/themen/21/02/dashboard/02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6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4.emf"/><Relationship Id="rId5" Type="http://schemas.openxmlformats.org/officeDocument/2006/relationships/image" Target="../media/image7.wmf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257300" y="2168860"/>
            <a:ext cx="7848600" cy="4130340"/>
          </a:xfrm>
        </p:spPr>
        <p:txBody>
          <a:bodyPr/>
          <a:lstStyle/>
          <a:p>
            <a:pPr eaLnBrk="1" hangingPunct="1">
              <a:lnSpc>
                <a:spcPts val="5500"/>
              </a:lnSpc>
            </a:pPr>
            <a:r>
              <a:rPr lang="ru-RU" sz="3200" dirty="0" smtClean="0"/>
              <a:t>Измерение устойчивого развития</a:t>
            </a:r>
            <a:r>
              <a:rPr lang="en-US" sz="3200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Швейцарский опыт в области измерения устойчивого развития</a:t>
            </a:r>
            <a:endParaRPr lang="en-US" sz="3200" b="0" dirty="0" smtClean="0"/>
          </a:p>
        </p:txBody>
      </p:sp>
      <p:sp>
        <p:nvSpPr>
          <p:cNvPr id="5123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145112"/>
            <a:ext cx="7658160" cy="1273178"/>
          </a:xfrm>
          <a:noFill/>
        </p:spPr>
        <p:txBody>
          <a:bodyPr/>
          <a:lstStyle/>
          <a:p>
            <a:pPr eaLnBrk="1" hangingPunct="1">
              <a:lnSpc>
                <a:spcPts val="2900"/>
              </a:lnSpc>
            </a:pPr>
            <a:r>
              <a:rPr lang="ru-RU" sz="1800" dirty="0" smtClean="0"/>
              <a:t>Конференция ЕЭК ООН высокого уровня по последующей деятельности по итогам Рио+20</a:t>
            </a:r>
            <a:r>
              <a:rPr lang="en-US" sz="1800" dirty="0" smtClean="0"/>
              <a:t>: </a:t>
            </a:r>
            <a:r>
              <a:rPr lang="ru-RU" sz="1800" dirty="0" smtClean="0"/>
              <a:t>Измерение устойчивого развития и внедрение Системы эколого-экономического учета (СЭЭУ)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ru-RU" sz="1400" dirty="0" smtClean="0"/>
              <a:t>Женева </a:t>
            </a:r>
            <a:r>
              <a:rPr lang="en-US" sz="1400" dirty="0" smtClean="0"/>
              <a:t>| 12.06.2013 </a:t>
            </a:r>
            <a:r>
              <a:rPr lang="ru-RU" sz="1400" dirty="0" smtClean="0"/>
              <a:t>г. </a:t>
            </a:r>
            <a:r>
              <a:rPr lang="en-US" sz="1400" dirty="0" smtClean="0"/>
              <a:t>| </a:t>
            </a:r>
            <a:r>
              <a:rPr lang="ru-RU" sz="1400" dirty="0" smtClean="0"/>
              <a:t>Андре де </a:t>
            </a:r>
            <a:r>
              <a:rPr lang="ru-RU" sz="1400" dirty="0" err="1" smtClean="0"/>
              <a:t>Монтмоллин</a:t>
            </a:r>
            <a:endParaRPr lang="en-US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75856" y="170080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MONET </a:t>
            </a:r>
            <a:r>
              <a:rPr lang="ru-RU" dirty="0" smtClean="0"/>
              <a:t>и СЭЭУ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276617"/>
              </p:ext>
            </p:extLst>
          </p:nvPr>
        </p:nvGraphicFramePr>
        <p:xfrm>
          <a:off x="1295400" y="1988842"/>
          <a:ext cx="7561077" cy="42436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8568"/>
                <a:gridCol w="2052150"/>
                <a:gridCol w="2520359"/>
              </a:tblGrid>
              <a:tr h="468050">
                <a:tc>
                  <a:txBody>
                    <a:bodyPr/>
                    <a:lstStyle/>
                    <a:p>
                      <a:r>
                        <a:rPr lang="ru-RU" sz="2000" noProof="0" dirty="0" smtClean="0"/>
                        <a:t>Показатели</a:t>
                      </a:r>
                      <a:endParaRPr lang="en-GB" sz="2000" noProof="0" dirty="0" smtClean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noProof="0" dirty="0" smtClean="0"/>
                        <a:t>Темы</a:t>
                      </a:r>
                      <a:endParaRPr lang="en-GB" sz="2000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noProof="0" dirty="0" smtClean="0"/>
                        <a:t>Концептуальная категория</a:t>
                      </a:r>
                      <a:endParaRPr lang="en-GB" sz="2000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85661"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Всего потребность</a:t>
                      </a:r>
                      <a:r>
                        <a:rPr lang="ru-RU" sz="1600" baseline="0" noProof="0" dirty="0" smtClean="0"/>
                        <a:t> в материалах</a:t>
                      </a:r>
                      <a:r>
                        <a:rPr lang="en-GB" sz="1600" noProof="0" dirty="0" smtClean="0"/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Производство и потребление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Затраты/выпуск</a:t>
                      </a:r>
                      <a:endParaRPr lang="en-GB" sz="1600" noProof="0" dirty="0"/>
                    </a:p>
                  </a:txBody>
                  <a:tcPr anchor="ctr"/>
                </a:tc>
              </a:tr>
              <a:tr h="885661"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Интенсивность</a:t>
                      </a:r>
                      <a:r>
                        <a:rPr lang="ru-RU" sz="1600" baseline="0" noProof="0" dirty="0" smtClean="0"/>
                        <a:t> материала </a:t>
                      </a:r>
                      <a:r>
                        <a:rPr lang="en-GB" sz="1600" noProof="0" dirty="0" smtClean="0"/>
                        <a:t>(</a:t>
                      </a:r>
                      <a:r>
                        <a:rPr lang="ru-RU" sz="1600" noProof="0" dirty="0" smtClean="0"/>
                        <a:t>общая потребность в материалах</a:t>
                      </a:r>
                      <a:r>
                        <a:rPr lang="en-GB" sz="1600" noProof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600" noProof="0" dirty="0" smtClean="0">
                          <a:solidFill>
                            <a:schemeClr val="tx1"/>
                          </a:solidFill>
                        </a:rPr>
                        <a:t>ВВП</a:t>
                      </a:r>
                      <a:r>
                        <a:rPr lang="en-GB" sz="1600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Производство и потребление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Эффективность</a:t>
                      </a:r>
                      <a:endParaRPr lang="en-GB" sz="1600" noProof="0" dirty="0"/>
                    </a:p>
                  </a:txBody>
                  <a:tcPr anchor="ctr"/>
                </a:tc>
              </a:tr>
              <a:tr h="885661"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Потребность</a:t>
                      </a:r>
                      <a:r>
                        <a:rPr lang="ru-RU" sz="1600" baseline="0" noProof="0" dirty="0" smtClean="0"/>
                        <a:t> в материалах за границей для импорта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Производство и потребление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Капитал</a:t>
                      </a:r>
                      <a:endParaRPr lang="en-GB" sz="1600" noProof="0" dirty="0"/>
                    </a:p>
                  </a:txBody>
                  <a:tcPr anchor="ctr"/>
                </a:tc>
              </a:tr>
              <a:tr h="885661"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«Экологические» налоги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kern="1200" noProof="0" dirty="0" smtClean="0"/>
                        <a:t>Экономическая</a:t>
                      </a:r>
                      <a:r>
                        <a:rPr lang="ru-RU" sz="1600" kern="1200" baseline="0" noProof="0" dirty="0" smtClean="0"/>
                        <a:t> система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Ответ</a:t>
                      </a:r>
                      <a:endParaRPr lang="en-GB" sz="1600" noProof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5875" y="6265009"/>
            <a:ext cx="525658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+mj-lt"/>
              </a:rPr>
              <a:t>Конференция ЕЭК ООН высокого уровня по последующей деятельности по итогам </a:t>
            </a:r>
            <a:r>
              <a:rPr lang="ru-RU" sz="1000" dirty="0" smtClean="0">
                <a:latin typeface="+mj-lt"/>
              </a:rPr>
              <a:t>Рио+20 – </a:t>
            </a:r>
            <a:r>
              <a:rPr lang="ru-RU" sz="1000" dirty="0" err="1" smtClean="0">
                <a:latin typeface="+mj-lt"/>
              </a:rPr>
              <a:t>Страновой</a:t>
            </a:r>
            <a:r>
              <a:rPr lang="ru-RU" sz="1000" dirty="0" smtClean="0">
                <a:latin typeface="+mj-lt"/>
              </a:rPr>
              <a:t> опыт Швейцарии</a:t>
            </a:r>
          </a:p>
          <a:p>
            <a:r>
              <a:rPr lang="ru-RU" sz="1000" dirty="0" smtClean="0">
                <a:latin typeface="+mj-lt"/>
              </a:rPr>
              <a:t>Женева </a:t>
            </a:r>
            <a:r>
              <a:rPr lang="en-US" sz="1000" dirty="0">
                <a:latin typeface="+mj-lt"/>
              </a:rPr>
              <a:t>| 12.06.2013 </a:t>
            </a:r>
            <a:r>
              <a:rPr lang="ru-RU" sz="1000" dirty="0">
                <a:latin typeface="+mj-lt"/>
              </a:rPr>
              <a:t>г. </a:t>
            </a:r>
            <a:r>
              <a:rPr lang="en-US" sz="1000" dirty="0">
                <a:latin typeface="+mj-lt"/>
              </a:rPr>
              <a:t>| </a:t>
            </a:r>
            <a:r>
              <a:rPr lang="ru-RU" sz="1000" dirty="0">
                <a:latin typeface="+mj-lt"/>
              </a:rPr>
              <a:t>Андре де </a:t>
            </a:r>
            <a:r>
              <a:rPr lang="ru-RU" sz="1000" dirty="0" err="1" smtClean="0">
                <a:latin typeface="+mj-lt"/>
              </a:rPr>
              <a:t>Монтмоллин</a:t>
            </a:r>
            <a:endParaRPr lang="en-US" sz="1000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751051"/>
            <a:ext cx="3578663" cy="434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17525" y="2243256"/>
            <a:ext cx="6580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5244" rIns="90488" bIns="45244">
            <a:spAutoFit/>
          </a:bodyPr>
          <a:lstStyle/>
          <a:p>
            <a:pPr defTabSz="904875">
              <a:spcBef>
                <a:spcPct val="50000"/>
              </a:spcBef>
            </a:pPr>
            <a:endParaRPr lang="fr-FR" sz="2000">
              <a:latin typeface="Verdana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181100" y="1160748"/>
            <a:ext cx="7577138" cy="107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5244" rIns="90488" bIns="45244">
            <a:spAutoFit/>
          </a:bodyPr>
          <a:lstStyle/>
          <a:p>
            <a:pPr marL="360363" indent="-360363" defTabSz="904875">
              <a:spcBef>
                <a:spcPct val="50000"/>
              </a:spcBef>
            </a:pPr>
            <a:r>
              <a:rPr lang="ru-RU" sz="2800" b="1" dirty="0" smtClean="0">
                <a:latin typeface="Arial" charset="0"/>
              </a:rPr>
              <a:t>Применение показателей </a:t>
            </a:r>
            <a:r>
              <a:rPr lang="en-US" sz="2800" b="1" dirty="0" smtClean="0">
                <a:latin typeface="Arial" charset="0"/>
              </a:rPr>
              <a:t>MONET</a:t>
            </a:r>
          </a:p>
          <a:p>
            <a:pPr marL="360363" indent="-360363" defTabSz="904875">
              <a:spcBef>
                <a:spcPct val="50000"/>
              </a:spcBef>
            </a:pPr>
            <a:endParaRPr lang="en-US" b="1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6335712" y="1696742"/>
            <a:ext cx="2376747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Arial" charset="0"/>
              </a:rPr>
              <a:t>17 </a:t>
            </a:r>
            <a:r>
              <a:rPr lang="ru-RU" sz="1600" dirty="0" smtClean="0">
                <a:latin typeface="Arial" charset="0"/>
              </a:rPr>
              <a:t>ключевых показателей</a:t>
            </a:r>
            <a:endParaRPr lang="fr-FR" sz="1600" dirty="0">
              <a:latin typeface="Arial" charset="0"/>
            </a:endParaRPr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6335713" y="2786535"/>
            <a:ext cx="2376747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charset="0"/>
              </a:rPr>
              <a:t>Глобальный </a:t>
            </a:r>
            <a:r>
              <a:rPr lang="ru-RU" sz="1600" dirty="0" smtClean="0">
                <a:latin typeface="Arial" charset="0"/>
              </a:rPr>
              <a:t>параметр УР</a:t>
            </a:r>
            <a:endParaRPr lang="fr-FR" sz="1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6335713" y="3640825"/>
            <a:ext cx="2376747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charset="0"/>
              </a:rPr>
              <a:t>Мониторинг </a:t>
            </a:r>
            <a:r>
              <a:rPr lang="ru-RU" sz="1600" dirty="0" smtClean="0">
                <a:latin typeface="Arial" charset="0"/>
              </a:rPr>
              <a:t>стратегии УР</a:t>
            </a:r>
            <a:endParaRPr lang="fr-FR" sz="1600" dirty="0">
              <a:latin typeface="Arial" charset="0"/>
            </a:endParaRPr>
          </a:p>
          <a:p>
            <a:r>
              <a:rPr lang="fr-FR" sz="1600" dirty="0">
                <a:latin typeface="Arial" charset="0"/>
              </a:rPr>
              <a:t>(</a:t>
            </a:r>
            <a:r>
              <a:rPr lang="fr-FR" sz="1600" dirty="0" smtClean="0">
                <a:latin typeface="Arial" charset="0"/>
              </a:rPr>
              <a:t>50 </a:t>
            </a:r>
            <a:r>
              <a:rPr lang="ru-RU" sz="1600" dirty="0" smtClean="0">
                <a:latin typeface="Arial" charset="0"/>
              </a:rPr>
              <a:t>показателей</a:t>
            </a:r>
            <a:r>
              <a:rPr lang="fr-FR" sz="1600" dirty="0" smtClean="0">
                <a:latin typeface="Arial" charset="0"/>
              </a:rPr>
              <a:t>)</a:t>
            </a:r>
            <a:endParaRPr lang="fr-FR" sz="1600" dirty="0">
              <a:latin typeface="Arial" charset="0"/>
            </a:endParaRPr>
          </a:p>
        </p:txBody>
      </p:sp>
      <p:sp>
        <p:nvSpPr>
          <p:cNvPr id="11275" name="Rectangle 12"/>
          <p:cNvSpPr>
            <a:spLocks noChangeArrowheads="1"/>
          </p:cNvSpPr>
          <p:nvPr/>
        </p:nvSpPr>
        <p:spPr bwMode="auto">
          <a:xfrm>
            <a:off x="1476375" y="3249613"/>
            <a:ext cx="3339825" cy="4308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Arial" charset="0"/>
                <a:hlinkClick r:id="rId4"/>
              </a:rPr>
              <a:t>Основа</a:t>
            </a:r>
            <a:r>
              <a:rPr lang="fr-FR" sz="2200" dirty="0" smtClean="0">
                <a:solidFill>
                  <a:srgbClr val="FF0000"/>
                </a:solidFill>
                <a:latin typeface="Arial" charset="0"/>
                <a:hlinkClick r:id="rId4"/>
              </a:rPr>
              <a:t>: 75 </a:t>
            </a:r>
            <a:r>
              <a:rPr lang="ru-RU" sz="2200" dirty="0" smtClean="0">
                <a:solidFill>
                  <a:srgbClr val="FF0000"/>
                </a:solidFill>
                <a:latin typeface="Arial" charset="0"/>
                <a:hlinkClick r:id="rId4"/>
              </a:rPr>
              <a:t>показателей</a:t>
            </a:r>
            <a:endParaRPr lang="fr-FR" sz="2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6335713" y="5657182"/>
            <a:ext cx="2376747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charset="0"/>
              </a:rPr>
              <a:t>Отчет по </a:t>
            </a:r>
            <a:r>
              <a:rPr lang="ru-RU" sz="1600" dirty="0" smtClean="0">
                <a:latin typeface="Arial" charset="0"/>
              </a:rPr>
              <a:t>УР</a:t>
            </a:r>
            <a:r>
              <a:rPr lang="fr-FR" sz="1600" dirty="0" smtClean="0">
                <a:latin typeface="Arial" charset="0"/>
              </a:rPr>
              <a:t> </a:t>
            </a:r>
            <a:r>
              <a:rPr lang="fr-FR" sz="1600" dirty="0" smtClean="0">
                <a:latin typeface="Arial" charset="0"/>
              </a:rPr>
              <a:t>2012</a:t>
            </a:r>
            <a:endParaRPr lang="fr-FR" sz="1600" dirty="0">
              <a:latin typeface="Arial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335713" y="4802892"/>
            <a:ext cx="2376747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charset="0"/>
              </a:rPr>
              <a:t>Таблица показателей по стратегии УР</a:t>
            </a:r>
            <a:endParaRPr lang="fr-FR" sz="1600" dirty="0">
              <a:latin typeface="Arial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335712" y="2312875"/>
            <a:ext cx="2376747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charset="0"/>
              </a:rPr>
              <a:t>Карманная статистика</a:t>
            </a:r>
            <a:endParaRPr lang="fr-FR" sz="1600" dirty="0">
              <a:latin typeface="Arial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4900616" y="1916113"/>
            <a:ext cx="1366645" cy="3762901"/>
            <a:chOff x="4791262" y="1916113"/>
            <a:chExt cx="1476000" cy="3762901"/>
          </a:xfrm>
        </p:grpSpPr>
        <p:sp>
          <p:nvSpPr>
            <p:cNvPr id="11268" name="Line 5"/>
            <p:cNvSpPr>
              <a:spLocks noChangeShapeType="1"/>
            </p:cNvSpPr>
            <p:nvPr/>
          </p:nvSpPr>
          <p:spPr bwMode="auto">
            <a:xfrm flipV="1">
              <a:off x="4791262" y="1916113"/>
              <a:ext cx="1476000" cy="12255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0" name="Line 7"/>
            <p:cNvSpPr>
              <a:spLocks noChangeShapeType="1"/>
            </p:cNvSpPr>
            <p:nvPr/>
          </p:nvSpPr>
          <p:spPr bwMode="auto">
            <a:xfrm flipV="1">
              <a:off x="4791262" y="3068959"/>
              <a:ext cx="1476000" cy="3600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Line 9"/>
            <p:cNvSpPr>
              <a:spLocks noChangeShapeType="1"/>
            </p:cNvSpPr>
            <p:nvPr/>
          </p:nvSpPr>
          <p:spPr bwMode="auto">
            <a:xfrm>
              <a:off x="4791262" y="3573463"/>
              <a:ext cx="1476000" cy="5397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Line 9"/>
            <p:cNvSpPr>
              <a:spLocks noChangeShapeType="1"/>
            </p:cNvSpPr>
            <p:nvPr/>
          </p:nvSpPr>
          <p:spPr bwMode="auto">
            <a:xfrm>
              <a:off x="4791262" y="3717032"/>
              <a:ext cx="1476000" cy="14761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 flipV="1">
              <a:off x="4791262" y="2312875"/>
              <a:ext cx="1476000" cy="9363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4791262" y="3842811"/>
              <a:ext cx="1476000" cy="18362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85875" y="6265009"/>
            <a:ext cx="525658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+mj-lt"/>
              </a:rPr>
              <a:t>Конференция ЕЭК ООН высокого уровня по последующей деятельности по итогам </a:t>
            </a:r>
            <a:r>
              <a:rPr lang="ru-RU" sz="1000" dirty="0" smtClean="0">
                <a:latin typeface="+mj-lt"/>
              </a:rPr>
              <a:t>Рио+20 – </a:t>
            </a:r>
            <a:r>
              <a:rPr lang="ru-RU" sz="1000" dirty="0" err="1" smtClean="0">
                <a:latin typeface="+mj-lt"/>
              </a:rPr>
              <a:t>Страновой</a:t>
            </a:r>
            <a:r>
              <a:rPr lang="ru-RU" sz="1000" dirty="0" smtClean="0">
                <a:latin typeface="+mj-lt"/>
              </a:rPr>
              <a:t> опыт Швейцарии</a:t>
            </a:r>
          </a:p>
          <a:p>
            <a:r>
              <a:rPr lang="ru-RU" sz="1000" dirty="0" smtClean="0">
                <a:latin typeface="+mj-lt"/>
              </a:rPr>
              <a:t>Женева </a:t>
            </a:r>
            <a:r>
              <a:rPr lang="en-US" sz="1000" dirty="0">
                <a:latin typeface="+mj-lt"/>
              </a:rPr>
              <a:t>| 12.06.2013 </a:t>
            </a:r>
            <a:r>
              <a:rPr lang="ru-RU" sz="1000" dirty="0">
                <a:latin typeface="+mj-lt"/>
              </a:rPr>
              <a:t>г. </a:t>
            </a:r>
            <a:r>
              <a:rPr lang="en-US" sz="1000" dirty="0">
                <a:latin typeface="+mj-lt"/>
              </a:rPr>
              <a:t>| </a:t>
            </a:r>
            <a:r>
              <a:rPr lang="ru-RU" sz="1000" dirty="0">
                <a:latin typeface="+mj-lt"/>
              </a:rPr>
              <a:t>Андре де </a:t>
            </a:r>
            <a:r>
              <a:rPr lang="ru-RU" sz="1000" dirty="0" err="1" smtClean="0">
                <a:latin typeface="+mj-lt"/>
              </a:rPr>
              <a:t>Монтмоллин</a:t>
            </a:r>
            <a:endParaRPr lang="en-US" sz="10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335088"/>
            <a:ext cx="7462837" cy="79851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Представление показателя</a:t>
            </a:r>
            <a:endParaRPr lang="en-US" dirty="0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7800" indent="-177800" eaLnBrk="1" hangingPunct="1">
              <a:spcAft>
                <a:spcPct val="60000"/>
              </a:spcAft>
              <a:defRPr/>
            </a:pPr>
            <a:endParaRPr lang="en-US" sz="2400" dirty="0" smtClean="0"/>
          </a:p>
          <a:p>
            <a:pPr marL="177800" indent="-177800" eaLnBrk="1" hangingPunct="1">
              <a:buFontTx/>
              <a:buChar char="•"/>
              <a:defRPr/>
            </a:pPr>
            <a:endParaRPr lang="en-US" sz="2400" dirty="0" smtClean="0"/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5867400" y="1968480"/>
            <a:ext cx="2925763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 smtClean="0">
                <a:latin typeface="Arial" charset="0"/>
                <a:ea typeface="ＭＳ Ｐゴシック" charset="0"/>
              </a:rPr>
              <a:t>Значение показателя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5867400" y="3493663"/>
            <a:ext cx="2925763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 smtClean="0">
                <a:latin typeface="Arial" charset="0"/>
                <a:ea typeface="ＭＳ Ｐゴシック" charset="0"/>
              </a:rPr>
              <a:t>Данные </a:t>
            </a:r>
            <a:r>
              <a:rPr lang="en-US" dirty="0" smtClean="0">
                <a:latin typeface="Arial" charset="0"/>
                <a:ea typeface="ＭＳ Ｐゴシック" charset="0"/>
              </a:rPr>
              <a:t>(</a:t>
            </a:r>
            <a:r>
              <a:rPr lang="ru-RU" dirty="0" smtClean="0">
                <a:latin typeface="Arial" charset="0"/>
                <a:ea typeface="ＭＳ Ｐゴシック" charset="0"/>
              </a:rPr>
              <a:t>загруженные</a:t>
            </a:r>
            <a:r>
              <a:rPr lang="en-US" dirty="0" smtClean="0">
                <a:latin typeface="Arial" charset="0"/>
                <a:ea typeface="ＭＳ Ｐゴシック" charset="0"/>
              </a:rPr>
              <a:t>)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5867400" y="4305312"/>
            <a:ext cx="2925763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 smtClean="0">
                <a:latin typeface="Arial" charset="0"/>
                <a:ea typeface="ＭＳ Ｐゴシック" charset="0"/>
              </a:rPr>
              <a:t>Комментарии по данным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5867400" y="2954331"/>
            <a:ext cx="29257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 smtClean="0">
                <a:latin typeface="Arial" charset="0"/>
                <a:ea typeface="ＭＳ Ｐゴシック" charset="0"/>
              </a:rPr>
              <a:t>График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19818" name="Line 10"/>
          <p:cNvSpPr>
            <a:spLocks noChangeShapeType="1"/>
          </p:cNvSpPr>
          <p:nvPr/>
        </p:nvSpPr>
        <p:spPr bwMode="auto">
          <a:xfrm flipH="1">
            <a:off x="3732201" y="2403454"/>
            <a:ext cx="2135200" cy="2222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Times" charset="0"/>
              <a:ea typeface="ＭＳ Ｐゴシック" charset="0"/>
            </a:endParaRPr>
          </a:p>
        </p:txBody>
      </p:sp>
      <p:sp>
        <p:nvSpPr>
          <p:cNvPr id="119819" name="Line 11"/>
          <p:cNvSpPr>
            <a:spLocks noChangeShapeType="1"/>
          </p:cNvSpPr>
          <p:nvPr/>
        </p:nvSpPr>
        <p:spPr bwMode="auto">
          <a:xfrm flipH="1">
            <a:off x="3695688" y="3187694"/>
            <a:ext cx="2171712" cy="496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Times" charset="0"/>
              <a:ea typeface="ＭＳ Ｐゴシック" charset="0"/>
            </a:endParaRPr>
          </a:p>
        </p:txBody>
      </p:sp>
      <p:sp>
        <p:nvSpPr>
          <p:cNvPr id="119821" name="Line 13"/>
          <p:cNvSpPr>
            <a:spLocks noChangeShapeType="1"/>
          </p:cNvSpPr>
          <p:nvPr/>
        </p:nvSpPr>
        <p:spPr bwMode="auto">
          <a:xfrm flipH="1">
            <a:off x="3732201" y="4521211"/>
            <a:ext cx="2135200" cy="47784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Times" charset="0"/>
              <a:ea typeface="ＭＳ Ｐゴシック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881745" y="5627724"/>
            <a:ext cx="292576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 smtClean="0">
                <a:latin typeface="Arial" charset="0"/>
                <a:ea typeface="ＭＳ Ｐゴシック" charset="0"/>
              </a:rPr>
              <a:t>Метаданные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2343" y="1773238"/>
            <a:ext cx="2300319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9820" name="Line 12"/>
          <p:cNvSpPr>
            <a:spLocks noChangeShapeType="1"/>
          </p:cNvSpPr>
          <p:nvPr/>
        </p:nvSpPr>
        <p:spPr bwMode="auto">
          <a:xfrm flipH="1">
            <a:off x="3001941" y="3825878"/>
            <a:ext cx="2865458" cy="698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Times" charset="0"/>
              <a:ea typeface="ＭＳ Ｐゴシック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881745" y="5119823"/>
            <a:ext cx="292576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 smtClean="0">
                <a:latin typeface="Arial" charset="0"/>
                <a:ea typeface="ＭＳ Ｐゴシック" charset="0"/>
              </a:rPr>
              <a:t>Синтез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H="1">
            <a:off x="3586148" y="5246706"/>
            <a:ext cx="2278073" cy="44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Times" charset="0"/>
              <a:ea typeface="ＭＳ Ｐゴシック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2308194" y="5875371"/>
            <a:ext cx="3556028" cy="1460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Times" charset="0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5875" y="6265009"/>
            <a:ext cx="525658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+mj-lt"/>
              </a:rPr>
              <a:t>Конференция ЕЭК ООН высокого уровня по последующей деятельности по итогам </a:t>
            </a:r>
            <a:r>
              <a:rPr lang="ru-RU" sz="1000" dirty="0" smtClean="0">
                <a:latin typeface="+mj-lt"/>
              </a:rPr>
              <a:t>Рио+20 – </a:t>
            </a:r>
            <a:r>
              <a:rPr lang="ru-RU" sz="1000" dirty="0" err="1" smtClean="0">
                <a:latin typeface="+mj-lt"/>
              </a:rPr>
              <a:t>Страновой</a:t>
            </a:r>
            <a:r>
              <a:rPr lang="ru-RU" sz="1000" dirty="0" smtClean="0">
                <a:latin typeface="+mj-lt"/>
              </a:rPr>
              <a:t> опыт Швейцарии</a:t>
            </a:r>
          </a:p>
          <a:p>
            <a:r>
              <a:rPr lang="ru-RU" sz="1000" dirty="0" smtClean="0">
                <a:latin typeface="+mj-lt"/>
              </a:rPr>
              <a:t>Женева </a:t>
            </a:r>
            <a:r>
              <a:rPr lang="en-US" sz="1000" dirty="0">
                <a:latin typeface="+mj-lt"/>
              </a:rPr>
              <a:t>| 12.06.2013 </a:t>
            </a:r>
            <a:r>
              <a:rPr lang="ru-RU" sz="1000" dirty="0">
                <a:latin typeface="+mj-lt"/>
              </a:rPr>
              <a:t>г. </a:t>
            </a:r>
            <a:r>
              <a:rPr lang="en-US" sz="1000" dirty="0">
                <a:latin typeface="+mj-lt"/>
              </a:rPr>
              <a:t>| </a:t>
            </a:r>
            <a:r>
              <a:rPr lang="ru-RU" sz="1000" dirty="0">
                <a:latin typeface="+mj-lt"/>
              </a:rPr>
              <a:t>Андре де </a:t>
            </a:r>
            <a:r>
              <a:rPr lang="ru-RU" sz="1000" dirty="0" err="1" smtClean="0">
                <a:latin typeface="+mj-lt"/>
              </a:rPr>
              <a:t>Монтмоллин</a:t>
            </a:r>
            <a:endParaRPr lang="en-US" sz="1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e 18"/>
          <p:cNvGrpSpPr>
            <a:grpSpLocks/>
          </p:cNvGrpSpPr>
          <p:nvPr/>
        </p:nvGrpSpPr>
        <p:grpSpPr bwMode="auto">
          <a:xfrm>
            <a:off x="2125663" y="982663"/>
            <a:ext cx="4608512" cy="4337050"/>
            <a:chOff x="2125629" y="982629"/>
            <a:chExt cx="4608543" cy="4337050"/>
          </a:xfrm>
        </p:grpSpPr>
        <p:sp>
          <p:nvSpPr>
            <p:cNvPr id="12302" name="Oval 5"/>
            <p:cNvSpPr>
              <a:spLocks noChangeArrowheads="1"/>
            </p:cNvSpPr>
            <p:nvPr/>
          </p:nvSpPr>
          <p:spPr bwMode="auto">
            <a:xfrm flipV="1">
              <a:off x="2125629" y="2754311"/>
              <a:ext cx="2511425" cy="25622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3" name="Text Box 6"/>
            <p:cNvSpPr txBox="1">
              <a:spLocks noChangeArrowheads="1"/>
            </p:cNvSpPr>
            <p:nvPr/>
          </p:nvSpPr>
          <p:spPr bwMode="auto">
            <a:xfrm>
              <a:off x="4754565" y="3721104"/>
              <a:ext cx="1895475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500" b="1" dirty="0" smtClean="0">
                  <a:latin typeface="Arial" charset="0"/>
                </a:rPr>
                <a:t>Экономическая эффективность</a:t>
              </a:r>
              <a:endParaRPr lang="en-US" sz="1500" dirty="0">
                <a:latin typeface="Times New Roman" pitchFamily="18" charset="0"/>
              </a:endParaRPr>
            </a:p>
          </p:txBody>
        </p:sp>
        <p:sp>
          <p:nvSpPr>
            <p:cNvPr id="12304" name="Text Box 7"/>
            <p:cNvSpPr txBox="1">
              <a:spLocks noChangeArrowheads="1"/>
            </p:cNvSpPr>
            <p:nvPr/>
          </p:nvSpPr>
          <p:spPr bwMode="auto">
            <a:xfrm>
              <a:off x="2198655" y="3524715"/>
              <a:ext cx="182565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500" b="1" dirty="0" smtClean="0">
                  <a:latin typeface="Arial" charset="0"/>
                </a:rPr>
                <a:t>Ответственность за состояние окружающей среды</a:t>
              </a:r>
              <a:endParaRPr lang="en-US" sz="1500" dirty="0">
                <a:latin typeface="Times New Roman" pitchFamily="18" charset="0"/>
              </a:endParaRPr>
            </a:p>
          </p:txBody>
        </p:sp>
        <p:sp>
          <p:nvSpPr>
            <p:cNvPr id="12305" name="Oval 8"/>
            <p:cNvSpPr>
              <a:spLocks noChangeArrowheads="1"/>
            </p:cNvSpPr>
            <p:nvPr/>
          </p:nvSpPr>
          <p:spPr bwMode="auto">
            <a:xfrm flipV="1">
              <a:off x="4238622" y="2757454"/>
              <a:ext cx="2495550" cy="25622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6" name="Oval 9"/>
            <p:cNvSpPr>
              <a:spLocks noChangeArrowheads="1"/>
            </p:cNvSpPr>
            <p:nvPr/>
          </p:nvSpPr>
          <p:spPr bwMode="auto">
            <a:xfrm rot="10800000" flipV="1">
              <a:off x="3119386" y="982629"/>
              <a:ext cx="2489200" cy="25622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7" name="Text Box 10"/>
            <p:cNvSpPr txBox="1">
              <a:spLocks noChangeArrowheads="1"/>
            </p:cNvSpPr>
            <p:nvPr/>
          </p:nvSpPr>
          <p:spPr bwMode="auto">
            <a:xfrm>
              <a:off x="3500414" y="1228725"/>
              <a:ext cx="1990737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800" b="1" dirty="0" smtClean="0">
                  <a:latin typeface="Arial" charset="0"/>
                </a:rPr>
                <a:t>Социальная солидарность</a:t>
              </a:r>
              <a:endParaRPr lang="en-US" sz="1800" dirty="0">
                <a:latin typeface="Times New Roman" pitchFamily="18" charset="0"/>
              </a:endParaRP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2388" y="908050"/>
            <a:ext cx="6978650" cy="5226050"/>
            <a:chOff x="33" y="572"/>
            <a:chExt cx="4396" cy="3292"/>
          </a:xfrm>
        </p:grpSpPr>
        <p:sp>
          <p:nvSpPr>
            <p:cNvPr id="12300" name="AutoShape 3"/>
            <p:cNvSpPr>
              <a:spLocks noChangeArrowheads="1"/>
            </p:cNvSpPr>
            <p:nvPr/>
          </p:nvSpPr>
          <p:spPr bwMode="auto">
            <a:xfrm rot="-524387">
              <a:off x="1204" y="572"/>
              <a:ext cx="3225" cy="3194"/>
            </a:xfrm>
            <a:prstGeom prst="wedgeEllipseCallout">
              <a:avLst>
                <a:gd name="adj1" fmla="val -61833"/>
                <a:gd name="adj2" fmla="val 27616"/>
              </a:avLst>
            </a:prstGeom>
            <a:noFill/>
            <a:ln w="28575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2301" name="Text Box 11"/>
            <p:cNvSpPr txBox="1">
              <a:spLocks noChangeArrowheads="1"/>
            </p:cNvSpPr>
            <p:nvPr/>
          </p:nvSpPr>
          <p:spPr bwMode="auto">
            <a:xfrm>
              <a:off x="33" y="3337"/>
              <a:ext cx="1884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500" b="1" dirty="0" smtClean="0">
                  <a:solidFill>
                    <a:schemeClr val="accent2"/>
                  </a:solidFill>
                  <a:latin typeface="Arial" charset="0"/>
                </a:rPr>
                <a:t>Соответствие потребностям </a:t>
              </a:r>
              <a:r>
                <a:rPr lang="en-US" sz="1500" b="1" dirty="0" smtClean="0">
                  <a:solidFill>
                    <a:schemeClr val="accent2"/>
                  </a:solidFill>
                  <a:latin typeface="Arial" charset="0"/>
                </a:rPr>
                <a:t>– </a:t>
              </a:r>
              <a:r>
                <a:rPr lang="ru-RU" sz="1500" b="1" dirty="0" smtClean="0">
                  <a:solidFill>
                    <a:schemeClr val="accent2"/>
                  </a:solidFill>
                  <a:latin typeface="Arial" charset="0"/>
                </a:rPr>
                <a:t>Насколько хорошо мы живем сегодня</a:t>
              </a:r>
              <a:r>
                <a:rPr lang="en-US" sz="1500" b="1" dirty="0" smtClean="0">
                  <a:solidFill>
                    <a:schemeClr val="accent2"/>
                  </a:solidFill>
                  <a:latin typeface="Arial" charset="0"/>
                </a:rPr>
                <a:t>?</a:t>
              </a:r>
              <a:endParaRPr lang="en-US" sz="1500" b="1" dirty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84332" name="AutoShape 12"/>
          <p:cNvSpPr>
            <a:spLocks noChangeArrowheads="1"/>
          </p:cNvSpPr>
          <p:nvPr/>
        </p:nvSpPr>
        <p:spPr bwMode="auto">
          <a:xfrm>
            <a:off x="17463" y="1125538"/>
            <a:ext cx="1835150" cy="1979612"/>
          </a:xfrm>
          <a:prstGeom prst="wedgeRoundRectCallout">
            <a:avLst>
              <a:gd name="adj1" fmla="val 190380"/>
              <a:gd name="adj2" fmla="val 91481"/>
              <a:gd name="adj3" fmla="val 16667"/>
            </a:avLst>
          </a:prstGeom>
          <a:solidFill>
            <a:srgbClr val="E5F5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500" b="1" dirty="0" smtClean="0">
                <a:solidFill>
                  <a:schemeClr val="accent2"/>
                </a:solidFill>
                <a:latin typeface="Arial" charset="0"/>
              </a:rPr>
              <a:t>Разделение </a:t>
            </a:r>
            <a:r>
              <a:rPr lang="en-US" sz="1500" b="1" dirty="0" smtClean="0">
                <a:solidFill>
                  <a:schemeClr val="accent2"/>
                </a:solidFill>
                <a:latin typeface="Arial" charset="0"/>
              </a:rPr>
              <a:t>– </a:t>
            </a:r>
            <a:r>
              <a:rPr lang="ru-RU" sz="1500" b="1" dirty="0" smtClean="0">
                <a:solidFill>
                  <a:schemeClr val="accent2"/>
                </a:solidFill>
                <a:latin typeface="Arial" charset="0"/>
              </a:rPr>
              <a:t>Насколько эффективно мы используем наши природные ресурсы</a:t>
            </a:r>
            <a:r>
              <a:rPr lang="en-US" sz="1500" b="1" dirty="0" smtClean="0">
                <a:solidFill>
                  <a:schemeClr val="accent2"/>
                </a:solidFill>
                <a:latin typeface="Arial" charset="0"/>
              </a:rPr>
              <a:t>?</a:t>
            </a:r>
            <a:endParaRPr lang="en-US" sz="15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7273925" y="142875"/>
            <a:ext cx="1795463" cy="1630363"/>
          </a:xfrm>
          <a:prstGeom prst="wedgeRoundRectCallout">
            <a:avLst>
              <a:gd name="adj1" fmla="val -241181"/>
              <a:gd name="adj2" fmla="val 129792"/>
              <a:gd name="adj3" fmla="val 16667"/>
            </a:avLst>
          </a:prstGeom>
          <a:solidFill>
            <a:srgbClr val="E5F5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84333" name="AutoShape 13"/>
          <p:cNvSpPr>
            <a:spLocks noChangeArrowheads="1"/>
          </p:cNvSpPr>
          <p:nvPr/>
        </p:nvSpPr>
        <p:spPr bwMode="auto">
          <a:xfrm>
            <a:off x="7272338" y="134938"/>
            <a:ext cx="1795462" cy="1638300"/>
          </a:xfrm>
          <a:prstGeom prst="wedgeRoundRectCallout">
            <a:avLst>
              <a:gd name="adj1" fmla="val -180880"/>
              <a:gd name="adj2" fmla="val 132069"/>
              <a:gd name="adj3" fmla="val 16667"/>
            </a:avLst>
          </a:prstGeom>
          <a:solidFill>
            <a:srgbClr val="E5F5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600" b="1" dirty="0" smtClean="0">
                <a:solidFill>
                  <a:schemeClr val="accent2"/>
                </a:solidFill>
                <a:latin typeface="Arial" charset="0"/>
              </a:rPr>
              <a:t>Справедливость </a:t>
            </a:r>
            <a:r>
              <a:rPr lang="en-US" sz="1600" b="1" dirty="0" smtClean="0">
                <a:solidFill>
                  <a:schemeClr val="accent2"/>
                </a:solidFill>
                <a:latin typeface="Arial" charset="0"/>
              </a:rPr>
              <a:t>– </a:t>
            </a:r>
            <a:r>
              <a:rPr lang="ru-RU" sz="1600" b="1" dirty="0" smtClean="0">
                <a:solidFill>
                  <a:schemeClr val="accent2"/>
                </a:solidFill>
                <a:latin typeface="Arial" charset="0"/>
              </a:rPr>
              <a:t>Насколько рационально распределяются ресурсы</a:t>
            </a:r>
            <a:r>
              <a:rPr lang="en-US" sz="1600" b="1" dirty="0" smtClean="0">
                <a:solidFill>
                  <a:schemeClr val="accent2"/>
                </a:solidFill>
                <a:latin typeface="Arial" charset="0"/>
              </a:rPr>
              <a:t>?</a:t>
            </a:r>
            <a:r>
              <a:rPr lang="en-US" sz="1600" dirty="0" smtClean="0">
                <a:solidFill>
                  <a:schemeClr val="accent2"/>
                </a:solidFill>
                <a:latin typeface="Arial" charset="0"/>
              </a:rPr>
              <a:t> </a:t>
            </a:r>
            <a:endParaRPr lang="en-US" sz="1600" dirty="0">
              <a:solidFill>
                <a:schemeClr val="accent2"/>
              </a:solidFill>
              <a:latin typeface="Arial" charset="0"/>
            </a:endParaRPr>
          </a:p>
          <a:p>
            <a:pPr algn="ctr"/>
            <a:endParaRPr lang="en-US" sz="1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84334" name="AutoShape 14"/>
          <p:cNvSpPr>
            <a:spLocks noChangeArrowheads="1"/>
          </p:cNvSpPr>
          <p:nvPr/>
        </p:nvSpPr>
        <p:spPr bwMode="auto">
          <a:xfrm>
            <a:off x="7297738" y="3763963"/>
            <a:ext cx="1779587" cy="2257425"/>
          </a:xfrm>
          <a:prstGeom prst="wedgeRoundRectCallout">
            <a:avLst>
              <a:gd name="adj1" fmla="val -107472"/>
              <a:gd name="adj2" fmla="val 120"/>
              <a:gd name="adj3" fmla="val 16667"/>
            </a:avLst>
          </a:prstGeom>
          <a:solidFill>
            <a:srgbClr val="E5F5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800" b="1" dirty="0" smtClean="0">
                <a:solidFill>
                  <a:schemeClr val="accent2"/>
                </a:solidFill>
                <a:latin typeface="Arial" charset="0"/>
              </a:rPr>
              <a:t>Сохранение ресурсов </a:t>
            </a:r>
            <a:r>
              <a:rPr lang="en-US" sz="1800" b="1" dirty="0" smtClean="0">
                <a:solidFill>
                  <a:schemeClr val="accent2"/>
                </a:solidFill>
                <a:latin typeface="Arial" charset="0"/>
              </a:rPr>
              <a:t>– </a:t>
            </a:r>
            <a:r>
              <a:rPr lang="ru-RU" sz="1800" b="1" dirty="0" smtClean="0">
                <a:solidFill>
                  <a:schemeClr val="accent2"/>
                </a:solidFill>
                <a:latin typeface="Arial" charset="0"/>
              </a:rPr>
              <a:t>Что мы оставляем после себя нашим детям</a:t>
            </a:r>
            <a:r>
              <a:rPr lang="en-US" sz="1800" b="1" dirty="0" smtClean="0">
                <a:solidFill>
                  <a:schemeClr val="accent2"/>
                </a:solidFill>
                <a:latin typeface="Arial" charset="0"/>
              </a:rPr>
              <a:t>?</a:t>
            </a:r>
            <a:endParaRPr lang="en-US" sz="1800" dirty="0">
              <a:solidFill>
                <a:schemeClr val="accent2"/>
              </a:solidFill>
              <a:latin typeface="Arial" charset="0"/>
            </a:endParaRPr>
          </a:p>
          <a:p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algn="ctr"/>
            <a:endParaRPr lang="en-US" sz="1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296" name="Rectangle 32"/>
          <p:cNvSpPr>
            <a:spLocks noChangeArrowheads="1"/>
          </p:cNvSpPr>
          <p:nvPr/>
        </p:nvSpPr>
        <p:spPr bwMode="auto">
          <a:xfrm>
            <a:off x="377825" y="1870075"/>
            <a:ext cx="13287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fr-FR"/>
          </a:p>
        </p:txBody>
      </p:sp>
      <p:sp>
        <p:nvSpPr>
          <p:cNvPr id="184356" name="AutoShape 36"/>
          <p:cNvSpPr>
            <a:spLocks noChangeArrowheads="1"/>
          </p:cNvSpPr>
          <p:nvPr/>
        </p:nvSpPr>
        <p:spPr bwMode="auto">
          <a:xfrm>
            <a:off x="4645025" y="4451350"/>
            <a:ext cx="1799183" cy="3968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dirty="0" smtClean="0">
                <a:latin typeface="Arial" charset="0"/>
                <a:cs typeface="Arial" charset="0"/>
              </a:rPr>
              <a:t>Размер капитала</a:t>
            </a:r>
            <a:endParaRPr lang="fr-CH" sz="1800" dirty="0">
              <a:latin typeface="Arial" charset="0"/>
              <a:cs typeface="Arial" charset="0"/>
            </a:endParaRPr>
          </a:p>
        </p:txBody>
      </p:sp>
      <p:sp>
        <p:nvSpPr>
          <p:cNvPr id="184359" name="AutoShape 39"/>
          <p:cNvSpPr>
            <a:spLocks noChangeArrowheads="1"/>
          </p:cNvSpPr>
          <p:nvPr/>
        </p:nvSpPr>
        <p:spPr bwMode="auto">
          <a:xfrm>
            <a:off x="3381368" y="1946275"/>
            <a:ext cx="1811346" cy="3968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dirty="0" smtClean="0">
                <a:latin typeface="Arial" charset="0"/>
                <a:cs typeface="Arial" charset="0"/>
              </a:rPr>
              <a:t>Размер капитала</a:t>
            </a:r>
            <a:endParaRPr lang="fr-CH" sz="1800" dirty="0">
              <a:latin typeface="Arial" charset="0"/>
              <a:cs typeface="Arial" charset="0"/>
            </a:endParaRPr>
          </a:p>
        </p:txBody>
      </p:sp>
      <p:sp>
        <p:nvSpPr>
          <p:cNvPr id="184360" name="AutoShape 40"/>
          <p:cNvSpPr>
            <a:spLocks noChangeArrowheads="1"/>
          </p:cNvSpPr>
          <p:nvPr/>
        </p:nvSpPr>
        <p:spPr bwMode="auto">
          <a:xfrm>
            <a:off x="2411760" y="4487863"/>
            <a:ext cx="1771303" cy="3968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dirty="0" smtClean="0">
                <a:latin typeface="Arial" charset="0"/>
                <a:cs typeface="Arial" charset="0"/>
              </a:rPr>
              <a:t>Размер капитала</a:t>
            </a:r>
            <a:endParaRPr lang="fr-CH" sz="1800" dirty="0">
              <a:latin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5875" y="6265009"/>
            <a:ext cx="525658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+mj-lt"/>
              </a:rPr>
              <a:t>Конференция ЕЭК ООН высокого уровня по последующей деятельности по итогам </a:t>
            </a:r>
            <a:r>
              <a:rPr lang="ru-RU" sz="1000" dirty="0" smtClean="0">
                <a:latin typeface="+mj-lt"/>
              </a:rPr>
              <a:t>Рио+20 – </a:t>
            </a:r>
            <a:r>
              <a:rPr lang="ru-RU" sz="1000" dirty="0" err="1" smtClean="0">
                <a:latin typeface="+mj-lt"/>
              </a:rPr>
              <a:t>Страновой</a:t>
            </a:r>
            <a:r>
              <a:rPr lang="ru-RU" sz="1000" dirty="0" smtClean="0">
                <a:latin typeface="+mj-lt"/>
              </a:rPr>
              <a:t> опыт Швейцарии</a:t>
            </a:r>
          </a:p>
          <a:p>
            <a:r>
              <a:rPr lang="ru-RU" sz="1000" dirty="0" smtClean="0">
                <a:latin typeface="+mj-lt"/>
              </a:rPr>
              <a:t>Женева </a:t>
            </a:r>
            <a:r>
              <a:rPr lang="en-US" sz="1000" dirty="0">
                <a:latin typeface="+mj-lt"/>
              </a:rPr>
              <a:t>| 12.06.2013 </a:t>
            </a:r>
            <a:r>
              <a:rPr lang="ru-RU" sz="1000" dirty="0">
                <a:latin typeface="+mj-lt"/>
              </a:rPr>
              <a:t>г. </a:t>
            </a:r>
            <a:r>
              <a:rPr lang="en-US" sz="1000" dirty="0">
                <a:latin typeface="+mj-lt"/>
              </a:rPr>
              <a:t>| </a:t>
            </a:r>
            <a:r>
              <a:rPr lang="ru-RU" sz="1000" dirty="0">
                <a:latin typeface="+mj-lt"/>
              </a:rPr>
              <a:t>Андре де </a:t>
            </a:r>
            <a:r>
              <a:rPr lang="ru-RU" sz="1000" dirty="0" err="1" smtClean="0">
                <a:latin typeface="+mj-lt"/>
              </a:rPr>
              <a:t>Монтмоллин</a:t>
            </a:r>
            <a:endParaRPr lang="en-US" sz="10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2" grpId="0" animBg="1"/>
      <p:bldP spid="19" grpId="0" animBg="1"/>
      <p:bldP spid="184333" grpId="0" animBg="1"/>
      <p:bldP spid="184334" grpId="0" animBg="1"/>
      <p:bldP spid="184356" grpId="0" animBg="1"/>
      <p:bldP spid="184359" grpId="0" animBg="1"/>
      <p:bldP spid="1843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335088"/>
            <a:ext cx="7462838" cy="798512"/>
          </a:xfrm>
        </p:spPr>
        <p:txBody>
          <a:bodyPr/>
          <a:lstStyle/>
          <a:p>
            <a:r>
              <a:rPr lang="ru-RU" dirty="0" smtClean="0"/>
              <a:t>Мониторинг </a:t>
            </a:r>
            <a:r>
              <a:rPr lang="ru-RU" dirty="0" smtClean="0"/>
              <a:t>стратегии УР швейцарского </a:t>
            </a:r>
            <a:r>
              <a:rPr lang="ru-RU" dirty="0" smtClean="0"/>
              <a:t>Федерального совета</a:t>
            </a: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80975" indent="-180975" algn="ctr"/>
            <a:endParaRPr lang="fr-CH" b="1" dirty="0"/>
          </a:p>
          <a:p>
            <a:pPr marL="180975" indent="-180975" algn="ctr"/>
            <a:endParaRPr lang="fr-CH" b="1" dirty="0"/>
          </a:p>
          <a:p>
            <a:pPr marL="180975" indent="-180975" algn="ctr"/>
            <a:endParaRPr lang="fr-CH" b="1" dirty="0"/>
          </a:p>
          <a:p>
            <a:pPr marL="180975" indent="-180975" algn="ctr"/>
            <a:endParaRPr lang="fr-CH" b="1" dirty="0"/>
          </a:p>
          <a:p>
            <a:pPr marL="180975" indent="-180975" algn="ctr"/>
            <a:r>
              <a:rPr lang="ru-RU" b="1" dirty="0" smtClean="0">
                <a:hlinkClick r:id="rId3"/>
              </a:rPr>
              <a:t>Таблица показателей </a:t>
            </a:r>
            <a:r>
              <a:rPr lang="ru-RU" b="1" dirty="0" smtClean="0">
                <a:hlinkClick r:id="rId3"/>
              </a:rPr>
              <a:t>по у</a:t>
            </a:r>
            <a:r>
              <a:rPr lang="ru-RU" b="1" dirty="0" smtClean="0">
                <a:hlinkClick r:id="rId3"/>
              </a:rPr>
              <a:t>стойчивому развитию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85875" y="6265009"/>
            <a:ext cx="525658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+mj-lt"/>
              </a:rPr>
              <a:t>Конференция ЕЭК ООН высокого уровня по последующей деятельности по итогам </a:t>
            </a:r>
            <a:r>
              <a:rPr lang="ru-RU" sz="1000" dirty="0" smtClean="0">
                <a:latin typeface="+mj-lt"/>
              </a:rPr>
              <a:t>Рио+20 – </a:t>
            </a:r>
            <a:r>
              <a:rPr lang="ru-RU" sz="1000" dirty="0" err="1" smtClean="0">
                <a:latin typeface="+mj-lt"/>
              </a:rPr>
              <a:t>Страновой</a:t>
            </a:r>
            <a:r>
              <a:rPr lang="ru-RU" sz="1000" dirty="0" smtClean="0">
                <a:latin typeface="+mj-lt"/>
              </a:rPr>
              <a:t> опыт Швейцарии</a:t>
            </a:r>
          </a:p>
          <a:p>
            <a:r>
              <a:rPr lang="ru-RU" sz="1000" dirty="0" smtClean="0">
                <a:latin typeface="+mj-lt"/>
              </a:rPr>
              <a:t>Женева </a:t>
            </a:r>
            <a:r>
              <a:rPr lang="en-US" sz="1000" dirty="0">
                <a:latin typeface="+mj-lt"/>
              </a:rPr>
              <a:t>| 12.06.2013 </a:t>
            </a:r>
            <a:r>
              <a:rPr lang="ru-RU" sz="1000" dirty="0">
                <a:latin typeface="+mj-lt"/>
              </a:rPr>
              <a:t>г. </a:t>
            </a:r>
            <a:r>
              <a:rPr lang="en-US" sz="1000" dirty="0">
                <a:latin typeface="+mj-lt"/>
              </a:rPr>
              <a:t>| </a:t>
            </a:r>
            <a:r>
              <a:rPr lang="ru-RU" sz="1000" dirty="0">
                <a:latin typeface="+mj-lt"/>
              </a:rPr>
              <a:t>Андре де </a:t>
            </a:r>
            <a:r>
              <a:rPr lang="ru-RU" sz="1000" dirty="0" err="1" smtClean="0">
                <a:latin typeface="+mj-lt"/>
              </a:rPr>
              <a:t>Монтмоллин</a:t>
            </a:r>
            <a:endParaRPr lang="en-US" sz="1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503548" y="1406525"/>
            <a:ext cx="8330201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ts val="3600"/>
              </a:lnSpc>
            </a:pPr>
            <a:r>
              <a:rPr lang="en-US" sz="2600" dirty="0" smtClean="0">
                <a:latin typeface="Arial" charset="0"/>
              </a:rPr>
              <a:t>MONET, </a:t>
            </a:r>
            <a:r>
              <a:rPr lang="ru-RU" sz="2600" dirty="0" smtClean="0">
                <a:latin typeface="Arial" charset="0"/>
              </a:rPr>
              <a:t>измерение </a:t>
            </a:r>
            <a:r>
              <a:rPr lang="ru-RU" sz="2600" dirty="0" smtClean="0">
                <a:latin typeface="Arial" charset="0"/>
              </a:rPr>
              <a:t>УР </a:t>
            </a:r>
            <a:r>
              <a:rPr lang="ru-RU" sz="2600" dirty="0" smtClean="0">
                <a:latin typeface="Arial" charset="0"/>
              </a:rPr>
              <a:t>на протяжении более </a:t>
            </a:r>
            <a:r>
              <a:rPr lang="en-US" sz="2600" dirty="0" smtClean="0">
                <a:latin typeface="Arial" charset="0"/>
              </a:rPr>
              <a:t>10 </a:t>
            </a:r>
            <a:r>
              <a:rPr lang="ru-RU" sz="2600" dirty="0" smtClean="0">
                <a:latin typeface="Arial" charset="0"/>
              </a:rPr>
              <a:t>лет</a:t>
            </a:r>
            <a:endParaRPr lang="en-US" sz="2600" dirty="0">
              <a:latin typeface="Arial" charset="0"/>
            </a:endParaRPr>
          </a:p>
        </p:txBody>
      </p:sp>
      <p:sp>
        <p:nvSpPr>
          <p:cNvPr id="7171" name="Text Box 12"/>
          <p:cNvSpPr txBox="1">
            <a:spLocks noChangeArrowheads="1"/>
          </p:cNvSpPr>
          <p:nvPr/>
        </p:nvSpPr>
        <p:spPr bwMode="auto">
          <a:xfrm>
            <a:off x="1187450" y="2133600"/>
            <a:ext cx="705695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ru-RU" dirty="0" smtClean="0">
                <a:latin typeface="Arial" charset="0"/>
                <a:cs typeface="Arial" charset="0"/>
              </a:rPr>
              <a:t>Комплексный </a:t>
            </a:r>
            <a:r>
              <a:rPr lang="ru-RU" dirty="0" smtClean="0">
                <a:latin typeface="Arial" charset="0"/>
                <a:cs typeface="Arial" charset="0"/>
              </a:rPr>
              <a:t>взгляд на </a:t>
            </a:r>
            <a:r>
              <a:rPr lang="ru-RU" dirty="0" smtClean="0">
                <a:latin typeface="Arial" charset="0"/>
                <a:cs typeface="Arial" charset="0"/>
              </a:rPr>
              <a:t>УР</a:t>
            </a:r>
            <a:endParaRPr lang="en-US" dirty="0">
              <a:latin typeface="Arial" charset="0"/>
              <a:cs typeface="Arial" charset="0"/>
            </a:endParaRP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ru-RU" dirty="0" smtClean="0">
                <a:latin typeface="Arial" charset="0"/>
                <a:cs typeface="Arial" charset="0"/>
              </a:rPr>
              <a:t>Надежная концептуальная структура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ru-RU" dirty="0" smtClean="0">
                <a:latin typeface="Arial" charset="0"/>
                <a:cs typeface="Arial" charset="0"/>
              </a:rPr>
              <a:t>Важность участия и гарантии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ru-RU" dirty="0" smtClean="0">
                <a:latin typeface="Arial" charset="0"/>
                <a:cs typeface="Arial" charset="0"/>
              </a:rPr>
              <a:t>Возможность наличия как концептуальной, так и тематической категоризации</a:t>
            </a:r>
            <a:endParaRPr lang="en-GB" dirty="0" smtClean="0">
              <a:latin typeface="Arial" charset="0"/>
              <a:cs typeface="Arial" charset="0"/>
            </a:endParaRP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ru-RU" dirty="0" smtClean="0">
                <a:latin typeface="Arial" charset="0"/>
                <a:cs typeface="Arial" charset="0"/>
              </a:rPr>
              <a:t>Глобальный параметр</a:t>
            </a:r>
            <a:endParaRPr lang="en-GB" dirty="0" smtClean="0">
              <a:latin typeface="Arial" charset="0"/>
              <a:cs typeface="Arial" charset="0"/>
            </a:endParaRP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ru-RU" dirty="0" smtClean="0">
                <a:latin typeface="Arial" charset="0"/>
                <a:cs typeface="Arial" charset="0"/>
              </a:rPr>
              <a:t>Важность надлежащих средств коммуникации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75" y="6265009"/>
            <a:ext cx="525658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+mj-lt"/>
              </a:rPr>
              <a:t>Конференция ЕЭК ООН высокого уровня по последующей деятельности по итогам </a:t>
            </a:r>
            <a:r>
              <a:rPr lang="ru-RU" sz="1000" dirty="0" smtClean="0">
                <a:latin typeface="+mj-lt"/>
              </a:rPr>
              <a:t>Рио+20 – </a:t>
            </a:r>
            <a:r>
              <a:rPr lang="ru-RU" sz="1000" dirty="0" err="1" smtClean="0">
                <a:latin typeface="+mj-lt"/>
              </a:rPr>
              <a:t>Страновой</a:t>
            </a:r>
            <a:r>
              <a:rPr lang="ru-RU" sz="1000" dirty="0" smtClean="0">
                <a:latin typeface="+mj-lt"/>
              </a:rPr>
              <a:t> опыт Швейцарии</a:t>
            </a:r>
          </a:p>
          <a:p>
            <a:r>
              <a:rPr lang="ru-RU" sz="1000" dirty="0" smtClean="0">
                <a:latin typeface="+mj-lt"/>
              </a:rPr>
              <a:t>Женева </a:t>
            </a:r>
            <a:r>
              <a:rPr lang="en-US" sz="1000" dirty="0">
                <a:latin typeface="+mj-lt"/>
              </a:rPr>
              <a:t>| 12.06.2013 </a:t>
            </a:r>
            <a:r>
              <a:rPr lang="ru-RU" sz="1000" dirty="0">
                <a:latin typeface="+mj-lt"/>
              </a:rPr>
              <a:t>г. </a:t>
            </a:r>
            <a:r>
              <a:rPr lang="en-US" sz="1000" dirty="0">
                <a:latin typeface="+mj-lt"/>
              </a:rPr>
              <a:t>| </a:t>
            </a:r>
            <a:r>
              <a:rPr lang="ru-RU" sz="1000" dirty="0">
                <a:latin typeface="+mj-lt"/>
              </a:rPr>
              <a:t>Андре де </a:t>
            </a:r>
            <a:r>
              <a:rPr lang="ru-RU" sz="1000" dirty="0" err="1" smtClean="0">
                <a:latin typeface="+mj-lt"/>
              </a:rPr>
              <a:t>Монтмоллин</a:t>
            </a:r>
            <a:endParaRPr lang="en-US" sz="1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1288207" y="1304926"/>
          <a:ext cx="4392724" cy="4216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6" name="Image Photo Editor" r:id="rId4" imgW="3761905" imgH="3610479" progId="">
                  <p:embed/>
                </p:oleObj>
              </mc:Choice>
              <mc:Fallback>
                <p:oleObj name="Image Photo Editor" r:id="rId4" imgW="3761905" imgH="361047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8207" y="1304926"/>
                        <a:ext cx="4392724" cy="4216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759624" y="4827588"/>
            <a:ext cx="338437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CH" dirty="0" smtClean="0">
                <a:latin typeface="+mj-lt"/>
              </a:rPr>
              <a:t>www.monet.admin.ch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CH" sz="1400" dirty="0" smtClean="0">
                <a:latin typeface="+mj-lt"/>
              </a:rPr>
              <a:t>andre.montmollin@bfs.admin.ch</a:t>
            </a:r>
            <a:endParaRPr lang="en-US" sz="14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5408" y="3474874"/>
            <a:ext cx="41129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Спасибо за внимание</a:t>
            </a:r>
            <a:endParaRPr lang="en-US" sz="3600" b="1" cap="none" spc="0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75" y="6265009"/>
            <a:ext cx="525658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+mj-lt"/>
              </a:rPr>
              <a:t>Конференция ЕЭК ООН высокого уровня по последующей деятельности по итогам </a:t>
            </a:r>
            <a:r>
              <a:rPr lang="ru-RU" sz="1000" dirty="0" smtClean="0">
                <a:latin typeface="+mj-lt"/>
              </a:rPr>
              <a:t>Рио+20 – </a:t>
            </a:r>
            <a:r>
              <a:rPr lang="ru-RU" sz="1000" dirty="0" err="1" smtClean="0">
                <a:latin typeface="+mj-lt"/>
              </a:rPr>
              <a:t>Страновой</a:t>
            </a:r>
            <a:r>
              <a:rPr lang="ru-RU" sz="1000" dirty="0" smtClean="0">
                <a:latin typeface="+mj-lt"/>
              </a:rPr>
              <a:t> опыт Швейцарии</a:t>
            </a:r>
          </a:p>
          <a:p>
            <a:r>
              <a:rPr lang="ru-RU" sz="1000" dirty="0" smtClean="0">
                <a:latin typeface="+mj-lt"/>
              </a:rPr>
              <a:t>Женева </a:t>
            </a:r>
            <a:r>
              <a:rPr lang="en-US" sz="1000" dirty="0">
                <a:latin typeface="+mj-lt"/>
              </a:rPr>
              <a:t>| 12.06.2013 </a:t>
            </a:r>
            <a:r>
              <a:rPr lang="ru-RU" sz="1000" dirty="0">
                <a:latin typeface="+mj-lt"/>
              </a:rPr>
              <a:t>г. </a:t>
            </a:r>
            <a:r>
              <a:rPr lang="en-US" sz="1000" dirty="0">
                <a:latin typeface="+mj-lt"/>
              </a:rPr>
              <a:t>| </a:t>
            </a:r>
            <a:r>
              <a:rPr lang="ru-RU" sz="1000" dirty="0">
                <a:latin typeface="+mj-lt"/>
              </a:rPr>
              <a:t>Андре де </a:t>
            </a:r>
            <a:r>
              <a:rPr lang="ru-RU" sz="1000" dirty="0" err="1" smtClean="0">
                <a:latin typeface="+mj-lt"/>
              </a:rPr>
              <a:t>Монтмоллин</a:t>
            </a:r>
            <a:endParaRPr lang="en-US" sz="10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857" y="0"/>
            <a:ext cx="6410592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7200936" y="947649"/>
            <a:ext cx="1935189" cy="70788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Основные вопросы</a:t>
            </a:r>
            <a:endParaRPr lang="fr-FR" sz="20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557851" y="1092168"/>
            <a:ext cx="1606572" cy="21907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5400" y="1530324"/>
            <a:ext cx="1962132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Показатели</a:t>
            </a:r>
            <a:endParaRPr lang="fr-FR" dirty="0">
              <a:latin typeface="+mn-lt"/>
            </a:endParaRPr>
          </a:p>
        </p:txBody>
      </p:sp>
      <p:cxnSp>
        <p:nvCxnSpPr>
          <p:cNvPr id="10" name="Connecteur droit avec flèche 9"/>
          <p:cNvCxnSpPr/>
          <p:nvPr/>
        </p:nvCxnSpPr>
        <p:spPr bwMode="auto">
          <a:xfrm rot="16200000" flipH="1">
            <a:off x="1304086" y="2643971"/>
            <a:ext cx="1277956" cy="1460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onnecteur droit avec flèche 11"/>
          <p:cNvCxnSpPr/>
          <p:nvPr/>
        </p:nvCxnSpPr>
        <p:spPr bwMode="auto">
          <a:xfrm rot="16200000" flipH="1">
            <a:off x="1121522" y="2936073"/>
            <a:ext cx="2263806" cy="54769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necteur droit avec flèche 14"/>
          <p:cNvCxnSpPr/>
          <p:nvPr/>
        </p:nvCxnSpPr>
        <p:spPr bwMode="auto">
          <a:xfrm rot="16200000" flipH="1">
            <a:off x="1596192" y="2643972"/>
            <a:ext cx="2008213" cy="94933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onnecteur droit avec flèche 17"/>
          <p:cNvCxnSpPr/>
          <p:nvPr/>
        </p:nvCxnSpPr>
        <p:spPr bwMode="auto">
          <a:xfrm rot="16200000" flipH="1">
            <a:off x="2089116" y="2297097"/>
            <a:ext cx="1533547" cy="11684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Connecteur droit avec flèche 19"/>
          <p:cNvCxnSpPr/>
          <p:nvPr/>
        </p:nvCxnSpPr>
        <p:spPr bwMode="auto">
          <a:xfrm>
            <a:off x="2454246" y="2078019"/>
            <a:ext cx="803286" cy="4746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285875" y="6265009"/>
            <a:ext cx="525658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+mj-lt"/>
              </a:rPr>
              <a:t>Конференция ЕЭК ООН высокого уровня по последующей деятельности по итогам </a:t>
            </a:r>
            <a:r>
              <a:rPr lang="ru-RU" sz="1000" dirty="0" smtClean="0">
                <a:latin typeface="+mj-lt"/>
              </a:rPr>
              <a:t>Рио+20 – </a:t>
            </a:r>
            <a:r>
              <a:rPr lang="ru-RU" sz="1000" dirty="0" err="1" smtClean="0">
                <a:latin typeface="+mj-lt"/>
              </a:rPr>
              <a:t>Страновой</a:t>
            </a:r>
            <a:r>
              <a:rPr lang="ru-RU" sz="1000" dirty="0" smtClean="0">
                <a:latin typeface="+mj-lt"/>
              </a:rPr>
              <a:t> опыт Швейцарии</a:t>
            </a:r>
          </a:p>
          <a:p>
            <a:r>
              <a:rPr lang="ru-RU" sz="1000" dirty="0" smtClean="0">
                <a:latin typeface="+mj-lt"/>
              </a:rPr>
              <a:t>Женева </a:t>
            </a:r>
            <a:r>
              <a:rPr lang="en-US" sz="1000" dirty="0">
                <a:latin typeface="+mj-lt"/>
              </a:rPr>
              <a:t>| 12.06.2013 </a:t>
            </a:r>
            <a:r>
              <a:rPr lang="ru-RU" sz="1000" dirty="0">
                <a:latin typeface="+mj-lt"/>
              </a:rPr>
              <a:t>г. </a:t>
            </a:r>
            <a:r>
              <a:rPr lang="en-US" sz="1000" dirty="0">
                <a:latin typeface="+mj-lt"/>
              </a:rPr>
              <a:t>| </a:t>
            </a:r>
            <a:r>
              <a:rPr lang="ru-RU" sz="1000" dirty="0">
                <a:latin typeface="+mj-lt"/>
              </a:rPr>
              <a:t>Андре де </a:t>
            </a:r>
            <a:r>
              <a:rPr lang="ru-RU" sz="1000" dirty="0" err="1" smtClean="0">
                <a:latin typeface="+mj-lt"/>
              </a:rPr>
              <a:t>Монтмоллин</a:t>
            </a:r>
            <a:endParaRPr lang="en-US" sz="1000" dirty="0"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674" y="3762"/>
            <a:ext cx="6389326" cy="61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2974998" y="1931967"/>
            <a:ext cx="1957042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Показатели</a:t>
            </a:r>
            <a:endParaRPr lang="fr-FR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66751" y="1055655"/>
            <a:ext cx="3249657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Оценка направления</a:t>
            </a:r>
            <a:endParaRPr lang="fr-FR" dirty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03584" y="3575052"/>
            <a:ext cx="1643085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Синтез</a:t>
            </a:r>
            <a:endParaRPr lang="fr-FR" dirty="0">
              <a:latin typeface="+mn-lt"/>
            </a:endParaRPr>
          </a:p>
        </p:txBody>
      </p:sp>
      <p:cxnSp>
        <p:nvCxnSpPr>
          <p:cNvPr id="8" name="Connecteur droit avec flèche 7"/>
          <p:cNvCxnSpPr/>
          <p:nvPr/>
        </p:nvCxnSpPr>
        <p:spPr bwMode="auto">
          <a:xfrm rot="10800000">
            <a:off x="3001944" y="2844792"/>
            <a:ext cx="1058875" cy="73026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Connecteur droit avec flèche 10"/>
          <p:cNvCxnSpPr/>
          <p:nvPr/>
        </p:nvCxnSpPr>
        <p:spPr bwMode="auto">
          <a:xfrm rot="10800000" flipV="1">
            <a:off x="1431882" y="1566836"/>
            <a:ext cx="584208" cy="40164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85875" y="6265009"/>
            <a:ext cx="525658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+mj-lt"/>
              </a:rPr>
              <a:t>Конференция ЕЭК ООН высокого уровня по последующей деятельности по итогам </a:t>
            </a:r>
            <a:r>
              <a:rPr lang="ru-RU" sz="1000" dirty="0" smtClean="0">
                <a:latin typeface="+mj-lt"/>
              </a:rPr>
              <a:t>Рио+20 – </a:t>
            </a:r>
            <a:r>
              <a:rPr lang="ru-RU" sz="1000" dirty="0" err="1" smtClean="0">
                <a:latin typeface="+mj-lt"/>
              </a:rPr>
              <a:t>Страновой</a:t>
            </a:r>
            <a:r>
              <a:rPr lang="ru-RU" sz="1000" dirty="0" smtClean="0">
                <a:latin typeface="+mj-lt"/>
              </a:rPr>
              <a:t> опыт Швейцарии</a:t>
            </a:r>
          </a:p>
          <a:p>
            <a:r>
              <a:rPr lang="ru-RU" sz="1000" dirty="0" smtClean="0">
                <a:latin typeface="+mj-lt"/>
              </a:rPr>
              <a:t>Женева </a:t>
            </a:r>
            <a:r>
              <a:rPr lang="en-US" sz="1000" dirty="0">
                <a:latin typeface="+mj-lt"/>
              </a:rPr>
              <a:t>| 12.06.2013 </a:t>
            </a:r>
            <a:r>
              <a:rPr lang="ru-RU" sz="1000" dirty="0">
                <a:latin typeface="+mj-lt"/>
              </a:rPr>
              <a:t>г. </a:t>
            </a:r>
            <a:r>
              <a:rPr lang="en-US" sz="1000" dirty="0">
                <a:latin typeface="+mj-lt"/>
              </a:rPr>
              <a:t>| </a:t>
            </a:r>
            <a:r>
              <a:rPr lang="ru-RU" sz="1000" dirty="0">
                <a:latin typeface="+mj-lt"/>
              </a:rPr>
              <a:t>Андре де </a:t>
            </a:r>
            <a:r>
              <a:rPr lang="ru-RU" sz="1000" dirty="0" err="1" smtClean="0">
                <a:latin typeface="+mj-lt"/>
              </a:rPr>
              <a:t>Монтмоллин</a:t>
            </a:r>
            <a:endParaRPr lang="en-US" sz="1000" dirty="0"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042" y="-4894"/>
            <a:ext cx="6356560" cy="61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3513123" y="4299248"/>
            <a:ext cx="1346909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График</a:t>
            </a:r>
            <a:endParaRPr lang="fr-FR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13123" y="1773238"/>
            <a:ext cx="1670945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Щелкните</a:t>
            </a:r>
            <a:r>
              <a:rPr lang="fr-CH" dirty="0" smtClean="0">
                <a:latin typeface="+mn-lt"/>
              </a:rPr>
              <a:t>!</a:t>
            </a:r>
            <a:endParaRPr lang="fr-FR" dirty="0">
              <a:latin typeface="+mn-lt"/>
            </a:endParaRPr>
          </a:p>
        </p:txBody>
      </p:sp>
      <p:cxnSp>
        <p:nvCxnSpPr>
          <p:cNvPr id="7" name="Connecteur droit avec flèche 6"/>
          <p:cNvCxnSpPr/>
          <p:nvPr/>
        </p:nvCxnSpPr>
        <p:spPr bwMode="auto">
          <a:xfrm flipH="1">
            <a:off x="2591780" y="2204864"/>
            <a:ext cx="900100" cy="18002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285875" y="6265009"/>
            <a:ext cx="525658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+mj-lt"/>
              </a:rPr>
              <a:t>Конференция ЕЭК ООН высокого уровня по последующей деятельности по итогам </a:t>
            </a:r>
            <a:r>
              <a:rPr lang="ru-RU" sz="1000" dirty="0" smtClean="0">
                <a:latin typeface="+mj-lt"/>
              </a:rPr>
              <a:t>Рио+20 – </a:t>
            </a:r>
            <a:r>
              <a:rPr lang="ru-RU" sz="1000" dirty="0" err="1" smtClean="0">
                <a:latin typeface="+mj-lt"/>
              </a:rPr>
              <a:t>Страновой</a:t>
            </a:r>
            <a:r>
              <a:rPr lang="ru-RU" sz="1000" dirty="0" smtClean="0">
                <a:latin typeface="+mj-lt"/>
              </a:rPr>
              <a:t> опыт Швейцарии</a:t>
            </a:r>
          </a:p>
          <a:p>
            <a:r>
              <a:rPr lang="ru-RU" sz="1000" dirty="0" smtClean="0">
                <a:latin typeface="+mj-lt"/>
              </a:rPr>
              <a:t>Женева </a:t>
            </a:r>
            <a:r>
              <a:rPr lang="en-US" sz="1000" dirty="0">
                <a:latin typeface="+mj-lt"/>
              </a:rPr>
              <a:t>| 12.06.2013 </a:t>
            </a:r>
            <a:r>
              <a:rPr lang="ru-RU" sz="1000" dirty="0">
                <a:latin typeface="+mj-lt"/>
              </a:rPr>
              <a:t>г. </a:t>
            </a:r>
            <a:r>
              <a:rPr lang="en-US" sz="1000" dirty="0">
                <a:latin typeface="+mj-lt"/>
              </a:rPr>
              <a:t>| </a:t>
            </a:r>
            <a:r>
              <a:rPr lang="ru-RU" sz="1000" dirty="0">
                <a:latin typeface="+mj-lt"/>
              </a:rPr>
              <a:t>Андре де </a:t>
            </a:r>
            <a:r>
              <a:rPr lang="ru-RU" sz="1000" dirty="0" err="1" smtClean="0">
                <a:latin typeface="+mj-lt"/>
              </a:rPr>
              <a:t>Монтмоллин</a:t>
            </a:r>
            <a:endParaRPr lang="en-US" sz="1000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§</a:t>
            </a:r>
          </a:p>
        </p:txBody>
      </p:sp>
      <p:pic>
        <p:nvPicPr>
          <p:cNvPr id="6148" name="Picture 12" descr="madame mo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252538"/>
            <a:ext cx="6599238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5875" y="6265009"/>
            <a:ext cx="525658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+mj-lt"/>
              </a:rPr>
              <a:t>Конференция ЕЭК ООН высокого уровня по последующей деятельности по итогам </a:t>
            </a:r>
            <a:r>
              <a:rPr lang="ru-RU" sz="1000" dirty="0" smtClean="0">
                <a:latin typeface="+mj-lt"/>
              </a:rPr>
              <a:t>Рио+20 – </a:t>
            </a:r>
            <a:r>
              <a:rPr lang="ru-RU" sz="1000" dirty="0" err="1" smtClean="0">
                <a:latin typeface="+mj-lt"/>
              </a:rPr>
              <a:t>Страновой</a:t>
            </a:r>
            <a:r>
              <a:rPr lang="ru-RU" sz="1000" dirty="0" smtClean="0">
                <a:latin typeface="+mj-lt"/>
              </a:rPr>
              <a:t> опыт Швейцарии</a:t>
            </a:r>
          </a:p>
          <a:p>
            <a:r>
              <a:rPr lang="ru-RU" sz="1000" dirty="0" smtClean="0">
                <a:latin typeface="+mj-lt"/>
              </a:rPr>
              <a:t>Женева </a:t>
            </a:r>
            <a:r>
              <a:rPr lang="en-US" sz="1000" dirty="0">
                <a:latin typeface="+mj-lt"/>
              </a:rPr>
              <a:t>| 12.06.2013 </a:t>
            </a:r>
            <a:r>
              <a:rPr lang="ru-RU" sz="1000" dirty="0">
                <a:latin typeface="+mj-lt"/>
              </a:rPr>
              <a:t>г. </a:t>
            </a:r>
            <a:r>
              <a:rPr lang="en-US" sz="1000" dirty="0">
                <a:latin typeface="+mj-lt"/>
              </a:rPr>
              <a:t>| </a:t>
            </a:r>
            <a:r>
              <a:rPr lang="ru-RU" sz="1000" dirty="0">
                <a:latin typeface="+mj-lt"/>
              </a:rPr>
              <a:t>Андре де </a:t>
            </a:r>
            <a:r>
              <a:rPr lang="ru-RU" sz="1000" dirty="0" err="1" smtClean="0">
                <a:latin typeface="+mj-lt"/>
              </a:rPr>
              <a:t>Монтмоллин</a:t>
            </a:r>
            <a:endParaRPr lang="en-US" sz="1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161" y="-3222"/>
            <a:ext cx="6479845" cy="61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1614448" y="3575052"/>
            <a:ext cx="3432222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Общий вид </a:t>
            </a:r>
            <a:r>
              <a:rPr lang="fr-CH" dirty="0" smtClean="0">
                <a:latin typeface="+mn-lt"/>
              </a:rPr>
              <a:t>10 </a:t>
            </a:r>
            <a:r>
              <a:rPr lang="ru-RU" dirty="0" smtClean="0">
                <a:latin typeface="+mn-lt"/>
              </a:rPr>
              <a:t>основных вопросов</a:t>
            </a:r>
            <a:endParaRPr lang="fr-FR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75" y="6265009"/>
            <a:ext cx="525658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+mj-lt"/>
              </a:rPr>
              <a:t>Конференция ЕЭК ООН высокого уровня по последующей деятельности по итогам </a:t>
            </a:r>
            <a:r>
              <a:rPr lang="ru-RU" sz="1000" dirty="0" smtClean="0">
                <a:latin typeface="+mj-lt"/>
              </a:rPr>
              <a:t>Рио+20 – </a:t>
            </a:r>
            <a:r>
              <a:rPr lang="ru-RU" sz="1000" dirty="0" err="1" smtClean="0">
                <a:latin typeface="+mj-lt"/>
              </a:rPr>
              <a:t>Страновой</a:t>
            </a:r>
            <a:r>
              <a:rPr lang="ru-RU" sz="1000" dirty="0" smtClean="0">
                <a:latin typeface="+mj-lt"/>
              </a:rPr>
              <a:t> опыт Швейцарии</a:t>
            </a:r>
          </a:p>
          <a:p>
            <a:r>
              <a:rPr lang="ru-RU" sz="1000" dirty="0" smtClean="0">
                <a:latin typeface="+mj-lt"/>
              </a:rPr>
              <a:t>Женева </a:t>
            </a:r>
            <a:r>
              <a:rPr lang="en-US" sz="1000" dirty="0">
                <a:latin typeface="+mj-lt"/>
              </a:rPr>
              <a:t>| 12.06.2013 </a:t>
            </a:r>
            <a:r>
              <a:rPr lang="ru-RU" sz="1000" dirty="0">
                <a:latin typeface="+mj-lt"/>
              </a:rPr>
              <a:t>г. </a:t>
            </a:r>
            <a:r>
              <a:rPr lang="en-US" sz="1000" dirty="0">
                <a:latin typeface="+mj-lt"/>
              </a:rPr>
              <a:t>| </a:t>
            </a:r>
            <a:r>
              <a:rPr lang="ru-RU" sz="1000" dirty="0">
                <a:latin typeface="+mj-lt"/>
              </a:rPr>
              <a:t>Андре де </a:t>
            </a:r>
            <a:r>
              <a:rPr lang="ru-RU" sz="1000" dirty="0" err="1" smtClean="0">
                <a:latin typeface="+mj-lt"/>
              </a:rPr>
              <a:t>Монтмоллин</a:t>
            </a:r>
            <a:endParaRPr lang="en-US" sz="10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166813" y="1157374"/>
            <a:ext cx="8148637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Обоснование и цели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174750" y="1954457"/>
            <a:ext cx="7654925" cy="36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Рио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1992,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Повестка дня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21,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глава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40</a:t>
            </a:r>
          </a:p>
          <a:p>
            <a:pPr marL="190500" indent="-1905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Федеральная конституция Швейцарской Конфедерации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190500" indent="-1905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Пробное исследование в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1999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г.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190500" indent="-190500">
              <a:lnSpc>
                <a:spcPct val="105000"/>
              </a:lnSpc>
              <a:spcBef>
                <a:spcPct val="20000"/>
              </a:spcBef>
            </a:pPr>
            <a:endParaRPr lang="fr-FR" sz="2200" b="1" dirty="0">
              <a:latin typeface="Arial" pitchFamily="34" charset="0"/>
              <a:cs typeface="Arial" pitchFamily="34" charset="0"/>
            </a:endParaRPr>
          </a:p>
          <a:p>
            <a:pPr marL="190500" indent="-1905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Мониторинг устойчивого развития по трем параметрам: экономика, общество и экология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190500" indent="-1905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Информация, предназначенная для граждан, заинтересованных сторон, политиков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75" y="6265009"/>
            <a:ext cx="525658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+mj-lt"/>
              </a:rPr>
              <a:t>Конференция ЕЭК ООН высокого уровня по последующей деятельности по итогам </a:t>
            </a:r>
            <a:r>
              <a:rPr lang="ru-RU" sz="1000" dirty="0" smtClean="0">
                <a:latin typeface="+mj-lt"/>
              </a:rPr>
              <a:t>Рио+20 – </a:t>
            </a:r>
            <a:r>
              <a:rPr lang="ru-RU" sz="1000" dirty="0" err="1" smtClean="0">
                <a:latin typeface="+mj-lt"/>
              </a:rPr>
              <a:t>Страновой</a:t>
            </a:r>
            <a:r>
              <a:rPr lang="ru-RU" sz="1000" dirty="0" smtClean="0">
                <a:latin typeface="+mj-lt"/>
              </a:rPr>
              <a:t> опыт Швейцарии</a:t>
            </a:r>
          </a:p>
          <a:p>
            <a:r>
              <a:rPr lang="ru-RU" sz="1000" dirty="0" smtClean="0">
                <a:latin typeface="+mj-lt"/>
              </a:rPr>
              <a:t>Женева </a:t>
            </a:r>
            <a:r>
              <a:rPr lang="en-US" sz="1000" dirty="0">
                <a:latin typeface="+mj-lt"/>
              </a:rPr>
              <a:t>| 12.06.2013 </a:t>
            </a:r>
            <a:r>
              <a:rPr lang="ru-RU" sz="1000" dirty="0">
                <a:latin typeface="+mj-lt"/>
              </a:rPr>
              <a:t>г. </a:t>
            </a:r>
            <a:r>
              <a:rPr lang="en-US" sz="1000" dirty="0">
                <a:latin typeface="+mj-lt"/>
              </a:rPr>
              <a:t>| </a:t>
            </a:r>
            <a:r>
              <a:rPr lang="ru-RU" sz="1000" dirty="0">
                <a:latin typeface="+mj-lt"/>
              </a:rPr>
              <a:t>Андре де </a:t>
            </a:r>
            <a:r>
              <a:rPr lang="ru-RU" sz="1000" dirty="0" err="1" smtClean="0">
                <a:latin typeface="+mj-lt"/>
              </a:rPr>
              <a:t>Монтмоллин</a:t>
            </a:r>
            <a:endParaRPr lang="en-US" sz="10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661988"/>
            <a:ext cx="8820979" cy="611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835150" y="1412775"/>
            <a:ext cx="7086600" cy="452405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r>
              <a:rPr lang="ru-RU" sz="2200" b="1" dirty="0" smtClean="0">
                <a:latin typeface="+mj-lt"/>
              </a:rPr>
              <a:t>Устойчивое развитие</a:t>
            </a:r>
            <a:endParaRPr lang="en-US" dirty="0">
              <a:latin typeface="+mj-lt"/>
            </a:endParaRPr>
          </a:p>
        </p:txBody>
      </p:sp>
      <p:sp>
        <p:nvSpPr>
          <p:cNvPr id="10243" name="Line 6"/>
          <p:cNvSpPr>
            <a:spLocks noChangeShapeType="1"/>
          </p:cNvSpPr>
          <p:nvPr/>
        </p:nvSpPr>
        <p:spPr bwMode="auto">
          <a:xfrm>
            <a:off x="2933700" y="2864077"/>
            <a:ext cx="0" cy="216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Line 7"/>
          <p:cNvSpPr>
            <a:spLocks noChangeShapeType="1"/>
          </p:cNvSpPr>
          <p:nvPr/>
        </p:nvSpPr>
        <p:spPr bwMode="auto">
          <a:xfrm>
            <a:off x="5400675" y="2864077"/>
            <a:ext cx="0" cy="216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800225" y="3086700"/>
            <a:ext cx="2266950" cy="28797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36000" tIns="44450" rIns="36000" bIns="44450"/>
          <a:lstStyle/>
          <a:p>
            <a:pPr marL="182563" indent="-182563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Принципы по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Объективным и субъективным жилищным условиям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Справедливости распределения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равным возможностям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Социальному сплочению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Развитию человеческого капитала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Международной солидарности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85725" indent="-85725"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182563" indent="-182563">
              <a:buFontTx/>
              <a:buChar char="•"/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284663" y="3105750"/>
            <a:ext cx="2232025" cy="28797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182563" indent="-182563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Принципы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по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Экономической системе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Эффективности и конкурентоспособности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Гибкости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стабильности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Производству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потреблению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Занятости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Международной торговле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732588" y="3086700"/>
            <a:ext cx="2232025" cy="28797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182563" indent="-182563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Принципы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по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Потреблению ресурсов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Материалам и отходам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Рискам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Темпу изменения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Природному и культурному ландшафту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8" name="Line 11"/>
          <p:cNvSpPr>
            <a:spLocks noChangeShapeType="1"/>
          </p:cNvSpPr>
          <p:nvPr/>
        </p:nvSpPr>
        <p:spPr bwMode="auto">
          <a:xfrm>
            <a:off x="7848600" y="2864077"/>
            <a:ext cx="0" cy="216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13"/>
          <p:cNvSpPr>
            <a:spLocks noChangeArrowheads="1"/>
          </p:cNvSpPr>
          <p:nvPr/>
        </p:nvSpPr>
        <p:spPr bwMode="auto">
          <a:xfrm>
            <a:off x="1817688" y="2108489"/>
            <a:ext cx="2232025" cy="738097"/>
          </a:xfrm>
          <a:prstGeom prst="rect">
            <a:avLst/>
          </a:prstGeom>
          <a:solidFill>
            <a:srgbClr val="C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Социальная солидарность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250" name="Rectangle 14"/>
          <p:cNvSpPr>
            <a:spLocks noChangeArrowheads="1"/>
          </p:cNvSpPr>
          <p:nvPr/>
        </p:nvSpPr>
        <p:spPr bwMode="auto">
          <a:xfrm>
            <a:off x="4284663" y="2114839"/>
            <a:ext cx="2232025" cy="738097"/>
          </a:xfrm>
          <a:prstGeom prst="rect">
            <a:avLst/>
          </a:prstGeom>
          <a:solidFill>
            <a:srgbClr val="C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Экономическая эффективность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6732588" y="2114839"/>
            <a:ext cx="2232025" cy="738097"/>
          </a:xfrm>
          <a:prstGeom prst="rect">
            <a:avLst/>
          </a:prstGeom>
          <a:solidFill>
            <a:srgbClr val="C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Ответственность за состояние окружающей среды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252" name="Line 16"/>
          <p:cNvSpPr>
            <a:spLocks noChangeShapeType="1"/>
          </p:cNvSpPr>
          <p:nvPr/>
        </p:nvSpPr>
        <p:spPr bwMode="auto">
          <a:xfrm>
            <a:off x="5400675" y="1870369"/>
            <a:ext cx="0" cy="237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Line 17"/>
          <p:cNvSpPr>
            <a:spLocks noChangeShapeType="1"/>
          </p:cNvSpPr>
          <p:nvPr/>
        </p:nvSpPr>
        <p:spPr bwMode="auto">
          <a:xfrm>
            <a:off x="7848600" y="1870369"/>
            <a:ext cx="0" cy="237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Line 19"/>
          <p:cNvSpPr>
            <a:spLocks noChangeShapeType="1"/>
          </p:cNvSpPr>
          <p:nvPr/>
        </p:nvSpPr>
        <p:spPr bwMode="auto">
          <a:xfrm>
            <a:off x="2933700" y="1870369"/>
            <a:ext cx="0" cy="237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51163" y="6238130"/>
            <a:ext cx="4968875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Показатели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3059113" y="5997475"/>
            <a:ext cx="269875" cy="216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>
            <a:off x="7524750" y="5997475"/>
            <a:ext cx="161925" cy="216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5435600" y="5997475"/>
            <a:ext cx="0" cy="216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07504" y="1367480"/>
            <a:ext cx="14761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+mn-lt"/>
              </a:rPr>
              <a:t>Определение</a:t>
            </a:r>
            <a:endParaRPr lang="en-US" sz="1500" dirty="0">
              <a:latin typeface="+mn-lt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07504" y="2134597"/>
            <a:ext cx="1476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+mn-lt"/>
              </a:rPr>
              <a:t>Качественные цели</a:t>
            </a:r>
            <a:endParaRPr lang="en-US" sz="1500" dirty="0">
              <a:latin typeface="+mn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07504" y="4315616"/>
            <a:ext cx="13681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+mn-lt"/>
              </a:rPr>
              <a:t>Принципы</a:t>
            </a:r>
            <a:endParaRPr lang="en-US" sz="1500" dirty="0">
              <a:latin typeface="+mn-lt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07504" y="6336032"/>
            <a:ext cx="24482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+mn-lt"/>
              </a:rPr>
              <a:t>Выбор показателей</a:t>
            </a:r>
            <a:endParaRPr lang="en-US" sz="15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91"/>
          <p:cNvGrpSpPr>
            <a:grpSpLocks/>
          </p:cNvGrpSpPr>
          <p:nvPr/>
        </p:nvGrpSpPr>
        <p:grpSpPr bwMode="auto">
          <a:xfrm>
            <a:off x="3951288" y="3038475"/>
            <a:ext cx="2128337" cy="801688"/>
            <a:chOff x="3987792" y="3037967"/>
            <a:chExt cx="2126925" cy="802175"/>
          </a:xfrm>
        </p:grpSpPr>
        <p:sp>
          <p:nvSpPr>
            <p:cNvPr id="8271" name="Freeform 6"/>
            <p:cNvSpPr>
              <a:spLocks/>
            </p:cNvSpPr>
            <p:nvPr/>
          </p:nvSpPr>
          <p:spPr bwMode="auto">
            <a:xfrm>
              <a:off x="3998078" y="3044092"/>
              <a:ext cx="582510" cy="788800"/>
            </a:xfrm>
            <a:custGeom>
              <a:avLst/>
              <a:gdLst>
                <a:gd name="T0" fmla="*/ 0 w 691"/>
                <a:gd name="T1" fmla="*/ 2147483647 h 1088"/>
                <a:gd name="T2" fmla="*/ 2147483647 w 691"/>
                <a:gd name="T3" fmla="*/ 0 h 1088"/>
                <a:gd name="T4" fmla="*/ 2147483647 w 691"/>
                <a:gd name="T5" fmla="*/ 2147483647 h 1088"/>
                <a:gd name="T6" fmla="*/ 2147483647 w 691"/>
                <a:gd name="T7" fmla="*/ 2147483647 h 1088"/>
                <a:gd name="T8" fmla="*/ 2147483647 w 691"/>
                <a:gd name="T9" fmla="*/ 2147483647 h 1088"/>
                <a:gd name="T10" fmla="*/ 2147483647 w 691"/>
                <a:gd name="T11" fmla="*/ 2147483647 h 1088"/>
                <a:gd name="T12" fmla="*/ 2147483647 w 691"/>
                <a:gd name="T13" fmla="*/ 2147483647 h 1088"/>
                <a:gd name="T14" fmla="*/ 0 w 691"/>
                <a:gd name="T15" fmla="*/ 2147483647 h 10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1"/>
                <a:gd name="T25" fmla="*/ 0 h 1088"/>
                <a:gd name="T26" fmla="*/ 691 w 691"/>
                <a:gd name="T27" fmla="*/ 1088 h 10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1" h="1088">
                  <a:moveTo>
                    <a:pt x="0" y="272"/>
                  </a:moveTo>
                  <a:lnTo>
                    <a:pt x="346" y="0"/>
                  </a:lnTo>
                  <a:lnTo>
                    <a:pt x="691" y="272"/>
                  </a:lnTo>
                  <a:lnTo>
                    <a:pt x="524" y="272"/>
                  </a:lnTo>
                  <a:lnTo>
                    <a:pt x="524" y="1088"/>
                  </a:lnTo>
                  <a:lnTo>
                    <a:pt x="178" y="1088"/>
                  </a:lnTo>
                  <a:lnTo>
                    <a:pt x="178" y="27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F99F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2" name="Freeform 9"/>
            <p:cNvSpPr>
              <a:spLocks noEditPoints="1"/>
            </p:cNvSpPr>
            <p:nvPr/>
          </p:nvSpPr>
          <p:spPr bwMode="auto">
            <a:xfrm>
              <a:off x="4739071" y="3044092"/>
              <a:ext cx="608642" cy="796050"/>
            </a:xfrm>
            <a:custGeom>
              <a:avLst/>
              <a:gdLst>
                <a:gd name="T0" fmla="*/ 2147483647 w 722"/>
                <a:gd name="T1" fmla="*/ 2147483647 h 1098"/>
                <a:gd name="T2" fmla="*/ 2147483647 w 722"/>
                <a:gd name="T3" fmla="*/ 2147483647 h 1098"/>
                <a:gd name="T4" fmla="*/ 0 w 722"/>
                <a:gd name="T5" fmla="*/ 2147483647 h 1098"/>
                <a:gd name="T6" fmla="*/ 2147483647 w 722"/>
                <a:gd name="T7" fmla="*/ 2147483647 h 1098"/>
                <a:gd name="T8" fmla="*/ 2147483647 w 722"/>
                <a:gd name="T9" fmla="*/ 2147483647 h 1098"/>
                <a:gd name="T10" fmla="*/ 2147483647 w 722"/>
                <a:gd name="T11" fmla="*/ 0 h 1098"/>
                <a:gd name="T12" fmla="*/ 2147483647 w 722"/>
                <a:gd name="T13" fmla="*/ 0 h 1098"/>
                <a:gd name="T14" fmla="*/ 2147483647 w 722"/>
                <a:gd name="T15" fmla="*/ 2147483647 h 1098"/>
                <a:gd name="T16" fmla="*/ 2147483647 w 722"/>
                <a:gd name="T17" fmla="*/ 2147483647 h 1098"/>
                <a:gd name="T18" fmla="*/ 2147483647 w 722"/>
                <a:gd name="T19" fmla="*/ 2147483647 h 1098"/>
                <a:gd name="T20" fmla="*/ 2147483647 w 722"/>
                <a:gd name="T21" fmla="*/ 2147483647 h 1098"/>
                <a:gd name="T22" fmla="*/ 2147483647 w 722"/>
                <a:gd name="T23" fmla="*/ 0 h 1098"/>
                <a:gd name="T24" fmla="*/ 2147483647 w 722"/>
                <a:gd name="T25" fmla="*/ 2147483647 h 1098"/>
                <a:gd name="T26" fmla="*/ 2147483647 w 722"/>
                <a:gd name="T27" fmla="*/ 2147483647 h 1098"/>
                <a:gd name="T28" fmla="*/ 2147483647 w 722"/>
                <a:gd name="T29" fmla="*/ 0 h 1098"/>
                <a:gd name="T30" fmla="*/ 2147483647 w 722"/>
                <a:gd name="T31" fmla="*/ 2147483647 h 1098"/>
                <a:gd name="T32" fmla="*/ 2147483647 w 722"/>
                <a:gd name="T33" fmla="*/ 2147483647 h 1098"/>
                <a:gd name="T34" fmla="*/ 2147483647 w 722"/>
                <a:gd name="T35" fmla="*/ 2147483647 h 1098"/>
                <a:gd name="T36" fmla="*/ 2147483647 w 722"/>
                <a:gd name="T37" fmla="*/ 2147483647 h 1098"/>
                <a:gd name="T38" fmla="*/ 2147483647 w 722"/>
                <a:gd name="T39" fmla="*/ 2147483647 h 1098"/>
                <a:gd name="T40" fmla="*/ 2147483647 w 722"/>
                <a:gd name="T41" fmla="*/ 2147483647 h 1098"/>
                <a:gd name="T42" fmla="*/ 2147483647 w 722"/>
                <a:gd name="T43" fmla="*/ 2147483647 h 1098"/>
                <a:gd name="T44" fmla="*/ 2147483647 w 722"/>
                <a:gd name="T45" fmla="*/ 2147483647 h 10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2"/>
                <a:gd name="T70" fmla="*/ 0 h 1098"/>
                <a:gd name="T71" fmla="*/ 722 w 722"/>
                <a:gd name="T72" fmla="*/ 1098 h 10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2" h="1098">
                  <a:moveTo>
                    <a:pt x="722" y="816"/>
                  </a:moveTo>
                  <a:lnTo>
                    <a:pt x="356" y="1098"/>
                  </a:lnTo>
                  <a:lnTo>
                    <a:pt x="0" y="816"/>
                  </a:lnTo>
                  <a:lnTo>
                    <a:pt x="189" y="816"/>
                  </a:lnTo>
                  <a:lnTo>
                    <a:pt x="178" y="816"/>
                  </a:lnTo>
                  <a:lnTo>
                    <a:pt x="178" y="0"/>
                  </a:lnTo>
                  <a:lnTo>
                    <a:pt x="534" y="0"/>
                  </a:lnTo>
                  <a:lnTo>
                    <a:pt x="534" y="816"/>
                  </a:lnTo>
                  <a:lnTo>
                    <a:pt x="722" y="816"/>
                  </a:lnTo>
                  <a:close/>
                  <a:moveTo>
                    <a:pt x="523" y="826"/>
                  </a:moveTo>
                  <a:lnTo>
                    <a:pt x="523" y="0"/>
                  </a:lnTo>
                  <a:lnTo>
                    <a:pt x="534" y="10"/>
                  </a:lnTo>
                  <a:lnTo>
                    <a:pt x="189" y="10"/>
                  </a:lnTo>
                  <a:lnTo>
                    <a:pt x="189" y="0"/>
                  </a:lnTo>
                  <a:lnTo>
                    <a:pt x="189" y="826"/>
                  </a:lnTo>
                  <a:lnTo>
                    <a:pt x="11" y="826"/>
                  </a:lnTo>
                  <a:lnTo>
                    <a:pt x="11" y="816"/>
                  </a:lnTo>
                  <a:lnTo>
                    <a:pt x="356" y="1088"/>
                  </a:lnTo>
                  <a:lnTo>
                    <a:pt x="701" y="816"/>
                  </a:lnTo>
                  <a:lnTo>
                    <a:pt x="701" y="826"/>
                  </a:lnTo>
                  <a:lnTo>
                    <a:pt x="523" y="8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Freeform 7"/>
            <p:cNvSpPr>
              <a:spLocks noEditPoints="1"/>
            </p:cNvSpPr>
            <p:nvPr/>
          </p:nvSpPr>
          <p:spPr bwMode="auto">
            <a:xfrm>
              <a:off x="3987792" y="3037967"/>
              <a:ext cx="608642" cy="765662"/>
            </a:xfrm>
            <a:custGeom>
              <a:avLst/>
              <a:gdLst>
                <a:gd name="T0" fmla="*/ 0 w 722"/>
                <a:gd name="T1" fmla="*/ 2147483647 h 1108"/>
                <a:gd name="T2" fmla="*/ 2147483647 w 722"/>
                <a:gd name="T3" fmla="*/ 0 h 1108"/>
                <a:gd name="T4" fmla="*/ 2147483647 w 722"/>
                <a:gd name="T5" fmla="*/ 2147483647 h 1108"/>
                <a:gd name="T6" fmla="*/ 2147483647 w 722"/>
                <a:gd name="T7" fmla="*/ 2147483647 h 1108"/>
                <a:gd name="T8" fmla="*/ 2147483647 w 722"/>
                <a:gd name="T9" fmla="*/ 2147483647 h 1108"/>
                <a:gd name="T10" fmla="*/ 2147483647 w 722"/>
                <a:gd name="T11" fmla="*/ 2147483647 h 1108"/>
                <a:gd name="T12" fmla="*/ 2147483647 w 722"/>
                <a:gd name="T13" fmla="*/ 2147483647 h 1108"/>
                <a:gd name="T14" fmla="*/ 2147483647 w 722"/>
                <a:gd name="T15" fmla="*/ 2147483647 h 1108"/>
                <a:gd name="T16" fmla="*/ 2147483647 w 722"/>
                <a:gd name="T17" fmla="*/ 2147483647 h 1108"/>
                <a:gd name="T18" fmla="*/ 0 w 722"/>
                <a:gd name="T19" fmla="*/ 2147483647 h 1108"/>
                <a:gd name="T20" fmla="*/ 2147483647 w 722"/>
                <a:gd name="T21" fmla="*/ 2147483647 h 1108"/>
                <a:gd name="T22" fmla="*/ 2147483647 w 722"/>
                <a:gd name="T23" fmla="*/ 2147483647 h 1108"/>
                <a:gd name="T24" fmla="*/ 2147483647 w 722"/>
                <a:gd name="T25" fmla="*/ 2147483647 h 1108"/>
                <a:gd name="T26" fmla="*/ 2147483647 w 722"/>
                <a:gd name="T27" fmla="*/ 2147483647 h 1108"/>
                <a:gd name="T28" fmla="*/ 2147483647 w 722"/>
                <a:gd name="T29" fmla="*/ 2147483647 h 1108"/>
                <a:gd name="T30" fmla="*/ 2147483647 w 722"/>
                <a:gd name="T31" fmla="*/ 2147483647 h 1108"/>
                <a:gd name="T32" fmla="*/ 2147483647 w 722"/>
                <a:gd name="T33" fmla="*/ 2147483647 h 1108"/>
                <a:gd name="T34" fmla="*/ 2147483647 w 722"/>
                <a:gd name="T35" fmla="*/ 2147483647 h 1108"/>
                <a:gd name="T36" fmla="*/ 2147483647 w 722"/>
                <a:gd name="T37" fmla="*/ 2147483647 h 1108"/>
                <a:gd name="T38" fmla="*/ 2147483647 w 722"/>
                <a:gd name="T39" fmla="*/ 2147483647 h 1108"/>
                <a:gd name="T40" fmla="*/ 2147483647 w 722"/>
                <a:gd name="T41" fmla="*/ 2147483647 h 1108"/>
                <a:gd name="T42" fmla="*/ 2147483647 w 722"/>
                <a:gd name="T43" fmla="*/ 2147483647 h 1108"/>
                <a:gd name="T44" fmla="*/ 2147483647 w 722"/>
                <a:gd name="T45" fmla="*/ 2147483647 h 11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2"/>
                <a:gd name="T70" fmla="*/ 0 h 1108"/>
                <a:gd name="T71" fmla="*/ 722 w 722"/>
                <a:gd name="T72" fmla="*/ 1108 h 110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2" h="1108">
                  <a:moveTo>
                    <a:pt x="0" y="292"/>
                  </a:moveTo>
                  <a:lnTo>
                    <a:pt x="356" y="0"/>
                  </a:lnTo>
                  <a:lnTo>
                    <a:pt x="722" y="292"/>
                  </a:lnTo>
                  <a:lnTo>
                    <a:pt x="534" y="292"/>
                  </a:lnTo>
                  <a:lnTo>
                    <a:pt x="534" y="282"/>
                  </a:lnTo>
                  <a:lnTo>
                    <a:pt x="534" y="1108"/>
                  </a:lnTo>
                  <a:lnTo>
                    <a:pt x="178" y="1108"/>
                  </a:lnTo>
                  <a:lnTo>
                    <a:pt x="178" y="282"/>
                  </a:lnTo>
                  <a:lnTo>
                    <a:pt x="188" y="292"/>
                  </a:lnTo>
                  <a:lnTo>
                    <a:pt x="0" y="292"/>
                  </a:lnTo>
                  <a:close/>
                  <a:moveTo>
                    <a:pt x="188" y="282"/>
                  </a:moveTo>
                  <a:lnTo>
                    <a:pt x="188" y="1098"/>
                  </a:lnTo>
                  <a:lnTo>
                    <a:pt x="534" y="1098"/>
                  </a:lnTo>
                  <a:lnTo>
                    <a:pt x="523" y="1098"/>
                  </a:lnTo>
                  <a:lnTo>
                    <a:pt x="523" y="282"/>
                  </a:lnTo>
                  <a:lnTo>
                    <a:pt x="701" y="282"/>
                  </a:lnTo>
                  <a:lnTo>
                    <a:pt x="356" y="10"/>
                  </a:lnTo>
                  <a:lnTo>
                    <a:pt x="10" y="282"/>
                  </a:lnTo>
                  <a:lnTo>
                    <a:pt x="188" y="2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4" name="Freeform 8"/>
            <p:cNvSpPr>
              <a:spLocks/>
            </p:cNvSpPr>
            <p:nvPr/>
          </p:nvSpPr>
          <p:spPr bwMode="auto">
            <a:xfrm>
              <a:off x="4746488" y="3044092"/>
              <a:ext cx="581667" cy="796050"/>
            </a:xfrm>
            <a:custGeom>
              <a:avLst/>
              <a:gdLst>
                <a:gd name="T0" fmla="*/ 2147483647 w 690"/>
                <a:gd name="T1" fmla="*/ 2147483647 h 1088"/>
                <a:gd name="T2" fmla="*/ 2147483647 w 690"/>
                <a:gd name="T3" fmla="*/ 2147483647 h 1088"/>
                <a:gd name="T4" fmla="*/ 0 w 690"/>
                <a:gd name="T5" fmla="*/ 2147483647 h 1088"/>
                <a:gd name="T6" fmla="*/ 2147483647 w 690"/>
                <a:gd name="T7" fmla="*/ 2147483647 h 1088"/>
                <a:gd name="T8" fmla="*/ 2147483647 w 690"/>
                <a:gd name="T9" fmla="*/ 0 h 1088"/>
                <a:gd name="T10" fmla="*/ 2147483647 w 690"/>
                <a:gd name="T11" fmla="*/ 0 h 1088"/>
                <a:gd name="T12" fmla="*/ 2147483647 w 690"/>
                <a:gd name="T13" fmla="*/ 2147483647 h 1088"/>
                <a:gd name="T14" fmla="*/ 2147483647 w 690"/>
                <a:gd name="T15" fmla="*/ 2147483647 h 10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0"/>
                <a:gd name="T25" fmla="*/ 0 h 1088"/>
                <a:gd name="T26" fmla="*/ 690 w 690"/>
                <a:gd name="T27" fmla="*/ 1088 h 10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0" h="1088">
                  <a:moveTo>
                    <a:pt x="690" y="816"/>
                  </a:moveTo>
                  <a:lnTo>
                    <a:pt x="345" y="1088"/>
                  </a:lnTo>
                  <a:lnTo>
                    <a:pt x="0" y="816"/>
                  </a:lnTo>
                  <a:lnTo>
                    <a:pt x="178" y="816"/>
                  </a:lnTo>
                  <a:lnTo>
                    <a:pt x="178" y="0"/>
                  </a:lnTo>
                  <a:lnTo>
                    <a:pt x="523" y="0"/>
                  </a:lnTo>
                  <a:lnTo>
                    <a:pt x="523" y="816"/>
                  </a:lnTo>
                  <a:lnTo>
                    <a:pt x="690" y="816"/>
                  </a:lnTo>
                  <a:close/>
                </a:path>
              </a:pathLst>
            </a:custGeom>
            <a:solidFill>
              <a:srgbClr val="F99F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Rectangle 25"/>
            <p:cNvSpPr>
              <a:spLocks noChangeArrowheads="1"/>
            </p:cNvSpPr>
            <p:nvPr/>
          </p:nvSpPr>
          <p:spPr bwMode="auto">
            <a:xfrm>
              <a:off x="4033798" y="3228645"/>
              <a:ext cx="2080919" cy="307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ru-RU" sz="2000" b="1" dirty="0" smtClean="0">
                  <a:solidFill>
                    <a:srgbClr val="000000"/>
                  </a:solidFill>
                  <a:latin typeface="+mn-lt"/>
                </a:rPr>
                <a:t>Затраты/выпуск</a:t>
              </a:r>
              <a:endParaRPr lang="en-US" sz="2000" b="1" dirty="0">
                <a:latin typeface="+mn-lt"/>
              </a:endParaRPr>
            </a:p>
          </p:txBody>
        </p:sp>
      </p:grpSp>
      <p:sp>
        <p:nvSpPr>
          <p:cNvPr id="8195" name="Rectangle 27"/>
          <p:cNvSpPr>
            <a:spLocks noChangeArrowheads="1"/>
          </p:cNvSpPr>
          <p:nvPr/>
        </p:nvSpPr>
        <p:spPr bwMode="auto">
          <a:xfrm>
            <a:off x="6273800" y="2120900"/>
            <a:ext cx="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Aft>
                <a:spcPts val="1000"/>
              </a:spcAft>
            </a:pPr>
            <a:endParaRPr lang="en-US"/>
          </a:p>
        </p:txBody>
      </p:sp>
      <p:grpSp>
        <p:nvGrpSpPr>
          <p:cNvPr id="3" name="Groupe 94"/>
          <p:cNvGrpSpPr>
            <a:grpSpLocks/>
          </p:cNvGrpSpPr>
          <p:nvPr/>
        </p:nvGrpSpPr>
        <p:grpSpPr bwMode="auto">
          <a:xfrm>
            <a:off x="2052638" y="1598613"/>
            <a:ext cx="5256211" cy="1355725"/>
            <a:chOff x="2052603" y="1598962"/>
            <a:chExt cx="5256074" cy="1355369"/>
          </a:xfrm>
        </p:grpSpPr>
        <p:sp>
          <p:nvSpPr>
            <p:cNvPr id="8268" name="Freeform 5"/>
            <p:cNvSpPr>
              <a:spLocks/>
            </p:cNvSpPr>
            <p:nvPr/>
          </p:nvSpPr>
          <p:spPr bwMode="auto">
            <a:xfrm>
              <a:off x="2052603" y="1598962"/>
              <a:ext cx="5256074" cy="1355369"/>
            </a:xfrm>
            <a:custGeom>
              <a:avLst/>
              <a:gdLst>
                <a:gd name="T0" fmla="*/ 2147483647 w 6235"/>
                <a:gd name="T1" fmla="*/ 2147483647 h 1977"/>
                <a:gd name="T2" fmla="*/ 2147483647 w 6235"/>
                <a:gd name="T3" fmla="*/ 2147483647 h 1977"/>
                <a:gd name="T4" fmla="*/ 2147483647 w 6235"/>
                <a:gd name="T5" fmla="*/ 2147483647 h 1977"/>
                <a:gd name="T6" fmla="*/ 2147483647 w 6235"/>
                <a:gd name="T7" fmla="*/ 2147483647 h 1977"/>
                <a:gd name="T8" fmla="*/ 2147483647 w 6235"/>
                <a:gd name="T9" fmla="*/ 2147483647 h 1977"/>
                <a:gd name="T10" fmla="*/ 2147483647 w 6235"/>
                <a:gd name="T11" fmla="*/ 2147483647 h 1977"/>
                <a:gd name="T12" fmla="*/ 2147483647 w 6235"/>
                <a:gd name="T13" fmla="*/ 2147483647 h 1977"/>
                <a:gd name="T14" fmla="*/ 2147483647 w 6235"/>
                <a:gd name="T15" fmla="*/ 2147483647 h 1977"/>
                <a:gd name="T16" fmla="*/ 2147483647 w 6235"/>
                <a:gd name="T17" fmla="*/ 0 h 1977"/>
                <a:gd name="T18" fmla="*/ 2147483647 w 6235"/>
                <a:gd name="T19" fmla="*/ 2147483647 h 1977"/>
                <a:gd name="T20" fmla="*/ 2147483647 w 6235"/>
                <a:gd name="T21" fmla="*/ 2147483647 h 1977"/>
                <a:gd name="T22" fmla="*/ 2147483647 w 6235"/>
                <a:gd name="T23" fmla="*/ 2147483647 h 1977"/>
                <a:gd name="T24" fmla="*/ 2147483647 w 6235"/>
                <a:gd name="T25" fmla="*/ 2147483647 h 1977"/>
                <a:gd name="T26" fmla="*/ 2147483647 w 6235"/>
                <a:gd name="T27" fmla="*/ 2147483647 h 1977"/>
                <a:gd name="T28" fmla="*/ 2147483647 w 6235"/>
                <a:gd name="T29" fmla="*/ 2147483647 h 1977"/>
                <a:gd name="T30" fmla="*/ 2147483647 w 6235"/>
                <a:gd name="T31" fmla="*/ 2147483647 h 1977"/>
                <a:gd name="T32" fmla="*/ 2147483647 w 6235"/>
                <a:gd name="T33" fmla="*/ 2147483647 h 1977"/>
                <a:gd name="T34" fmla="*/ 2147483647 w 6235"/>
                <a:gd name="T35" fmla="*/ 2147483647 h 1977"/>
                <a:gd name="T36" fmla="*/ 2147483647 w 6235"/>
                <a:gd name="T37" fmla="*/ 2147483647 h 1977"/>
                <a:gd name="T38" fmla="*/ 2147483647 w 6235"/>
                <a:gd name="T39" fmla="*/ 2147483647 h 1977"/>
                <a:gd name="T40" fmla="*/ 2147483647 w 6235"/>
                <a:gd name="T41" fmla="*/ 2147483647 h 1977"/>
                <a:gd name="T42" fmla="*/ 2147483647 w 6235"/>
                <a:gd name="T43" fmla="*/ 2147483647 h 1977"/>
                <a:gd name="T44" fmla="*/ 2147483647 w 6235"/>
                <a:gd name="T45" fmla="*/ 2147483647 h 1977"/>
                <a:gd name="T46" fmla="*/ 2147483647 w 6235"/>
                <a:gd name="T47" fmla="*/ 2147483647 h 1977"/>
                <a:gd name="T48" fmla="*/ 2147483647 w 6235"/>
                <a:gd name="T49" fmla="*/ 2147483647 h 1977"/>
                <a:gd name="T50" fmla="*/ 2147483647 w 6235"/>
                <a:gd name="T51" fmla="*/ 2147483647 h 1977"/>
                <a:gd name="T52" fmla="*/ 2147483647 w 6235"/>
                <a:gd name="T53" fmla="*/ 2147483647 h 1977"/>
                <a:gd name="T54" fmla="*/ 2147483647 w 6235"/>
                <a:gd name="T55" fmla="*/ 2147483647 h 1977"/>
                <a:gd name="T56" fmla="*/ 2147483647 w 6235"/>
                <a:gd name="T57" fmla="*/ 2147483647 h 1977"/>
                <a:gd name="T58" fmla="*/ 2147483647 w 6235"/>
                <a:gd name="T59" fmla="*/ 2147483647 h 1977"/>
                <a:gd name="T60" fmla="*/ 2147483647 w 6235"/>
                <a:gd name="T61" fmla="*/ 2147483647 h 1977"/>
                <a:gd name="T62" fmla="*/ 2147483647 w 6235"/>
                <a:gd name="T63" fmla="*/ 2147483647 h 1977"/>
                <a:gd name="T64" fmla="*/ 2147483647 w 6235"/>
                <a:gd name="T65" fmla="*/ 2147483647 h 1977"/>
                <a:gd name="T66" fmla="*/ 2147483647 w 6235"/>
                <a:gd name="T67" fmla="*/ 2147483647 h 1977"/>
                <a:gd name="T68" fmla="*/ 0 w 6235"/>
                <a:gd name="T69" fmla="*/ 2147483647 h 1977"/>
                <a:gd name="T70" fmla="*/ 0 w 6235"/>
                <a:gd name="T71" fmla="*/ 2147483647 h 19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35"/>
                <a:gd name="T109" fmla="*/ 0 h 1977"/>
                <a:gd name="T110" fmla="*/ 6235 w 6235"/>
                <a:gd name="T111" fmla="*/ 1977 h 19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35" h="1977">
                  <a:moveTo>
                    <a:pt x="0" y="994"/>
                  </a:moveTo>
                  <a:lnTo>
                    <a:pt x="21" y="890"/>
                  </a:lnTo>
                  <a:lnTo>
                    <a:pt x="63" y="785"/>
                  </a:lnTo>
                  <a:lnTo>
                    <a:pt x="136" y="691"/>
                  </a:lnTo>
                  <a:lnTo>
                    <a:pt x="241" y="607"/>
                  </a:lnTo>
                  <a:lnTo>
                    <a:pt x="377" y="513"/>
                  </a:lnTo>
                  <a:lnTo>
                    <a:pt x="533" y="440"/>
                  </a:lnTo>
                  <a:lnTo>
                    <a:pt x="711" y="356"/>
                  </a:lnTo>
                  <a:lnTo>
                    <a:pt x="910" y="293"/>
                  </a:lnTo>
                  <a:lnTo>
                    <a:pt x="1130" y="231"/>
                  </a:lnTo>
                  <a:lnTo>
                    <a:pt x="1370" y="168"/>
                  </a:lnTo>
                  <a:lnTo>
                    <a:pt x="1632" y="116"/>
                  </a:lnTo>
                  <a:lnTo>
                    <a:pt x="1904" y="74"/>
                  </a:lnTo>
                  <a:lnTo>
                    <a:pt x="2186" y="42"/>
                  </a:lnTo>
                  <a:lnTo>
                    <a:pt x="2490" y="21"/>
                  </a:lnTo>
                  <a:lnTo>
                    <a:pt x="2804" y="11"/>
                  </a:lnTo>
                  <a:lnTo>
                    <a:pt x="3118" y="0"/>
                  </a:lnTo>
                  <a:lnTo>
                    <a:pt x="3442" y="11"/>
                  </a:lnTo>
                  <a:lnTo>
                    <a:pt x="3745" y="21"/>
                  </a:lnTo>
                  <a:lnTo>
                    <a:pt x="4049" y="42"/>
                  </a:lnTo>
                  <a:lnTo>
                    <a:pt x="4331" y="74"/>
                  </a:lnTo>
                  <a:lnTo>
                    <a:pt x="4603" y="116"/>
                  </a:lnTo>
                  <a:lnTo>
                    <a:pt x="4865" y="168"/>
                  </a:lnTo>
                  <a:lnTo>
                    <a:pt x="5105" y="231"/>
                  </a:lnTo>
                  <a:lnTo>
                    <a:pt x="5325" y="293"/>
                  </a:lnTo>
                  <a:lnTo>
                    <a:pt x="5524" y="356"/>
                  </a:lnTo>
                  <a:lnTo>
                    <a:pt x="5702" y="440"/>
                  </a:lnTo>
                  <a:lnTo>
                    <a:pt x="5859" y="513"/>
                  </a:lnTo>
                  <a:lnTo>
                    <a:pt x="5995" y="607"/>
                  </a:lnTo>
                  <a:lnTo>
                    <a:pt x="6099" y="691"/>
                  </a:lnTo>
                  <a:lnTo>
                    <a:pt x="6172" y="785"/>
                  </a:lnTo>
                  <a:lnTo>
                    <a:pt x="6214" y="890"/>
                  </a:lnTo>
                  <a:lnTo>
                    <a:pt x="6235" y="994"/>
                  </a:lnTo>
                  <a:lnTo>
                    <a:pt x="6214" y="1088"/>
                  </a:lnTo>
                  <a:lnTo>
                    <a:pt x="6172" y="1193"/>
                  </a:lnTo>
                  <a:lnTo>
                    <a:pt x="6099" y="1287"/>
                  </a:lnTo>
                  <a:lnTo>
                    <a:pt x="5995" y="1371"/>
                  </a:lnTo>
                  <a:lnTo>
                    <a:pt x="5859" y="1465"/>
                  </a:lnTo>
                  <a:lnTo>
                    <a:pt x="5702" y="1538"/>
                  </a:lnTo>
                  <a:lnTo>
                    <a:pt x="5524" y="1622"/>
                  </a:lnTo>
                  <a:lnTo>
                    <a:pt x="5325" y="1684"/>
                  </a:lnTo>
                  <a:lnTo>
                    <a:pt x="5105" y="1747"/>
                  </a:lnTo>
                  <a:lnTo>
                    <a:pt x="4865" y="1810"/>
                  </a:lnTo>
                  <a:lnTo>
                    <a:pt x="4603" y="1862"/>
                  </a:lnTo>
                  <a:lnTo>
                    <a:pt x="4331" y="1904"/>
                  </a:lnTo>
                  <a:lnTo>
                    <a:pt x="4049" y="1935"/>
                  </a:lnTo>
                  <a:lnTo>
                    <a:pt x="3745" y="1956"/>
                  </a:lnTo>
                  <a:lnTo>
                    <a:pt x="3442" y="1977"/>
                  </a:lnTo>
                  <a:lnTo>
                    <a:pt x="3118" y="1977"/>
                  </a:lnTo>
                  <a:lnTo>
                    <a:pt x="2804" y="1977"/>
                  </a:lnTo>
                  <a:lnTo>
                    <a:pt x="2490" y="1956"/>
                  </a:lnTo>
                  <a:lnTo>
                    <a:pt x="2186" y="1935"/>
                  </a:lnTo>
                  <a:lnTo>
                    <a:pt x="1904" y="1904"/>
                  </a:lnTo>
                  <a:lnTo>
                    <a:pt x="1632" y="1862"/>
                  </a:lnTo>
                  <a:lnTo>
                    <a:pt x="1370" y="1810"/>
                  </a:lnTo>
                  <a:lnTo>
                    <a:pt x="1130" y="1747"/>
                  </a:lnTo>
                  <a:lnTo>
                    <a:pt x="910" y="1684"/>
                  </a:lnTo>
                  <a:lnTo>
                    <a:pt x="711" y="1622"/>
                  </a:lnTo>
                  <a:lnTo>
                    <a:pt x="533" y="1538"/>
                  </a:lnTo>
                  <a:lnTo>
                    <a:pt x="377" y="1465"/>
                  </a:lnTo>
                  <a:lnTo>
                    <a:pt x="241" y="1371"/>
                  </a:lnTo>
                  <a:lnTo>
                    <a:pt x="136" y="1287"/>
                  </a:lnTo>
                  <a:lnTo>
                    <a:pt x="63" y="1193"/>
                  </a:lnTo>
                  <a:lnTo>
                    <a:pt x="21" y="1088"/>
                  </a:lnTo>
                  <a:lnTo>
                    <a:pt x="0" y="994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2" name="Rectangle 26"/>
            <p:cNvSpPr>
              <a:spLocks noChangeArrowheads="1"/>
            </p:cNvSpPr>
            <p:nvPr/>
          </p:nvSpPr>
          <p:spPr bwMode="auto">
            <a:xfrm>
              <a:off x="2204999" y="2010016"/>
              <a:ext cx="4346782" cy="866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ru-RU" b="1" dirty="0" smtClean="0">
                  <a:solidFill>
                    <a:srgbClr val="FFFF00"/>
                  </a:solidFill>
                </a:rPr>
                <a:t>Удовлетворение потребностей</a:t>
              </a:r>
              <a:r>
                <a:rPr lang="en-US" b="1" dirty="0" smtClean="0">
                  <a:solidFill>
                    <a:srgbClr val="FFFF00"/>
                  </a:solidFill>
                </a:rPr>
                <a:t>, </a:t>
              </a:r>
              <a:endParaRPr lang="ru-RU" b="1" dirty="0" smtClean="0">
                <a:solidFill>
                  <a:srgbClr val="FFFF00"/>
                </a:solidFill>
              </a:endParaRPr>
            </a:p>
            <a:p>
              <a:pPr>
                <a:spcAft>
                  <a:spcPts val="1000"/>
                </a:spcAft>
                <a:defRPr/>
              </a:pPr>
              <a:r>
                <a:rPr lang="ru-RU" b="1" dirty="0" smtClean="0">
                  <a:solidFill>
                    <a:srgbClr val="FFFF00"/>
                  </a:solidFill>
                </a:rPr>
                <a:t>                  благосостояние</a:t>
              </a:r>
              <a:endParaRPr lang="en-US" b="1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8270" name="Rectangle 29"/>
            <p:cNvSpPr>
              <a:spLocks noChangeArrowheads="1"/>
            </p:cNvSpPr>
            <p:nvPr/>
          </p:nvSpPr>
          <p:spPr bwMode="auto">
            <a:xfrm>
              <a:off x="4109291" y="2448260"/>
              <a:ext cx="65" cy="27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endParaRPr lang="en-US" b="1"/>
            </a:p>
          </p:txBody>
        </p:sp>
      </p:grpSp>
      <p:pic>
        <p:nvPicPr>
          <p:cNvPr id="8197" name="Picture 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6813" y="2224088"/>
            <a:ext cx="9794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e 87"/>
          <p:cNvGrpSpPr>
            <a:grpSpLocks/>
          </p:cNvGrpSpPr>
          <p:nvPr/>
        </p:nvGrpSpPr>
        <p:grpSpPr bwMode="auto">
          <a:xfrm>
            <a:off x="574675" y="2679700"/>
            <a:ext cx="3132138" cy="1139848"/>
            <a:chOff x="574675" y="2679044"/>
            <a:chExt cx="3132570" cy="1140276"/>
          </a:xfrm>
        </p:grpSpPr>
        <p:grpSp>
          <p:nvGrpSpPr>
            <p:cNvPr id="5" name="Groupe 85"/>
            <p:cNvGrpSpPr>
              <a:grpSpLocks/>
            </p:cNvGrpSpPr>
            <p:nvPr/>
          </p:nvGrpSpPr>
          <p:grpSpPr bwMode="auto">
            <a:xfrm>
              <a:off x="574675" y="2679045"/>
              <a:ext cx="1973184" cy="1140275"/>
              <a:chOff x="574675" y="2679045"/>
              <a:chExt cx="1973184" cy="1140275"/>
            </a:xfrm>
          </p:grpSpPr>
          <p:grpSp>
            <p:nvGrpSpPr>
              <p:cNvPr id="6" name="Groupe 84"/>
              <p:cNvGrpSpPr>
                <a:grpSpLocks/>
              </p:cNvGrpSpPr>
              <p:nvPr/>
            </p:nvGrpSpPr>
            <p:grpSpPr bwMode="auto">
              <a:xfrm>
                <a:off x="1044223" y="2679045"/>
                <a:ext cx="1243418" cy="820133"/>
                <a:chOff x="1044223" y="2679044"/>
                <a:chExt cx="1243418" cy="820133"/>
              </a:xfrm>
            </p:grpSpPr>
            <p:sp>
              <p:nvSpPr>
                <p:cNvPr id="8241" name="Freeform 30"/>
                <p:cNvSpPr>
                  <a:spLocks/>
                </p:cNvSpPr>
                <p:nvPr/>
              </p:nvSpPr>
              <p:spPr bwMode="auto">
                <a:xfrm>
                  <a:off x="1617460" y="2679044"/>
                  <a:ext cx="105374" cy="63700"/>
                </a:xfrm>
                <a:custGeom>
                  <a:avLst/>
                  <a:gdLst>
                    <a:gd name="T0" fmla="*/ 2147483647 w 125"/>
                    <a:gd name="T1" fmla="*/ 2147483647 h 104"/>
                    <a:gd name="T2" fmla="*/ 2147483647 w 125"/>
                    <a:gd name="T3" fmla="*/ 2147483647 h 104"/>
                    <a:gd name="T4" fmla="*/ 2147483647 w 125"/>
                    <a:gd name="T5" fmla="*/ 2147483647 h 104"/>
                    <a:gd name="T6" fmla="*/ 2147483647 w 125"/>
                    <a:gd name="T7" fmla="*/ 2147483647 h 104"/>
                    <a:gd name="T8" fmla="*/ 2147483647 w 125"/>
                    <a:gd name="T9" fmla="*/ 2147483647 h 104"/>
                    <a:gd name="T10" fmla="*/ 2147483647 w 125"/>
                    <a:gd name="T11" fmla="*/ 2147483647 h 104"/>
                    <a:gd name="T12" fmla="*/ 2147483647 w 125"/>
                    <a:gd name="T13" fmla="*/ 0 h 104"/>
                    <a:gd name="T14" fmla="*/ 2147483647 w 125"/>
                    <a:gd name="T15" fmla="*/ 0 h 104"/>
                    <a:gd name="T16" fmla="*/ 2147483647 w 125"/>
                    <a:gd name="T17" fmla="*/ 0 h 104"/>
                    <a:gd name="T18" fmla="*/ 2147483647 w 125"/>
                    <a:gd name="T19" fmla="*/ 0 h 104"/>
                    <a:gd name="T20" fmla="*/ 2147483647 w 125"/>
                    <a:gd name="T21" fmla="*/ 0 h 104"/>
                    <a:gd name="T22" fmla="*/ 2147483647 w 125"/>
                    <a:gd name="T23" fmla="*/ 2147483647 h 104"/>
                    <a:gd name="T24" fmla="*/ 2147483647 w 125"/>
                    <a:gd name="T25" fmla="*/ 2147483647 h 104"/>
                    <a:gd name="T26" fmla="*/ 2147483647 w 125"/>
                    <a:gd name="T27" fmla="*/ 2147483647 h 104"/>
                    <a:gd name="T28" fmla="*/ 0 w 125"/>
                    <a:gd name="T29" fmla="*/ 2147483647 h 104"/>
                    <a:gd name="T30" fmla="*/ 0 w 125"/>
                    <a:gd name="T31" fmla="*/ 2147483647 h 104"/>
                    <a:gd name="T32" fmla="*/ 0 w 125"/>
                    <a:gd name="T33" fmla="*/ 2147483647 h 104"/>
                    <a:gd name="T34" fmla="*/ 2147483647 w 125"/>
                    <a:gd name="T35" fmla="*/ 2147483647 h 104"/>
                    <a:gd name="T36" fmla="*/ 2147483647 w 125"/>
                    <a:gd name="T37" fmla="*/ 2147483647 h 104"/>
                    <a:gd name="T38" fmla="*/ 2147483647 w 125"/>
                    <a:gd name="T39" fmla="*/ 2147483647 h 104"/>
                    <a:gd name="T40" fmla="*/ 2147483647 w 125"/>
                    <a:gd name="T41" fmla="*/ 2147483647 h 104"/>
                    <a:gd name="T42" fmla="*/ 2147483647 w 125"/>
                    <a:gd name="T43" fmla="*/ 2147483647 h 104"/>
                    <a:gd name="T44" fmla="*/ 2147483647 w 125"/>
                    <a:gd name="T45" fmla="*/ 2147483647 h 104"/>
                    <a:gd name="T46" fmla="*/ 2147483647 w 125"/>
                    <a:gd name="T47" fmla="*/ 2147483647 h 104"/>
                    <a:gd name="T48" fmla="*/ 2147483647 w 125"/>
                    <a:gd name="T49" fmla="*/ 2147483647 h 104"/>
                    <a:gd name="T50" fmla="*/ 2147483647 w 125"/>
                    <a:gd name="T51" fmla="*/ 2147483647 h 104"/>
                    <a:gd name="T52" fmla="*/ 2147483647 w 125"/>
                    <a:gd name="T53" fmla="*/ 2147483647 h 104"/>
                    <a:gd name="T54" fmla="*/ 2147483647 w 125"/>
                    <a:gd name="T55" fmla="*/ 2147483647 h 104"/>
                    <a:gd name="T56" fmla="*/ 2147483647 w 125"/>
                    <a:gd name="T57" fmla="*/ 2147483647 h 10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25"/>
                    <a:gd name="T88" fmla="*/ 0 h 104"/>
                    <a:gd name="T89" fmla="*/ 125 w 125"/>
                    <a:gd name="T90" fmla="*/ 104 h 10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25" h="104">
                      <a:moveTo>
                        <a:pt x="125" y="63"/>
                      </a:moveTo>
                      <a:lnTo>
                        <a:pt x="115" y="52"/>
                      </a:lnTo>
                      <a:lnTo>
                        <a:pt x="115" y="42"/>
                      </a:lnTo>
                      <a:lnTo>
                        <a:pt x="115" y="31"/>
                      </a:lnTo>
                      <a:lnTo>
                        <a:pt x="104" y="21"/>
                      </a:lnTo>
                      <a:lnTo>
                        <a:pt x="94" y="10"/>
                      </a:lnTo>
                      <a:lnTo>
                        <a:pt x="83" y="0"/>
                      </a:lnTo>
                      <a:lnTo>
                        <a:pt x="73" y="0"/>
                      </a:lnTo>
                      <a:lnTo>
                        <a:pt x="52" y="0"/>
                      </a:lnTo>
                      <a:lnTo>
                        <a:pt x="42" y="0"/>
                      </a:lnTo>
                      <a:lnTo>
                        <a:pt x="31" y="0"/>
                      </a:lnTo>
                      <a:lnTo>
                        <a:pt x="21" y="10"/>
                      </a:lnTo>
                      <a:lnTo>
                        <a:pt x="10" y="21"/>
                      </a:lnTo>
                      <a:lnTo>
                        <a:pt x="0" y="31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10" y="63"/>
                      </a:lnTo>
                      <a:lnTo>
                        <a:pt x="21" y="63"/>
                      </a:lnTo>
                      <a:lnTo>
                        <a:pt x="42" y="73"/>
                      </a:lnTo>
                      <a:lnTo>
                        <a:pt x="52" y="73"/>
                      </a:lnTo>
                      <a:lnTo>
                        <a:pt x="73" y="83"/>
                      </a:lnTo>
                      <a:lnTo>
                        <a:pt x="83" y="83"/>
                      </a:lnTo>
                      <a:lnTo>
                        <a:pt x="94" y="94"/>
                      </a:lnTo>
                      <a:lnTo>
                        <a:pt x="115" y="104"/>
                      </a:lnTo>
                      <a:lnTo>
                        <a:pt x="115" y="94"/>
                      </a:lnTo>
                      <a:lnTo>
                        <a:pt x="115" y="83"/>
                      </a:lnTo>
                      <a:lnTo>
                        <a:pt x="115" y="73"/>
                      </a:lnTo>
                      <a:lnTo>
                        <a:pt x="125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2" name="Freeform 31"/>
                <p:cNvSpPr>
                  <a:spLocks/>
                </p:cNvSpPr>
                <p:nvPr/>
              </p:nvSpPr>
              <p:spPr bwMode="auto">
                <a:xfrm>
                  <a:off x="1449704" y="3338703"/>
                  <a:ext cx="432456" cy="160474"/>
                </a:xfrm>
                <a:custGeom>
                  <a:avLst/>
                  <a:gdLst>
                    <a:gd name="T0" fmla="*/ 2147483647 w 513"/>
                    <a:gd name="T1" fmla="*/ 2147483647 h 262"/>
                    <a:gd name="T2" fmla="*/ 2147483647 w 513"/>
                    <a:gd name="T3" fmla="*/ 2147483647 h 262"/>
                    <a:gd name="T4" fmla="*/ 2147483647 w 513"/>
                    <a:gd name="T5" fmla="*/ 2147483647 h 262"/>
                    <a:gd name="T6" fmla="*/ 2147483647 w 513"/>
                    <a:gd name="T7" fmla="*/ 2147483647 h 262"/>
                    <a:gd name="T8" fmla="*/ 2147483647 w 513"/>
                    <a:gd name="T9" fmla="*/ 2147483647 h 262"/>
                    <a:gd name="T10" fmla="*/ 2147483647 w 513"/>
                    <a:gd name="T11" fmla="*/ 2147483647 h 262"/>
                    <a:gd name="T12" fmla="*/ 2147483647 w 513"/>
                    <a:gd name="T13" fmla="*/ 2147483647 h 262"/>
                    <a:gd name="T14" fmla="*/ 2147483647 w 513"/>
                    <a:gd name="T15" fmla="*/ 2147483647 h 262"/>
                    <a:gd name="T16" fmla="*/ 2147483647 w 513"/>
                    <a:gd name="T17" fmla="*/ 2147483647 h 262"/>
                    <a:gd name="T18" fmla="*/ 2147483647 w 513"/>
                    <a:gd name="T19" fmla="*/ 2147483647 h 262"/>
                    <a:gd name="T20" fmla="*/ 2147483647 w 513"/>
                    <a:gd name="T21" fmla="*/ 2147483647 h 262"/>
                    <a:gd name="T22" fmla="*/ 2147483647 w 513"/>
                    <a:gd name="T23" fmla="*/ 2147483647 h 262"/>
                    <a:gd name="T24" fmla="*/ 2147483647 w 513"/>
                    <a:gd name="T25" fmla="*/ 2147483647 h 262"/>
                    <a:gd name="T26" fmla="*/ 2147483647 w 513"/>
                    <a:gd name="T27" fmla="*/ 2147483647 h 262"/>
                    <a:gd name="T28" fmla="*/ 2147483647 w 513"/>
                    <a:gd name="T29" fmla="*/ 2147483647 h 262"/>
                    <a:gd name="T30" fmla="*/ 2147483647 w 513"/>
                    <a:gd name="T31" fmla="*/ 2147483647 h 262"/>
                    <a:gd name="T32" fmla="*/ 2147483647 w 513"/>
                    <a:gd name="T33" fmla="*/ 2147483647 h 262"/>
                    <a:gd name="T34" fmla="*/ 2147483647 w 513"/>
                    <a:gd name="T35" fmla="*/ 2147483647 h 262"/>
                    <a:gd name="T36" fmla="*/ 2147483647 w 513"/>
                    <a:gd name="T37" fmla="*/ 0 h 262"/>
                    <a:gd name="T38" fmla="*/ 2147483647 w 513"/>
                    <a:gd name="T39" fmla="*/ 0 h 262"/>
                    <a:gd name="T40" fmla="*/ 2147483647 w 513"/>
                    <a:gd name="T41" fmla="*/ 0 h 262"/>
                    <a:gd name="T42" fmla="*/ 2147483647 w 513"/>
                    <a:gd name="T43" fmla="*/ 0 h 262"/>
                    <a:gd name="T44" fmla="*/ 2147483647 w 513"/>
                    <a:gd name="T45" fmla="*/ 2147483647 h 262"/>
                    <a:gd name="T46" fmla="*/ 2147483647 w 513"/>
                    <a:gd name="T47" fmla="*/ 2147483647 h 262"/>
                    <a:gd name="T48" fmla="*/ 2147483647 w 513"/>
                    <a:gd name="T49" fmla="*/ 2147483647 h 262"/>
                    <a:gd name="T50" fmla="*/ 2147483647 w 513"/>
                    <a:gd name="T51" fmla="*/ 2147483647 h 262"/>
                    <a:gd name="T52" fmla="*/ 2147483647 w 513"/>
                    <a:gd name="T53" fmla="*/ 2147483647 h 262"/>
                    <a:gd name="T54" fmla="*/ 0 w 513"/>
                    <a:gd name="T55" fmla="*/ 2147483647 h 262"/>
                    <a:gd name="T56" fmla="*/ 0 w 513"/>
                    <a:gd name="T57" fmla="*/ 2147483647 h 262"/>
                    <a:gd name="T58" fmla="*/ 0 w 513"/>
                    <a:gd name="T59" fmla="*/ 2147483647 h 262"/>
                    <a:gd name="T60" fmla="*/ 2147483647 w 513"/>
                    <a:gd name="T61" fmla="*/ 2147483647 h 262"/>
                    <a:gd name="T62" fmla="*/ 2147483647 w 513"/>
                    <a:gd name="T63" fmla="*/ 2147483647 h 262"/>
                    <a:gd name="T64" fmla="*/ 2147483647 w 513"/>
                    <a:gd name="T65" fmla="*/ 2147483647 h 262"/>
                    <a:gd name="T66" fmla="*/ 2147483647 w 513"/>
                    <a:gd name="T67" fmla="*/ 2147483647 h 262"/>
                    <a:gd name="T68" fmla="*/ 2147483647 w 513"/>
                    <a:gd name="T69" fmla="*/ 2147483647 h 262"/>
                    <a:gd name="T70" fmla="*/ 2147483647 w 513"/>
                    <a:gd name="T71" fmla="*/ 2147483647 h 26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13"/>
                    <a:gd name="T109" fmla="*/ 0 h 262"/>
                    <a:gd name="T110" fmla="*/ 513 w 513"/>
                    <a:gd name="T111" fmla="*/ 262 h 26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13" h="262">
                      <a:moveTo>
                        <a:pt x="209" y="251"/>
                      </a:moveTo>
                      <a:lnTo>
                        <a:pt x="209" y="251"/>
                      </a:lnTo>
                      <a:lnTo>
                        <a:pt x="220" y="251"/>
                      </a:lnTo>
                      <a:lnTo>
                        <a:pt x="230" y="251"/>
                      </a:lnTo>
                      <a:lnTo>
                        <a:pt x="230" y="262"/>
                      </a:lnTo>
                      <a:lnTo>
                        <a:pt x="241" y="262"/>
                      </a:lnTo>
                      <a:lnTo>
                        <a:pt x="251" y="262"/>
                      </a:lnTo>
                      <a:lnTo>
                        <a:pt x="272" y="251"/>
                      </a:lnTo>
                      <a:lnTo>
                        <a:pt x="303" y="251"/>
                      </a:lnTo>
                      <a:lnTo>
                        <a:pt x="324" y="251"/>
                      </a:lnTo>
                      <a:lnTo>
                        <a:pt x="356" y="251"/>
                      </a:lnTo>
                      <a:lnTo>
                        <a:pt x="377" y="241"/>
                      </a:lnTo>
                      <a:lnTo>
                        <a:pt x="397" y="241"/>
                      </a:lnTo>
                      <a:lnTo>
                        <a:pt x="418" y="230"/>
                      </a:lnTo>
                      <a:lnTo>
                        <a:pt x="429" y="220"/>
                      </a:lnTo>
                      <a:lnTo>
                        <a:pt x="450" y="220"/>
                      </a:lnTo>
                      <a:lnTo>
                        <a:pt x="460" y="209"/>
                      </a:lnTo>
                      <a:lnTo>
                        <a:pt x="481" y="199"/>
                      </a:lnTo>
                      <a:lnTo>
                        <a:pt x="492" y="188"/>
                      </a:lnTo>
                      <a:lnTo>
                        <a:pt x="492" y="178"/>
                      </a:lnTo>
                      <a:lnTo>
                        <a:pt x="502" y="167"/>
                      </a:lnTo>
                      <a:lnTo>
                        <a:pt x="502" y="157"/>
                      </a:lnTo>
                      <a:lnTo>
                        <a:pt x="513" y="147"/>
                      </a:lnTo>
                      <a:lnTo>
                        <a:pt x="502" y="136"/>
                      </a:lnTo>
                      <a:lnTo>
                        <a:pt x="502" y="115"/>
                      </a:lnTo>
                      <a:lnTo>
                        <a:pt x="492" y="105"/>
                      </a:lnTo>
                      <a:lnTo>
                        <a:pt x="492" y="94"/>
                      </a:lnTo>
                      <a:lnTo>
                        <a:pt x="481" y="84"/>
                      </a:lnTo>
                      <a:lnTo>
                        <a:pt x="460" y="73"/>
                      </a:lnTo>
                      <a:lnTo>
                        <a:pt x="450" y="63"/>
                      </a:lnTo>
                      <a:lnTo>
                        <a:pt x="439" y="42"/>
                      </a:lnTo>
                      <a:lnTo>
                        <a:pt x="418" y="32"/>
                      </a:lnTo>
                      <a:lnTo>
                        <a:pt x="397" y="21"/>
                      </a:lnTo>
                      <a:lnTo>
                        <a:pt x="377" y="21"/>
                      </a:lnTo>
                      <a:lnTo>
                        <a:pt x="356" y="11"/>
                      </a:lnTo>
                      <a:lnTo>
                        <a:pt x="335" y="0"/>
                      </a:lnTo>
                      <a:lnTo>
                        <a:pt x="303" y="0"/>
                      </a:lnTo>
                      <a:lnTo>
                        <a:pt x="282" y="0"/>
                      </a:lnTo>
                      <a:lnTo>
                        <a:pt x="251" y="0"/>
                      </a:lnTo>
                      <a:lnTo>
                        <a:pt x="230" y="0"/>
                      </a:lnTo>
                      <a:lnTo>
                        <a:pt x="199" y="0"/>
                      </a:lnTo>
                      <a:lnTo>
                        <a:pt x="178" y="0"/>
                      </a:lnTo>
                      <a:lnTo>
                        <a:pt x="157" y="11"/>
                      </a:lnTo>
                      <a:lnTo>
                        <a:pt x="136" y="21"/>
                      </a:lnTo>
                      <a:lnTo>
                        <a:pt x="115" y="21"/>
                      </a:lnTo>
                      <a:lnTo>
                        <a:pt x="94" y="32"/>
                      </a:lnTo>
                      <a:lnTo>
                        <a:pt x="73" y="42"/>
                      </a:lnTo>
                      <a:lnTo>
                        <a:pt x="52" y="63"/>
                      </a:lnTo>
                      <a:lnTo>
                        <a:pt x="42" y="73"/>
                      </a:lnTo>
                      <a:lnTo>
                        <a:pt x="31" y="84"/>
                      </a:lnTo>
                      <a:lnTo>
                        <a:pt x="21" y="94"/>
                      </a:lnTo>
                      <a:lnTo>
                        <a:pt x="10" y="105"/>
                      </a:lnTo>
                      <a:lnTo>
                        <a:pt x="0" y="115"/>
                      </a:lnTo>
                      <a:lnTo>
                        <a:pt x="0" y="136"/>
                      </a:lnTo>
                      <a:lnTo>
                        <a:pt x="0" y="147"/>
                      </a:lnTo>
                      <a:lnTo>
                        <a:pt x="0" y="157"/>
                      </a:lnTo>
                      <a:lnTo>
                        <a:pt x="0" y="167"/>
                      </a:lnTo>
                      <a:lnTo>
                        <a:pt x="0" y="178"/>
                      </a:lnTo>
                      <a:lnTo>
                        <a:pt x="10" y="188"/>
                      </a:lnTo>
                      <a:lnTo>
                        <a:pt x="21" y="188"/>
                      </a:lnTo>
                      <a:lnTo>
                        <a:pt x="31" y="199"/>
                      </a:lnTo>
                      <a:lnTo>
                        <a:pt x="42" y="209"/>
                      </a:lnTo>
                      <a:lnTo>
                        <a:pt x="52" y="220"/>
                      </a:lnTo>
                      <a:lnTo>
                        <a:pt x="73" y="220"/>
                      </a:lnTo>
                      <a:lnTo>
                        <a:pt x="84" y="230"/>
                      </a:lnTo>
                      <a:lnTo>
                        <a:pt x="105" y="241"/>
                      </a:lnTo>
                      <a:lnTo>
                        <a:pt x="125" y="241"/>
                      </a:lnTo>
                      <a:lnTo>
                        <a:pt x="136" y="241"/>
                      </a:lnTo>
                      <a:lnTo>
                        <a:pt x="157" y="251"/>
                      </a:lnTo>
                      <a:lnTo>
                        <a:pt x="178" y="251"/>
                      </a:lnTo>
                      <a:lnTo>
                        <a:pt x="209" y="2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3" name="Freeform 32"/>
                <p:cNvSpPr>
                  <a:spLocks/>
                </p:cNvSpPr>
                <p:nvPr/>
              </p:nvSpPr>
              <p:spPr bwMode="auto">
                <a:xfrm>
                  <a:off x="1475837" y="3358303"/>
                  <a:ext cx="379348" cy="121274"/>
                </a:xfrm>
                <a:custGeom>
                  <a:avLst/>
                  <a:gdLst>
                    <a:gd name="T0" fmla="*/ 0 w 450"/>
                    <a:gd name="T1" fmla="*/ 2147483647 h 198"/>
                    <a:gd name="T2" fmla="*/ 0 w 450"/>
                    <a:gd name="T3" fmla="*/ 2147483647 h 198"/>
                    <a:gd name="T4" fmla="*/ 2147483647 w 450"/>
                    <a:gd name="T5" fmla="*/ 2147483647 h 198"/>
                    <a:gd name="T6" fmla="*/ 2147483647 w 450"/>
                    <a:gd name="T7" fmla="*/ 2147483647 h 198"/>
                    <a:gd name="T8" fmla="*/ 2147483647 w 450"/>
                    <a:gd name="T9" fmla="*/ 2147483647 h 198"/>
                    <a:gd name="T10" fmla="*/ 2147483647 w 450"/>
                    <a:gd name="T11" fmla="*/ 2147483647 h 198"/>
                    <a:gd name="T12" fmla="*/ 2147483647 w 450"/>
                    <a:gd name="T13" fmla="*/ 2147483647 h 198"/>
                    <a:gd name="T14" fmla="*/ 2147483647 w 450"/>
                    <a:gd name="T15" fmla="*/ 2147483647 h 198"/>
                    <a:gd name="T16" fmla="*/ 2147483647 w 450"/>
                    <a:gd name="T17" fmla="*/ 2147483647 h 198"/>
                    <a:gd name="T18" fmla="*/ 2147483647 w 450"/>
                    <a:gd name="T19" fmla="*/ 2147483647 h 198"/>
                    <a:gd name="T20" fmla="*/ 2147483647 w 450"/>
                    <a:gd name="T21" fmla="*/ 2147483647 h 198"/>
                    <a:gd name="T22" fmla="*/ 2147483647 w 450"/>
                    <a:gd name="T23" fmla="*/ 2147483647 h 198"/>
                    <a:gd name="T24" fmla="*/ 2147483647 w 450"/>
                    <a:gd name="T25" fmla="*/ 2147483647 h 198"/>
                    <a:gd name="T26" fmla="*/ 2147483647 w 450"/>
                    <a:gd name="T27" fmla="*/ 2147483647 h 198"/>
                    <a:gd name="T28" fmla="*/ 2147483647 w 450"/>
                    <a:gd name="T29" fmla="*/ 2147483647 h 198"/>
                    <a:gd name="T30" fmla="*/ 2147483647 w 450"/>
                    <a:gd name="T31" fmla="*/ 2147483647 h 198"/>
                    <a:gd name="T32" fmla="*/ 2147483647 w 450"/>
                    <a:gd name="T33" fmla="*/ 2147483647 h 198"/>
                    <a:gd name="T34" fmla="*/ 2147483647 w 450"/>
                    <a:gd name="T35" fmla="*/ 2147483647 h 198"/>
                    <a:gd name="T36" fmla="*/ 2147483647 w 450"/>
                    <a:gd name="T37" fmla="*/ 2147483647 h 198"/>
                    <a:gd name="T38" fmla="*/ 2147483647 w 450"/>
                    <a:gd name="T39" fmla="*/ 2147483647 h 198"/>
                    <a:gd name="T40" fmla="*/ 2147483647 w 450"/>
                    <a:gd name="T41" fmla="*/ 2147483647 h 198"/>
                    <a:gd name="T42" fmla="*/ 2147483647 w 450"/>
                    <a:gd name="T43" fmla="*/ 2147483647 h 198"/>
                    <a:gd name="T44" fmla="*/ 2147483647 w 450"/>
                    <a:gd name="T45" fmla="*/ 2147483647 h 198"/>
                    <a:gd name="T46" fmla="*/ 2147483647 w 450"/>
                    <a:gd name="T47" fmla="*/ 2147483647 h 198"/>
                    <a:gd name="T48" fmla="*/ 2147483647 w 450"/>
                    <a:gd name="T49" fmla="*/ 2147483647 h 198"/>
                    <a:gd name="T50" fmla="*/ 2147483647 w 450"/>
                    <a:gd name="T51" fmla="*/ 2147483647 h 198"/>
                    <a:gd name="T52" fmla="*/ 2147483647 w 450"/>
                    <a:gd name="T53" fmla="*/ 2147483647 h 198"/>
                    <a:gd name="T54" fmla="*/ 2147483647 w 450"/>
                    <a:gd name="T55" fmla="*/ 0 h 198"/>
                    <a:gd name="T56" fmla="*/ 2147483647 w 450"/>
                    <a:gd name="T57" fmla="*/ 0 h 198"/>
                    <a:gd name="T58" fmla="*/ 2147483647 w 450"/>
                    <a:gd name="T59" fmla="*/ 2147483647 h 198"/>
                    <a:gd name="T60" fmla="*/ 2147483647 w 450"/>
                    <a:gd name="T61" fmla="*/ 2147483647 h 198"/>
                    <a:gd name="T62" fmla="*/ 2147483647 w 450"/>
                    <a:gd name="T63" fmla="*/ 2147483647 h 198"/>
                    <a:gd name="T64" fmla="*/ 2147483647 w 450"/>
                    <a:gd name="T65" fmla="*/ 2147483647 h 198"/>
                    <a:gd name="T66" fmla="*/ 2147483647 w 450"/>
                    <a:gd name="T67" fmla="*/ 2147483647 h 198"/>
                    <a:gd name="T68" fmla="*/ 2147483647 w 450"/>
                    <a:gd name="T69" fmla="*/ 2147483647 h 198"/>
                    <a:gd name="T70" fmla="*/ 2147483647 w 450"/>
                    <a:gd name="T71" fmla="*/ 2147483647 h 19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50"/>
                    <a:gd name="T109" fmla="*/ 0 h 198"/>
                    <a:gd name="T110" fmla="*/ 450 w 450"/>
                    <a:gd name="T111" fmla="*/ 198 h 19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50" h="198">
                      <a:moveTo>
                        <a:pt x="0" y="115"/>
                      </a:moveTo>
                      <a:lnTo>
                        <a:pt x="0" y="115"/>
                      </a:lnTo>
                      <a:lnTo>
                        <a:pt x="0" y="125"/>
                      </a:lnTo>
                      <a:lnTo>
                        <a:pt x="11" y="125"/>
                      </a:lnTo>
                      <a:lnTo>
                        <a:pt x="11" y="135"/>
                      </a:lnTo>
                      <a:lnTo>
                        <a:pt x="21" y="135"/>
                      </a:lnTo>
                      <a:lnTo>
                        <a:pt x="32" y="146"/>
                      </a:lnTo>
                      <a:lnTo>
                        <a:pt x="42" y="146"/>
                      </a:lnTo>
                      <a:lnTo>
                        <a:pt x="53" y="156"/>
                      </a:lnTo>
                      <a:lnTo>
                        <a:pt x="74" y="167"/>
                      </a:lnTo>
                      <a:lnTo>
                        <a:pt x="84" y="177"/>
                      </a:lnTo>
                      <a:lnTo>
                        <a:pt x="105" y="177"/>
                      </a:lnTo>
                      <a:lnTo>
                        <a:pt x="126" y="188"/>
                      </a:lnTo>
                      <a:lnTo>
                        <a:pt x="147" y="188"/>
                      </a:lnTo>
                      <a:lnTo>
                        <a:pt x="168" y="188"/>
                      </a:lnTo>
                      <a:lnTo>
                        <a:pt x="189" y="188"/>
                      </a:lnTo>
                      <a:lnTo>
                        <a:pt x="199" y="188"/>
                      </a:lnTo>
                      <a:lnTo>
                        <a:pt x="199" y="198"/>
                      </a:lnTo>
                      <a:lnTo>
                        <a:pt x="210" y="198"/>
                      </a:lnTo>
                      <a:lnTo>
                        <a:pt x="220" y="198"/>
                      </a:lnTo>
                      <a:lnTo>
                        <a:pt x="251" y="188"/>
                      </a:lnTo>
                      <a:lnTo>
                        <a:pt x="283" y="188"/>
                      </a:lnTo>
                      <a:lnTo>
                        <a:pt x="304" y="188"/>
                      </a:lnTo>
                      <a:lnTo>
                        <a:pt x="325" y="177"/>
                      </a:lnTo>
                      <a:lnTo>
                        <a:pt x="346" y="177"/>
                      </a:lnTo>
                      <a:lnTo>
                        <a:pt x="366" y="167"/>
                      </a:lnTo>
                      <a:lnTo>
                        <a:pt x="377" y="167"/>
                      </a:lnTo>
                      <a:lnTo>
                        <a:pt x="398" y="156"/>
                      </a:lnTo>
                      <a:lnTo>
                        <a:pt x="408" y="156"/>
                      </a:lnTo>
                      <a:lnTo>
                        <a:pt x="419" y="146"/>
                      </a:lnTo>
                      <a:lnTo>
                        <a:pt x="429" y="135"/>
                      </a:lnTo>
                      <a:lnTo>
                        <a:pt x="440" y="125"/>
                      </a:lnTo>
                      <a:lnTo>
                        <a:pt x="440" y="115"/>
                      </a:lnTo>
                      <a:lnTo>
                        <a:pt x="450" y="115"/>
                      </a:lnTo>
                      <a:lnTo>
                        <a:pt x="440" y="104"/>
                      </a:lnTo>
                      <a:lnTo>
                        <a:pt x="440" y="94"/>
                      </a:lnTo>
                      <a:lnTo>
                        <a:pt x="440" y="83"/>
                      </a:lnTo>
                      <a:lnTo>
                        <a:pt x="429" y="73"/>
                      </a:lnTo>
                      <a:lnTo>
                        <a:pt x="419" y="62"/>
                      </a:lnTo>
                      <a:lnTo>
                        <a:pt x="419" y="52"/>
                      </a:lnTo>
                      <a:lnTo>
                        <a:pt x="408" y="52"/>
                      </a:lnTo>
                      <a:lnTo>
                        <a:pt x="387" y="41"/>
                      </a:lnTo>
                      <a:lnTo>
                        <a:pt x="377" y="31"/>
                      </a:lnTo>
                      <a:lnTo>
                        <a:pt x="366" y="20"/>
                      </a:lnTo>
                      <a:lnTo>
                        <a:pt x="346" y="10"/>
                      </a:lnTo>
                      <a:lnTo>
                        <a:pt x="335" y="10"/>
                      </a:lnTo>
                      <a:lnTo>
                        <a:pt x="314" y="0"/>
                      </a:lnTo>
                      <a:lnTo>
                        <a:pt x="293" y="0"/>
                      </a:lnTo>
                      <a:lnTo>
                        <a:pt x="304" y="10"/>
                      </a:lnTo>
                      <a:lnTo>
                        <a:pt x="304" y="31"/>
                      </a:lnTo>
                      <a:lnTo>
                        <a:pt x="304" y="41"/>
                      </a:lnTo>
                      <a:lnTo>
                        <a:pt x="304" y="62"/>
                      </a:lnTo>
                      <a:lnTo>
                        <a:pt x="293" y="83"/>
                      </a:lnTo>
                      <a:lnTo>
                        <a:pt x="293" y="94"/>
                      </a:lnTo>
                      <a:lnTo>
                        <a:pt x="283" y="115"/>
                      </a:lnTo>
                      <a:lnTo>
                        <a:pt x="262" y="125"/>
                      </a:lnTo>
                      <a:lnTo>
                        <a:pt x="241" y="135"/>
                      </a:lnTo>
                      <a:lnTo>
                        <a:pt x="210" y="135"/>
                      </a:lnTo>
                      <a:lnTo>
                        <a:pt x="168" y="146"/>
                      </a:lnTo>
                      <a:lnTo>
                        <a:pt x="115" y="135"/>
                      </a:lnTo>
                      <a:lnTo>
                        <a:pt x="63" y="13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4" name="Freeform 33"/>
                <p:cNvSpPr>
                  <a:spLocks/>
                </p:cNvSpPr>
                <p:nvPr/>
              </p:nvSpPr>
              <p:spPr bwMode="auto">
                <a:xfrm>
                  <a:off x="1643593" y="2736619"/>
                  <a:ext cx="53109" cy="640671"/>
                </a:xfrm>
                <a:custGeom>
                  <a:avLst/>
                  <a:gdLst>
                    <a:gd name="T0" fmla="*/ 2147483647 w 63"/>
                    <a:gd name="T1" fmla="*/ 2147483647 h 1046"/>
                    <a:gd name="T2" fmla="*/ 2147483647 w 63"/>
                    <a:gd name="T3" fmla="*/ 2147483647 h 1046"/>
                    <a:gd name="T4" fmla="*/ 2147483647 w 63"/>
                    <a:gd name="T5" fmla="*/ 2147483647 h 1046"/>
                    <a:gd name="T6" fmla="*/ 2147483647 w 63"/>
                    <a:gd name="T7" fmla="*/ 2147483647 h 1046"/>
                    <a:gd name="T8" fmla="*/ 2147483647 w 63"/>
                    <a:gd name="T9" fmla="*/ 2147483647 h 1046"/>
                    <a:gd name="T10" fmla="*/ 2147483647 w 63"/>
                    <a:gd name="T11" fmla="*/ 2147483647 h 1046"/>
                    <a:gd name="T12" fmla="*/ 2147483647 w 63"/>
                    <a:gd name="T13" fmla="*/ 2147483647 h 1046"/>
                    <a:gd name="T14" fmla="*/ 2147483647 w 63"/>
                    <a:gd name="T15" fmla="*/ 2147483647 h 1046"/>
                    <a:gd name="T16" fmla="*/ 2147483647 w 63"/>
                    <a:gd name="T17" fmla="*/ 2147483647 h 1046"/>
                    <a:gd name="T18" fmla="*/ 2147483647 w 63"/>
                    <a:gd name="T19" fmla="*/ 2147483647 h 1046"/>
                    <a:gd name="T20" fmla="*/ 2147483647 w 63"/>
                    <a:gd name="T21" fmla="*/ 2147483647 h 1046"/>
                    <a:gd name="T22" fmla="*/ 2147483647 w 63"/>
                    <a:gd name="T23" fmla="*/ 2147483647 h 1046"/>
                    <a:gd name="T24" fmla="*/ 2147483647 w 63"/>
                    <a:gd name="T25" fmla="*/ 2147483647 h 1046"/>
                    <a:gd name="T26" fmla="*/ 2147483647 w 63"/>
                    <a:gd name="T27" fmla="*/ 2147483647 h 1046"/>
                    <a:gd name="T28" fmla="*/ 2147483647 w 63"/>
                    <a:gd name="T29" fmla="*/ 0 h 1046"/>
                    <a:gd name="T30" fmla="*/ 2147483647 w 63"/>
                    <a:gd name="T31" fmla="*/ 0 h 1046"/>
                    <a:gd name="T32" fmla="*/ 2147483647 w 63"/>
                    <a:gd name="T33" fmla="*/ 0 h 1046"/>
                    <a:gd name="T34" fmla="*/ 2147483647 w 63"/>
                    <a:gd name="T35" fmla="*/ 0 h 1046"/>
                    <a:gd name="T36" fmla="*/ 2147483647 w 63"/>
                    <a:gd name="T37" fmla="*/ 0 h 1046"/>
                    <a:gd name="T38" fmla="*/ 2147483647 w 63"/>
                    <a:gd name="T39" fmla="*/ 0 h 1046"/>
                    <a:gd name="T40" fmla="*/ 2147483647 w 63"/>
                    <a:gd name="T41" fmla="*/ 0 h 1046"/>
                    <a:gd name="T42" fmla="*/ 2147483647 w 63"/>
                    <a:gd name="T43" fmla="*/ 0 h 1046"/>
                    <a:gd name="T44" fmla="*/ 0 w 63"/>
                    <a:gd name="T45" fmla="*/ 2147483647 h 1046"/>
                    <a:gd name="T46" fmla="*/ 0 w 63"/>
                    <a:gd name="T47" fmla="*/ 2147483647 h 1046"/>
                    <a:gd name="T48" fmla="*/ 0 w 63"/>
                    <a:gd name="T49" fmla="*/ 2147483647 h 1046"/>
                    <a:gd name="T50" fmla="*/ 0 w 63"/>
                    <a:gd name="T51" fmla="*/ 2147483647 h 1046"/>
                    <a:gd name="T52" fmla="*/ 0 w 63"/>
                    <a:gd name="T53" fmla="*/ 2147483647 h 1046"/>
                    <a:gd name="T54" fmla="*/ 0 w 63"/>
                    <a:gd name="T55" fmla="*/ 2147483647 h 1046"/>
                    <a:gd name="T56" fmla="*/ 0 w 63"/>
                    <a:gd name="T57" fmla="*/ 2147483647 h 1046"/>
                    <a:gd name="T58" fmla="*/ 0 w 63"/>
                    <a:gd name="T59" fmla="*/ 2147483647 h 1046"/>
                    <a:gd name="T60" fmla="*/ 0 w 63"/>
                    <a:gd name="T61" fmla="*/ 2147483647 h 1046"/>
                    <a:gd name="T62" fmla="*/ 0 w 63"/>
                    <a:gd name="T63" fmla="*/ 2147483647 h 1046"/>
                    <a:gd name="T64" fmla="*/ 2147483647 w 63"/>
                    <a:gd name="T65" fmla="*/ 2147483647 h 1046"/>
                    <a:gd name="T66" fmla="*/ 2147483647 w 63"/>
                    <a:gd name="T67" fmla="*/ 2147483647 h 1046"/>
                    <a:gd name="T68" fmla="*/ 2147483647 w 63"/>
                    <a:gd name="T69" fmla="*/ 2147483647 h 1046"/>
                    <a:gd name="T70" fmla="*/ 2147483647 w 63"/>
                    <a:gd name="T71" fmla="*/ 2147483647 h 1046"/>
                    <a:gd name="T72" fmla="*/ 2147483647 w 63"/>
                    <a:gd name="T73" fmla="*/ 2147483647 h 104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3"/>
                    <a:gd name="T112" fmla="*/ 0 h 1046"/>
                    <a:gd name="T113" fmla="*/ 63 w 63"/>
                    <a:gd name="T114" fmla="*/ 1046 h 104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3" h="1046">
                      <a:moveTo>
                        <a:pt x="31" y="1046"/>
                      </a:moveTo>
                      <a:lnTo>
                        <a:pt x="31" y="1035"/>
                      </a:lnTo>
                      <a:lnTo>
                        <a:pt x="42" y="1035"/>
                      </a:lnTo>
                      <a:lnTo>
                        <a:pt x="52" y="1025"/>
                      </a:lnTo>
                      <a:lnTo>
                        <a:pt x="52" y="1015"/>
                      </a:lnTo>
                      <a:lnTo>
                        <a:pt x="63" y="1004"/>
                      </a:lnTo>
                      <a:lnTo>
                        <a:pt x="63" y="42"/>
                      </a:lnTo>
                      <a:lnTo>
                        <a:pt x="63" y="31"/>
                      </a:lnTo>
                      <a:lnTo>
                        <a:pt x="52" y="21"/>
                      </a:lnTo>
                      <a:lnTo>
                        <a:pt x="52" y="10"/>
                      </a:lnTo>
                      <a:lnTo>
                        <a:pt x="42" y="0"/>
                      </a:lnTo>
                      <a:lnTo>
                        <a:pt x="31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0" y="31"/>
                      </a:lnTo>
                      <a:lnTo>
                        <a:pt x="0" y="42"/>
                      </a:lnTo>
                      <a:lnTo>
                        <a:pt x="0" y="1004"/>
                      </a:lnTo>
                      <a:lnTo>
                        <a:pt x="0" y="1015"/>
                      </a:lnTo>
                      <a:lnTo>
                        <a:pt x="0" y="1025"/>
                      </a:lnTo>
                      <a:lnTo>
                        <a:pt x="11" y="1035"/>
                      </a:lnTo>
                      <a:lnTo>
                        <a:pt x="21" y="1035"/>
                      </a:lnTo>
                      <a:lnTo>
                        <a:pt x="31" y="10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5" name="Freeform 34"/>
                <p:cNvSpPr>
                  <a:spLocks/>
                </p:cNvSpPr>
                <p:nvPr/>
              </p:nvSpPr>
              <p:spPr bwMode="auto">
                <a:xfrm>
                  <a:off x="1617460" y="2717632"/>
                  <a:ext cx="96944" cy="50837"/>
                </a:xfrm>
                <a:custGeom>
                  <a:avLst/>
                  <a:gdLst>
                    <a:gd name="T0" fmla="*/ 2147483647 w 115"/>
                    <a:gd name="T1" fmla="*/ 2147483647 h 83"/>
                    <a:gd name="T2" fmla="*/ 2147483647 w 115"/>
                    <a:gd name="T3" fmla="*/ 2147483647 h 83"/>
                    <a:gd name="T4" fmla="*/ 2147483647 w 115"/>
                    <a:gd name="T5" fmla="*/ 2147483647 h 83"/>
                    <a:gd name="T6" fmla="*/ 2147483647 w 115"/>
                    <a:gd name="T7" fmla="*/ 2147483647 h 83"/>
                    <a:gd name="T8" fmla="*/ 2147483647 w 115"/>
                    <a:gd name="T9" fmla="*/ 2147483647 h 83"/>
                    <a:gd name="T10" fmla="*/ 2147483647 w 115"/>
                    <a:gd name="T11" fmla="*/ 2147483647 h 83"/>
                    <a:gd name="T12" fmla="*/ 2147483647 w 115"/>
                    <a:gd name="T13" fmla="*/ 2147483647 h 83"/>
                    <a:gd name="T14" fmla="*/ 2147483647 w 115"/>
                    <a:gd name="T15" fmla="*/ 2147483647 h 83"/>
                    <a:gd name="T16" fmla="*/ 2147483647 w 115"/>
                    <a:gd name="T17" fmla="*/ 2147483647 h 83"/>
                    <a:gd name="T18" fmla="*/ 2147483647 w 115"/>
                    <a:gd name="T19" fmla="*/ 2147483647 h 83"/>
                    <a:gd name="T20" fmla="*/ 2147483647 w 115"/>
                    <a:gd name="T21" fmla="*/ 2147483647 h 83"/>
                    <a:gd name="T22" fmla="*/ 2147483647 w 115"/>
                    <a:gd name="T23" fmla="*/ 2147483647 h 83"/>
                    <a:gd name="T24" fmla="*/ 2147483647 w 115"/>
                    <a:gd name="T25" fmla="*/ 2147483647 h 83"/>
                    <a:gd name="T26" fmla="*/ 2147483647 w 115"/>
                    <a:gd name="T27" fmla="*/ 2147483647 h 83"/>
                    <a:gd name="T28" fmla="*/ 2147483647 w 115"/>
                    <a:gd name="T29" fmla="*/ 0 h 83"/>
                    <a:gd name="T30" fmla="*/ 2147483647 w 115"/>
                    <a:gd name="T31" fmla="*/ 0 h 83"/>
                    <a:gd name="T32" fmla="*/ 0 w 115"/>
                    <a:gd name="T33" fmla="*/ 0 h 83"/>
                    <a:gd name="T34" fmla="*/ 0 w 115"/>
                    <a:gd name="T35" fmla="*/ 0 h 83"/>
                    <a:gd name="T36" fmla="*/ 0 w 115"/>
                    <a:gd name="T37" fmla="*/ 0 h 83"/>
                    <a:gd name="T38" fmla="*/ 0 w 115"/>
                    <a:gd name="T39" fmla="*/ 0 h 83"/>
                    <a:gd name="T40" fmla="*/ 0 w 115"/>
                    <a:gd name="T41" fmla="*/ 2147483647 h 83"/>
                    <a:gd name="T42" fmla="*/ 0 w 115"/>
                    <a:gd name="T43" fmla="*/ 2147483647 h 83"/>
                    <a:gd name="T44" fmla="*/ 0 w 115"/>
                    <a:gd name="T45" fmla="*/ 2147483647 h 83"/>
                    <a:gd name="T46" fmla="*/ 2147483647 w 115"/>
                    <a:gd name="T47" fmla="*/ 2147483647 h 83"/>
                    <a:gd name="T48" fmla="*/ 2147483647 w 115"/>
                    <a:gd name="T49" fmla="*/ 2147483647 h 83"/>
                    <a:gd name="T50" fmla="*/ 2147483647 w 115"/>
                    <a:gd name="T51" fmla="*/ 2147483647 h 83"/>
                    <a:gd name="T52" fmla="*/ 2147483647 w 115"/>
                    <a:gd name="T53" fmla="*/ 2147483647 h 83"/>
                    <a:gd name="T54" fmla="*/ 2147483647 w 115"/>
                    <a:gd name="T55" fmla="*/ 2147483647 h 83"/>
                    <a:gd name="T56" fmla="*/ 2147483647 w 115"/>
                    <a:gd name="T57" fmla="*/ 2147483647 h 8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15"/>
                    <a:gd name="T88" fmla="*/ 0 h 83"/>
                    <a:gd name="T89" fmla="*/ 115 w 115"/>
                    <a:gd name="T90" fmla="*/ 83 h 8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15" h="83">
                      <a:moveTo>
                        <a:pt x="52" y="83"/>
                      </a:moveTo>
                      <a:lnTo>
                        <a:pt x="62" y="73"/>
                      </a:lnTo>
                      <a:lnTo>
                        <a:pt x="73" y="73"/>
                      </a:lnTo>
                      <a:lnTo>
                        <a:pt x="83" y="73"/>
                      </a:lnTo>
                      <a:lnTo>
                        <a:pt x="94" y="62"/>
                      </a:lnTo>
                      <a:lnTo>
                        <a:pt x="104" y="52"/>
                      </a:lnTo>
                      <a:lnTo>
                        <a:pt x="115" y="41"/>
                      </a:lnTo>
                      <a:lnTo>
                        <a:pt x="94" y="31"/>
                      </a:lnTo>
                      <a:lnTo>
                        <a:pt x="83" y="31"/>
                      </a:lnTo>
                      <a:lnTo>
                        <a:pt x="62" y="20"/>
                      </a:lnTo>
                      <a:lnTo>
                        <a:pt x="52" y="20"/>
                      </a:lnTo>
                      <a:lnTo>
                        <a:pt x="42" y="10"/>
                      </a:lnTo>
                      <a:lnTo>
                        <a:pt x="21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20"/>
                      </a:lnTo>
                      <a:lnTo>
                        <a:pt x="0" y="31"/>
                      </a:lnTo>
                      <a:lnTo>
                        <a:pt x="10" y="41"/>
                      </a:lnTo>
                      <a:lnTo>
                        <a:pt x="10" y="52"/>
                      </a:lnTo>
                      <a:lnTo>
                        <a:pt x="21" y="62"/>
                      </a:lnTo>
                      <a:lnTo>
                        <a:pt x="31" y="73"/>
                      </a:lnTo>
                      <a:lnTo>
                        <a:pt x="42" y="73"/>
                      </a:lnTo>
                      <a:lnTo>
                        <a:pt x="52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6" name="Freeform 35"/>
                <p:cNvSpPr>
                  <a:spLocks/>
                </p:cNvSpPr>
                <p:nvPr/>
              </p:nvSpPr>
              <p:spPr bwMode="auto">
                <a:xfrm>
                  <a:off x="1555078" y="3377290"/>
                  <a:ext cx="35406" cy="18987"/>
                </a:xfrm>
                <a:custGeom>
                  <a:avLst/>
                  <a:gdLst>
                    <a:gd name="T0" fmla="*/ 2147483647 w 42"/>
                    <a:gd name="T1" fmla="*/ 2147483647 h 31"/>
                    <a:gd name="T2" fmla="*/ 2147483647 w 42"/>
                    <a:gd name="T3" fmla="*/ 2147483647 h 31"/>
                    <a:gd name="T4" fmla="*/ 2147483647 w 42"/>
                    <a:gd name="T5" fmla="*/ 2147483647 h 31"/>
                    <a:gd name="T6" fmla="*/ 2147483647 w 42"/>
                    <a:gd name="T7" fmla="*/ 2147483647 h 31"/>
                    <a:gd name="T8" fmla="*/ 2147483647 w 42"/>
                    <a:gd name="T9" fmla="*/ 0 h 31"/>
                    <a:gd name="T10" fmla="*/ 2147483647 w 42"/>
                    <a:gd name="T11" fmla="*/ 0 h 31"/>
                    <a:gd name="T12" fmla="*/ 2147483647 w 42"/>
                    <a:gd name="T13" fmla="*/ 0 h 31"/>
                    <a:gd name="T14" fmla="*/ 2147483647 w 42"/>
                    <a:gd name="T15" fmla="*/ 0 h 31"/>
                    <a:gd name="T16" fmla="*/ 2147483647 w 42"/>
                    <a:gd name="T17" fmla="*/ 0 h 31"/>
                    <a:gd name="T18" fmla="*/ 2147483647 w 42"/>
                    <a:gd name="T19" fmla="*/ 0 h 31"/>
                    <a:gd name="T20" fmla="*/ 2147483647 w 42"/>
                    <a:gd name="T21" fmla="*/ 0 h 31"/>
                    <a:gd name="T22" fmla="*/ 2147483647 w 42"/>
                    <a:gd name="T23" fmla="*/ 0 h 31"/>
                    <a:gd name="T24" fmla="*/ 2147483647 w 42"/>
                    <a:gd name="T25" fmla="*/ 0 h 31"/>
                    <a:gd name="T26" fmla="*/ 0 w 42"/>
                    <a:gd name="T27" fmla="*/ 0 h 31"/>
                    <a:gd name="T28" fmla="*/ 0 w 42"/>
                    <a:gd name="T29" fmla="*/ 2147483647 h 31"/>
                    <a:gd name="T30" fmla="*/ 0 w 42"/>
                    <a:gd name="T31" fmla="*/ 2147483647 h 31"/>
                    <a:gd name="T32" fmla="*/ 0 w 42"/>
                    <a:gd name="T33" fmla="*/ 2147483647 h 31"/>
                    <a:gd name="T34" fmla="*/ 0 w 42"/>
                    <a:gd name="T35" fmla="*/ 2147483647 h 31"/>
                    <a:gd name="T36" fmla="*/ 0 w 42"/>
                    <a:gd name="T37" fmla="*/ 2147483647 h 31"/>
                    <a:gd name="T38" fmla="*/ 0 w 42"/>
                    <a:gd name="T39" fmla="*/ 2147483647 h 31"/>
                    <a:gd name="T40" fmla="*/ 0 w 42"/>
                    <a:gd name="T41" fmla="*/ 2147483647 h 31"/>
                    <a:gd name="T42" fmla="*/ 2147483647 w 42"/>
                    <a:gd name="T43" fmla="*/ 2147483647 h 31"/>
                    <a:gd name="T44" fmla="*/ 2147483647 w 42"/>
                    <a:gd name="T45" fmla="*/ 2147483647 h 31"/>
                    <a:gd name="T46" fmla="*/ 2147483647 w 42"/>
                    <a:gd name="T47" fmla="*/ 2147483647 h 31"/>
                    <a:gd name="T48" fmla="*/ 2147483647 w 42"/>
                    <a:gd name="T49" fmla="*/ 2147483647 h 3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2"/>
                    <a:gd name="T76" fmla="*/ 0 h 31"/>
                    <a:gd name="T77" fmla="*/ 42 w 42"/>
                    <a:gd name="T78" fmla="*/ 31 h 3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2" h="31">
                      <a:moveTo>
                        <a:pt x="21" y="21"/>
                      </a:moveTo>
                      <a:lnTo>
                        <a:pt x="32" y="21"/>
                      </a:lnTo>
                      <a:lnTo>
                        <a:pt x="32" y="10"/>
                      </a:lnTo>
                      <a:lnTo>
                        <a:pt x="42" y="10"/>
                      </a:lnTo>
                      <a:lnTo>
                        <a:pt x="42" y="0"/>
                      </a:lnTo>
                      <a:lnTo>
                        <a:pt x="32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0" y="31"/>
                      </a:lnTo>
                      <a:lnTo>
                        <a:pt x="11" y="31"/>
                      </a:lnTo>
                      <a:lnTo>
                        <a:pt x="11" y="21"/>
                      </a:lnTo>
                      <a:lnTo>
                        <a:pt x="21" y="21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7" name="Freeform 36"/>
                <p:cNvSpPr>
                  <a:spLocks/>
                </p:cNvSpPr>
                <p:nvPr/>
              </p:nvSpPr>
              <p:spPr bwMode="auto">
                <a:xfrm>
                  <a:off x="1643593" y="2698032"/>
                  <a:ext cx="26133" cy="19600"/>
                </a:xfrm>
                <a:custGeom>
                  <a:avLst/>
                  <a:gdLst>
                    <a:gd name="T0" fmla="*/ 2147483647 w 31"/>
                    <a:gd name="T1" fmla="*/ 2147483647 h 32"/>
                    <a:gd name="T2" fmla="*/ 2147483647 w 31"/>
                    <a:gd name="T3" fmla="*/ 2147483647 h 32"/>
                    <a:gd name="T4" fmla="*/ 2147483647 w 31"/>
                    <a:gd name="T5" fmla="*/ 2147483647 h 32"/>
                    <a:gd name="T6" fmla="*/ 2147483647 w 31"/>
                    <a:gd name="T7" fmla="*/ 2147483647 h 32"/>
                    <a:gd name="T8" fmla="*/ 2147483647 w 31"/>
                    <a:gd name="T9" fmla="*/ 2147483647 h 32"/>
                    <a:gd name="T10" fmla="*/ 2147483647 w 31"/>
                    <a:gd name="T11" fmla="*/ 0 h 32"/>
                    <a:gd name="T12" fmla="*/ 2147483647 w 31"/>
                    <a:gd name="T13" fmla="*/ 0 h 32"/>
                    <a:gd name="T14" fmla="*/ 2147483647 w 31"/>
                    <a:gd name="T15" fmla="*/ 0 h 32"/>
                    <a:gd name="T16" fmla="*/ 2147483647 w 31"/>
                    <a:gd name="T17" fmla="*/ 0 h 32"/>
                    <a:gd name="T18" fmla="*/ 2147483647 w 31"/>
                    <a:gd name="T19" fmla="*/ 0 h 32"/>
                    <a:gd name="T20" fmla="*/ 0 w 31"/>
                    <a:gd name="T21" fmla="*/ 0 h 32"/>
                    <a:gd name="T22" fmla="*/ 0 w 31"/>
                    <a:gd name="T23" fmla="*/ 0 h 32"/>
                    <a:gd name="T24" fmla="*/ 0 w 31"/>
                    <a:gd name="T25" fmla="*/ 2147483647 h 32"/>
                    <a:gd name="T26" fmla="*/ 0 w 31"/>
                    <a:gd name="T27" fmla="*/ 2147483647 h 32"/>
                    <a:gd name="T28" fmla="*/ 0 w 31"/>
                    <a:gd name="T29" fmla="*/ 2147483647 h 32"/>
                    <a:gd name="T30" fmla="*/ 2147483647 w 31"/>
                    <a:gd name="T31" fmla="*/ 2147483647 h 32"/>
                    <a:gd name="T32" fmla="*/ 2147483647 w 31"/>
                    <a:gd name="T33" fmla="*/ 2147483647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1"/>
                    <a:gd name="T52" fmla="*/ 0 h 32"/>
                    <a:gd name="T53" fmla="*/ 31 w 31"/>
                    <a:gd name="T54" fmla="*/ 32 h 3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1" h="32">
                      <a:moveTo>
                        <a:pt x="11" y="32"/>
                      </a:moveTo>
                      <a:lnTo>
                        <a:pt x="21" y="21"/>
                      </a:lnTo>
                      <a:lnTo>
                        <a:pt x="31" y="11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21"/>
                      </a:lnTo>
                      <a:lnTo>
                        <a:pt x="11" y="21"/>
                      </a:lnTo>
                      <a:lnTo>
                        <a:pt x="11" y="32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8" name="Freeform 37"/>
                <p:cNvSpPr>
                  <a:spLocks/>
                </p:cNvSpPr>
                <p:nvPr/>
              </p:nvSpPr>
              <p:spPr bwMode="auto">
                <a:xfrm>
                  <a:off x="1185003" y="2788069"/>
                  <a:ext cx="70812" cy="25112"/>
                </a:xfrm>
                <a:custGeom>
                  <a:avLst/>
                  <a:gdLst>
                    <a:gd name="T0" fmla="*/ 0 w 84"/>
                    <a:gd name="T1" fmla="*/ 0 h 41"/>
                    <a:gd name="T2" fmla="*/ 0 w 84"/>
                    <a:gd name="T3" fmla="*/ 0 h 41"/>
                    <a:gd name="T4" fmla="*/ 0 w 84"/>
                    <a:gd name="T5" fmla="*/ 0 h 41"/>
                    <a:gd name="T6" fmla="*/ 0 w 84"/>
                    <a:gd name="T7" fmla="*/ 2147483647 h 41"/>
                    <a:gd name="T8" fmla="*/ 0 w 84"/>
                    <a:gd name="T9" fmla="*/ 2147483647 h 41"/>
                    <a:gd name="T10" fmla="*/ 2147483647 w 84"/>
                    <a:gd name="T11" fmla="*/ 2147483647 h 41"/>
                    <a:gd name="T12" fmla="*/ 2147483647 w 84"/>
                    <a:gd name="T13" fmla="*/ 2147483647 h 41"/>
                    <a:gd name="T14" fmla="*/ 2147483647 w 84"/>
                    <a:gd name="T15" fmla="*/ 2147483647 h 41"/>
                    <a:gd name="T16" fmla="*/ 2147483647 w 84"/>
                    <a:gd name="T17" fmla="*/ 2147483647 h 41"/>
                    <a:gd name="T18" fmla="*/ 2147483647 w 84"/>
                    <a:gd name="T19" fmla="*/ 2147483647 h 41"/>
                    <a:gd name="T20" fmla="*/ 2147483647 w 84"/>
                    <a:gd name="T21" fmla="*/ 2147483647 h 41"/>
                    <a:gd name="T22" fmla="*/ 2147483647 w 84"/>
                    <a:gd name="T23" fmla="*/ 2147483647 h 41"/>
                    <a:gd name="T24" fmla="*/ 2147483647 w 84"/>
                    <a:gd name="T25" fmla="*/ 2147483647 h 41"/>
                    <a:gd name="T26" fmla="*/ 2147483647 w 84"/>
                    <a:gd name="T27" fmla="*/ 2147483647 h 41"/>
                    <a:gd name="T28" fmla="*/ 2147483647 w 84"/>
                    <a:gd name="T29" fmla="*/ 0 h 41"/>
                    <a:gd name="T30" fmla="*/ 2147483647 w 84"/>
                    <a:gd name="T31" fmla="*/ 0 h 41"/>
                    <a:gd name="T32" fmla="*/ 2147483647 w 84"/>
                    <a:gd name="T33" fmla="*/ 0 h 41"/>
                    <a:gd name="T34" fmla="*/ 2147483647 w 84"/>
                    <a:gd name="T35" fmla="*/ 0 h 41"/>
                    <a:gd name="T36" fmla="*/ 2147483647 w 84"/>
                    <a:gd name="T37" fmla="*/ 0 h 41"/>
                    <a:gd name="T38" fmla="*/ 2147483647 w 84"/>
                    <a:gd name="T39" fmla="*/ 2147483647 h 41"/>
                    <a:gd name="T40" fmla="*/ 2147483647 w 84"/>
                    <a:gd name="T41" fmla="*/ 2147483647 h 41"/>
                    <a:gd name="T42" fmla="*/ 2147483647 w 84"/>
                    <a:gd name="T43" fmla="*/ 2147483647 h 41"/>
                    <a:gd name="T44" fmla="*/ 2147483647 w 84"/>
                    <a:gd name="T45" fmla="*/ 2147483647 h 41"/>
                    <a:gd name="T46" fmla="*/ 2147483647 w 84"/>
                    <a:gd name="T47" fmla="*/ 2147483647 h 41"/>
                    <a:gd name="T48" fmla="*/ 2147483647 w 84"/>
                    <a:gd name="T49" fmla="*/ 2147483647 h 41"/>
                    <a:gd name="T50" fmla="*/ 2147483647 w 84"/>
                    <a:gd name="T51" fmla="*/ 2147483647 h 41"/>
                    <a:gd name="T52" fmla="*/ 2147483647 w 84"/>
                    <a:gd name="T53" fmla="*/ 0 h 41"/>
                    <a:gd name="T54" fmla="*/ 2147483647 w 84"/>
                    <a:gd name="T55" fmla="*/ 0 h 41"/>
                    <a:gd name="T56" fmla="*/ 2147483647 w 84"/>
                    <a:gd name="T57" fmla="*/ 0 h 41"/>
                    <a:gd name="T58" fmla="*/ 2147483647 w 84"/>
                    <a:gd name="T59" fmla="*/ 0 h 41"/>
                    <a:gd name="T60" fmla="*/ 0 w 84"/>
                    <a:gd name="T61" fmla="*/ 0 h 4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4"/>
                    <a:gd name="T94" fmla="*/ 0 h 41"/>
                    <a:gd name="T95" fmla="*/ 84 w 84"/>
                    <a:gd name="T96" fmla="*/ 41 h 4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4" h="4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1" y="21"/>
                      </a:lnTo>
                      <a:lnTo>
                        <a:pt x="21" y="31"/>
                      </a:lnTo>
                      <a:lnTo>
                        <a:pt x="31" y="31"/>
                      </a:lnTo>
                      <a:lnTo>
                        <a:pt x="42" y="41"/>
                      </a:lnTo>
                      <a:lnTo>
                        <a:pt x="52" y="31"/>
                      </a:lnTo>
                      <a:lnTo>
                        <a:pt x="63" y="31"/>
                      </a:lnTo>
                      <a:lnTo>
                        <a:pt x="63" y="21"/>
                      </a:lnTo>
                      <a:lnTo>
                        <a:pt x="73" y="21"/>
                      </a:lnTo>
                      <a:lnTo>
                        <a:pt x="73" y="10"/>
                      </a:lnTo>
                      <a:lnTo>
                        <a:pt x="73" y="0"/>
                      </a:lnTo>
                      <a:lnTo>
                        <a:pt x="84" y="0"/>
                      </a:lnTo>
                      <a:lnTo>
                        <a:pt x="63" y="0"/>
                      </a:lnTo>
                      <a:lnTo>
                        <a:pt x="63" y="10"/>
                      </a:lnTo>
                      <a:lnTo>
                        <a:pt x="52" y="21"/>
                      </a:lnTo>
                      <a:lnTo>
                        <a:pt x="42" y="21"/>
                      </a:lnTo>
                      <a:lnTo>
                        <a:pt x="31" y="21"/>
                      </a:lnTo>
                      <a:lnTo>
                        <a:pt x="21" y="1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9" name="Freeform 38"/>
                <p:cNvSpPr>
                  <a:spLocks/>
                </p:cNvSpPr>
                <p:nvPr/>
              </p:nvSpPr>
              <p:spPr bwMode="auto">
                <a:xfrm>
                  <a:off x="2084479" y="2788069"/>
                  <a:ext cx="61539" cy="25112"/>
                </a:xfrm>
                <a:custGeom>
                  <a:avLst/>
                  <a:gdLst>
                    <a:gd name="T0" fmla="*/ 2147483647 w 73"/>
                    <a:gd name="T1" fmla="*/ 0 h 41"/>
                    <a:gd name="T2" fmla="*/ 2147483647 w 73"/>
                    <a:gd name="T3" fmla="*/ 0 h 41"/>
                    <a:gd name="T4" fmla="*/ 2147483647 w 73"/>
                    <a:gd name="T5" fmla="*/ 0 h 41"/>
                    <a:gd name="T6" fmla="*/ 2147483647 w 73"/>
                    <a:gd name="T7" fmla="*/ 2147483647 h 41"/>
                    <a:gd name="T8" fmla="*/ 2147483647 w 73"/>
                    <a:gd name="T9" fmla="*/ 2147483647 h 41"/>
                    <a:gd name="T10" fmla="*/ 2147483647 w 73"/>
                    <a:gd name="T11" fmla="*/ 2147483647 h 41"/>
                    <a:gd name="T12" fmla="*/ 2147483647 w 73"/>
                    <a:gd name="T13" fmla="*/ 2147483647 h 41"/>
                    <a:gd name="T14" fmla="*/ 2147483647 w 73"/>
                    <a:gd name="T15" fmla="*/ 2147483647 h 41"/>
                    <a:gd name="T16" fmla="*/ 2147483647 w 73"/>
                    <a:gd name="T17" fmla="*/ 2147483647 h 41"/>
                    <a:gd name="T18" fmla="*/ 2147483647 w 73"/>
                    <a:gd name="T19" fmla="*/ 2147483647 h 41"/>
                    <a:gd name="T20" fmla="*/ 2147483647 w 73"/>
                    <a:gd name="T21" fmla="*/ 2147483647 h 41"/>
                    <a:gd name="T22" fmla="*/ 2147483647 w 73"/>
                    <a:gd name="T23" fmla="*/ 2147483647 h 41"/>
                    <a:gd name="T24" fmla="*/ 0 w 73"/>
                    <a:gd name="T25" fmla="*/ 2147483647 h 41"/>
                    <a:gd name="T26" fmla="*/ 0 w 73"/>
                    <a:gd name="T27" fmla="*/ 2147483647 h 41"/>
                    <a:gd name="T28" fmla="*/ 0 w 73"/>
                    <a:gd name="T29" fmla="*/ 0 h 41"/>
                    <a:gd name="T30" fmla="*/ 0 w 73"/>
                    <a:gd name="T31" fmla="*/ 0 h 41"/>
                    <a:gd name="T32" fmla="*/ 0 w 73"/>
                    <a:gd name="T33" fmla="*/ 0 h 41"/>
                    <a:gd name="T34" fmla="*/ 2147483647 w 73"/>
                    <a:gd name="T35" fmla="*/ 0 h 41"/>
                    <a:gd name="T36" fmla="*/ 2147483647 w 73"/>
                    <a:gd name="T37" fmla="*/ 0 h 41"/>
                    <a:gd name="T38" fmla="*/ 2147483647 w 73"/>
                    <a:gd name="T39" fmla="*/ 2147483647 h 41"/>
                    <a:gd name="T40" fmla="*/ 2147483647 w 73"/>
                    <a:gd name="T41" fmla="*/ 2147483647 h 41"/>
                    <a:gd name="T42" fmla="*/ 2147483647 w 73"/>
                    <a:gd name="T43" fmla="*/ 2147483647 h 41"/>
                    <a:gd name="T44" fmla="*/ 2147483647 w 73"/>
                    <a:gd name="T45" fmla="*/ 2147483647 h 41"/>
                    <a:gd name="T46" fmla="*/ 2147483647 w 73"/>
                    <a:gd name="T47" fmla="*/ 2147483647 h 41"/>
                    <a:gd name="T48" fmla="*/ 2147483647 w 73"/>
                    <a:gd name="T49" fmla="*/ 2147483647 h 41"/>
                    <a:gd name="T50" fmla="*/ 2147483647 w 73"/>
                    <a:gd name="T51" fmla="*/ 2147483647 h 41"/>
                    <a:gd name="T52" fmla="*/ 2147483647 w 73"/>
                    <a:gd name="T53" fmla="*/ 0 h 41"/>
                    <a:gd name="T54" fmla="*/ 2147483647 w 73"/>
                    <a:gd name="T55" fmla="*/ 0 h 41"/>
                    <a:gd name="T56" fmla="*/ 2147483647 w 73"/>
                    <a:gd name="T57" fmla="*/ 0 h 41"/>
                    <a:gd name="T58" fmla="*/ 2147483647 w 73"/>
                    <a:gd name="T59" fmla="*/ 0 h 41"/>
                    <a:gd name="T60" fmla="*/ 2147483647 w 73"/>
                    <a:gd name="T61" fmla="*/ 0 h 4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3"/>
                    <a:gd name="T94" fmla="*/ 0 h 41"/>
                    <a:gd name="T95" fmla="*/ 73 w 73"/>
                    <a:gd name="T96" fmla="*/ 41 h 4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3" h="41">
                      <a:moveTo>
                        <a:pt x="73" y="0"/>
                      </a:moveTo>
                      <a:lnTo>
                        <a:pt x="73" y="0"/>
                      </a:lnTo>
                      <a:lnTo>
                        <a:pt x="63" y="0"/>
                      </a:lnTo>
                      <a:lnTo>
                        <a:pt x="63" y="10"/>
                      </a:lnTo>
                      <a:lnTo>
                        <a:pt x="53" y="21"/>
                      </a:lnTo>
                      <a:lnTo>
                        <a:pt x="53" y="31"/>
                      </a:lnTo>
                      <a:lnTo>
                        <a:pt x="42" y="31"/>
                      </a:lnTo>
                      <a:lnTo>
                        <a:pt x="32" y="41"/>
                      </a:lnTo>
                      <a:lnTo>
                        <a:pt x="21" y="31"/>
                      </a:lnTo>
                      <a:lnTo>
                        <a:pt x="11" y="31"/>
                      </a:lnTo>
                      <a:lnTo>
                        <a:pt x="11" y="21"/>
                      </a:lnTo>
                      <a:lnTo>
                        <a:pt x="0" y="21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10"/>
                      </a:lnTo>
                      <a:lnTo>
                        <a:pt x="21" y="21"/>
                      </a:lnTo>
                      <a:lnTo>
                        <a:pt x="32" y="21"/>
                      </a:lnTo>
                      <a:lnTo>
                        <a:pt x="42" y="21"/>
                      </a:lnTo>
                      <a:lnTo>
                        <a:pt x="42" y="10"/>
                      </a:lnTo>
                      <a:lnTo>
                        <a:pt x="53" y="10"/>
                      </a:lnTo>
                      <a:lnTo>
                        <a:pt x="53" y="0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0" name="Freeform 39"/>
                <p:cNvSpPr>
                  <a:spLocks/>
                </p:cNvSpPr>
                <p:nvPr/>
              </p:nvSpPr>
              <p:spPr bwMode="auto">
                <a:xfrm>
                  <a:off x="1044223" y="3153117"/>
                  <a:ext cx="343942" cy="109024"/>
                </a:xfrm>
                <a:custGeom>
                  <a:avLst/>
                  <a:gdLst>
                    <a:gd name="T0" fmla="*/ 2147483647 w 408"/>
                    <a:gd name="T1" fmla="*/ 2147483647 h 178"/>
                    <a:gd name="T2" fmla="*/ 2147483647 w 408"/>
                    <a:gd name="T3" fmla="*/ 2147483647 h 178"/>
                    <a:gd name="T4" fmla="*/ 2147483647 w 408"/>
                    <a:gd name="T5" fmla="*/ 2147483647 h 178"/>
                    <a:gd name="T6" fmla="*/ 2147483647 w 408"/>
                    <a:gd name="T7" fmla="*/ 2147483647 h 178"/>
                    <a:gd name="T8" fmla="*/ 2147483647 w 408"/>
                    <a:gd name="T9" fmla="*/ 2147483647 h 178"/>
                    <a:gd name="T10" fmla="*/ 2147483647 w 408"/>
                    <a:gd name="T11" fmla="*/ 2147483647 h 178"/>
                    <a:gd name="T12" fmla="*/ 2147483647 w 408"/>
                    <a:gd name="T13" fmla="*/ 2147483647 h 178"/>
                    <a:gd name="T14" fmla="*/ 2147483647 w 408"/>
                    <a:gd name="T15" fmla="*/ 2147483647 h 178"/>
                    <a:gd name="T16" fmla="*/ 2147483647 w 408"/>
                    <a:gd name="T17" fmla="*/ 2147483647 h 178"/>
                    <a:gd name="T18" fmla="*/ 2147483647 w 408"/>
                    <a:gd name="T19" fmla="*/ 2147483647 h 178"/>
                    <a:gd name="T20" fmla="*/ 2147483647 w 408"/>
                    <a:gd name="T21" fmla="*/ 2147483647 h 178"/>
                    <a:gd name="T22" fmla="*/ 2147483647 w 408"/>
                    <a:gd name="T23" fmla="*/ 2147483647 h 178"/>
                    <a:gd name="T24" fmla="*/ 2147483647 w 408"/>
                    <a:gd name="T25" fmla="*/ 0 h 178"/>
                    <a:gd name="T26" fmla="*/ 2147483647 w 408"/>
                    <a:gd name="T27" fmla="*/ 0 h 178"/>
                    <a:gd name="T28" fmla="*/ 2147483647 w 408"/>
                    <a:gd name="T29" fmla="*/ 0 h 178"/>
                    <a:gd name="T30" fmla="*/ 2147483647 w 408"/>
                    <a:gd name="T31" fmla="*/ 0 h 178"/>
                    <a:gd name="T32" fmla="*/ 2147483647 w 408"/>
                    <a:gd name="T33" fmla="*/ 0 h 178"/>
                    <a:gd name="T34" fmla="*/ 2147483647 w 408"/>
                    <a:gd name="T35" fmla="*/ 0 h 178"/>
                    <a:gd name="T36" fmla="*/ 2147483647 w 408"/>
                    <a:gd name="T37" fmla="*/ 0 h 178"/>
                    <a:gd name="T38" fmla="*/ 2147483647 w 408"/>
                    <a:gd name="T39" fmla="*/ 0 h 178"/>
                    <a:gd name="T40" fmla="*/ 2147483647 w 408"/>
                    <a:gd name="T41" fmla="*/ 2147483647 h 178"/>
                    <a:gd name="T42" fmla="*/ 2147483647 w 408"/>
                    <a:gd name="T43" fmla="*/ 2147483647 h 178"/>
                    <a:gd name="T44" fmla="*/ 0 w 408"/>
                    <a:gd name="T45" fmla="*/ 2147483647 h 178"/>
                    <a:gd name="T46" fmla="*/ 0 w 408"/>
                    <a:gd name="T47" fmla="*/ 2147483647 h 178"/>
                    <a:gd name="T48" fmla="*/ 0 w 408"/>
                    <a:gd name="T49" fmla="*/ 2147483647 h 178"/>
                    <a:gd name="T50" fmla="*/ 0 w 408"/>
                    <a:gd name="T51" fmla="*/ 2147483647 h 178"/>
                    <a:gd name="T52" fmla="*/ 2147483647 w 408"/>
                    <a:gd name="T53" fmla="*/ 2147483647 h 178"/>
                    <a:gd name="T54" fmla="*/ 2147483647 w 408"/>
                    <a:gd name="T55" fmla="*/ 2147483647 h 178"/>
                    <a:gd name="T56" fmla="*/ 2147483647 w 408"/>
                    <a:gd name="T57" fmla="*/ 2147483647 h 178"/>
                    <a:gd name="T58" fmla="*/ 2147483647 w 408"/>
                    <a:gd name="T59" fmla="*/ 2147483647 h 178"/>
                    <a:gd name="T60" fmla="*/ 2147483647 w 408"/>
                    <a:gd name="T61" fmla="*/ 2147483647 h 178"/>
                    <a:gd name="T62" fmla="*/ 2147483647 w 408"/>
                    <a:gd name="T63" fmla="*/ 2147483647 h 17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08"/>
                    <a:gd name="T97" fmla="*/ 0 h 178"/>
                    <a:gd name="T98" fmla="*/ 408 w 408"/>
                    <a:gd name="T99" fmla="*/ 178 h 17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08" h="178">
                      <a:moveTo>
                        <a:pt x="198" y="178"/>
                      </a:moveTo>
                      <a:lnTo>
                        <a:pt x="219" y="167"/>
                      </a:lnTo>
                      <a:lnTo>
                        <a:pt x="240" y="167"/>
                      </a:lnTo>
                      <a:lnTo>
                        <a:pt x="261" y="167"/>
                      </a:lnTo>
                      <a:lnTo>
                        <a:pt x="282" y="167"/>
                      </a:lnTo>
                      <a:lnTo>
                        <a:pt x="293" y="157"/>
                      </a:lnTo>
                      <a:lnTo>
                        <a:pt x="314" y="157"/>
                      </a:lnTo>
                      <a:lnTo>
                        <a:pt x="324" y="146"/>
                      </a:lnTo>
                      <a:lnTo>
                        <a:pt x="345" y="146"/>
                      </a:lnTo>
                      <a:lnTo>
                        <a:pt x="355" y="136"/>
                      </a:lnTo>
                      <a:lnTo>
                        <a:pt x="366" y="125"/>
                      </a:lnTo>
                      <a:lnTo>
                        <a:pt x="376" y="115"/>
                      </a:lnTo>
                      <a:lnTo>
                        <a:pt x="387" y="104"/>
                      </a:lnTo>
                      <a:lnTo>
                        <a:pt x="397" y="94"/>
                      </a:lnTo>
                      <a:lnTo>
                        <a:pt x="397" y="83"/>
                      </a:lnTo>
                      <a:lnTo>
                        <a:pt x="397" y="73"/>
                      </a:lnTo>
                      <a:lnTo>
                        <a:pt x="408" y="63"/>
                      </a:lnTo>
                      <a:lnTo>
                        <a:pt x="397" y="52"/>
                      </a:lnTo>
                      <a:lnTo>
                        <a:pt x="397" y="42"/>
                      </a:lnTo>
                      <a:lnTo>
                        <a:pt x="397" y="31"/>
                      </a:lnTo>
                      <a:lnTo>
                        <a:pt x="387" y="31"/>
                      </a:lnTo>
                      <a:lnTo>
                        <a:pt x="376" y="21"/>
                      </a:lnTo>
                      <a:lnTo>
                        <a:pt x="366" y="21"/>
                      </a:lnTo>
                      <a:lnTo>
                        <a:pt x="355" y="10"/>
                      </a:lnTo>
                      <a:lnTo>
                        <a:pt x="345" y="10"/>
                      </a:lnTo>
                      <a:lnTo>
                        <a:pt x="324" y="0"/>
                      </a:lnTo>
                      <a:lnTo>
                        <a:pt x="314" y="0"/>
                      </a:lnTo>
                      <a:lnTo>
                        <a:pt x="293" y="0"/>
                      </a:lnTo>
                      <a:lnTo>
                        <a:pt x="282" y="0"/>
                      </a:lnTo>
                      <a:lnTo>
                        <a:pt x="261" y="0"/>
                      </a:lnTo>
                      <a:lnTo>
                        <a:pt x="240" y="0"/>
                      </a:lnTo>
                      <a:lnTo>
                        <a:pt x="219" y="0"/>
                      </a:lnTo>
                      <a:lnTo>
                        <a:pt x="198" y="0"/>
                      </a:lnTo>
                      <a:lnTo>
                        <a:pt x="178" y="0"/>
                      </a:lnTo>
                      <a:lnTo>
                        <a:pt x="157" y="0"/>
                      </a:lnTo>
                      <a:lnTo>
                        <a:pt x="136" y="0"/>
                      </a:lnTo>
                      <a:lnTo>
                        <a:pt x="125" y="0"/>
                      </a:lnTo>
                      <a:lnTo>
                        <a:pt x="104" y="0"/>
                      </a:lnTo>
                      <a:lnTo>
                        <a:pt x="83" y="0"/>
                      </a:lnTo>
                      <a:lnTo>
                        <a:pt x="73" y="0"/>
                      </a:lnTo>
                      <a:lnTo>
                        <a:pt x="52" y="10"/>
                      </a:lnTo>
                      <a:lnTo>
                        <a:pt x="42" y="10"/>
                      </a:lnTo>
                      <a:lnTo>
                        <a:pt x="31" y="21"/>
                      </a:lnTo>
                      <a:lnTo>
                        <a:pt x="21" y="21"/>
                      </a:lnTo>
                      <a:lnTo>
                        <a:pt x="10" y="31"/>
                      </a:lnTo>
                      <a:lnTo>
                        <a:pt x="0" y="31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0" y="63"/>
                      </a:lnTo>
                      <a:lnTo>
                        <a:pt x="0" y="73"/>
                      </a:lnTo>
                      <a:lnTo>
                        <a:pt x="0" y="83"/>
                      </a:lnTo>
                      <a:lnTo>
                        <a:pt x="0" y="94"/>
                      </a:lnTo>
                      <a:lnTo>
                        <a:pt x="10" y="104"/>
                      </a:lnTo>
                      <a:lnTo>
                        <a:pt x="21" y="115"/>
                      </a:lnTo>
                      <a:lnTo>
                        <a:pt x="31" y="125"/>
                      </a:lnTo>
                      <a:lnTo>
                        <a:pt x="42" y="136"/>
                      </a:lnTo>
                      <a:lnTo>
                        <a:pt x="52" y="146"/>
                      </a:lnTo>
                      <a:lnTo>
                        <a:pt x="73" y="146"/>
                      </a:lnTo>
                      <a:lnTo>
                        <a:pt x="83" y="157"/>
                      </a:lnTo>
                      <a:lnTo>
                        <a:pt x="104" y="157"/>
                      </a:lnTo>
                      <a:lnTo>
                        <a:pt x="125" y="167"/>
                      </a:lnTo>
                      <a:lnTo>
                        <a:pt x="136" y="167"/>
                      </a:lnTo>
                      <a:lnTo>
                        <a:pt x="157" y="167"/>
                      </a:lnTo>
                      <a:lnTo>
                        <a:pt x="178" y="167"/>
                      </a:lnTo>
                      <a:lnTo>
                        <a:pt x="198" y="1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1" name="Freeform 40"/>
                <p:cNvSpPr>
                  <a:spLocks/>
                </p:cNvSpPr>
                <p:nvPr/>
              </p:nvSpPr>
              <p:spPr bwMode="auto">
                <a:xfrm>
                  <a:off x="1061926" y="3197829"/>
                  <a:ext cx="308536" cy="44712"/>
                </a:xfrm>
                <a:custGeom>
                  <a:avLst/>
                  <a:gdLst>
                    <a:gd name="T0" fmla="*/ 0 w 366"/>
                    <a:gd name="T1" fmla="*/ 0 h 73"/>
                    <a:gd name="T2" fmla="*/ 0 w 366"/>
                    <a:gd name="T3" fmla="*/ 0 h 73"/>
                    <a:gd name="T4" fmla="*/ 0 w 366"/>
                    <a:gd name="T5" fmla="*/ 0 h 73"/>
                    <a:gd name="T6" fmla="*/ 2147483647 w 366"/>
                    <a:gd name="T7" fmla="*/ 0 h 73"/>
                    <a:gd name="T8" fmla="*/ 2147483647 w 366"/>
                    <a:gd name="T9" fmla="*/ 2147483647 h 73"/>
                    <a:gd name="T10" fmla="*/ 2147483647 w 366"/>
                    <a:gd name="T11" fmla="*/ 2147483647 h 73"/>
                    <a:gd name="T12" fmla="*/ 2147483647 w 366"/>
                    <a:gd name="T13" fmla="*/ 2147483647 h 73"/>
                    <a:gd name="T14" fmla="*/ 2147483647 w 366"/>
                    <a:gd name="T15" fmla="*/ 2147483647 h 73"/>
                    <a:gd name="T16" fmla="*/ 2147483647 w 366"/>
                    <a:gd name="T17" fmla="*/ 2147483647 h 73"/>
                    <a:gd name="T18" fmla="*/ 2147483647 w 366"/>
                    <a:gd name="T19" fmla="*/ 2147483647 h 73"/>
                    <a:gd name="T20" fmla="*/ 2147483647 w 366"/>
                    <a:gd name="T21" fmla="*/ 2147483647 h 73"/>
                    <a:gd name="T22" fmla="*/ 2147483647 w 366"/>
                    <a:gd name="T23" fmla="*/ 2147483647 h 73"/>
                    <a:gd name="T24" fmla="*/ 2147483647 w 366"/>
                    <a:gd name="T25" fmla="*/ 2147483647 h 73"/>
                    <a:gd name="T26" fmla="*/ 2147483647 w 366"/>
                    <a:gd name="T27" fmla="*/ 2147483647 h 73"/>
                    <a:gd name="T28" fmla="*/ 2147483647 w 366"/>
                    <a:gd name="T29" fmla="*/ 2147483647 h 73"/>
                    <a:gd name="T30" fmla="*/ 2147483647 w 366"/>
                    <a:gd name="T31" fmla="*/ 2147483647 h 73"/>
                    <a:gd name="T32" fmla="*/ 2147483647 w 366"/>
                    <a:gd name="T33" fmla="*/ 0 h 73"/>
                    <a:gd name="T34" fmla="*/ 2147483647 w 366"/>
                    <a:gd name="T35" fmla="*/ 0 h 73"/>
                    <a:gd name="T36" fmla="*/ 2147483647 w 366"/>
                    <a:gd name="T37" fmla="*/ 0 h 73"/>
                    <a:gd name="T38" fmla="*/ 2147483647 w 366"/>
                    <a:gd name="T39" fmla="*/ 2147483647 h 73"/>
                    <a:gd name="T40" fmla="*/ 2147483647 w 366"/>
                    <a:gd name="T41" fmla="*/ 2147483647 h 73"/>
                    <a:gd name="T42" fmla="*/ 2147483647 w 366"/>
                    <a:gd name="T43" fmla="*/ 2147483647 h 73"/>
                    <a:gd name="T44" fmla="*/ 2147483647 w 366"/>
                    <a:gd name="T45" fmla="*/ 2147483647 h 73"/>
                    <a:gd name="T46" fmla="*/ 2147483647 w 366"/>
                    <a:gd name="T47" fmla="*/ 2147483647 h 73"/>
                    <a:gd name="T48" fmla="*/ 2147483647 w 366"/>
                    <a:gd name="T49" fmla="*/ 2147483647 h 73"/>
                    <a:gd name="T50" fmla="*/ 2147483647 w 366"/>
                    <a:gd name="T51" fmla="*/ 2147483647 h 73"/>
                    <a:gd name="T52" fmla="*/ 2147483647 w 366"/>
                    <a:gd name="T53" fmla="*/ 2147483647 h 73"/>
                    <a:gd name="T54" fmla="*/ 2147483647 w 366"/>
                    <a:gd name="T55" fmla="*/ 2147483647 h 73"/>
                    <a:gd name="T56" fmla="*/ 2147483647 w 366"/>
                    <a:gd name="T57" fmla="*/ 2147483647 h 73"/>
                    <a:gd name="T58" fmla="*/ 2147483647 w 366"/>
                    <a:gd name="T59" fmla="*/ 2147483647 h 73"/>
                    <a:gd name="T60" fmla="*/ 2147483647 w 366"/>
                    <a:gd name="T61" fmla="*/ 2147483647 h 73"/>
                    <a:gd name="T62" fmla="*/ 2147483647 w 366"/>
                    <a:gd name="T63" fmla="*/ 2147483647 h 73"/>
                    <a:gd name="T64" fmla="*/ 2147483647 w 366"/>
                    <a:gd name="T65" fmla="*/ 2147483647 h 73"/>
                    <a:gd name="T66" fmla="*/ 2147483647 w 366"/>
                    <a:gd name="T67" fmla="*/ 2147483647 h 73"/>
                    <a:gd name="T68" fmla="*/ 2147483647 w 366"/>
                    <a:gd name="T69" fmla="*/ 2147483647 h 73"/>
                    <a:gd name="T70" fmla="*/ 2147483647 w 366"/>
                    <a:gd name="T71" fmla="*/ 2147483647 h 73"/>
                    <a:gd name="T72" fmla="*/ 2147483647 w 366"/>
                    <a:gd name="T73" fmla="*/ 2147483647 h 73"/>
                    <a:gd name="T74" fmla="*/ 2147483647 w 366"/>
                    <a:gd name="T75" fmla="*/ 2147483647 h 73"/>
                    <a:gd name="T76" fmla="*/ 2147483647 w 366"/>
                    <a:gd name="T77" fmla="*/ 2147483647 h 73"/>
                    <a:gd name="T78" fmla="*/ 2147483647 w 366"/>
                    <a:gd name="T79" fmla="*/ 2147483647 h 73"/>
                    <a:gd name="T80" fmla="*/ 0 w 366"/>
                    <a:gd name="T81" fmla="*/ 0 h 7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66"/>
                    <a:gd name="T124" fmla="*/ 0 h 73"/>
                    <a:gd name="T125" fmla="*/ 366 w 366"/>
                    <a:gd name="T126" fmla="*/ 73 h 7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66" h="7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10"/>
                      </a:lnTo>
                      <a:lnTo>
                        <a:pt x="41" y="10"/>
                      </a:lnTo>
                      <a:lnTo>
                        <a:pt x="52" y="10"/>
                      </a:lnTo>
                      <a:lnTo>
                        <a:pt x="73" y="21"/>
                      </a:lnTo>
                      <a:lnTo>
                        <a:pt x="104" y="21"/>
                      </a:lnTo>
                      <a:lnTo>
                        <a:pt x="125" y="21"/>
                      </a:lnTo>
                      <a:lnTo>
                        <a:pt x="157" y="31"/>
                      </a:lnTo>
                      <a:lnTo>
                        <a:pt x="188" y="31"/>
                      </a:lnTo>
                      <a:lnTo>
                        <a:pt x="219" y="21"/>
                      </a:lnTo>
                      <a:lnTo>
                        <a:pt x="251" y="21"/>
                      </a:lnTo>
                      <a:lnTo>
                        <a:pt x="282" y="21"/>
                      </a:lnTo>
                      <a:lnTo>
                        <a:pt x="324" y="10"/>
                      </a:lnTo>
                      <a:lnTo>
                        <a:pt x="366" y="0"/>
                      </a:lnTo>
                      <a:lnTo>
                        <a:pt x="355" y="0"/>
                      </a:lnTo>
                      <a:lnTo>
                        <a:pt x="355" y="10"/>
                      </a:lnTo>
                      <a:lnTo>
                        <a:pt x="345" y="21"/>
                      </a:lnTo>
                      <a:lnTo>
                        <a:pt x="334" y="31"/>
                      </a:lnTo>
                      <a:lnTo>
                        <a:pt x="324" y="42"/>
                      </a:lnTo>
                      <a:lnTo>
                        <a:pt x="303" y="52"/>
                      </a:lnTo>
                      <a:lnTo>
                        <a:pt x="282" y="63"/>
                      </a:lnTo>
                      <a:lnTo>
                        <a:pt x="261" y="63"/>
                      </a:lnTo>
                      <a:lnTo>
                        <a:pt x="251" y="63"/>
                      </a:lnTo>
                      <a:lnTo>
                        <a:pt x="230" y="73"/>
                      </a:lnTo>
                      <a:lnTo>
                        <a:pt x="209" y="73"/>
                      </a:lnTo>
                      <a:lnTo>
                        <a:pt x="188" y="63"/>
                      </a:lnTo>
                      <a:lnTo>
                        <a:pt x="167" y="63"/>
                      </a:lnTo>
                      <a:lnTo>
                        <a:pt x="157" y="63"/>
                      </a:lnTo>
                      <a:lnTo>
                        <a:pt x="136" y="63"/>
                      </a:lnTo>
                      <a:lnTo>
                        <a:pt x="115" y="52"/>
                      </a:lnTo>
                      <a:lnTo>
                        <a:pt x="94" y="52"/>
                      </a:lnTo>
                      <a:lnTo>
                        <a:pt x="73" y="42"/>
                      </a:lnTo>
                      <a:lnTo>
                        <a:pt x="52" y="31"/>
                      </a:lnTo>
                      <a:lnTo>
                        <a:pt x="41" y="21"/>
                      </a:lnTo>
                      <a:lnTo>
                        <a:pt x="21" y="21"/>
                      </a:lnTo>
                      <a:lnTo>
                        <a:pt x="10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2" name="Freeform 41"/>
                <p:cNvSpPr>
                  <a:spLocks/>
                </p:cNvSpPr>
                <p:nvPr/>
              </p:nvSpPr>
              <p:spPr bwMode="auto">
                <a:xfrm>
                  <a:off x="1088059" y="3165979"/>
                  <a:ext cx="123077" cy="37975"/>
                </a:xfrm>
                <a:custGeom>
                  <a:avLst/>
                  <a:gdLst>
                    <a:gd name="T0" fmla="*/ 2147483647 w 146"/>
                    <a:gd name="T1" fmla="*/ 0 h 62"/>
                    <a:gd name="T2" fmla="*/ 2147483647 w 146"/>
                    <a:gd name="T3" fmla="*/ 0 h 62"/>
                    <a:gd name="T4" fmla="*/ 2147483647 w 146"/>
                    <a:gd name="T5" fmla="*/ 0 h 62"/>
                    <a:gd name="T6" fmla="*/ 2147483647 w 146"/>
                    <a:gd name="T7" fmla="*/ 0 h 62"/>
                    <a:gd name="T8" fmla="*/ 2147483647 w 146"/>
                    <a:gd name="T9" fmla="*/ 0 h 62"/>
                    <a:gd name="T10" fmla="*/ 2147483647 w 146"/>
                    <a:gd name="T11" fmla="*/ 0 h 62"/>
                    <a:gd name="T12" fmla="*/ 2147483647 w 146"/>
                    <a:gd name="T13" fmla="*/ 2147483647 h 62"/>
                    <a:gd name="T14" fmla="*/ 2147483647 w 146"/>
                    <a:gd name="T15" fmla="*/ 2147483647 h 62"/>
                    <a:gd name="T16" fmla="*/ 0 w 146"/>
                    <a:gd name="T17" fmla="*/ 2147483647 h 62"/>
                    <a:gd name="T18" fmla="*/ 0 w 146"/>
                    <a:gd name="T19" fmla="*/ 2147483647 h 62"/>
                    <a:gd name="T20" fmla="*/ 0 w 146"/>
                    <a:gd name="T21" fmla="*/ 2147483647 h 62"/>
                    <a:gd name="T22" fmla="*/ 0 w 146"/>
                    <a:gd name="T23" fmla="*/ 2147483647 h 62"/>
                    <a:gd name="T24" fmla="*/ 0 w 146"/>
                    <a:gd name="T25" fmla="*/ 2147483647 h 62"/>
                    <a:gd name="T26" fmla="*/ 2147483647 w 146"/>
                    <a:gd name="T27" fmla="*/ 2147483647 h 62"/>
                    <a:gd name="T28" fmla="*/ 2147483647 w 146"/>
                    <a:gd name="T29" fmla="*/ 2147483647 h 62"/>
                    <a:gd name="T30" fmla="*/ 2147483647 w 146"/>
                    <a:gd name="T31" fmla="*/ 2147483647 h 62"/>
                    <a:gd name="T32" fmla="*/ 2147483647 w 146"/>
                    <a:gd name="T33" fmla="*/ 2147483647 h 62"/>
                    <a:gd name="T34" fmla="*/ 2147483647 w 146"/>
                    <a:gd name="T35" fmla="*/ 2147483647 h 62"/>
                    <a:gd name="T36" fmla="*/ 2147483647 w 146"/>
                    <a:gd name="T37" fmla="*/ 2147483647 h 62"/>
                    <a:gd name="T38" fmla="*/ 2147483647 w 146"/>
                    <a:gd name="T39" fmla="*/ 2147483647 h 62"/>
                    <a:gd name="T40" fmla="*/ 2147483647 w 146"/>
                    <a:gd name="T41" fmla="*/ 2147483647 h 62"/>
                    <a:gd name="T42" fmla="*/ 2147483647 w 146"/>
                    <a:gd name="T43" fmla="*/ 2147483647 h 62"/>
                    <a:gd name="T44" fmla="*/ 2147483647 w 146"/>
                    <a:gd name="T45" fmla="*/ 2147483647 h 62"/>
                    <a:gd name="T46" fmla="*/ 2147483647 w 146"/>
                    <a:gd name="T47" fmla="*/ 2147483647 h 62"/>
                    <a:gd name="T48" fmla="*/ 2147483647 w 146"/>
                    <a:gd name="T49" fmla="*/ 2147483647 h 62"/>
                    <a:gd name="T50" fmla="*/ 2147483647 w 146"/>
                    <a:gd name="T51" fmla="*/ 2147483647 h 62"/>
                    <a:gd name="T52" fmla="*/ 2147483647 w 146"/>
                    <a:gd name="T53" fmla="*/ 2147483647 h 62"/>
                    <a:gd name="T54" fmla="*/ 2147483647 w 146"/>
                    <a:gd name="T55" fmla="*/ 2147483647 h 62"/>
                    <a:gd name="T56" fmla="*/ 2147483647 w 146"/>
                    <a:gd name="T57" fmla="*/ 2147483647 h 62"/>
                    <a:gd name="T58" fmla="*/ 2147483647 w 146"/>
                    <a:gd name="T59" fmla="*/ 2147483647 h 62"/>
                    <a:gd name="T60" fmla="*/ 2147483647 w 146"/>
                    <a:gd name="T61" fmla="*/ 2147483647 h 62"/>
                    <a:gd name="T62" fmla="*/ 2147483647 w 146"/>
                    <a:gd name="T63" fmla="*/ 2147483647 h 62"/>
                    <a:gd name="T64" fmla="*/ 2147483647 w 146"/>
                    <a:gd name="T65" fmla="*/ 0 h 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6"/>
                    <a:gd name="T100" fmla="*/ 0 h 62"/>
                    <a:gd name="T101" fmla="*/ 146 w 146"/>
                    <a:gd name="T102" fmla="*/ 62 h 6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6" h="62">
                      <a:moveTo>
                        <a:pt x="94" y="0"/>
                      </a:moveTo>
                      <a:lnTo>
                        <a:pt x="84" y="0"/>
                      </a:lnTo>
                      <a:lnTo>
                        <a:pt x="73" y="0"/>
                      </a:lnTo>
                      <a:lnTo>
                        <a:pt x="63" y="0"/>
                      </a:lnTo>
                      <a:lnTo>
                        <a:pt x="52" y="0"/>
                      </a:lnTo>
                      <a:lnTo>
                        <a:pt x="31" y="0"/>
                      </a:lnTo>
                      <a:lnTo>
                        <a:pt x="21" y="10"/>
                      </a:lnTo>
                      <a:lnTo>
                        <a:pt x="10" y="10"/>
                      </a:lnTo>
                      <a:lnTo>
                        <a:pt x="0" y="21"/>
                      </a:lnTo>
                      <a:lnTo>
                        <a:pt x="0" y="31"/>
                      </a:lnTo>
                      <a:lnTo>
                        <a:pt x="10" y="31"/>
                      </a:lnTo>
                      <a:lnTo>
                        <a:pt x="21" y="42"/>
                      </a:lnTo>
                      <a:lnTo>
                        <a:pt x="31" y="42"/>
                      </a:lnTo>
                      <a:lnTo>
                        <a:pt x="42" y="42"/>
                      </a:lnTo>
                      <a:lnTo>
                        <a:pt x="52" y="52"/>
                      </a:lnTo>
                      <a:lnTo>
                        <a:pt x="63" y="52"/>
                      </a:lnTo>
                      <a:lnTo>
                        <a:pt x="73" y="52"/>
                      </a:lnTo>
                      <a:lnTo>
                        <a:pt x="94" y="52"/>
                      </a:lnTo>
                      <a:lnTo>
                        <a:pt x="105" y="62"/>
                      </a:lnTo>
                      <a:lnTo>
                        <a:pt x="126" y="62"/>
                      </a:lnTo>
                      <a:lnTo>
                        <a:pt x="146" y="62"/>
                      </a:lnTo>
                      <a:lnTo>
                        <a:pt x="136" y="52"/>
                      </a:lnTo>
                      <a:lnTo>
                        <a:pt x="126" y="52"/>
                      </a:lnTo>
                      <a:lnTo>
                        <a:pt x="115" y="52"/>
                      </a:lnTo>
                      <a:lnTo>
                        <a:pt x="94" y="42"/>
                      </a:lnTo>
                      <a:lnTo>
                        <a:pt x="84" y="31"/>
                      </a:lnTo>
                      <a:lnTo>
                        <a:pt x="84" y="21"/>
                      </a:lnTo>
                      <a:lnTo>
                        <a:pt x="84" y="10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3" name="Freeform 42"/>
                <p:cNvSpPr>
                  <a:spLocks/>
                </p:cNvSpPr>
                <p:nvPr/>
              </p:nvSpPr>
              <p:spPr bwMode="auto">
                <a:xfrm>
                  <a:off x="1044223" y="2800931"/>
                  <a:ext cx="166913" cy="390773"/>
                </a:xfrm>
                <a:custGeom>
                  <a:avLst/>
                  <a:gdLst>
                    <a:gd name="T0" fmla="*/ 2147483647 w 198"/>
                    <a:gd name="T1" fmla="*/ 0 h 638"/>
                    <a:gd name="T2" fmla="*/ 0 w 198"/>
                    <a:gd name="T3" fmla="*/ 2147483647 h 638"/>
                    <a:gd name="T4" fmla="*/ 2147483647 w 198"/>
                    <a:gd name="T5" fmla="*/ 2147483647 h 638"/>
                    <a:gd name="T6" fmla="*/ 2147483647 w 198"/>
                    <a:gd name="T7" fmla="*/ 2147483647 h 638"/>
                    <a:gd name="T8" fmla="*/ 2147483647 w 198"/>
                    <a:gd name="T9" fmla="*/ 0 h 6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8"/>
                    <a:gd name="T16" fmla="*/ 0 h 638"/>
                    <a:gd name="T17" fmla="*/ 198 w 198"/>
                    <a:gd name="T18" fmla="*/ 638 h 6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8" h="638">
                      <a:moveTo>
                        <a:pt x="188" y="0"/>
                      </a:moveTo>
                      <a:lnTo>
                        <a:pt x="0" y="638"/>
                      </a:lnTo>
                      <a:lnTo>
                        <a:pt x="10" y="638"/>
                      </a:lnTo>
                      <a:lnTo>
                        <a:pt x="198" y="10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4" name="Freeform 43"/>
                <p:cNvSpPr>
                  <a:spLocks/>
                </p:cNvSpPr>
                <p:nvPr/>
              </p:nvSpPr>
              <p:spPr bwMode="auto">
                <a:xfrm>
                  <a:off x="1220409" y="2800931"/>
                  <a:ext cx="167756" cy="390773"/>
                </a:xfrm>
                <a:custGeom>
                  <a:avLst/>
                  <a:gdLst>
                    <a:gd name="T0" fmla="*/ 2147483647 w 199"/>
                    <a:gd name="T1" fmla="*/ 0 h 638"/>
                    <a:gd name="T2" fmla="*/ 2147483647 w 199"/>
                    <a:gd name="T3" fmla="*/ 2147483647 h 638"/>
                    <a:gd name="T4" fmla="*/ 2147483647 w 199"/>
                    <a:gd name="T5" fmla="*/ 2147483647 h 638"/>
                    <a:gd name="T6" fmla="*/ 0 w 199"/>
                    <a:gd name="T7" fmla="*/ 2147483647 h 638"/>
                    <a:gd name="T8" fmla="*/ 2147483647 w 199"/>
                    <a:gd name="T9" fmla="*/ 0 h 6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9"/>
                    <a:gd name="T16" fmla="*/ 0 h 638"/>
                    <a:gd name="T17" fmla="*/ 199 w 199"/>
                    <a:gd name="T18" fmla="*/ 638 h 6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9" h="638">
                      <a:moveTo>
                        <a:pt x="10" y="0"/>
                      </a:moveTo>
                      <a:lnTo>
                        <a:pt x="199" y="638"/>
                      </a:lnTo>
                      <a:lnTo>
                        <a:pt x="178" y="638"/>
                      </a:lnTo>
                      <a:lnTo>
                        <a:pt x="0" y="1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5" name="Freeform 44"/>
                <p:cNvSpPr>
                  <a:spLocks/>
                </p:cNvSpPr>
                <p:nvPr/>
              </p:nvSpPr>
              <p:spPr bwMode="auto">
                <a:xfrm>
                  <a:off x="1211136" y="2813181"/>
                  <a:ext cx="44679" cy="365660"/>
                </a:xfrm>
                <a:custGeom>
                  <a:avLst/>
                  <a:gdLst>
                    <a:gd name="T0" fmla="*/ 0 w 53"/>
                    <a:gd name="T1" fmla="*/ 0 h 597"/>
                    <a:gd name="T2" fmla="*/ 2147483647 w 53"/>
                    <a:gd name="T3" fmla="*/ 2147483647 h 597"/>
                    <a:gd name="T4" fmla="*/ 2147483647 w 53"/>
                    <a:gd name="T5" fmla="*/ 2147483647 h 597"/>
                    <a:gd name="T6" fmla="*/ 2147483647 w 53"/>
                    <a:gd name="T7" fmla="*/ 0 h 597"/>
                    <a:gd name="T8" fmla="*/ 0 w 53"/>
                    <a:gd name="T9" fmla="*/ 0 h 5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597"/>
                    <a:gd name="T17" fmla="*/ 53 w 53"/>
                    <a:gd name="T18" fmla="*/ 597 h 5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597">
                      <a:moveTo>
                        <a:pt x="0" y="0"/>
                      </a:moveTo>
                      <a:lnTo>
                        <a:pt x="32" y="597"/>
                      </a:lnTo>
                      <a:lnTo>
                        <a:pt x="53" y="586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6" name="Freeform 45"/>
                <p:cNvSpPr>
                  <a:spLocks/>
                </p:cNvSpPr>
                <p:nvPr/>
              </p:nvSpPr>
              <p:spPr bwMode="auto">
                <a:xfrm>
                  <a:off x="2111455" y="3153117"/>
                  <a:ext cx="176186" cy="109024"/>
                </a:xfrm>
                <a:custGeom>
                  <a:avLst/>
                  <a:gdLst>
                    <a:gd name="T0" fmla="*/ 0 w 209"/>
                    <a:gd name="T1" fmla="*/ 0 h 178"/>
                    <a:gd name="T2" fmla="*/ 0 w 209"/>
                    <a:gd name="T3" fmla="*/ 0 h 178"/>
                    <a:gd name="T4" fmla="*/ 0 w 209"/>
                    <a:gd name="T5" fmla="*/ 0 h 178"/>
                    <a:gd name="T6" fmla="*/ 0 w 209"/>
                    <a:gd name="T7" fmla="*/ 0 h 178"/>
                    <a:gd name="T8" fmla="*/ 0 w 209"/>
                    <a:gd name="T9" fmla="*/ 0 h 178"/>
                    <a:gd name="T10" fmla="*/ 0 w 209"/>
                    <a:gd name="T11" fmla="*/ 2147483647 h 178"/>
                    <a:gd name="T12" fmla="*/ 0 w 209"/>
                    <a:gd name="T13" fmla="*/ 2147483647 h 178"/>
                    <a:gd name="T14" fmla="*/ 0 w 209"/>
                    <a:gd name="T15" fmla="*/ 2147483647 h 178"/>
                    <a:gd name="T16" fmla="*/ 0 w 209"/>
                    <a:gd name="T17" fmla="*/ 2147483647 h 178"/>
                    <a:gd name="T18" fmla="*/ 0 w 209"/>
                    <a:gd name="T19" fmla="*/ 2147483647 h 178"/>
                    <a:gd name="T20" fmla="*/ 0 w 209"/>
                    <a:gd name="T21" fmla="*/ 2147483647 h 178"/>
                    <a:gd name="T22" fmla="*/ 0 w 209"/>
                    <a:gd name="T23" fmla="*/ 2147483647 h 178"/>
                    <a:gd name="T24" fmla="*/ 0 w 209"/>
                    <a:gd name="T25" fmla="*/ 2147483647 h 178"/>
                    <a:gd name="T26" fmla="*/ 2147483647 w 209"/>
                    <a:gd name="T27" fmla="*/ 2147483647 h 178"/>
                    <a:gd name="T28" fmla="*/ 2147483647 w 209"/>
                    <a:gd name="T29" fmla="*/ 2147483647 h 178"/>
                    <a:gd name="T30" fmla="*/ 2147483647 w 209"/>
                    <a:gd name="T31" fmla="*/ 2147483647 h 178"/>
                    <a:gd name="T32" fmla="*/ 2147483647 w 209"/>
                    <a:gd name="T33" fmla="*/ 2147483647 h 178"/>
                    <a:gd name="T34" fmla="*/ 2147483647 w 209"/>
                    <a:gd name="T35" fmla="*/ 2147483647 h 178"/>
                    <a:gd name="T36" fmla="*/ 2147483647 w 209"/>
                    <a:gd name="T37" fmla="*/ 2147483647 h 178"/>
                    <a:gd name="T38" fmla="*/ 2147483647 w 209"/>
                    <a:gd name="T39" fmla="*/ 2147483647 h 178"/>
                    <a:gd name="T40" fmla="*/ 2147483647 w 209"/>
                    <a:gd name="T41" fmla="*/ 2147483647 h 178"/>
                    <a:gd name="T42" fmla="*/ 2147483647 w 209"/>
                    <a:gd name="T43" fmla="*/ 2147483647 h 178"/>
                    <a:gd name="T44" fmla="*/ 2147483647 w 209"/>
                    <a:gd name="T45" fmla="*/ 2147483647 h 178"/>
                    <a:gd name="T46" fmla="*/ 2147483647 w 209"/>
                    <a:gd name="T47" fmla="*/ 2147483647 h 178"/>
                    <a:gd name="T48" fmla="*/ 2147483647 w 209"/>
                    <a:gd name="T49" fmla="*/ 2147483647 h 178"/>
                    <a:gd name="T50" fmla="*/ 2147483647 w 209"/>
                    <a:gd name="T51" fmla="*/ 2147483647 h 178"/>
                    <a:gd name="T52" fmla="*/ 2147483647 w 209"/>
                    <a:gd name="T53" fmla="*/ 2147483647 h 178"/>
                    <a:gd name="T54" fmla="*/ 2147483647 w 209"/>
                    <a:gd name="T55" fmla="*/ 2147483647 h 178"/>
                    <a:gd name="T56" fmla="*/ 2147483647 w 209"/>
                    <a:gd name="T57" fmla="*/ 2147483647 h 178"/>
                    <a:gd name="T58" fmla="*/ 2147483647 w 209"/>
                    <a:gd name="T59" fmla="*/ 2147483647 h 178"/>
                    <a:gd name="T60" fmla="*/ 2147483647 w 209"/>
                    <a:gd name="T61" fmla="*/ 2147483647 h 178"/>
                    <a:gd name="T62" fmla="*/ 2147483647 w 209"/>
                    <a:gd name="T63" fmla="*/ 2147483647 h 178"/>
                    <a:gd name="T64" fmla="*/ 2147483647 w 209"/>
                    <a:gd name="T65" fmla="*/ 2147483647 h 178"/>
                    <a:gd name="T66" fmla="*/ 2147483647 w 209"/>
                    <a:gd name="T67" fmla="*/ 2147483647 h 178"/>
                    <a:gd name="T68" fmla="*/ 2147483647 w 209"/>
                    <a:gd name="T69" fmla="*/ 2147483647 h 178"/>
                    <a:gd name="T70" fmla="*/ 2147483647 w 209"/>
                    <a:gd name="T71" fmla="*/ 2147483647 h 178"/>
                    <a:gd name="T72" fmla="*/ 2147483647 w 209"/>
                    <a:gd name="T73" fmla="*/ 2147483647 h 178"/>
                    <a:gd name="T74" fmla="*/ 2147483647 w 209"/>
                    <a:gd name="T75" fmla="*/ 0 h 178"/>
                    <a:gd name="T76" fmla="*/ 2147483647 w 209"/>
                    <a:gd name="T77" fmla="*/ 0 h 178"/>
                    <a:gd name="T78" fmla="*/ 2147483647 w 209"/>
                    <a:gd name="T79" fmla="*/ 0 h 178"/>
                    <a:gd name="T80" fmla="*/ 2147483647 w 209"/>
                    <a:gd name="T81" fmla="*/ 0 h 178"/>
                    <a:gd name="T82" fmla="*/ 2147483647 w 209"/>
                    <a:gd name="T83" fmla="*/ 0 h 178"/>
                    <a:gd name="T84" fmla="*/ 2147483647 w 209"/>
                    <a:gd name="T85" fmla="*/ 0 h 178"/>
                    <a:gd name="T86" fmla="*/ 2147483647 w 209"/>
                    <a:gd name="T87" fmla="*/ 0 h 178"/>
                    <a:gd name="T88" fmla="*/ 0 w 209"/>
                    <a:gd name="T89" fmla="*/ 0 h 17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09"/>
                    <a:gd name="T136" fmla="*/ 0 h 178"/>
                    <a:gd name="T137" fmla="*/ 209 w 209"/>
                    <a:gd name="T138" fmla="*/ 178 h 17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09" h="17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0" y="83"/>
                      </a:lnTo>
                      <a:lnTo>
                        <a:pt x="0" y="125"/>
                      </a:lnTo>
                      <a:lnTo>
                        <a:pt x="0" y="178"/>
                      </a:lnTo>
                      <a:lnTo>
                        <a:pt x="21" y="167"/>
                      </a:lnTo>
                      <a:lnTo>
                        <a:pt x="41" y="167"/>
                      </a:lnTo>
                      <a:lnTo>
                        <a:pt x="62" y="167"/>
                      </a:lnTo>
                      <a:lnTo>
                        <a:pt x="83" y="167"/>
                      </a:lnTo>
                      <a:lnTo>
                        <a:pt x="94" y="157"/>
                      </a:lnTo>
                      <a:lnTo>
                        <a:pt x="115" y="157"/>
                      </a:lnTo>
                      <a:lnTo>
                        <a:pt x="125" y="146"/>
                      </a:lnTo>
                      <a:lnTo>
                        <a:pt x="146" y="146"/>
                      </a:lnTo>
                      <a:lnTo>
                        <a:pt x="157" y="136"/>
                      </a:lnTo>
                      <a:lnTo>
                        <a:pt x="167" y="125"/>
                      </a:lnTo>
                      <a:lnTo>
                        <a:pt x="177" y="115"/>
                      </a:lnTo>
                      <a:lnTo>
                        <a:pt x="188" y="104"/>
                      </a:lnTo>
                      <a:lnTo>
                        <a:pt x="198" y="94"/>
                      </a:lnTo>
                      <a:lnTo>
                        <a:pt x="198" y="83"/>
                      </a:lnTo>
                      <a:lnTo>
                        <a:pt x="198" y="73"/>
                      </a:lnTo>
                      <a:lnTo>
                        <a:pt x="209" y="63"/>
                      </a:lnTo>
                      <a:lnTo>
                        <a:pt x="198" y="52"/>
                      </a:lnTo>
                      <a:lnTo>
                        <a:pt x="198" y="42"/>
                      </a:lnTo>
                      <a:lnTo>
                        <a:pt x="198" y="31"/>
                      </a:lnTo>
                      <a:lnTo>
                        <a:pt x="188" y="31"/>
                      </a:lnTo>
                      <a:lnTo>
                        <a:pt x="177" y="21"/>
                      </a:lnTo>
                      <a:lnTo>
                        <a:pt x="167" y="21"/>
                      </a:lnTo>
                      <a:lnTo>
                        <a:pt x="157" y="10"/>
                      </a:lnTo>
                      <a:lnTo>
                        <a:pt x="146" y="10"/>
                      </a:lnTo>
                      <a:lnTo>
                        <a:pt x="125" y="0"/>
                      </a:lnTo>
                      <a:lnTo>
                        <a:pt x="115" y="0"/>
                      </a:lnTo>
                      <a:lnTo>
                        <a:pt x="94" y="0"/>
                      </a:lnTo>
                      <a:lnTo>
                        <a:pt x="83" y="0"/>
                      </a:lnTo>
                      <a:lnTo>
                        <a:pt x="62" y="0"/>
                      </a:lnTo>
                      <a:lnTo>
                        <a:pt x="41" y="0"/>
                      </a:lnTo>
                      <a:lnTo>
                        <a:pt x="2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7" name="Freeform 46"/>
                <p:cNvSpPr>
                  <a:spLocks/>
                </p:cNvSpPr>
                <p:nvPr/>
              </p:nvSpPr>
              <p:spPr bwMode="auto">
                <a:xfrm>
                  <a:off x="1943699" y="3153117"/>
                  <a:ext cx="176186" cy="109024"/>
                </a:xfrm>
                <a:custGeom>
                  <a:avLst/>
                  <a:gdLst>
                    <a:gd name="T0" fmla="*/ 2147483647 w 209"/>
                    <a:gd name="T1" fmla="*/ 0 h 178"/>
                    <a:gd name="T2" fmla="*/ 2147483647 w 209"/>
                    <a:gd name="T3" fmla="*/ 0 h 178"/>
                    <a:gd name="T4" fmla="*/ 2147483647 w 209"/>
                    <a:gd name="T5" fmla="*/ 0 h 178"/>
                    <a:gd name="T6" fmla="*/ 2147483647 w 209"/>
                    <a:gd name="T7" fmla="*/ 0 h 178"/>
                    <a:gd name="T8" fmla="*/ 2147483647 w 209"/>
                    <a:gd name="T9" fmla="*/ 0 h 178"/>
                    <a:gd name="T10" fmla="*/ 2147483647 w 209"/>
                    <a:gd name="T11" fmla="*/ 0 h 178"/>
                    <a:gd name="T12" fmla="*/ 2147483647 w 209"/>
                    <a:gd name="T13" fmla="*/ 0 h 178"/>
                    <a:gd name="T14" fmla="*/ 2147483647 w 209"/>
                    <a:gd name="T15" fmla="*/ 0 h 178"/>
                    <a:gd name="T16" fmla="*/ 2147483647 w 209"/>
                    <a:gd name="T17" fmla="*/ 2147483647 h 178"/>
                    <a:gd name="T18" fmla="*/ 2147483647 w 209"/>
                    <a:gd name="T19" fmla="*/ 2147483647 h 178"/>
                    <a:gd name="T20" fmla="*/ 2147483647 w 209"/>
                    <a:gd name="T21" fmla="*/ 2147483647 h 178"/>
                    <a:gd name="T22" fmla="*/ 2147483647 w 209"/>
                    <a:gd name="T23" fmla="*/ 2147483647 h 178"/>
                    <a:gd name="T24" fmla="*/ 2147483647 w 209"/>
                    <a:gd name="T25" fmla="*/ 2147483647 h 178"/>
                    <a:gd name="T26" fmla="*/ 0 w 209"/>
                    <a:gd name="T27" fmla="*/ 2147483647 h 178"/>
                    <a:gd name="T28" fmla="*/ 0 w 209"/>
                    <a:gd name="T29" fmla="*/ 2147483647 h 178"/>
                    <a:gd name="T30" fmla="*/ 0 w 209"/>
                    <a:gd name="T31" fmla="*/ 2147483647 h 178"/>
                    <a:gd name="T32" fmla="*/ 0 w 209"/>
                    <a:gd name="T33" fmla="*/ 2147483647 h 178"/>
                    <a:gd name="T34" fmla="*/ 0 w 209"/>
                    <a:gd name="T35" fmla="*/ 2147483647 h 178"/>
                    <a:gd name="T36" fmla="*/ 0 w 209"/>
                    <a:gd name="T37" fmla="*/ 2147483647 h 178"/>
                    <a:gd name="T38" fmla="*/ 0 w 209"/>
                    <a:gd name="T39" fmla="*/ 2147483647 h 178"/>
                    <a:gd name="T40" fmla="*/ 2147483647 w 209"/>
                    <a:gd name="T41" fmla="*/ 2147483647 h 178"/>
                    <a:gd name="T42" fmla="*/ 2147483647 w 209"/>
                    <a:gd name="T43" fmla="*/ 2147483647 h 178"/>
                    <a:gd name="T44" fmla="*/ 2147483647 w 209"/>
                    <a:gd name="T45" fmla="*/ 2147483647 h 178"/>
                    <a:gd name="T46" fmla="*/ 2147483647 w 209"/>
                    <a:gd name="T47" fmla="*/ 2147483647 h 178"/>
                    <a:gd name="T48" fmla="*/ 2147483647 w 209"/>
                    <a:gd name="T49" fmla="*/ 2147483647 h 178"/>
                    <a:gd name="T50" fmla="*/ 2147483647 w 209"/>
                    <a:gd name="T51" fmla="*/ 2147483647 h 178"/>
                    <a:gd name="T52" fmla="*/ 2147483647 w 209"/>
                    <a:gd name="T53" fmla="*/ 2147483647 h 178"/>
                    <a:gd name="T54" fmla="*/ 2147483647 w 209"/>
                    <a:gd name="T55" fmla="*/ 2147483647 h 178"/>
                    <a:gd name="T56" fmla="*/ 2147483647 w 209"/>
                    <a:gd name="T57" fmla="*/ 2147483647 h 178"/>
                    <a:gd name="T58" fmla="*/ 2147483647 w 209"/>
                    <a:gd name="T59" fmla="*/ 2147483647 h 178"/>
                    <a:gd name="T60" fmla="*/ 2147483647 w 209"/>
                    <a:gd name="T61" fmla="*/ 2147483647 h 178"/>
                    <a:gd name="T62" fmla="*/ 2147483647 w 209"/>
                    <a:gd name="T63" fmla="*/ 2147483647 h 178"/>
                    <a:gd name="T64" fmla="*/ 2147483647 w 209"/>
                    <a:gd name="T65" fmla="*/ 2147483647 h 178"/>
                    <a:gd name="T66" fmla="*/ 2147483647 w 209"/>
                    <a:gd name="T67" fmla="*/ 2147483647 h 178"/>
                    <a:gd name="T68" fmla="*/ 2147483647 w 209"/>
                    <a:gd name="T69" fmla="*/ 2147483647 h 178"/>
                    <a:gd name="T70" fmla="*/ 2147483647 w 209"/>
                    <a:gd name="T71" fmla="*/ 2147483647 h 178"/>
                    <a:gd name="T72" fmla="*/ 2147483647 w 209"/>
                    <a:gd name="T73" fmla="*/ 0 h 1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09"/>
                    <a:gd name="T112" fmla="*/ 0 h 178"/>
                    <a:gd name="T113" fmla="*/ 209 w 209"/>
                    <a:gd name="T114" fmla="*/ 178 h 1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09" h="178">
                      <a:moveTo>
                        <a:pt x="199" y="0"/>
                      </a:moveTo>
                      <a:lnTo>
                        <a:pt x="178" y="0"/>
                      </a:lnTo>
                      <a:lnTo>
                        <a:pt x="157" y="0"/>
                      </a:lnTo>
                      <a:lnTo>
                        <a:pt x="136" y="0"/>
                      </a:lnTo>
                      <a:lnTo>
                        <a:pt x="115" y="0"/>
                      </a:lnTo>
                      <a:lnTo>
                        <a:pt x="104" y="0"/>
                      </a:lnTo>
                      <a:lnTo>
                        <a:pt x="84" y="0"/>
                      </a:lnTo>
                      <a:lnTo>
                        <a:pt x="73" y="0"/>
                      </a:lnTo>
                      <a:lnTo>
                        <a:pt x="52" y="10"/>
                      </a:lnTo>
                      <a:lnTo>
                        <a:pt x="42" y="10"/>
                      </a:lnTo>
                      <a:lnTo>
                        <a:pt x="31" y="21"/>
                      </a:lnTo>
                      <a:lnTo>
                        <a:pt x="21" y="21"/>
                      </a:lnTo>
                      <a:lnTo>
                        <a:pt x="10" y="31"/>
                      </a:lnTo>
                      <a:lnTo>
                        <a:pt x="0" y="31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0" y="63"/>
                      </a:lnTo>
                      <a:lnTo>
                        <a:pt x="0" y="73"/>
                      </a:lnTo>
                      <a:lnTo>
                        <a:pt x="0" y="83"/>
                      </a:lnTo>
                      <a:lnTo>
                        <a:pt x="0" y="94"/>
                      </a:lnTo>
                      <a:lnTo>
                        <a:pt x="10" y="104"/>
                      </a:lnTo>
                      <a:lnTo>
                        <a:pt x="21" y="115"/>
                      </a:lnTo>
                      <a:lnTo>
                        <a:pt x="31" y="125"/>
                      </a:lnTo>
                      <a:lnTo>
                        <a:pt x="42" y="136"/>
                      </a:lnTo>
                      <a:lnTo>
                        <a:pt x="52" y="136"/>
                      </a:lnTo>
                      <a:lnTo>
                        <a:pt x="73" y="146"/>
                      </a:lnTo>
                      <a:lnTo>
                        <a:pt x="84" y="157"/>
                      </a:lnTo>
                      <a:lnTo>
                        <a:pt x="104" y="157"/>
                      </a:lnTo>
                      <a:lnTo>
                        <a:pt x="115" y="167"/>
                      </a:lnTo>
                      <a:lnTo>
                        <a:pt x="136" y="167"/>
                      </a:lnTo>
                      <a:lnTo>
                        <a:pt x="157" y="167"/>
                      </a:lnTo>
                      <a:lnTo>
                        <a:pt x="178" y="167"/>
                      </a:lnTo>
                      <a:lnTo>
                        <a:pt x="199" y="178"/>
                      </a:lnTo>
                      <a:lnTo>
                        <a:pt x="199" y="125"/>
                      </a:lnTo>
                      <a:lnTo>
                        <a:pt x="209" y="83"/>
                      </a:lnTo>
                      <a:lnTo>
                        <a:pt x="199" y="42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8" name="Freeform 47"/>
                <p:cNvSpPr>
                  <a:spLocks/>
                </p:cNvSpPr>
                <p:nvPr/>
              </p:nvSpPr>
              <p:spPr bwMode="auto">
                <a:xfrm>
                  <a:off x="1979105" y="3165979"/>
                  <a:ext cx="132350" cy="37975"/>
                </a:xfrm>
                <a:custGeom>
                  <a:avLst/>
                  <a:gdLst>
                    <a:gd name="T0" fmla="*/ 2147483647 w 157"/>
                    <a:gd name="T1" fmla="*/ 0 h 62"/>
                    <a:gd name="T2" fmla="*/ 2147483647 w 157"/>
                    <a:gd name="T3" fmla="*/ 0 h 62"/>
                    <a:gd name="T4" fmla="*/ 2147483647 w 157"/>
                    <a:gd name="T5" fmla="*/ 0 h 62"/>
                    <a:gd name="T6" fmla="*/ 2147483647 w 157"/>
                    <a:gd name="T7" fmla="*/ 0 h 62"/>
                    <a:gd name="T8" fmla="*/ 2147483647 w 157"/>
                    <a:gd name="T9" fmla="*/ 0 h 62"/>
                    <a:gd name="T10" fmla="*/ 2147483647 w 157"/>
                    <a:gd name="T11" fmla="*/ 0 h 62"/>
                    <a:gd name="T12" fmla="*/ 2147483647 w 157"/>
                    <a:gd name="T13" fmla="*/ 2147483647 h 62"/>
                    <a:gd name="T14" fmla="*/ 2147483647 w 157"/>
                    <a:gd name="T15" fmla="*/ 2147483647 h 62"/>
                    <a:gd name="T16" fmla="*/ 0 w 157"/>
                    <a:gd name="T17" fmla="*/ 2147483647 h 62"/>
                    <a:gd name="T18" fmla="*/ 0 w 157"/>
                    <a:gd name="T19" fmla="*/ 2147483647 h 62"/>
                    <a:gd name="T20" fmla="*/ 0 w 157"/>
                    <a:gd name="T21" fmla="*/ 2147483647 h 62"/>
                    <a:gd name="T22" fmla="*/ 0 w 157"/>
                    <a:gd name="T23" fmla="*/ 2147483647 h 62"/>
                    <a:gd name="T24" fmla="*/ 0 w 157"/>
                    <a:gd name="T25" fmla="*/ 2147483647 h 62"/>
                    <a:gd name="T26" fmla="*/ 2147483647 w 157"/>
                    <a:gd name="T27" fmla="*/ 2147483647 h 62"/>
                    <a:gd name="T28" fmla="*/ 2147483647 w 157"/>
                    <a:gd name="T29" fmla="*/ 2147483647 h 62"/>
                    <a:gd name="T30" fmla="*/ 2147483647 w 157"/>
                    <a:gd name="T31" fmla="*/ 2147483647 h 62"/>
                    <a:gd name="T32" fmla="*/ 2147483647 w 157"/>
                    <a:gd name="T33" fmla="*/ 2147483647 h 62"/>
                    <a:gd name="T34" fmla="*/ 2147483647 w 157"/>
                    <a:gd name="T35" fmla="*/ 2147483647 h 62"/>
                    <a:gd name="T36" fmla="*/ 2147483647 w 157"/>
                    <a:gd name="T37" fmla="*/ 2147483647 h 62"/>
                    <a:gd name="T38" fmla="*/ 2147483647 w 157"/>
                    <a:gd name="T39" fmla="*/ 2147483647 h 62"/>
                    <a:gd name="T40" fmla="*/ 2147483647 w 157"/>
                    <a:gd name="T41" fmla="*/ 2147483647 h 62"/>
                    <a:gd name="T42" fmla="*/ 2147483647 w 157"/>
                    <a:gd name="T43" fmla="*/ 2147483647 h 62"/>
                    <a:gd name="T44" fmla="*/ 2147483647 w 157"/>
                    <a:gd name="T45" fmla="*/ 2147483647 h 62"/>
                    <a:gd name="T46" fmla="*/ 2147483647 w 157"/>
                    <a:gd name="T47" fmla="*/ 2147483647 h 62"/>
                    <a:gd name="T48" fmla="*/ 2147483647 w 157"/>
                    <a:gd name="T49" fmla="*/ 2147483647 h 62"/>
                    <a:gd name="T50" fmla="*/ 2147483647 w 157"/>
                    <a:gd name="T51" fmla="*/ 2147483647 h 62"/>
                    <a:gd name="T52" fmla="*/ 2147483647 w 157"/>
                    <a:gd name="T53" fmla="*/ 2147483647 h 62"/>
                    <a:gd name="T54" fmla="*/ 2147483647 w 157"/>
                    <a:gd name="T55" fmla="*/ 2147483647 h 62"/>
                    <a:gd name="T56" fmla="*/ 2147483647 w 157"/>
                    <a:gd name="T57" fmla="*/ 2147483647 h 62"/>
                    <a:gd name="T58" fmla="*/ 2147483647 w 157"/>
                    <a:gd name="T59" fmla="*/ 2147483647 h 62"/>
                    <a:gd name="T60" fmla="*/ 2147483647 w 157"/>
                    <a:gd name="T61" fmla="*/ 2147483647 h 62"/>
                    <a:gd name="T62" fmla="*/ 2147483647 w 157"/>
                    <a:gd name="T63" fmla="*/ 2147483647 h 62"/>
                    <a:gd name="T64" fmla="*/ 2147483647 w 157"/>
                    <a:gd name="T65" fmla="*/ 0 h 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7"/>
                    <a:gd name="T100" fmla="*/ 0 h 62"/>
                    <a:gd name="T101" fmla="*/ 157 w 157"/>
                    <a:gd name="T102" fmla="*/ 62 h 6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7" h="62">
                      <a:moveTo>
                        <a:pt x="94" y="0"/>
                      </a:moveTo>
                      <a:lnTo>
                        <a:pt x="94" y="0"/>
                      </a:lnTo>
                      <a:lnTo>
                        <a:pt x="83" y="0"/>
                      </a:lnTo>
                      <a:lnTo>
                        <a:pt x="73" y="0"/>
                      </a:lnTo>
                      <a:lnTo>
                        <a:pt x="52" y="0"/>
                      </a:lnTo>
                      <a:lnTo>
                        <a:pt x="42" y="0"/>
                      </a:lnTo>
                      <a:lnTo>
                        <a:pt x="21" y="10"/>
                      </a:lnTo>
                      <a:lnTo>
                        <a:pt x="10" y="10"/>
                      </a:lnTo>
                      <a:lnTo>
                        <a:pt x="0" y="21"/>
                      </a:lnTo>
                      <a:lnTo>
                        <a:pt x="0" y="31"/>
                      </a:lnTo>
                      <a:lnTo>
                        <a:pt x="10" y="31"/>
                      </a:lnTo>
                      <a:lnTo>
                        <a:pt x="21" y="31"/>
                      </a:lnTo>
                      <a:lnTo>
                        <a:pt x="21" y="42"/>
                      </a:lnTo>
                      <a:lnTo>
                        <a:pt x="31" y="42"/>
                      </a:lnTo>
                      <a:lnTo>
                        <a:pt x="42" y="42"/>
                      </a:lnTo>
                      <a:lnTo>
                        <a:pt x="52" y="52"/>
                      </a:lnTo>
                      <a:lnTo>
                        <a:pt x="73" y="52"/>
                      </a:lnTo>
                      <a:lnTo>
                        <a:pt x="83" y="52"/>
                      </a:lnTo>
                      <a:lnTo>
                        <a:pt x="94" y="52"/>
                      </a:lnTo>
                      <a:lnTo>
                        <a:pt x="115" y="62"/>
                      </a:lnTo>
                      <a:lnTo>
                        <a:pt x="136" y="62"/>
                      </a:lnTo>
                      <a:lnTo>
                        <a:pt x="157" y="62"/>
                      </a:lnTo>
                      <a:lnTo>
                        <a:pt x="146" y="52"/>
                      </a:lnTo>
                      <a:lnTo>
                        <a:pt x="136" y="52"/>
                      </a:lnTo>
                      <a:lnTo>
                        <a:pt x="125" y="52"/>
                      </a:lnTo>
                      <a:lnTo>
                        <a:pt x="104" y="42"/>
                      </a:lnTo>
                      <a:lnTo>
                        <a:pt x="94" y="31"/>
                      </a:lnTo>
                      <a:lnTo>
                        <a:pt x="83" y="21"/>
                      </a:lnTo>
                      <a:lnTo>
                        <a:pt x="83" y="10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9" name="Freeform 48"/>
                <p:cNvSpPr>
                  <a:spLocks/>
                </p:cNvSpPr>
                <p:nvPr/>
              </p:nvSpPr>
              <p:spPr bwMode="auto">
                <a:xfrm>
                  <a:off x="1758240" y="2762344"/>
                  <a:ext cx="397051" cy="31850"/>
                </a:xfrm>
                <a:custGeom>
                  <a:avLst/>
                  <a:gdLst>
                    <a:gd name="T0" fmla="*/ 2147483647 w 471"/>
                    <a:gd name="T1" fmla="*/ 2147483647 h 52"/>
                    <a:gd name="T2" fmla="*/ 2147483647 w 471"/>
                    <a:gd name="T3" fmla="*/ 2147483647 h 52"/>
                    <a:gd name="T4" fmla="*/ 2147483647 w 471"/>
                    <a:gd name="T5" fmla="*/ 2147483647 h 52"/>
                    <a:gd name="T6" fmla="*/ 2147483647 w 471"/>
                    <a:gd name="T7" fmla="*/ 2147483647 h 52"/>
                    <a:gd name="T8" fmla="*/ 2147483647 w 471"/>
                    <a:gd name="T9" fmla="*/ 2147483647 h 52"/>
                    <a:gd name="T10" fmla="*/ 2147483647 w 471"/>
                    <a:gd name="T11" fmla="*/ 2147483647 h 52"/>
                    <a:gd name="T12" fmla="*/ 2147483647 w 471"/>
                    <a:gd name="T13" fmla="*/ 0 h 52"/>
                    <a:gd name="T14" fmla="*/ 2147483647 w 471"/>
                    <a:gd name="T15" fmla="*/ 0 h 52"/>
                    <a:gd name="T16" fmla="*/ 2147483647 w 471"/>
                    <a:gd name="T17" fmla="*/ 0 h 52"/>
                    <a:gd name="T18" fmla="*/ 0 w 471"/>
                    <a:gd name="T19" fmla="*/ 0 h 52"/>
                    <a:gd name="T20" fmla="*/ 0 w 471"/>
                    <a:gd name="T21" fmla="*/ 0 h 52"/>
                    <a:gd name="T22" fmla="*/ 2147483647 w 471"/>
                    <a:gd name="T23" fmla="*/ 2147483647 h 52"/>
                    <a:gd name="T24" fmla="*/ 2147483647 w 471"/>
                    <a:gd name="T25" fmla="*/ 2147483647 h 52"/>
                    <a:gd name="T26" fmla="*/ 2147483647 w 471"/>
                    <a:gd name="T27" fmla="*/ 2147483647 h 52"/>
                    <a:gd name="T28" fmla="*/ 2147483647 w 471"/>
                    <a:gd name="T29" fmla="*/ 2147483647 h 52"/>
                    <a:gd name="T30" fmla="*/ 2147483647 w 471"/>
                    <a:gd name="T31" fmla="*/ 2147483647 h 52"/>
                    <a:gd name="T32" fmla="*/ 2147483647 w 471"/>
                    <a:gd name="T33" fmla="*/ 2147483647 h 52"/>
                    <a:gd name="T34" fmla="*/ 2147483647 w 471"/>
                    <a:gd name="T35" fmla="*/ 2147483647 h 52"/>
                    <a:gd name="T36" fmla="*/ 2147483647 w 471"/>
                    <a:gd name="T37" fmla="*/ 2147483647 h 5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71"/>
                    <a:gd name="T58" fmla="*/ 0 h 52"/>
                    <a:gd name="T59" fmla="*/ 471 w 471"/>
                    <a:gd name="T60" fmla="*/ 52 h 5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71" h="52">
                      <a:moveTo>
                        <a:pt x="450" y="52"/>
                      </a:moveTo>
                      <a:lnTo>
                        <a:pt x="460" y="42"/>
                      </a:lnTo>
                      <a:lnTo>
                        <a:pt x="460" y="31"/>
                      </a:lnTo>
                      <a:lnTo>
                        <a:pt x="471" y="21"/>
                      </a:lnTo>
                      <a:lnTo>
                        <a:pt x="460" y="10"/>
                      </a:lnTo>
                      <a:lnTo>
                        <a:pt x="460" y="0"/>
                      </a:lnTo>
                      <a:lnTo>
                        <a:pt x="450" y="0"/>
                      </a:lnTo>
                      <a:lnTo>
                        <a:pt x="0" y="0"/>
                      </a:lnTo>
                      <a:lnTo>
                        <a:pt x="11" y="10"/>
                      </a:lnTo>
                      <a:lnTo>
                        <a:pt x="21" y="10"/>
                      </a:lnTo>
                      <a:lnTo>
                        <a:pt x="31" y="21"/>
                      </a:lnTo>
                      <a:lnTo>
                        <a:pt x="42" y="31"/>
                      </a:lnTo>
                      <a:lnTo>
                        <a:pt x="52" y="42"/>
                      </a:lnTo>
                      <a:lnTo>
                        <a:pt x="63" y="52"/>
                      </a:lnTo>
                      <a:lnTo>
                        <a:pt x="450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0" name="Freeform 49"/>
                <p:cNvSpPr>
                  <a:spLocks/>
                </p:cNvSpPr>
                <p:nvPr/>
              </p:nvSpPr>
              <p:spPr bwMode="auto">
                <a:xfrm>
                  <a:off x="1185003" y="2762344"/>
                  <a:ext cx="634775" cy="31850"/>
                </a:xfrm>
                <a:custGeom>
                  <a:avLst/>
                  <a:gdLst>
                    <a:gd name="T0" fmla="*/ 0 w 753"/>
                    <a:gd name="T1" fmla="*/ 2147483647 h 52"/>
                    <a:gd name="T2" fmla="*/ 0 w 753"/>
                    <a:gd name="T3" fmla="*/ 2147483647 h 52"/>
                    <a:gd name="T4" fmla="*/ 0 w 753"/>
                    <a:gd name="T5" fmla="*/ 2147483647 h 52"/>
                    <a:gd name="T6" fmla="*/ 2147483647 w 753"/>
                    <a:gd name="T7" fmla="*/ 2147483647 h 52"/>
                    <a:gd name="T8" fmla="*/ 2147483647 w 753"/>
                    <a:gd name="T9" fmla="*/ 2147483647 h 52"/>
                    <a:gd name="T10" fmla="*/ 2147483647 w 753"/>
                    <a:gd name="T11" fmla="*/ 2147483647 h 52"/>
                    <a:gd name="T12" fmla="*/ 2147483647 w 753"/>
                    <a:gd name="T13" fmla="*/ 2147483647 h 52"/>
                    <a:gd name="T14" fmla="*/ 2147483647 w 753"/>
                    <a:gd name="T15" fmla="*/ 2147483647 h 52"/>
                    <a:gd name="T16" fmla="*/ 2147483647 w 753"/>
                    <a:gd name="T17" fmla="*/ 2147483647 h 52"/>
                    <a:gd name="T18" fmla="*/ 2147483647 w 753"/>
                    <a:gd name="T19" fmla="*/ 2147483647 h 52"/>
                    <a:gd name="T20" fmla="*/ 2147483647 w 753"/>
                    <a:gd name="T21" fmla="*/ 2147483647 h 52"/>
                    <a:gd name="T22" fmla="*/ 2147483647 w 753"/>
                    <a:gd name="T23" fmla="*/ 2147483647 h 52"/>
                    <a:gd name="T24" fmla="*/ 2147483647 w 753"/>
                    <a:gd name="T25" fmla="*/ 0 h 52"/>
                    <a:gd name="T26" fmla="*/ 2147483647 w 753"/>
                    <a:gd name="T27" fmla="*/ 0 h 52"/>
                    <a:gd name="T28" fmla="*/ 2147483647 w 753"/>
                    <a:gd name="T29" fmla="*/ 0 h 52"/>
                    <a:gd name="T30" fmla="*/ 2147483647 w 753"/>
                    <a:gd name="T31" fmla="*/ 0 h 52"/>
                    <a:gd name="T32" fmla="*/ 0 w 753"/>
                    <a:gd name="T33" fmla="*/ 0 h 52"/>
                    <a:gd name="T34" fmla="*/ 0 w 753"/>
                    <a:gd name="T35" fmla="*/ 2147483647 h 52"/>
                    <a:gd name="T36" fmla="*/ 0 w 753"/>
                    <a:gd name="T37" fmla="*/ 2147483647 h 5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53"/>
                    <a:gd name="T58" fmla="*/ 0 h 52"/>
                    <a:gd name="T59" fmla="*/ 753 w 753"/>
                    <a:gd name="T60" fmla="*/ 52 h 5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53" h="52">
                      <a:moveTo>
                        <a:pt x="0" y="21"/>
                      </a:moveTo>
                      <a:lnTo>
                        <a:pt x="0" y="31"/>
                      </a:lnTo>
                      <a:lnTo>
                        <a:pt x="0" y="42"/>
                      </a:lnTo>
                      <a:lnTo>
                        <a:pt x="11" y="42"/>
                      </a:lnTo>
                      <a:lnTo>
                        <a:pt x="11" y="52"/>
                      </a:lnTo>
                      <a:lnTo>
                        <a:pt x="753" y="52"/>
                      </a:lnTo>
                      <a:lnTo>
                        <a:pt x="743" y="42"/>
                      </a:lnTo>
                      <a:lnTo>
                        <a:pt x="732" y="31"/>
                      </a:lnTo>
                      <a:lnTo>
                        <a:pt x="722" y="31"/>
                      </a:lnTo>
                      <a:lnTo>
                        <a:pt x="711" y="21"/>
                      </a:lnTo>
                      <a:lnTo>
                        <a:pt x="711" y="10"/>
                      </a:lnTo>
                      <a:lnTo>
                        <a:pt x="701" y="10"/>
                      </a:lnTo>
                      <a:lnTo>
                        <a:pt x="691" y="0"/>
                      </a:lnTo>
                      <a:lnTo>
                        <a:pt x="680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1" name="Freeform 50"/>
                <p:cNvSpPr>
                  <a:spLocks/>
                </p:cNvSpPr>
                <p:nvPr/>
              </p:nvSpPr>
              <p:spPr bwMode="auto">
                <a:xfrm>
                  <a:off x="2111455" y="3197829"/>
                  <a:ext cx="158483" cy="44712"/>
                </a:xfrm>
                <a:custGeom>
                  <a:avLst/>
                  <a:gdLst>
                    <a:gd name="T0" fmla="*/ 2147483647 w 188"/>
                    <a:gd name="T1" fmla="*/ 2147483647 h 73"/>
                    <a:gd name="T2" fmla="*/ 2147483647 w 188"/>
                    <a:gd name="T3" fmla="*/ 2147483647 h 73"/>
                    <a:gd name="T4" fmla="*/ 2147483647 w 188"/>
                    <a:gd name="T5" fmla="*/ 2147483647 h 73"/>
                    <a:gd name="T6" fmla="*/ 2147483647 w 188"/>
                    <a:gd name="T7" fmla="*/ 2147483647 h 73"/>
                    <a:gd name="T8" fmla="*/ 2147483647 w 188"/>
                    <a:gd name="T9" fmla="*/ 2147483647 h 73"/>
                    <a:gd name="T10" fmla="*/ 2147483647 w 188"/>
                    <a:gd name="T11" fmla="*/ 2147483647 h 73"/>
                    <a:gd name="T12" fmla="*/ 2147483647 w 188"/>
                    <a:gd name="T13" fmla="*/ 0 h 73"/>
                    <a:gd name="T14" fmla="*/ 2147483647 w 188"/>
                    <a:gd name="T15" fmla="*/ 0 h 73"/>
                    <a:gd name="T16" fmla="*/ 2147483647 w 188"/>
                    <a:gd name="T17" fmla="*/ 0 h 73"/>
                    <a:gd name="T18" fmla="*/ 2147483647 w 188"/>
                    <a:gd name="T19" fmla="*/ 0 h 73"/>
                    <a:gd name="T20" fmla="*/ 2147483647 w 188"/>
                    <a:gd name="T21" fmla="*/ 0 h 73"/>
                    <a:gd name="T22" fmla="*/ 2147483647 w 188"/>
                    <a:gd name="T23" fmla="*/ 2147483647 h 73"/>
                    <a:gd name="T24" fmla="*/ 2147483647 w 188"/>
                    <a:gd name="T25" fmla="*/ 2147483647 h 73"/>
                    <a:gd name="T26" fmla="*/ 2147483647 w 188"/>
                    <a:gd name="T27" fmla="*/ 2147483647 h 73"/>
                    <a:gd name="T28" fmla="*/ 2147483647 w 188"/>
                    <a:gd name="T29" fmla="*/ 2147483647 h 73"/>
                    <a:gd name="T30" fmla="*/ 2147483647 w 188"/>
                    <a:gd name="T31" fmla="*/ 2147483647 h 73"/>
                    <a:gd name="T32" fmla="*/ 2147483647 w 188"/>
                    <a:gd name="T33" fmla="*/ 2147483647 h 73"/>
                    <a:gd name="T34" fmla="*/ 2147483647 w 188"/>
                    <a:gd name="T35" fmla="*/ 2147483647 h 73"/>
                    <a:gd name="T36" fmla="*/ 2147483647 w 188"/>
                    <a:gd name="T37" fmla="*/ 2147483647 h 73"/>
                    <a:gd name="T38" fmla="*/ 2147483647 w 188"/>
                    <a:gd name="T39" fmla="*/ 2147483647 h 73"/>
                    <a:gd name="T40" fmla="*/ 2147483647 w 188"/>
                    <a:gd name="T41" fmla="*/ 2147483647 h 73"/>
                    <a:gd name="T42" fmla="*/ 2147483647 w 188"/>
                    <a:gd name="T43" fmla="*/ 2147483647 h 73"/>
                    <a:gd name="T44" fmla="*/ 2147483647 w 188"/>
                    <a:gd name="T45" fmla="*/ 2147483647 h 73"/>
                    <a:gd name="T46" fmla="*/ 2147483647 w 188"/>
                    <a:gd name="T47" fmla="*/ 2147483647 h 73"/>
                    <a:gd name="T48" fmla="*/ 0 w 188"/>
                    <a:gd name="T49" fmla="*/ 2147483647 h 73"/>
                    <a:gd name="T50" fmla="*/ 0 w 188"/>
                    <a:gd name="T51" fmla="*/ 2147483647 h 73"/>
                    <a:gd name="T52" fmla="*/ 0 w 188"/>
                    <a:gd name="T53" fmla="*/ 2147483647 h 73"/>
                    <a:gd name="T54" fmla="*/ 0 w 188"/>
                    <a:gd name="T55" fmla="*/ 2147483647 h 73"/>
                    <a:gd name="T56" fmla="*/ 0 w 188"/>
                    <a:gd name="T57" fmla="*/ 2147483647 h 73"/>
                    <a:gd name="T58" fmla="*/ 2147483647 w 188"/>
                    <a:gd name="T59" fmla="*/ 2147483647 h 73"/>
                    <a:gd name="T60" fmla="*/ 2147483647 w 188"/>
                    <a:gd name="T61" fmla="*/ 2147483647 h 73"/>
                    <a:gd name="T62" fmla="*/ 2147483647 w 188"/>
                    <a:gd name="T63" fmla="*/ 2147483647 h 73"/>
                    <a:gd name="T64" fmla="*/ 2147483647 w 188"/>
                    <a:gd name="T65" fmla="*/ 2147483647 h 73"/>
                    <a:gd name="T66" fmla="*/ 2147483647 w 188"/>
                    <a:gd name="T67" fmla="*/ 2147483647 h 73"/>
                    <a:gd name="T68" fmla="*/ 2147483647 w 188"/>
                    <a:gd name="T69" fmla="*/ 2147483647 h 73"/>
                    <a:gd name="T70" fmla="*/ 2147483647 w 188"/>
                    <a:gd name="T71" fmla="*/ 2147483647 h 73"/>
                    <a:gd name="T72" fmla="*/ 2147483647 w 188"/>
                    <a:gd name="T73" fmla="*/ 2147483647 h 7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88"/>
                    <a:gd name="T112" fmla="*/ 0 h 73"/>
                    <a:gd name="T113" fmla="*/ 188 w 188"/>
                    <a:gd name="T114" fmla="*/ 73 h 7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88" h="73">
                      <a:moveTo>
                        <a:pt x="94" y="63"/>
                      </a:moveTo>
                      <a:lnTo>
                        <a:pt x="125" y="52"/>
                      </a:lnTo>
                      <a:lnTo>
                        <a:pt x="146" y="42"/>
                      </a:lnTo>
                      <a:lnTo>
                        <a:pt x="157" y="31"/>
                      </a:lnTo>
                      <a:lnTo>
                        <a:pt x="167" y="21"/>
                      </a:lnTo>
                      <a:lnTo>
                        <a:pt x="177" y="10"/>
                      </a:lnTo>
                      <a:lnTo>
                        <a:pt x="177" y="0"/>
                      </a:lnTo>
                      <a:lnTo>
                        <a:pt x="188" y="0"/>
                      </a:lnTo>
                      <a:lnTo>
                        <a:pt x="167" y="0"/>
                      </a:lnTo>
                      <a:lnTo>
                        <a:pt x="157" y="0"/>
                      </a:lnTo>
                      <a:lnTo>
                        <a:pt x="146" y="10"/>
                      </a:lnTo>
                      <a:lnTo>
                        <a:pt x="136" y="10"/>
                      </a:lnTo>
                      <a:lnTo>
                        <a:pt x="125" y="10"/>
                      </a:lnTo>
                      <a:lnTo>
                        <a:pt x="104" y="21"/>
                      </a:lnTo>
                      <a:lnTo>
                        <a:pt x="94" y="21"/>
                      </a:lnTo>
                      <a:lnTo>
                        <a:pt x="83" y="21"/>
                      </a:lnTo>
                      <a:lnTo>
                        <a:pt x="73" y="21"/>
                      </a:lnTo>
                      <a:lnTo>
                        <a:pt x="62" y="21"/>
                      </a:lnTo>
                      <a:lnTo>
                        <a:pt x="52" y="21"/>
                      </a:lnTo>
                      <a:lnTo>
                        <a:pt x="41" y="21"/>
                      </a:lnTo>
                      <a:lnTo>
                        <a:pt x="31" y="31"/>
                      </a:lnTo>
                      <a:lnTo>
                        <a:pt x="21" y="31"/>
                      </a:lnTo>
                      <a:lnTo>
                        <a:pt x="10" y="31"/>
                      </a:lnTo>
                      <a:lnTo>
                        <a:pt x="0" y="31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0" y="63"/>
                      </a:lnTo>
                      <a:lnTo>
                        <a:pt x="10" y="63"/>
                      </a:lnTo>
                      <a:lnTo>
                        <a:pt x="21" y="63"/>
                      </a:lnTo>
                      <a:lnTo>
                        <a:pt x="41" y="73"/>
                      </a:lnTo>
                      <a:lnTo>
                        <a:pt x="52" y="63"/>
                      </a:lnTo>
                      <a:lnTo>
                        <a:pt x="62" y="63"/>
                      </a:lnTo>
                      <a:lnTo>
                        <a:pt x="73" y="63"/>
                      </a:lnTo>
                      <a:lnTo>
                        <a:pt x="83" y="63"/>
                      </a:lnTo>
                      <a:lnTo>
                        <a:pt x="94" y="63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2" name="Freeform 51"/>
                <p:cNvSpPr>
                  <a:spLocks/>
                </p:cNvSpPr>
                <p:nvPr/>
              </p:nvSpPr>
              <p:spPr bwMode="auto">
                <a:xfrm>
                  <a:off x="1961402" y="3197829"/>
                  <a:ext cx="158483" cy="44712"/>
                </a:xfrm>
                <a:custGeom>
                  <a:avLst/>
                  <a:gdLst>
                    <a:gd name="T0" fmla="*/ 0 w 188"/>
                    <a:gd name="T1" fmla="*/ 0 h 73"/>
                    <a:gd name="T2" fmla="*/ 0 w 188"/>
                    <a:gd name="T3" fmla="*/ 0 h 73"/>
                    <a:gd name="T4" fmla="*/ 2147483647 w 188"/>
                    <a:gd name="T5" fmla="*/ 2147483647 h 73"/>
                    <a:gd name="T6" fmla="*/ 2147483647 w 188"/>
                    <a:gd name="T7" fmla="*/ 2147483647 h 73"/>
                    <a:gd name="T8" fmla="*/ 2147483647 w 188"/>
                    <a:gd name="T9" fmla="*/ 2147483647 h 73"/>
                    <a:gd name="T10" fmla="*/ 2147483647 w 188"/>
                    <a:gd name="T11" fmla="*/ 2147483647 h 73"/>
                    <a:gd name="T12" fmla="*/ 2147483647 w 188"/>
                    <a:gd name="T13" fmla="*/ 2147483647 h 73"/>
                    <a:gd name="T14" fmla="*/ 2147483647 w 188"/>
                    <a:gd name="T15" fmla="*/ 2147483647 h 73"/>
                    <a:gd name="T16" fmla="*/ 2147483647 w 188"/>
                    <a:gd name="T17" fmla="*/ 2147483647 h 73"/>
                    <a:gd name="T18" fmla="*/ 2147483647 w 188"/>
                    <a:gd name="T19" fmla="*/ 2147483647 h 73"/>
                    <a:gd name="T20" fmla="*/ 2147483647 w 188"/>
                    <a:gd name="T21" fmla="*/ 2147483647 h 73"/>
                    <a:gd name="T22" fmla="*/ 2147483647 w 188"/>
                    <a:gd name="T23" fmla="*/ 2147483647 h 73"/>
                    <a:gd name="T24" fmla="*/ 2147483647 w 188"/>
                    <a:gd name="T25" fmla="*/ 2147483647 h 73"/>
                    <a:gd name="T26" fmla="*/ 2147483647 w 188"/>
                    <a:gd name="T27" fmla="*/ 2147483647 h 73"/>
                    <a:gd name="T28" fmla="*/ 2147483647 w 188"/>
                    <a:gd name="T29" fmla="*/ 2147483647 h 73"/>
                    <a:gd name="T30" fmla="*/ 2147483647 w 188"/>
                    <a:gd name="T31" fmla="*/ 2147483647 h 73"/>
                    <a:gd name="T32" fmla="*/ 2147483647 w 188"/>
                    <a:gd name="T33" fmla="*/ 2147483647 h 73"/>
                    <a:gd name="T34" fmla="*/ 2147483647 w 188"/>
                    <a:gd name="T35" fmla="*/ 2147483647 h 73"/>
                    <a:gd name="T36" fmla="*/ 2147483647 w 188"/>
                    <a:gd name="T37" fmla="*/ 2147483647 h 73"/>
                    <a:gd name="T38" fmla="*/ 2147483647 w 188"/>
                    <a:gd name="T39" fmla="*/ 2147483647 h 73"/>
                    <a:gd name="T40" fmla="*/ 2147483647 w 188"/>
                    <a:gd name="T41" fmla="*/ 2147483647 h 73"/>
                    <a:gd name="T42" fmla="*/ 2147483647 w 188"/>
                    <a:gd name="T43" fmla="*/ 2147483647 h 73"/>
                    <a:gd name="T44" fmla="*/ 2147483647 w 188"/>
                    <a:gd name="T45" fmla="*/ 2147483647 h 73"/>
                    <a:gd name="T46" fmla="*/ 2147483647 w 188"/>
                    <a:gd name="T47" fmla="*/ 2147483647 h 73"/>
                    <a:gd name="T48" fmla="*/ 2147483647 w 188"/>
                    <a:gd name="T49" fmla="*/ 2147483647 h 73"/>
                    <a:gd name="T50" fmla="*/ 2147483647 w 188"/>
                    <a:gd name="T51" fmla="*/ 2147483647 h 73"/>
                    <a:gd name="T52" fmla="*/ 2147483647 w 188"/>
                    <a:gd name="T53" fmla="*/ 2147483647 h 73"/>
                    <a:gd name="T54" fmla="*/ 2147483647 w 188"/>
                    <a:gd name="T55" fmla="*/ 2147483647 h 73"/>
                    <a:gd name="T56" fmla="*/ 2147483647 w 188"/>
                    <a:gd name="T57" fmla="*/ 2147483647 h 73"/>
                    <a:gd name="T58" fmla="*/ 2147483647 w 188"/>
                    <a:gd name="T59" fmla="*/ 2147483647 h 73"/>
                    <a:gd name="T60" fmla="*/ 2147483647 w 188"/>
                    <a:gd name="T61" fmla="*/ 2147483647 h 73"/>
                    <a:gd name="T62" fmla="*/ 2147483647 w 188"/>
                    <a:gd name="T63" fmla="*/ 0 h 73"/>
                    <a:gd name="T64" fmla="*/ 2147483647 w 188"/>
                    <a:gd name="T65" fmla="*/ 0 h 73"/>
                    <a:gd name="T66" fmla="*/ 0 w 188"/>
                    <a:gd name="T67" fmla="*/ 0 h 73"/>
                    <a:gd name="T68" fmla="*/ 0 w 188"/>
                    <a:gd name="T69" fmla="*/ 0 h 73"/>
                    <a:gd name="T70" fmla="*/ 0 w 188"/>
                    <a:gd name="T71" fmla="*/ 0 h 73"/>
                    <a:gd name="T72" fmla="*/ 0 w 188"/>
                    <a:gd name="T73" fmla="*/ 0 h 7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88"/>
                    <a:gd name="T112" fmla="*/ 0 h 73"/>
                    <a:gd name="T113" fmla="*/ 188 w 188"/>
                    <a:gd name="T114" fmla="*/ 73 h 7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88" h="7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10"/>
                      </a:lnTo>
                      <a:lnTo>
                        <a:pt x="21" y="21"/>
                      </a:lnTo>
                      <a:lnTo>
                        <a:pt x="31" y="21"/>
                      </a:lnTo>
                      <a:lnTo>
                        <a:pt x="42" y="31"/>
                      </a:lnTo>
                      <a:lnTo>
                        <a:pt x="52" y="31"/>
                      </a:lnTo>
                      <a:lnTo>
                        <a:pt x="63" y="42"/>
                      </a:lnTo>
                      <a:lnTo>
                        <a:pt x="73" y="42"/>
                      </a:lnTo>
                      <a:lnTo>
                        <a:pt x="94" y="52"/>
                      </a:lnTo>
                      <a:lnTo>
                        <a:pt x="104" y="52"/>
                      </a:lnTo>
                      <a:lnTo>
                        <a:pt x="115" y="52"/>
                      </a:lnTo>
                      <a:lnTo>
                        <a:pt x="125" y="63"/>
                      </a:lnTo>
                      <a:lnTo>
                        <a:pt x="146" y="63"/>
                      </a:lnTo>
                      <a:lnTo>
                        <a:pt x="157" y="63"/>
                      </a:lnTo>
                      <a:lnTo>
                        <a:pt x="167" y="63"/>
                      </a:lnTo>
                      <a:lnTo>
                        <a:pt x="178" y="73"/>
                      </a:lnTo>
                      <a:lnTo>
                        <a:pt x="178" y="63"/>
                      </a:lnTo>
                      <a:lnTo>
                        <a:pt x="178" y="52"/>
                      </a:lnTo>
                      <a:lnTo>
                        <a:pt x="188" y="42"/>
                      </a:lnTo>
                      <a:lnTo>
                        <a:pt x="188" y="31"/>
                      </a:lnTo>
                      <a:lnTo>
                        <a:pt x="167" y="31"/>
                      </a:lnTo>
                      <a:lnTo>
                        <a:pt x="146" y="31"/>
                      </a:lnTo>
                      <a:lnTo>
                        <a:pt x="125" y="21"/>
                      </a:lnTo>
                      <a:lnTo>
                        <a:pt x="104" y="21"/>
                      </a:lnTo>
                      <a:lnTo>
                        <a:pt x="94" y="21"/>
                      </a:lnTo>
                      <a:lnTo>
                        <a:pt x="73" y="21"/>
                      </a:lnTo>
                      <a:lnTo>
                        <a:pt x="63" y="21"/>
                      </a:lnTo>
                      <a:lnTo>
                        <a:pt x="52" y="10"/>
                      </a:lnTo>
                      <a:lnTo>
                        <a:pt x="31" y="10"/>
                      </a:lnTo>
                      <a:lnTo>
                        <a:pt x="21" y="10"/>
                      </a:lnTo>
                      <a:lnTo>
                        <a:pt x="21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3" name="Freeform 52"/>
                <p:cNvSpPr>
                  <a:spLocks/>
                </p:cNvSpPr>
                <p:nvPr/>
              </p:nvSpPr>
              <p:spPr bwMode="auto">
                <a:xfrm>
                  <a:off x="2031371" y="2800931"/>
                  <a:ext cx="80085" cy="185586"/>
                </a:xfrm>
                <a:custGeom>
                  <a:avLst/>
                  <a:gdLst>
                    <a:gd name="T0" fmla="*/ 2147483647 w 95"/>
                    <a:gd name="T1" fmla="*/ 2147483647 h 303"/>
                    <a:gd name="T2" fmla="*/ 2147483647 w 95"/>
                    <a:gd name="T3" fmla="*/ 0 h 303"/>
                    <a:gd name="T4" fmla="*/ 0 w 95"/>
                    <a:gd name="T5" fmla="*/ 2147483647 h 303"/>
                    <a:gd name="T6" fmla="*/ 0 w 95"/>
                    <a:gd name="T7" fmla="*/ 2147483647 h 303"/>
                    <a:gd name="T8" fmla="*/ 0 w 95"/>
                    <a:gd name="T9" fmla="*/ 2147483647 h 303"/>
                    <a:gd name="T10" fmla="*/ 0 w 95"/>
                    <a:gd name="T11" fmla="*/ 2147483647 h 303"/>
                    <a:gd name="T12" fmla="*/ 2147483647 w 95"/>
                    <a:gd name="T13" fmla="*/ 2147483647 h 303"/>
                    <a:gd name="T14" fmla="*/ 2147483647 w 95"/>
                    <a:gd name="T15" fmla="*/ 2147483647 h 3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5"/>
                    <a:gd name="T25" fmla="*/ 0 h 303"/>
                    <a:gd name="T26" fmla="*/ 95 w 95"/>
                    <a:gd name="T27" fmla="*/ 303 h 30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5" h="303">
                      <a:moveTo>
                        <a:pt x="95" y="10"/>
                      </a:moveTo>
                      <a:lnTo>
                        <a:pt x="84" y="0"/>
                      </a:lnTo>
                      <a:lnTo>
                        <a:pt x="0" y="282"/>
                      </a:lnTo>
                      <a:lnTo>
                        <a:pt x="0" y="292"/>
                      </a:lnTo>
                      <a:lnTo>
                        <a:pt x="11" y="303"/>
                      </a:lnTo>
                      <a:lnTo>
                        <a:pt x="9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4" name="Freeform 53"/>
                <p:cNvSpPr>
                  <a:spLocks/>
                </p:cNvSpPr>
                <p:nvPr/>
              </p:nvSpPr>
              <p:spPr bwMode="auto">
                <a:xfrm>
                  <a:off x="1943699" y="2973655"/>
                  <a:ext cx="96944" cy="218049"/>
                </a:xfrm>
                <a:custGeom>
                  <a:avLst/>
                  <a:gdLst>
                    <a:gd name="T0" fmla="*/ 2147483647 w 115"/>
                    <a:gd name="T1" fmla="*/ 2147483647 h 356"/>
                    <a:gd name="T2" fmla="*/ 2147483647 w 115"/>
                    <a:gd name="T3" fmla="*/ 2147483647 h 356"/>
                    <a:gd name="T4" fmla="*/ 2147483647 w 115"/>
                    <a:gd name="T5" fmla="*/ 2147483647 h 356"/>
                    <a:gd name="T6" fmla="*/ 2147483647 w 115"/>
                    <a:gd name="T7" fmla="*/ 0 h 356"/>
                    <a:gd name="T8" fmla="*/ 2147483647 w 115"/>
                    <a:gd name="T9" fmla="*/ 0 h 356"/>
                    <a:gd name="T10" fmla="*/ 2147483647 w 115"/>
                    <a:gd name="T11" fmla="*/ 0 h 356"/>
                    <a:gd name="T12" fmla="*/ 0 w 115"/>
                    <a:gd name="T13" fmla="*/ 2147483647 h 356"/>
                    <a:gd name="T14" fmla="*/ 2147483647 w 115"/>
                    <a:gd name="T15" fmla="*/ 2147483647 h 3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5"/>
                    <a:gd name="T25" fmla="*/ 0 h 356"/>
                    <a:gd name="T26" fmla="*/ 115 w 115"/>
                    <a:gd name="T27" fmla="*/ 356 h 3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5" h="356">
                      <a:moveTo>
                        <a:pt x="10" y="356"/>
                      </a:moveTo>
                      <a:lnTo>
                        <a:pt x="115" y="10"/>
                      </a:lnTo>
                      <a:lnTo>
                        <a:pt x="104" y="10"/>
                      </a:lnTo>
                      <a:lnTo>
                        <a:pt x="104" y="0"/>
                      </a:lnTo>
                      <a:lnTo>
                        <a:pt x="0" y="356"/>
                      </a:lnTo>
                      <a:lnTo>
                        <a:pt x="10" y="3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5" name="Freeform 54"/>
                <p:cNvSpPr>
                  <a:spLocks/>
                </p:cNvSpPr>
                <p:nvPr/>
              </p:nvSpPr>
              <p:spPr bwMode="auto">
                <a:xfrm>
                  <a:off x="2119885" y="2800931"/>
                  <a:ext cx="167756" cy="390773"/>
                </a:xfrm>
                <a:custGeom>
                  <a:avLst/>
                  <a:gdLst>
                    <a:gd name="T0" fmla="*/ 0 w 199"/>
                    <a:gd name="T1" fmla="*/ 0 h 638"/>
                    <a:gd name="T2" fmla="*/ 2147483647 w 199"/>
                    <a:gd name="T3" fmla="*/ 2147483647 h 638"/>
                    <a:gd name="T4" fmla="*/ 2147483647 w 199"/>
                    <a:gd name="T5" fmla="*/ 2147483647 h 638"/>
                    <a:gd name="T6" fmla="*/ 0 w 199"/>
                    <a:gd name="T7" fmla="*/ 2147483647 h 638"/>
                    <a:gd name="T8" fmla="*/ 0 w 199"/>
                    <a:gd name="T9" fmla="*/ 0 h 6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9"/>
                    <a:gd name="T16" fmla="*/ 0 h 638"/>
                    <a:gd name="T17" fmla="*/ 199 w 199"/>
                    <a:gd name="T18" fmla="*/ 638 h 6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9" h="638">
                      <a:moveTo>
                        <a:pt x="0" y="0"/>
                      </a:moveTo>
                      <a:lnTo>
                        <a:pt x="199" y="638"/>
                      </a:lnTo>
                      <a:lnTo>
                        <a:pt x="178" y="638"/>
                      </a:lnTo>
                      <a:lnTo>
                        <a:pt x="0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6" name="Freeform 55"/>
                <p:cNvSpPr>
                  <a:spLocks/>
                </p:cNvSpPr>
                <p:nvPr/>
              </p:nvSpPr>
              <p:spPr bwMode="auto">
                <a:xfrm>
                  <a:off x="2111455" y="2813181"/>
                  <a:ext cx="43836" cy="365660"/>
                </a:xfrm>
                <a:custGeom>
                  <a:avLst/>
                  <a:gdLst>
                    <a:gd name="T0" fmla="*/ 0 w 52"/>
                    <a:gd name="T1" fmla="*/ 0 h 597"/>
                    <a:gd name="T2" fmla="*/ 2147483647 w 52"/>
                    <a:gd name="T3" fmla="*/ 2147483647 h 597"/>
                    <a:gd name="T4" fmla="*/ 2147483647 w 52"/>
                    <a:gd name="T5" fmla="*/ 2147483647 h 597"/>
                    <a:gd name="T6" fmla="*/ 2147483647 w 52"/>
                    <a:gd name="T7" fmla="*/ 0 h 597"/>
                    <a:gd name="T8" fmla="*/ 0 w 52"/>
                    <a:gd name="T9" fmla="*/ 0 h 5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597"/>
                    <a:gd name="T17" fmla="*/ 52 w 52"/>
                    <a:gd name="T18" fmla="*/ 597 h 5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597">
                      <a:moveTo>
                        <a:pt x="0" y="0"/>
                      </a:moveTo>
                      <a:lnTo>
                        <a:pt x="31" y="597"/>
                      </a:lnTo>
                      <a:lnTo>
                        <a:pt x="52" y="586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7" name="Freeform 56"/>
                <p:cNvSpPr>
                  <a:spLocks/>
                </p:cNvSpPr>
                <p:nvPr/>
              </p:nvSpPr>
              <p:spPr bwMode="auto">
                <a:xfrm>
                  <a:off x="1678999" y="2775206"/>
                  <a:ext cx="8430" cy="589222"/>
                </a:xfrm>
                <a:custGeom>
                  <a:avLst/>
                  <a:gdLst>
                    <a:gd name="T0" fmla="*/ 0 w 10"/>
                    <a:gd name="T1" fmla="*/ 2147483647 h 962"/>
                    <a:gd name="T2" fmla="*/ 0 w 10"/>
                    <a:gd name="T3" fmla="*/ 2147483647 h 962"/>
                    <a:gd name="T4" fmla="*/ 0 w 10"/>
                    <a:gd name="T5" fmla="*/ 2147483647 h 962"/>
                    <a:gd name="T6" fmla="*/ 0 w 10"/>
                    <a:gd name="T7" fmla="*/ 2147483647 h 962"/>
                    <a:gd name="T8" fmla="*/ 2147483647 w 10"/>
                    <a:gd name="T9" fmla="*/ 2147483647 h 962"/>
                    <a:gd name="T10" fmla="*/ 2147483647 w 10"/>
                    <a:gd name="T11" fmla="*/ 0 h 962"/>
                    <a:gd name="T12" fmla="*/ 0 w 10"/>
                    <a:gd name="T13" fmla="*/ 0 h 962"/>
                    <a:gd name="T14" fmla="*/ 0 w 10"/>
                    <a:gd name="T15" fmla="*/ 0 h 962"/>
                    <a:gd name="T16" fmla="*/ 0 w 10"/>
                    <a:gd name="T17" fmla="*/ 0 h 962"/>
                    <a:gd name="T18" fmla="*/ 0 w 10"/>
                    <a:gd name="T19" fmla="*/ 0 h 962"/>
                    <a:gd name="T20" fmla="*/ 0 w 10"/>
                    <a:gd name="T21" fmla="*/ 0 h 962"/>
                    <a:gd name="T22" fmla="*/ 0 w 10"/>
                    <a:gd name="T23" fmla="*/ 0 h 962"/>
                    <a:gd name="T24" fmla="*/ 0 w 10"/>
                    <a:gd name="T25" fmla="*/ 0 h 962"/>
                    <a:gd name="T26" fmla="*/ 0 w 10"/>
                    <a:gd name="T27" fmla="*/ 0 h 962"/>
                    <a:gd name="T28" fmla="*/ 0 w 10"/>
                    <a:gd name="T29" fmla="*/ 0 h 962"/>
                    <a:gd name="T30" fmla="*/ 0 w 10"/>
                    <a:gd name="T31" fmla="*/ 2147483647 h 962"/>
                    <a:gd name="T32" fmla="*/ 0 w 10"/>
                    <a:gd name="T33" fmla="*/ 2147483647 h 962"/>
                    <a:gd name="T34" fmla="*/ 0 w 10"/>
                    <a:gd name="T35" fmla="*/ 2147483647 h 962"/>
                    <a:gd name="T36" fmla="*/ 0 w 10"/>
                    <a:gd name="T37" fmla="*/ 2147483647 h 962"/>
                    <a:gd name="T38" fmla="*/ 0 w 10"/>
                    <a:gd name="T39" fmla="*/ 2147483647 h 962"/>
                    <a:gd name="T40" fmla="*/ 0 w 10"/>
                    <a:gd name="T41" fmla="*/ 2147483647 h 96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"/>
                    <a:gd name="T64" fmla="*/ 0 h 962"/>
                    <a:gd name="T65" fmla="*/ 10 w 10"/>
                    <a:gd name="T66" fmla="*/ 962 h 96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" h="962">
                      <a:moveTo>
                        <a:pt x="0" y="962"/>
                      </a:moveTo>
                      <a:lnTo>
                        <a:pt x="0" y="952"/>
                      </a:lnTo>
                      <a:lnTo>
                        <a:pt x="10" y="952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952"/>
                      </a:lnTo>
                      <a:lnTo>
                        <a:pt x="0" y="962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40" name="Rectangle 57"/>
              <p:cNvSpPr>
                <a:spLocks noChangeArrowheads="1"/>
              </p:cNvSpPr>
              <p:nvPr/>
            </p:nvSpPr>
            <p:spPr bwMode="auto">
              <a:xfrm>
                <a:off x="574675" y="3511427"/>
                <a:ext cx="1973184" cy="307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20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Распределение</a:t>
                </a:r>
                <a:endParaRPr lang="en-US" sz="2000" b="1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8236" name="Freeform 62"/>
            <p:cNvSpPr>
              <a:spLocks noEditPoints="1"/>
            </p:cNvSpPr>
            <p:nvPr/>
          </p:nvSpPr>
          <p:spPr bwMode="auto">
            <a:xfrm>
              <a:off x="2366883" y="2679044"/>
              <a:ext cx="925609" cy="371173"/>
            </a:xfrm>
            <a:custGeom>
              <a:avLst/>
              <a:gdLst>
                <a:gd name="T0" fmla="*/ 0 w 1098"/>
                <a:gd name="T1" fmla="*/ 2147483647 h 606"/>
                <a:gd name="T2" fmla="*/ 2147483647 w 1098"/>
                <a:gd name="T3" fmla="*/ 2147483647 h 606"/>
                <a:gd name="T4" fmla="*/ 2147483647 w 1098"/>
                <a:gd name="T5" fmla="*/ 2147483647 h 606"/>
                <a:gd name="T6" fmla="*/ 2147483647 w 1098"/>
                <a:gd name="T7" fmla="*/ 2147483647 h 606"/>
                <a:gd name="T8" fmla="*/ 0 w 1098"/>
                <a:gd name="T9" fmla="*/ 2147483647 h 606"/>
                <a:gd name="T10" fmla="*/ 2147483647 w 1098"/>
                <a:gd name="T11" fmla="*/ 0 h 606"/>
                <a:gd name="T12" fmla="*/ 2147483647 w 1098"/>
                <a:gd name="T13" fmla="*/ 0 h 606"/>
                <a:gd name="T14" fmla="*/ 2147483647 w 1098"/>
                <a:gd name="T15" fmla="*/ 2147483647 h 606"/>
                <a:gd name="T16" fmla="*/ 2147483647 w 1098"/>
                <a:gd name="T17" fmla="*/ 0 h 6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8"/>
                <a:gd name="T28" fmla="*/ 0 h 606"/>
                <a:gd name="T29" fmla="*/ 1098 w 1098"/>
                <a:gd name="T30" fmla="*/ 606 h 6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8" h="606">
                  <a:moveTo>
                    <a:pt x="0" y="575"/>
                  </a:moveTo>
                  <a:lnTo>
                    <a:pt x="994" y="31"/>
                  </a:lnTo>
                  <a:lnTo>
                    <a:pt x="1015" y="63"/>
                  </a:lnTo>
                  <a:lnTo>
                    <a:pt x="21" y="606"/>
                  </a:lnTo>
                  <a:lnTo>
                    <a:pt x="0" y="575"/>
                  </a:lnTo>
                  <a:close/>
                  <a:moveTo>
                    <a:pt x="952" y="0"/>
                  </a:moveTo>
                  <a:lnTo>
                    <a:pt x="1098" y="0"/>
                  </a:lnTo>
                  <a:lnTo>
                    <a:pt x="1015" y="115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Freeform 63"/>
            <p:cNvSpPr>
              <a:spLocks noEditPoints="1"/>
            </p:cNvSpPr>
            <p:nvPr/>
          </p:nvSpPr>
          <p:spPr bwMode="auto">
            <a:xfrm>
              <a:off x="2366883" y="3210691"/>
              <a:ext cx="1340362" cy="159862"/>
            </a:xfrm>
            <a:custGeom>
              <a:avLst/>
              <a:gdLst>
                <a:gd name="T0" fmla="*/ 2147483647 w 1590"/>
                <a:gd name="T1" fmla="*/ 0 h 261"/>
                <a:gd name="T2" fmla="*/ 2147483647 w 1590"/>
                <a:gd name="T3" fmla="*/ 2147483647 h 261"/>
                <a:gd name="T4" fmla="*/ 2147483647 w 1590"/>
                <a:gd name="T5" fmla="*/ 2147483647 h 261"/>
                <a:gd name="T6" fmla="*/ 0 w 1590"/>
                <a:gd name="T7" fmla="*/ 2147483647 h 261"/>
                <a:gd name="T8" fmla="*/ 2147483647 w 1590"/>
                <a:gd name="T9" fmla="*/ 0 h 261"/>
                <a:gd name="T10" fmla="*/ 2147483647 w 1590"/>
                <a:gd name="T11" fmla="*/ 2147483647 h 261"/>
                <a:gd name="T12" fmla="*/ 2147483647 w 1590"/>
                <a:gd name="T13" fmla="*/ 2147483647 h 261"/>
                <a:gd name="T14" fmla="*/ 2147483647 w 1590"/>
                <a:gd name="T15" fmla="*/ 2147483647 h 261"/>
                <a:gd name="T16" fmla="*/ 2147483647 w 1590"/>
                <a:gd name="T17" fmla="*/ 2147483647 h 2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90"/>
                <a:gd name="T28" fmla="*/ 0 h 261"/>
                <a:gd name="T29" fmla="*/ 1590 w 1590"/>
                <a:gd name="T30" fmla="*/ 261 h 2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90" h="261">
                  <a:moveTo>
                    <a:pt x="10" y="0"/>
                  </a:moveTo>
                  <a:lnTo>
                    <a:pt x="1486" y="178"/>
                  </a:lnTo>
                  <a:lnTo>
                    <a:pt x="1475" y="220"/>
                  </a:lnTo>
                  <a:lnTo>
                    <a:pt x="0" y="42"/>
                  </a:lnTo>
                  <a:lnTo>
                    <a:pt x="10" y="0"/>
                  </a:lnTo>
                  <a:close/>
                  <a:moveTo>
                    <a:pt x="1465" y="136"/>
                  </a:moveTo>
                  <a:lnTo>
                    <a:pt x="1590" y="220"/>
                  </a:lnTo>
                  <a:lnTo>
                    <a:pt x="1454" y="261"/>
                  </a:lnTo>
                  <a:lnTo>
                    <a:pt x="1465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Freeform 64"/>
            <p:cNvSpPr>
              <a:spLocks noEditPoints="1"/>
            </p:cNvSpPr>
            <p:nvPr/>
          </p:nvSpPr>
          <p:spPr bwMode="auto">
            <a:xfrm>
              <a:off x="2366883" y="3453852"/>
              <a:ext cx="679454" cy="314211"/>
            </a:xfrm>
            <a:custGeom>
              <a:avLst/>
              <a:gdLst>
                <a:gd name="T0" fmla="*/ 2147483647 w 806"/>
                <a:gd name="T1" fmla="*/ 0 h 513"/>
                <a:gd name="T2" fmla="*/ 2147483647 w 806"/>
                <a:gd name="T3" fmla="*/ 2147483647 h 513"/>
                <a:gd name="T4" fmla="*/ 2147483647 w 806"/>
                <a:gd name="T5" fmla="*/ 2147483647 h 513"/>
                <a:gd name="T6" fmla="*/ 0 w 806"/>
                <a:gd name="T7" fmla="*/ 2147483647 h 513"/>
                <a:gd name="T8" fmla="*/ 2147483647 w 806"/>
                <a:gd name="T9" fmla="*/ 0 h 513"/>
                <a:gd name="T10" fmla="*/ 2147483647 w 806"/>
                <a:gd name="T11" fmla="*/ 2147483647 h 513"/>
                <a:gd name="T12" fmla="*/ 2147483647 w 806"/>
                <a:gd name="T13" fmla="*/ 2147483647 h 513"/>
                <a:gd name="T14" fmla="*/ 2147483647 w 806"/>
                <a:gd name="T15" fmla="*/ 2147483647 h 513"/>
                <a:gd name="T16" fmla="*/ 2147483647 w 806"/>
                <a:gd name="T17" fmla="*/ 2147483647 h 5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6"/>
                <a:gd name="T28" fmla="*/ 0 h 513"/>
                <a:gd name="T29" fmla="*/ 806 w 806"/>
                <a:gd name="T30" fmla="*/ 513 h 5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6" h="513">
                  <a:moveTo>
                    <a:pt x="21" y="0"/>
                  </a:moveTo>
                  <a:lnTo>
                    <a:pt x="722" y="440"/>
                  </a:lnTo>
                  <a:lnTo>
                    <a:pt x="701" y="471"/>
                  </a:lnTo>
                  <a:lnTo>
                    <a:pt x="0" y="32"/>
                  </a:lnTo>
                  <a:lnTo>
                    <a:pt x="21" y="0"/>
                  </a:lnTo>
                  <a:close/>
                  <a:moveTo>
                    <a:pt x="732" y="387"/>
                  </a:moveTo>
                  <a:lnTo>
                    <a:pt x="806" y="513"/>
                  </a:lnTo>
                  <a:lnTo>
                    <a:pt x="659" y="492"/>
                  </a:lnTo>
                  <a:lnTo>
                    <a:pt x="732" y="38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e 85"/>
          <p:cNvGrpSpPr>
            <a:grpSpLocks/>
          </p:cNvGrpSpPr>
          <p:nvPr/>
        </p:nvGrpSpPr>
        <p:grpSpPr bwMode="auto">
          <a:xfrm>
            <a:off x="5543550" y="2060575"/>
            <a:ext cx="3453885" cy="1581111"/>
            <a:chOff x="5462588" y="2178050"/>
            <a:chExt cx="3453882" cy="1579877"/>
          </a:xfrm>
        </p:grpSpPr>
        <p:grpSp>
          <p:nvGrpSpPr>
            <p:cNvPr id="8" name="Groupe 83"/>
            <p:cNvGrpSpPr>
              <a:grpSpLocks/>
            </p:cNvGrpSpPr>
            <p:nvPr/>
          </p:nvGrpSpPr>
          <p:grpSpPr bwMode="auto">
            <a:xfrm>
              <a:off x="6844173" y="2178050"/>
              <a:ext cx="2072297" cy="1579877"/>
              <a:chOff x="6844072" y="2177947"/>
              <a:chExt cx="2072487" cy="1579322"/>
            </a:xfrm>
          </p:grpSpPr>
          <p:grpSp>
            <p:nvGrpSpPr>
              <p:cNvPr id="9" name="Groupe 82"/>
              <p:cNvGrpSpPr>
                <a:grpSpLocks/>
              </p:cNvGrpSpPr>
              <p:nvPr/>
            </p:nvGrpSpPr>
            <p:grpSpPr bwMode="auto">
              <a:xfrm>
                <a:off x="7148066" y="2177947"/>
                <a:ext cx="1367338" cy="1543157"/>
                <a:chOff x="7128962" y="2223959"/>
                <a:chExt cx="1367338" cy="1543157"/>
              </a:xfrm>
            </p:grpSpPr>
            <p:pic>
              <p:nvPicPr>
                <p:cNvPr id="8233" name="Picture 5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128962" y="2601870"/>
                  <a:ext cx="944155" cy="11652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4" name="Picture 6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517583" y="2223959"/>
                  <a:ext cx="978717" cy="8908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8232" name="Rectangle 61"/>
              <p:cNvSpPr>
                <a:spLocks noChangeArrowheads="1"/>
              </p:cNvSpPr>
              <p:nvPr/>
            </p:nvSpPr>
            <p:spPr bwMode="auto">
              <a:xfrm>
                <a:off x="6844072" y="3449840"/>
                <a:ext cx="2072487" cy="307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0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Эффективность</a:t>
                </a:r>
                <a:endParaRPr lang="en-US" sz="2000" b="1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8230" name="Freeform 65"/>
            <p:cNvSpPr>
              <a:spLocks noEditPoints="1"/>
            </p:cNvSpPr>
            <p:nvPr/>
          </p:nvSpPr>
          <p:spPr bwMode="auto">
            <a:xfrm>
              <a:off x="5462588" y="3153563"/>
              <a:ext cx="1499550" cy="159918"/>
            </a:xfrm>
            <a:custGeom>
              <a:avLst/>
              <a:gdLst>
                <a:gd name="T0" fmla="*/ 2147483647 w 1779"/>
                <a:gd name="T1" fmla="*/ 2147483647 h 261"/>
                <a:gd name="T2" fmla="*/ 2147483647 w 1779"/>
                <a:gd name="T3" fmla="*/ 2147483647 h 261"/>
                <a:gd name="T4" fmla="*/ 2147483647 w 1779"/>
                <a:gd name="T5" fmla="*/ 2147483647 h 261"/>
                <a:gd name="T6" fmla="*/ 2147483647 w 1779"/>
                <a:gd name="T7" fmla="*/ 0 h 261"/>
                <a:gd name="T8" fmla="*/ 2147483647 w 1779"/>
                <a:gd name="T9" fmla="*/ 2147483647 h 261"/>
                <a:gd name="T10" fmla="*/ 2147483647 w 1779"/>
                <a:gd name="T11" fmla="*/ 2147483647 h 261"/>
                <a:gd name="T12" fmla="*/ 0 w 1779"/>
                <a:gd name="T13" fmla="*/ 2147483647 h 261"/>
                <a:gd name="T14" fmla="*/ 2147483647 w 1779"/>
                <a:gd name="T15" fmla="*/ 2147483647 h 261"/>
                <a:gd name="T16" fmla="*/ 2147483647 w 1779"/>
                <a:gd name="T17" fmla="*/ 2147483647 h 2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79"/>
                <a:gd name="T28" fmla="*/ 0 h 261"/>
                <a:gd name="T29" fmla="*/ 1779 w 1779"/>
                <a:gd name="T30" fmla="*/ 261 h 2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79" h="261">
                  <a:moveTo>
                    <a:pt x="1779" y="42"/>
                  </a:moveTo>
                  <a:lnTo>
                    <a:pt x="105" y="219"/>
                  </a:lnTo>
                  <a:lnTo>
                    <a:pt x="94" y="178"/>
                  </a:lnTo>
                  <a:lnTo>
                    <a:pt x="1768" y="0"/>
                  </a:lnTo>
                  <a:lnTo>
                    <a:pt x="1779" y="42"/>
                  </a:lnTo>
                  <a:close/>
                  <a:moveTo>
                    <a:pt x="126" y="261"/>
                  </a:moveTo>
                  <a:lnTo>
                    <a:pt x="0" y="219"/>
                  </a:lnTo>
                  <a:lnTo>
                    <a:pt x="115" y="136"/>
                  </a:lnTo>
                  <a:lnTo>
                    <a:pt x="126" y="2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e 81"/>
          <p:cNvGrpSpPr>
            <a:grpSpLocks/>
          </p:cNvGrpSpPr>
          <p:nvPr/>
        </p:nvGrpSpPr>
        <p:grpSpPr bwMode="auto">
          <a:xfrm>
            <a:off x="2016125" y="3840163"/>
            <a:ext cx="5265738" cy="2355652"/>
            <a:chOff x="2040643" y="3901784"/>
            <a:chExt cx="5265347" cy="2209242"/>
          </a:xfrm>
        </p:grpSpPr>
        <p:sp>
          <p:nvSpPr>
            <p:cNvPr id="8211" name="Freeform 10"/>
            <p:cNvSpPr>
              <a:spLocks noEditPoints="1"/>
            </p:cNvSpPr>
            <p:nvPr/>
          </p:nvSpPr>
          <p:spPr bwMode="auto">
            <a:xfrm>
              <a:off x="2040643" y="3901784"/>
              <a:ext cx="5265347" cy="2190900"/>
            </a:xfrm>
            <a:custGeom>
              <a:avLst/>
              <a:gdLst>
                <a:gd name="T0" fmla="*/ 0 w 6246"/>
                <a:gd name="T1" fmla="*/ 0 h 3577"/>
                <a:gd name="T2" fmla="*/ 2147483647 w 6246"/>
                <a:gd name="T3" fmla="*/ 0 h 3577"/>
                <a:gd name="T4" fmla="*/ 2147483647 w 6246"/>
                <a:gd name="T5" fmla="*/ 2147483647 h 3577"/>
                <a:gd name="T6" fmla="*/ 0 w 6246"/>
                <a:gd name="T7" fmla="*/ 2147483647 h 3577"/>
                <a:gd name="T8" fmla="*/ 0 w 6246"/>
                <a:gd name="T9" fmla="*/ 0 h 3577"/>
                <a:gd name="T10" fmla="*/ 2147483647 w 6246"/>
                <a:gd name="T11" fmla="*/ 2147483647 h 3577"/>
                <a:gd name="T12" fmla="*/ 0 w 6246"/>
                <a:gd name="T13" fmla="*/ 2147483647 h 3577"/>
                <a:gd name="T14" fmla="*/ 2147483647 w 6246"/>
                <a:gd name="T15" fmla="*/ 2147483647 h 3577"/>
                <a:gd name="T16" fmla="*/ 2147483647 w 6246"/>
                <a:gd name="T17" fmla="*/ 2147483647 h 3577"/>
                <a:gd name="T18" fmla="*/ 2147483647 w 6246"/>
                <a:gd name="T19" fmla="*/ 0 h 3577"/>
                <a:gd name="T20" fmla="*/ 2147483647 w 6246"/>
                <a:gd name="T21" fmla="*/ 2147483647 h 3577"/>
                <a:gd name="T22" fmla="*/ 0 w 6246"/>
                <a:gd name="T23" fmla="*/ 2147483647 h 3577"/>
                <a:gd name="T24" fmla="*/ 2147483647 w 6246"/>
                <a:gd name="T25" fmla="*/ 0 h 3577"/>
                <a:gd name="T26" fmla="*/ 2147483647 w 6246"/>
                <a:gd name="T27" fmla="*/ 2147483647 h 35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246"/>
                <a:gd name="T43" fmla="*/ 0 h 3577"/>
                <a:gd name="T44" fmla="*/ 6246 w 6246"/>
                <a:gd name="T45" fmla="*/ 3577 h 35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246" h="3577">
                  <a:moveTo>
                    <a:pt x="0" y="0"/>
                  </a:moveTo>
                  <a:lnTo>
                    <a:pt x="6246" y="0"/>
                  </a:lnTo>
                  <a:lnTo>
                    <a:pt x="6246" y="3577"/>
                  </a:lnTo>
                  <a:lnTo>
                    <a:pt x="0" y="3577"/>
                  </a:lnTo>
                  <a:lnTo>
                    <a:pt x="0" y="0"/>
                  </a:lnTo>
                  <a:close/>
                  <a:moveTo>
                    <a:pt x="10" y="3567"/>
                  </a:moveTo>
                  <a:lnTo>
                    <a:pt x="0" y="3567"/>
                  </a:lnTo>
                  <a:lnTo>
                    <a:pt x="6235" y="3567"/>
                  </a:lnTo>
                  <a:lnTo>
                    <a:pt x="6235" y="0"/>
                  </a:lnTo>
                  <a:lnTo>
                    <a:pt x="6235" y="1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10" y="35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11"/>
            <p:cNvSpPr>
              <a:spLocks/>
            </p:cNvSpPr>
            <p:nvPr/>
          </p:nvSpPr>
          <p:spPr bwMode="auto">
            <a:xfrm>
              <a:off x="2295650" y="4187207"/>
              <a:ext cx="1084935" cy="1544103"/>
            </a:xfrm>
            <a:custGeom>
              <a:avLst/>
              <a:gdLst>
                <a:gd name="T0" fmla="*/ 0 w 1287"/>
                <a:gd name="T1" fmla="*/ 0 h 2521"/>
                <a:gd name="T2" fmla="*/ 2147483647 w 1287"/>
                <a:gd name="T3" fmla="*/ 2147483647 h 2521"/>
                <a:gd name="T4" fmla="*/ 2147483647 w 1287"/>
                <a:gd name="T5" fmla="*/ 2147483647 h 2521"/>
                <a:gd name="T6" fmla="*/ 2147483647 w 1287"/>
                <a:gd name="T7" fmla="*/ 2147483647 h 2521"/>
                <a:gd name="T8" fmla="*/ 2147483647 w 1287"/>
                <a:gd name="T9" fmla="*/ 2147483647 h 2521"/>
                <a:gd name="T10" fmla="*/ 2147483647 w 1287"/>
                <a:gd name="T11" fmla="*/ 2147483647 h 2521"/>
                <a:gd name="T12" fmla="*/ 2147483647 w 1287"/>
                <a:gd name="T13" fmla="*/ 2147483647 h 2521"/>
                <a:gd name="T14" fmla="*/ 2147483647 w 1287"/>
                <a:gd name="T15" fmla="*/ 2147483647 h 2521"/>
                <a:gd name="T16" fmla="*/ 2147483647 w 1287"/>
                <a:gd name="T17" fmla="*/ 2147483647 h 2521"/>
                <a:gd name="T18" fmla="*/ 2147483647 w 1287"/>
                <a:gd name="T19" fmla="*/ 2147483647 h 2521"/>
                <a:gd name="T20" fmla="*/ 2147483647 w 1287"/>
                <a:gd name="T21" fmla="*/ 2147483647 h 2521"/>
                <a:gd name="T22" fmla="*/ 2147483647 w 1287"/>
                <a:gd name="T23" fmla="*/ 2147483647 h 2521"/>
                <a:gd name="T24" fmla="*/ 2147483647 w 1287"/>
                <a:gd name="T25" fmla="*/ 2147483647 h 2521"/>
                <a:gd name="T26" fmla="*/ 2147483647 w 1287"/>
                <a:gd name="T27" fmla="*/ 2147483647 h 2521"/>
                <a:gd name="T28" fmla="*/ 2147483647 w 1287"/>
                <a:gd name="T29" fmla="*/ 2147483647 h 2521"/>
                <a:gd name="T30" fmla="*/ 2147483647 w 1287"/>
                <a:gd name="T31" fmla="*/ 2147483647 h 2521"/>
                <a:gd name="T32" fmla="*/ 2147483647 w 1287"/>
                <a:gd name="T33" fmla="*/ 0 h 2521"/>
                <a:gd name="T34" fmla="*/ 2147483647 w 1287"/>
                <a:gd name="T35" fmla="*/ 0 h 2521"/>
                <a:gd name="T36" fmla="*/ 2147483647 w 1287"/>
                <a:gd name="T37" fmla="*/ 2147483647 h 2521"/>
                <a:gd name="T38" fmla="*/ 2147483647 w 1287"/>
                <a:gd name="T39" fmla="*/ 2147483647 h 2521"/>
                <a:gd name="T40" fmla="*/ 2147483647 w 1287"/>
                <a:gd name="T41" fmla="*/ 2147483647 h 2521"/>
                <a:gd name="T42" fmla="*/ 2147483647 w 1287"/>
                <a:gd name="T43" fmla="*/ 2147483647 h 2521"/>
                <a:gd name="T44" fmla="*/ 2147483647 w 1287"/>
                <a:gd name="T45" fmla="*/ 2147483647 h 2521"/>
                <a:gd name="T46" fmla="*/ 2147483647 w 1287"/>
                <a:gd name="T47" fmla="*/ 2147483647 h 2521"/>
                <a:gd name="T48" fmla="*/ 2147483647 w 1287"/>
                <a:gd name="T49" fmla="*/ 2147483647 h 2521"/>
                <a:gd name="T50" fmla="*/ 2147483647 w 1287"/>
                <a:gd name="T51" fmla="*/ 2147483647 h 2521"/>
                <a:gd name="T52" fmla="*/ 2147483647 w 1287"/>
                <a:gd name="T53" fmla="*/ 2147483647 h 2521"/>
                <a:gd name="T54" fmla="*/ 2147483647 w 1287"/>
                <a:gd name="T55" fmla="*/ 2147483647 h 2521"/>
                <a:gd name="T56" fmla="*/ 2147483647 w 1287"/>
                <a:gd name="T57" fmla="*/ 2147483647 h 2521"/>
                <a:gd name="T58" fmla="*/ 2147483647 w 1287"/>
                <a:gd name="T59" fmla="*/ 2147483647 h 2521"/>
                <a:gd name="T60" fmla="*/ 2147483647 w 1287"/>
                <a:gd name="T61" fmla="*/ 2147483647 h 2521"/>
                <a:gd name="T62" fmla="*/ 2147483647 w 1287"/>
                <a:gd name="T63" fmla="*/ 2147483647 h 2521"/>
                <a:gd name="T64" fmla="*/ 2147483647 w 1287"/>
                <a:gd name="T65" fmla="*/ 2147483647 h 2521"/>
                <a:gd name="T66" fmla="*/ 2147483647 w 1287"/>
                <a:gd name="T67" fmla="*/ 2147483647 h 2521"/>
                <a:gd name="T68" fmla="*/ 2147483647 w 1287"/>
                <a:gd name="T69" fmla="*/ 2147483647 h 2521"/>
                <a:gd name="T70" fmla="*/ 0 w 1287"/>
                <a:gd name="T71" fmla="*/ 2147483647 h 2521"/>
                <a:gd name="T72" fmla="*/ 0 w 1287"/>
                <a:gd name="T73" fmla="*/ 2147483647 h 2521"/>
                <a:gd name="T74" fmla="*/ 0 w 1287"/>
                <a:gd name="T75" fmla="*/ 0 h 25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7"/>
                <a:gd name="T115" fmla="*/ 0 h 2521"/>
                <a:gd name="T116" fmla="*/ 1287 w 1287"/>
                <a:gd name="T117" fmla="*/ 2521 h 25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7" h="2521">
                  <a:moveTo>
                    <a:pt x="0" y="0"/>
                  </a:moveTo>
                  <a:lnTo>
                    <a:pt x="11" y="73"/>
                  </a:lnTo>
                  <a:lnTo>
                    <a:pt x="53" y="146"/>
                  </a:lnTo>
                  <a:lnTo>
                    <a:pt x="115" y="209"/>
                  </a:lnTo>
                  <a:lnTo>
                    <a:pt x="189" y="261"/>
                  </a:lnTo>
                  <a:lnTo>
                    <a:pt x="283" y="303"/>
                  </a:lnTo>
                  <a:lnTo>
                    <a:pt x="398" y="335"/>
                  </a:lnTo>
                  <a:lnTo>
                    <a:pt x="513" y="356"/>
                  </a:lnTo>
                  <a:lnTo>
                    <a:pt x="649" y="366"/>
                  </a:lnTo>
                  <a:lnTo>
                    <a:pt x="774" y="356"/>
                  </a:lnTo>
                  <a:lnTo>
                    <a:pt x="890" y="335"/>
                  </a:lnTo>
                  <a:lnTo>
                    <a:pt x="1005" y="303"/>
                  </a:lnTo>
                  <a:lnTo>
                    <a:pt x="1099" y="261"/>
                  </a:lnTo>
                  <a:lnTo>
                    <a:pt x="1182" y="209"/>
                  </a:lnTo>
                  <a:lnTo>
                    <a:pt x="1235" y="146"/>
                  </a:lnTo>
                  <a:lnTo>
                    <a:pt x="1277" y="73"/>
                  </a:lnTo>
                  <a:lnTo>
                    <a:pt x="1287" y="0"/>
                  </a:lnTo>
                  <a:lnTo>
                    <a:pt x="1287" y="2165"/>
                  </a:lnTo>
                  <a:lnTo>
                    <a:pt x="1277" y="2238"/>
                  </a:lnTo>
                  <a:lnTo>
                    <a:pt x="1235" y="2301"/>
                  </a:lnTo>
                  <a:lnTo>
                    <a:pt x="1182" y="2364"/>
                  </a:lnTo>
                  <a:lnTo>
                    <a:pt x="1099" y="2416"/>
                  </a:lnTo>
                  <a:lnTo>
                    <a:pt x="1005" y="2458"/>
                  </a:lnTo>
                  <a:lnTo>
                    <a:pt x="890" y="2489"/>
                  </a:lnTo>
                  <a:lnTo>
                    <a:pt x="774" y="2510"/>
                  </a:lnTo>
                  <a:lnTo>
                    <a:pt x="649" y="2521"/>
                  </a:lnTo>
                  <a:lnTo>
                    <a:pt x="513" y="2510"/>
                  </a:lnTo>
                  <a:lnTo>
                    <a:pt x="398" y="2489"/>
                  </a:lnTo>
                  <a:lnTo>
                    <a:pt x="283" y="2458"/>
                  </a:lnTo>
                  <a:lnTo>
                    <a:pt x="189" y="2416"/>
                  </a:lnTo>
                  <a:lnTo>
                    <a:pt x="115" y="2364"/>
                  </a:lnTo>
                  <a:lnTo>
                    <a:pt x="53" y="2301"/>
                  </a:lnTo>
                  <a:lnTo>
                    <a:pt x="11" y="2238"/>
                  </a:lnTo>
                  <a:lnTo>
                    <a:pt x="0" y="2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Freeform 12"/>
            <p:cNvSpPr>
              <a:spLocks/>
            </p:cNvSpPr>
            <p:nvPr/>
          </p:nvSpPr>
          <p:spPr bwMode="auto">
            <a:xfrm>
              <a:off x="2295650" y="3991208"/>
              <a:ext cx="1084935" cy="442222"/>
            </a:xfrm>
            <a:custGeom>
              <a:avLst/>
              <a:gdLst>
                <a:gd name="T0" fmla="*/ 0 w 1287"/>
                <a:gd name="T1" fmla="*/ 2147483647 h 722"/>
                <a:gd name="T2" fmla="*/ 2147483647 w 1287"/>
                <a:gd name="T3" fmla="*/ 2147483647 h 722"/>
                <a:gd name="T4" fmla="*/ 2147483647 w 1287"/>
                <a:gd name="T5" fmla="*/ 2147483647 h 722"/>
                <a:gd name="T6" fmla="*/ 2147483647 w 1287"/>
                <a:gd name="T7" fmla="*/ 2147483647 h 722"/>
                <a:gd name="T8" fmla="*/ 2147483647 w 1287"/>
                <a:gd name="T9" fmla="*/ 2147483647 h 722"/>
                <a:gd name="T10" fmla="*/ 2147483647 w 1287"/>
                <a:gd name="T11" fmla="*/ 2147483647 h 722"/>
                <a:gd name="T12" fmla="*/ 2147483647 w 1287"/>
                <a:gd name="T13" fmla="*/ 2147483647 h 722"/>
                <a:gd name="T14" fmla="*/ 2147483647 w 1287"/>
                <a:gd name="T15" fmla="*/ 2147483647 h 722"/>
                <a:gd name="T16" fmla="*/ 2147483647 w 1287"/>
                <a:gd name="T17" fmla="*/ 0 h 722"/>
                <a:gd name="T18" fmla="*/ 2147483647 w 1287"/>
                <a:gd name="T19" fmla="*/ 2147483647 h 722"/>
                <a:gd name="T20" fmla="*/ 2147483647 w 1287"/>
                <a:gd name="T21" fmla="*/ 2147483647 h 722"/>
                <a:gd name="T22" fmla="*/ 2147483647 w 1287"/>
                <a:gd name="T23" fmla="*/ 2147483647 h 722"/>
                <a:gd name="T24" fmla="*/ 2147483647 w 1287"/>
                <a:gd name="T25" fmla="*/ 2147483647 h 722"/>
                <a:gd name="T26" fmla="*/ 2147483647 w 1287"/>
                <a:gd name="T27" fmla="*/ 2147483647 h 722"/>
                <a:gd name="T28" fmla="*/ 2147483647 w 1287"/>
                <a:gd name="T29" fmla="*/ 2147483647 h 722"/>
                <a:gd name="T30" fmla="*/ 2147483647 w 1287"/>
                <a:gd name="T31" fmla="*/ 2147483647 h 722"/>
                <a:gd name="T32" fmla="*/ 2147483647 w 1287"/>
                <a:gd name="T33" fmla="*/ 2147483647 h 722"/>
                <a:gd name="T34" fmla="*/ 2147483647 w 1287"/>
                <a:gd name="T35" fmla="*/ 2147483647 h 722"/>
                <a:gd name="T36" fmla="*/ 2147483647 w 1287"/>
                <a:gd name="T37" fmla="*/ 2147483647 h 722"/>
                <a:gd name="T38" fmla="*/ 2147483647 w 1287"/>
                <a:gd name="T39" fmla="*/ 2147483647 h 722"/>
                <a:gd name="T40" fmla="*/ 2147483647 w 1287"/>
                <a:gd name="T41" fmla="*/ 2147483647 h 722"/>
                <a:gd name="T42" fmla="*/ 2147483647 w 1287"/>
                <a:gd name="T43" fmla="*/ 2147483647 h 722"/>
                <a:gd name="T44" fmla="*/ 2147483647 w 1287"/>
                <a:gd name="T45" fmla="*/ 2147483647 h 722"/>
                <a:gd name="T46" fmla="*/ 2147483647 w 1287"/>
                <a:gd name="T47" fmla="*/ 2147483647 h 722"/>
                <a:gd name="T48" fmla="*/ 2147483647 w 1287"/>
                <a:gd name="T49" fmla="*/ 2147483647 h 722"/>
                <a:gd name="T50" fmla="*/ 2147483647 w 1287"/>
                <a:gd name="T51" fmla="*/ 2147483647 h 722"/>
                <a:gd name="T52" fmla="*/ 2147483647 w 1287"/>
                <a:gd name="T53" fmla="*/ 2147483647 h 722"/>
                <a:gd name="T54" fmla="*/ 2147483647 w 1287"/>
                <a:gd name="T55" fmla="*/ 2147483647 h 722"/>
                <a:gd name="T56" fmla="*/ 2147483647 w 1287"/>
                <a:gd name="T57" fmla="*/ 2147483647 h 722"/>
                <a:gd name="T58" fmla="*/ 2147483647 w 1287"/>
                <a:gd name="T59" fmla="*/ 2147483647 h 722"/>
                <a:gd name="T60" fmla="*/ 2147483647 w 1287"/>
                <a:gd name="T61" fmla="*/ 2147483647 h 722"/>
                <a:gd name="T62" fmla="*/ 2147483647 w 1287"/>
                <a:gd name="T63" fmla="*/ 2147483647 h 722"/>
                <a:gd name="T64" fmla="*/ 2147483647 w 1287"/>
                <a:gd name="T65" fmla="*/ 2147483647 h 722"/>
                <a:gd name="T66" fmla="*/ 2147483647 w 1287"/>
                <a:gd name="T67" fmla="*/ 2147483647 h 722"/>
                <a:gd name="T68" fmla="*/ 0 w 1287"/>
                <a:gd name="T69" fmla="*/ 2147483647 h 722"/>
                <a:gd name="T70" fmla="*/ 0 w 1287"/>
                <a:gd name="T71" fmla="*/ 2147483647 h 722"/>
                <a:gd name="T72" fmla="*/ 0 w 1287"/>
                <a:gd name="T73" fmla="*/ 2147483647 h 7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87"/>
                <a:gd name="T112" fmla="*/ 0 h 722"/>
                <a:gd name="T113" fmla="*/ 1287 w 1287"/>
                <a:gd name="T114" fmla="*/ 722 h 7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87" h="722">
                  <a:moveTo>
                    <a:pt x="0" y="356"/>
                  </a:moveTo>
                  <a:lnTo>
                    <a:pt x="11" y="283"/>
                  </a:lnTo>
                  <a:lnTo>
                    <a:pt x="53" y="220"/>
                  </a:lnTo>
                  <a:lnTo>
                    <a:pt x="115" y="157"/>
                  </a:lnTo>
                  <a:lnTo>
                    <a:pt x="189" y="105"/>
                  </a:lnTo>
                  <a:lnTo>
                    <a:pt x="283" y="63"/>
                  </a:lnTo>
                  <a:lnTo>
                    <a:pt x="398" y="32"/>
                  </a:lnTo>
                  <a:lnTo>
                    <a:pt x="513" y="11"/>
                  </a:lnTo>
                  <a:lnTo>
                    <a:pt x="649" y="0"/>
                  </a:lnTo>
                  <a:lnTo>
                    <a:pt x="774" y="11"/>
                  </a:lnTo>
                  <a:lnTo>
                    <a:pt x="890" y="32"/>
                  </a:lnTo>
                  <a:lnTo>
                    <a:pt x="1005" y="63"/>
                  </a:lnTo>
                  <a:lnTo>
                    <a:pt x="1099" y="105"/>
                  </a:lnTo>
                  <a:lnTo>
                    <a:pt x="1182" y="157"/>
                  </a:lnTo>
                  <a:lnTo>
                    <a:pt x="1235" y="220"/>
                  </a:lnTo>
                  <a:lnTo>
                    <a:pt x="1277" y="283"/>
                  </a:lnTo>
                  <a:lnTo>
                    <a:pt x="1287" y="356"/>
                  </a:lnTo>
                  <a:lnTo>
                    <a:pt x="1277" y="429"/>
                  </a:lnTo>
                  <a:lnTo>
                    <a:pt x="1235" y="502"/>
                  </a:lnTo>
                  <a:lnTo>
                    <a:pt x="1182" y="565"/>
                  </a:lnTo>
                  <a:lnTo>
                    <a:pt x="1099" y="617"/>
                  </a:lnTo>
                  <a:lnTo>
                    <a:pt x="1005" y="659"/>
                  </a:lnTo>
                  <a:lnTo>
                    <a:pt x="890" y="691"/>
                  </a:lnTo>
                  <a:lnTo>
                    <a:pt x="774" y="712"/>
                  </a:lnTo>
                  <a:lnTo>
                    <a:pt x="649" y="722"/>
                  </a:lnTo>
                  <a:lnTo>
                    <a:pt x="513" y="712"/>
                  </a:lnTo>
                  <a:lnTo>
                    <a:pt x="398" y="691"/>
                  </a:lnTo>
                  <a:lnTo>
                    <a:pt x="283" y="659"/>
                  </a:lnTo>
                  <a:lnTo>
                    <a:pt x="189" y="617"/>
                  </a:lnTo>
                  <a:lnTo>
                    <a:pt x="115" y="565"/>
                  </a:lnTo>
                  <a:lnTo>
                    <a:pt x="53" y="502"/>
                  </a:lnTo>
                  <a:lnTo>
                    <a:pt x="11" y="429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13"/>
            <p:cNvSpPr>
              <a:spLocks/>
            </p:cNvSpPr>
            <p:nvPr/>
          </p:nvSpPr>
          <p:spPr bwMode="auto">
            <a:xfrm>
              <a:off x="2296071" y="3992155"/>
              <a:ext cx="1094208" cy="1768277"/>
            </a:xfrm>
            <a:custGeom>
              <a:avLst/>
              <a:gdLst>
                <a:gd name="T0" fmla="*/ 2147483647 w 1298"/>
                <a:gd name="T1" fmla="*/ 2147483647 h 2887"/>
                <a:gd name="T2" fmla="*/ 2147483647 w 1298"/>
                <a:gd name="T3" fmla="*/ 2147483647 h 2887"/>
                <a:gd name="T4" fmla="*/ 2147483647 w 1298"/>
                <a:gd name="T5" fmla="*/ 2147483647 h 2887"/>
                <a:gd name="T6" fmla="*/ 2147483647 w 1298"/>
                <a:gd name="T7" fmla="*/ 2147483647 h 2887"/>
                <a:gd name="T8" fmla="*/ 2147483647 w 1298"/>
                <a:gd name="T9" fmla="*/ 2147483647 h 2887"/>
                <a:gd name="T10" fmla="*/ 2147483647 w 1298"/>
                <a:gd name="T11" fmla="*/ 2147483647 h 2887"/>
                <a:gd name="T12" fmla="*/ 2147483647 w 1298"/>
                <a:gd name="T13" fmla="*/ 2147483647 h 2887"/>
                <a:gd name="T14" fmla="*/ 0 w 1298"/>
                <a:gd name="T15" fmla="*/ 2147483647 h 2887"/>
                <a:gd name="T16" fmla="*/ 0 w 1298"/>
                <a:gd name="T17" fmla="*/ 2147483647 h 2887"/>
                <a:gd name="T18" fmla="*/ 2147483647 w 1298"/>
                <a:gd name="T19" fmla="*/ 2147483647 h 2887"/>
                <a:gd name="T20" fmla="*/ 2147483647 w 1298"/>
                <a:gd name="T21" fmla="*/ 2147483647 h 2887"/>
                <a:gd name="T22" fmla="*/ 2147483647 w 1298"/>
                <a:gd name="T23" fmla="*/ 2147483647 h 2887"/>
                <a:gd name="T24" fmla="*/ 2147483647 w 1298"/>
                <a:gd name="T25" fmla="*/ 0 h 2887"/>
                <a:gd name="T26" fmla="*/ 2147483647 w 1298"/>
                <a:gd name="T27" fmla="*/ 2147483647 h 2887"/>
                <a:gd name="T28" fmla="*/ 2147483647 w 1298"/>
                <a:gd name="T29" fmla="*/ 2147483647 h 2887"/>
                <a:gd name="T30" fmla="*/ 2147483647 w 1298"/>
                <a:gd name="T31" fmla="*/ 2147483647 h 2887"/>
                <a:gd name="T32" fmla="*/ 2147483647 w 1298"/>
                <a:gd name="T33" fmla="*/ 2147483647 h 2887"/>
                <a:gd name="T34" fmla="*/ 2147483647 w 1298"/>
                <a:gd name="T35" fmla="*/ 2147483647 h 2887"/>
                <a:gd name="T36" fmla="*/ 2147483647 w 1298"/>
                <a:gd name="T37" fmla="*/ 2147483647 h 2887"/>
                <a:gd name="T38" fmla="*/ 2147483647 w 1298"/>
                <a:gd name="T39" fmla="*/ 2147483647 h 2887"/>
                <a:gd name="T40" fmla="*/ 2147483647 w 1298"/>
                <a:gd name="T41" fmla="*/ 2147483647 h 2887"/>
                <a:gd name="T42" fmla="*/ 2147483647 w 1298"/>
                <a:gd name="T43" fmla="*/ 2147483647 h 2887"/>
                <a:gd name="T44" fmla="*/ 2147483647 w 1298"/>
                <a:gd name="T45" fmla="*/ 2147483647 h 2887"/>
                <a:gd name="T46" fmla="*/ 2147483647 w 1298"/>
                <a:gd name="T47" fmla="*/ 2147483647 h 2887"/>
                <a:gd name="T48" fmla="*/ 2147483647 w 1298"/>
                <a:gd name="T49" fmla="*/ 2147483647 h 2887"/>
                <a:gd name="T50" fmla="*/ 0 w 1298"/>
                <a:gd name="T51" fmla="*/ 2147483647 h 2887"/>
                <a:gd name="T52" fmla="*/ 2147483647 w 1298"/>
                <a:gd name="T53" fmla="*/ 2147483647 h 2887"/>
                <a:gd name="T54" fmla="*/ 2147483647 w 1298"/>
                <a:gd name="T55" fmla="*/ 2147483647 h 2887"/>
                <a:gd name="T56" fmla="*/ 2147483647 w 1298"/>
                <a:gd name="T57" fmla="*/ 2147483647 h 2887"/>
                <a:gd name="T58" fmla="*/ 2147483647 w 1298"/>
                <a:gd name="T59" fmla="*/ 2147483647 h 2887"/>
                <a:gd name="T60" fmla="*/ 2147483647 w 1298"/>
                <a:gd name="T61" fmla="*/ 2147483647 h 2887"/>
                <a:gd name="T62" fmla="*/ 2147483647 w 1298"/>
                <a:gd name="T63" fmla="*/ 2147483647 h 2887"/>
                <a:gd name="T64" fmla="*/ 2147483647 w 1298"/>
                <a:gd name="T65" fmla="*/ 2147483647 h 2887"/>
                <a:gd name="T66" fmla="*/ 2147483647 w 1298"/>
                <a:gd name="T67" fmla="*/ 2147483647 h 2887"/>
                <a:gd name="T68" fmla="*/ 2147483647 w 1298"/>
                <a:gd name="T69" fmla="*/ 2147483647 h 2887"/>
                <a:gd name="T70" fmla="*/ 2147483647 w 1298"/>
                <a:gd name="T71" fmla="*/ 2147483647 h 2887"/>
                <a:gd name="T72" fmla="*/ 2147483647 w 1298"/>
                <a:gd name="T73" fmla="*/ 2147483647 h 2887"/>
                <a:gd name="T74" fmla="*/ 2147483647 w 1298"/>
                <a:gd name="T75" fmla="*/ 2147483647 h 2887"/>
                <a:gd name="T76" fmla="*/ 2147483647 w 1298"/>
                <a:gd name="T77" fmla="*/ 2147483647 h 2887"/>
                <a:gd name="T78" fmla="*/ 2147483647 w 1298"/>
                <a:gd name="T79" fmla="*/ 2147483647 h 2887"/>
                <a:gd name="T80" fmla="*/ 2147483647 w 1298"/>
                <a:gd name="T81" fmla="*/ 2147483647 h 2887"/>
                <a:gd name="T82" fmla="*/ 2147483647 w 1298"/>
                <a:gd name="T83" fmla="*/ 2147483647 h 2887"/>
                <a:gd name="T84" fmla="*/ 2147483647 w 1298"/>
                <a:gd name="T85" fmla="*/ 2147483647 h 2887"/>
                <a:gd name="T86" fmla="*/ 2147483647 w 1298"/>
                <a:gd name="T87" fmla="*/ 2147483647 h 2887"/>
                <a:gd name="T88" fmla="*/ 2147483647 w 1298"/>
                <a:gd name="T89" fmla="*/ 2147483647 h 2887"/>
                <a:gd name="T90" fmla="*/ 2147483647 w 1298"/>
                <a:gd name="T91" fmla="*/ 2147483647 h 2887"/>
                <a:gd name="T92" fmla="*/ 2147483647 w 1298"/>
                <a:gd name="T93" fmla="*/ 2147483647 h 2887"/>
                <a:gd name="T94" fmla="*/ 2147483647 w 1298"/>
                <a:gd name="T95" fmla="*/ 2147483647 h 2887"/>
                <a:gd name="T96" fmla="*/ 2147483647 w 1298"/>
                <a:gd name="T97" fmla="*/ 2147483647 h 2887"/>
                <a:gd name="T98" fmla="*/ 2147483647 w 1298"/>
                <a:gd name="T99" fmla="*/ 2147483647 h 2887"/>
                <a:gd name="T100" fmla="*/ 2147483647 w 1298"/>
                <a:gd name="T101" fmla="*/ 2147483647 h 2887"/>
                <a:gd name="T102" fmla="*/ 2147483647 w 1298"/>
                <a:gd name="T103" fmla="*/ 2147483647 h 28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98"/>
                <a:gd name="T157" fmla="*/ 0 h 2887"/>
                <a:gd name="T158" fmla="*/ 1298 w 1298"/>
                <a:gd name="T159" fmla="*/ 2887 h 28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98" h="2887">
                  <a:moveTo>
                    <a:pt x="1298" y="356"/>
                  </a:moveTo>
                  <a:lnTo>
                    <a:pt x="1287" y="398"/>
                  </a:lnTo>
                  <a:lnTo>
                    <a:pt x="1277" y="440"/>
                  </a:lnTo>
                  <a:lnTo>
                    <a:pt x="1266" y="471"/>
                  </a:lnTo>
                  <a:lnTo>
                    <a:pt x="1245" y="502"/>
                  </a:lnTo>
                  <a:lnTo>
                    <a:pt x="1214" y="534"/>
                  </a:lnTo>
                  <a:lnTo>
                    <a:pt x="1182" y="565"/>
                  </a:lnTo>
                  <a:lnTo>
                    <a:pt x="1141" y="597"/>
                  </a:lnTo>
                  <a:lnTo>
                    <a:pt x="1099" y="617"/>
                  </a:lnTo>
                  <a:lnTo>
                    <a:pt x="1057" y="638"/>
                  </a:lnTo>
                  <a:lnTo>
                    <a:pt x="1005" y="659"/>
                  </a:lnTo>
                  <a:lnTo>
                    <a:pt x="900" y="701"/>
                  </a:lnTo>
                  <a:lnTo>
                    <a:pt x="774" y="722"/>
                  </a:lnTo>
                  <a:lnTo>
                    <a:pt x="649" y="722"/>
                  </a:lnTo>
                  <a:lnTo>
                    <a:pt x="513" y="722"/>
                  </a:lnTo>
                  <a:lnTo>
                    <a:pt x="398" y="701"/>
                  </a:lnTo>
                  <a:lnTo>
                    <a:pt x="283" y="659"/>
                  </a:lnTo>
                  <a:lnTo>
                    <a:pt x="230" y="638"/>
                  </a:lnTo>
                  <a:lnTo>
                    <a:pt x="189" y="617"/>
                  </a:lnTo>
                  <a:lnTo>
                    <a:pt x="147" y="597"/>
                  </a:lnTo>
                  <a:lnTo>
                    <a:pt x="105" y="565"/>
                  </a:lnTo>
                  <a:lnTo>
                    <a:pt x="74" y="534"/>
                  </a:lnTo>
                  <a:lnTo>
                    <a:pt x="42" y="502"/>
                  </a:lnTo>
                  <a:lnTo>
                    <a:pt x="21" y="471"/>
                  </a:lnTo>
                  <a:lnTo>
                    <a:pt x="11" y="440"/>
                  </a:lnTo>
                  <a:lnTo>
                    <a:pt x="0" y="398"/>
                  </a:lnTo>
                  <a:lnTo>
                    <a:pt x="0" y="356"/>
                  </a:lnTo>
                  <a:lnTo>
                    <a:pt x="0" y="325"/>
                  </a:lnTo>
                  <a:lnTo>
                    <a:pt x="11" y="283"/>
                  </a:lnTo>
                  <a:lnTo>
                    <a:pt x="21" y="251"/>
                  </a:lnTo>
                  <a:lnTo>
                    <a:pt x="42" y="220"/>
                  </a:lnTo>
                  <a:lnTo>
                    <a:pt x="74" y="189"/>
                  </a:lnTo>
                  <a:lnTo>
                    <a:pt x="105" y="157"/>
                  </a:lnTo>
                  <a:lnTo>
                    <a:pt x="147" y="126"/>
                  </a:lnTo>
                  <a:lnTo>
                    <a:pt x="189" y="105"/>
                  </a:lnTo>
                  <a:lnTo>
                    <a:pt x="230" y="74"/>
                  </a:lnTo>
                  <a:lnTo>
                    <a:pt x="283" y="53"/>
                  </a:lnTo>
                  <a:lnTo>
                    <a:pt x="387" y="21"/>
                  </a:lnTo>
                  <a:lnTo>
                    <a:pt x="513" y="0"/>
                  </a:lnTo>
                  <a:lnTo>
                    <a:pt x="649" y="0"/>
                  </a:lnTo>
                  <a:lnTo>
                    <a:pt x="774" y="0"/>
                  </a:lnTo>
                  <a:lnTo>
                    <a:pt x="900" y="21"/>
                  </a:lnTo>
                  <a:lnTo>
                    <a:pt x="1005" y="53"/>
                  </a:lnTo>
                  <a:lnTo>
                    <a:pt x="1057" y="74"/>
                  </a:lnTo>
                  <a:lnTo>
                    <a:pt x="1099" y="105"/>
                  </a:lnTo>
                  <a:lnTo>
                    <a:pt x="1141" y="126"/>
                  </a:lnTo>
                  <a:lnTo>
                    <a:pt x="1182" y="157"/>
                  </a:lnTo>
                  <a:lnTo>
                    <a:pt x="1214" y="189"/>
                  </a:lnTo>
                  <a:lnTo>
                    <a:pt x="1245" y="220"/>
                  </a:lnTo>
                  <a:lnTo>
                    <a:pt x="1266" y="251"/>
                  </a:lnTo>
                  <a:lnTo>
                    <a:pt x="1277" y="283"/>
                  </a:lnTo>
                  <a:lnTo>
                    <a:pt x="1287" y="325"/>
                  </a:lnTo>
                  <a:lnTo>
                    <a:pt x="1298" y="356"/>
                  </a:lnTo>
                  <a:lnTo>
                    <a:pt x="1298" y="2521"/>
                  </a:lnTo>
                  <a:lnTo>
                    <a:pt x="1287" y="2552"/>
                  </a:lnTo>
                  <a:lnTo>
                    <a:pt x="1277" y="2594"/>
                  </a:lnTo>
                  <a:lnTo>
                    <a:pt x="1266" y="2626"/>
                  </a:lnTo>
                  <a:lnTo>
                    <a:pt x="1245" y="2657"/>
                  </a:lnTo>
                  <a:lnTo>
                    <a:pt x="1214" y="2688"/>
                  </a:lnTo>
                  <a:lnTo>
                    <a:pt x="1182" y="2720"/>
                  </a:lnTo>
                  <a:lnTo>
                    <a:pt x="1141" y="2751"/>
                  </a:lnTo>
                  <a:lnTo>
                    <a:pt x="1099" y="2772"/>
                  </a:lnTo>
                  <a:lnTo>
                    <a:pt x="1057" y="2803"/>
                  </a:lnTo>
                  <a:lnTo>
                    <a:pt x="1005" y="2824"/>
                  </a:lnTo>
                  <a:lnTo>
                    <a:pt x="900" y="2856"/>
                  </a:lnTo>
                  <a:lnTo>
                    <a:pt x="774" y="2877"/>
                  </a:lnTo>
                  <a:lnTo>
                    <a:pt x="649" y="2887"/>
                  </a:lnTo>
                  <a:lnTo>
                    <a:pt x="513" y="2877"/>
                  </a:lnTo>
                  <a:lnTo>
                    <a:pt x="398" y="2856"/>
                  </a:lnTo>
                  <a:lnTo>
                    <a:pt x="283" y="2824"/>
                  </a:lnTo>
                  <a:lnTo>
                    <a:pt x="230" y="2803"/>
                  </a:lnTo>
                  <a:lnTo>
                    <a:pt x="189" y="2772"/>
                  </a:lnTo>
                  <a:lnTo>
                    <a:pt x="147" y="2751"/>
                  </a:lnTo>
                  <a:lnTo>
                    <a:pt x="105" y="2720"/>
                  </a:lnTo>
                  <a:lnTo>
                    <a:pt x="74" y="2688"/>
                  </a:lnTo>
                  <a:lnTo>
                    <a:pt x="42" y="2657"/>
                  </a:lnTo>
                  <a:lnTo>
                    <a:pt x="21" y="2626"/>
                  </a:lnTo>
                  <a:lnTo>
                    <a:pt x="11" y="2594"/>
                  </a:lnTo>
                  <a:lnTo>
                    <a:pt x="0" y="2552"/>
                  </a:lnTo>
                  <a:lnTo>
                    <a:pt x="0" y="2521"/>
                  </a:lnTo>
                  <a:lnTo>
                    <a:pt x="0" y="356"/>
                  </a:lnTo>
                  <a:lnTo>
                    <a:pt x="11" y="356"/>
                  </a:lnTo>
                  <a:lnTo>
                    <a:pt x="11" y="2521"/>
                  </a:lnTo>
                  <a:lnTo>
                    <a:pt x="11" y="2552"/>
                  </a:lnTo>
                  <a:lnTo>
                    <a:pt x="21" y="2594"/>
                  </a:lnTo>
                  <a:lnTo>
                    <a:pt x="21" y="2584"/>
                  </a:lnTo>
                  <a:lnTo>
                    <a:pt x="32" y="2626"/>
                  </a:lnTo>
                  <a:lnTo>
                    <a:pt x="53" y="2657"/>
                  </a:lnTo>
                  <a:lnTo>
                    <a:pt x="84" y="2688"/>
                  </a:lnTo>
                  <a:lnTo>
                    <a:pt x="115" y="2720"/>
                  </a:lnTo>
                  <a:lnTo>
                    <a:pt x="147" y="2741"/>
                  </a:lnTo>
                  <a:lnTo>
                    <a:pt x="189" y="2772"/>
                  </a:lnTo>
                  <a:lnTo>
                    <a:pt x="241" y="2793"/>
                  </a:lnTo>
                  <a:lnTo>
                    <a:pt x="283" y="2814"/>
                  </a:lnTo>
                  <a:lnTo>
                    <a:pt x="398" y="2845"/>
                  </a:lnTo>
                  <a:lnTo>
                    <a:pt x="513" y="2866"/>
                  </a:lnTo>
                  <a:lnTo>
                    <a:pt x="649" y="2877"/>
                  </a:lnTo>
                  <a:lnTo>
                    <a:pt x="774" y="2866"/>
                  </a:lnTo>
                  <a:lnTo>
                    <a:pt x="890" y="2845"/>
                  </a:lnTo>
                  <a:lnTo>
                    <a:pt x="1005" y="2814"/>
                  </a:lnTo>
                  <a:lnTo>
                    <a:pt x="1046" y="2793"/>
                  </a:lnTo>
                  <a:lnTo>
                    <a:pt x="1099" y="2772"/>
                  </a:lnTo>
                  <a:lnTo>
                    <a:pt x="1141" y="2741"/>
                  </a:lnTo>
                  <a:lnTo>
                    <a:pt x="1172" y="2720"/>
                  </a:lnTo>
                  <a:lnTo>
                    <a:pt x="1203" y="2688"/>
                  </a:lnTo>
                  <a:lnTo>
                    <a:pt x="1235" y="2657"/>
                  </a:lnTo>
                  <a:lnTo>
                    <a:pt x="1256" y="2626"/>
                  </a:lnTo>
                  <a:lnTo>
                    <a:pt x="1266" y="2584"/>
                  </a:lnTo>
                  <a:lnTo>
                    <a:pt x="1266" y="2594"/>
                  </a:lnTo>
                  <a:lnTo>
                    <a:pt x="1277" y="2552"/>
                  </a:lnTo>
                  <a:lnTo>
                    <a:pt x="1287" y="2521"/>
                  </a:lnTo>
                  <a:lnTo>
                    <a:pt x="1287" y="356"/>
                  </a:lnTo>
                  <a:lnTo>
                    <a:pt x="1277" y="325"/>
                  </a:lnTo>
                  <a:lnTo>
                    <a:pt x="1266" y="293"/>
                  </a:lnTo>
                  <a:lnTo>
                    <a:pt x="1256" y="251"/>
                  </a:lnTo>
                  <a:lnTo>
                    <a:pt x="1256" y="262"/>
                  </a:lnTo>
                  <a:lnTo>
                    <a:pt x="1235" y="220"/>
                  </a:lnTo>
                  <a:lnTo>
                    <a:pt x="1203" y="189"/>
                  </a:lnTo>
                  <a:lnTo>
                    <a:pt x="1172" y="168"/>
                  </a:lnTo>
                  <a:lnTo>
                    <a:pt x="1141" y="136"/>
                  </a:lnTo>
                  <a:lnTo>
                    <a:pt x="1099" y="115"/>
                  </a:lnTo>
                  <a:lnTo>
                    <a:pt x="1046" y="84"/>
                  </a:lnTo>
                  <a:lnTo>
                    <a:pt x="1005" y="63"/>
                  </a:lnTo>
                  <a:lnTo>
                    <a:pt x="890" y="32"/>
                  </a:lnTo>
                  <a:lnTo>
                    <a:pt x="774" y="11"/>
                  </a:lnTo>
                  <a:lnTo>
                    <a:pt x="649" y="11"/>
                  </a:lnTo>
                  <a:lnTo>
                    <a:pt x="513" y="11"/>
                  </a:lnTo>
                  <a:lnTo>
                    <a:pt x="398" y="32"/>
                  </a:lnTo>
                  <a:lnTo>
                    <a:pt x="283" y="63"/>
                  </a:lnTo>
                  <a:lnTo>
                    <a:pt x="241" y="84"/>
                  </a:lnTo>
                  <a:lnTo>
                    <a:pt x="189" y="115"/>
                  </a:lnTo>
                  <a:lnTo>
                    <a:pt x="147" y="136"/>
                  </a:lnTo>
                  <a:lnTo>
                    <a:pt x="115" y="168"/>
                  </a:lnTo>
                  <a:lnTo>
                    <a:pt x="84" y="189"/>
                  </a:lnTo>
                  <a:lnTo>
                    <a:pt x="53" y="220"/>
                  </a:lnTo>
                  <a:lnTo>
                    <a:pt x="32" y="262"/>
                  </a:lnTo>
                  <a:lnTo>
                    <a:pt x="32" y="251"/>
                  </a:lnTo>
                  <a:lnTo>
                    <a:pt x="21" y="293"/>
                  </a:lnTo>
                  <a:lnTo>
                    <a:pt x="11" y="325"/>
                  </a:lnTo>
                  <a:lnTo>
                    <a:pt x="11" y="356"/>
                  </a:lnTo>
                  <a:lnTo>
                    <a:pt x="11" y="398"/>
                  </a:lnTo>
                  <a:lnTo>
                    <a:pt x="21" y="429"/>
                  </a:lnTo>
                  <a:lnTo>
                    <a:pt x="32" y="461"/>
                  </a:lnTo>
                  <a:lnTo>
                    <a:pt x="53" y="492"/>
                  </a:lnTo>
                  <a:lnTo>
                    <a:pt x="84" y="523"/>
                  </a:lnTo>
                  <a:lnTo>
                    <a:pt x="115" y="555"/>
                  </a:lnTo>
                  <a:lnTo>
                    <a:pt x="147" y="586"/>
                  </a:lnTo>
                  <a:lnTo>
                    <a:pt x="189" y="607"/>
                  </a:lnTo>
                  <a:lnTo>
                    <a:pt x="241" y="628"/>
                  </a:lnTo>
                  <a:lnTo>
                    <a:pt x="283" y="649"/>
                  </a:lnTo>
                  <a:lnTo>
                    <a:pt x="398" y="691"/>
                  </a:lnTo>
                  <a:lnTo>
                    <a:pt x="513" y="712"/>
                  </a:lnTo>
                  <a:lnTo>
                    <a:pt x="649" y="712"/>
                  </a:lnTo>
                  <a:lnTo>
                    <a:pt x="774" y="712"/>
                  </a:lnTo>
                  <a:lnTo>
                    <a:pt x="890" y="691"/>
                  </a:lnTo>
                  <a:lnTo>
                    <a:pt x="1005" y="649"/>
                  </a:lnTo>
                  <a:lnTo>
                    <a:pt x="1046" y="628"/>
                  </a:lnTo>
                  <a:lnTo>
                    <a:pt x="1099" y="607"/>
                  </a:lnTo>
                  <a:lnTo>
                    <a:pt x="1141" y="586"/>
                  </a:lnTo>
                  <a:lnTo>
                    <a:pt x="1172" y="555"/>
                  </a:lnTo>
                  <a:lnTo>
                    <a:pt x="1203" y="523"/>
                  </a:lnTo>
                  <a:lnTo>
                    <a:pt x="1235" y="502"/>
                  </a:lnTo>
                  <a:lnTo>
                    <a:pt x="1256" y="461"/>
                  </a:lnTo>
                  <a:lnTo>
                    <a:pt x="1266" y="429"/>
                  </a:lnTo>
                  <a:lnTo>
                    <a:pt x="1277" y="398"/>
                  </a:lnTo>
                  <a:lnTo>
                    <a:pt x="1287" y="356"/>
                  </a:lnTo>
                  <a:lnTo>
                    <a:pt x="1298" y="3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Rectangle 14"/>
            <p:cNvSpPr>
              <a:spLocks noChangeArrowheads="1"/>
            </p:cNvSpPr>
            <p:nvPr/>
          </p:nvSpPr>
          <p:spPr bwMode="auto">
            <a:xfrm rot="-5400000">
              <a:off x="2298202" y="4826173"/>
              <a:ext cx="1079831" cy="373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2000" b="1" dirty="0" smtClean="0">
                  <a:latin typeface="Arial" charset="0"/>
                  <a:cs typeface="Arial" charset="0"/>
                </a:rPr>
                <a:t>Общественный</a:t>
              </a:r>
              <a:endParaRPr lang="en-US" sz="2000" b="1" dirty="0">
                <a:latin typeface="Arial" charset="0"/>
                <a:cs typeface="Arial" charset="0"/>
              </a:endParaRPr>
            </a:p>
          </p:txBody>
        </p:sp>
        <p:sp>
          <p:nvSpPr>
            <p:cNvPr id="8216" name="Freeform 15"/>
            <p:cNvSpPr>
              <a:spLocks/>
            </p:cNvSpPr>
            <p:nvPr/>
          </p:nvSpPr>
          <p:spPr bwMode="auto">
            <a:xfrm>
              <a:off x="3507034" y="4187207"/>
              <a:ext cx="1076505" cy="1544103"/>
            </a:xfrm>
            <a:custGeom>
              <a:avLst/>
              <a:gdLst>
                <a:gd name="T0" fmla="*/ 0 w 1277"/>
                <a:gd name="T1" fmla="*/ 0 h 2521"/>
                <a:gd name="T2" fmla="*/ 2147483647 w 1277"/>
                <a:gd name="T3" fmla="*/ 2147483647 h 2521"/>
                <a:gd name="T4" fmla="*/ 2147483647 w 1277"/>
                <a:gd name="T5" fmla="*/ 2147483647 h 2521"/>
                <a:gd name="T6" fmla="*/ 2147483647 w 1277"/>
                <a:gd name="T7" fmla="*/ 2147483647 h 2521"/>
                <a:gd name="T8" fmla="*/ 2147483647 w 1277"/>
                <a:gd name="T9" fmla="*/ 2147483647 h 2521"/>
                <a:gd name="T10" fmla="*/ 2147483647 w 1277"/>
                <a:gd name="T11" fmla="*/ 2147483647 h 2521"/>
                <a:gd name="T12" fmla="*/ 2147483647 w 1277"/>
                <a:gd name="T13" fmla="*/ 2147483647 h 2521"/>
                <a:gd name="T14" fmla="*/ 2147483647 w 1277"/>
                <a:gd name="T15" fmla="*/ 2147483647 h 2521"/>
                <a:gd name="T16" fmla="*/ 2147483647 w 1277"/>
                <a:gd name="T17" fmla="*/ 2147483647 h 2521"/>
                <a:gd name="T18" fmla="*/ 2147483647 w 1277"/>
                <a:gd name="T19" fmla="*/ 2147483647 h 2521"/>
                <a:gd name="T20" fmla="*/ 2147483647 w 1277"/>
                <a:gd name="T21" fmla="*/ 2147483647 h 2521"/>
                <a:gd name="T22" fmla="*/ 2147483647 w 1277"/>
                <a:gd name="T23" fmla="*/ 2147483647 h 2521"/>
                <a:gd name="T24" fmla="*/ 2147483647 w 1277"/>
                <a:gd name="T25" fmla="*/ 2147483647 h 2521"/>
                <a:gd name="T26" fmla="*/ 2147483647 w 1277"/>
                <a:gd name="T27" fmla="*/ 2147483647 h 2521"/>
                <a:gd name="T28" fmla="*/ 2147483647 w 1277"/>
                <a:gd name="T29" fmla="*/ 2147483647 h 2521"/>
                <a:gd name="T30" fmla="*/ 2147483647 w 1277"/>
                <a:gd name="T31" fmla="*/ 2147483647 h 2521"/>
                <a:gd name="T32" fmla="*/ 2147483647 w 1277"/>
                <a:gd name="T33" fmla="*/ 0 h 2521"/>
                <a:gd name="T34" fmla="*/ 2147483647 w 1277"/>
                <a:gd name="T35" fmla="*/ 0 h 2521"/>
                <a:gd name="T36" fmla="*/ 2147483647 w 1277"/>
                <a:gd name="T37" fmla="*/ 2147483647 h 2521"/>
                <a:gd name="T38" fmla="*/ 2147483647 w 1277"/>
                <a:gd name="T39" fmla="*/ 2147483647 h 2521"/>
                <a:gd name="T40" fmla="*/ 2147483647 w 1277"/>
                <a:gd name="T41" fmla="*/ 2147483647 h 2521"/>
                <a:gd name="T42" fmla="*/ 2147483647 w 1277"/>
                <a:gd name="T43" fmla="*/ 2147483647 h 2521"/>
                <a:gd name="T44" fmla="*/ 2147483647 w 1277"/>
                <a:gd name="T45" fmla="*/ 2147483647 h 2521"/>
                <a:gd name="T46" fmla="*/ 2147483647 w 1277"/>
                <a:gd name="T47" fmla="*/ 2147483647 h 2521"/>
                <a:gd name="T48" fmla="*/ 2147483647 w 1277"/>
                <a:gd name="T49" fmla="*/ 2147483647 h 2521"/>
                <a:gd name="T50" fmla="*/ 2147483647 w 1277"/>
                <a:gd name="T51" fmla="*/ 2147483647 h 2521"/>
                <a:gd name="T52" fmla="*/ 2147483647 w 1277"/>
                <a:gd name="T53" fmla="*/ 2147483647 h 2521"/>
                <a:gd name="T54" fmla="*/ 2147483647 w 1277"/>
                <a:gd name="T55" fmla="*/ 2147483647 h 2521"/>
                <a:gd name="T56" fmla="*/ 2147483647 w 1277"/>
                <a:gd name="T57" fmla="*/ 2147483647 h 2521"/>
                <a:gd name="T58" fmla="*/ 2147483647 w 1277"/>
                <a:gd name="T59" fmla="*/ 2147483647 h 2521"/>
                <a:gd name="T60" fmla="*/ 2147483647 w 1277"/>
                <a:gd name="T61" fmla="*/ 2147483647 h 2521"/>
                <a:gd name="T62" fmla="*/ 2147483647 w 1277"/>
                <a:gd name="T63" fmla="*/ 2147483647 h 2521"/>
                <a:gd name="T64" fmla="*/ 2147483647 w 1277"/>
                <a:gd name="T65" fmla="*/ 2147483647 h 2521"/>
                <a:gd name="T66" fmla="*/ 2147483647 w 1277"/>
                <a:gd name="T67" fmla="*/ 2147483647 h 2521"/>
                <a:gd name="T68" fmla="*/ 2147483647 w 1277"/>
                <a:gd name="T69" fmla="*/ 2147483647 h 2521"/>
                <a:gd name="T70" fmla="*/ 0 w 1277"/>
                <a:gd name="T71" fmla="*/ 2147483647 h 2521"/>
                <a:gd name="T72" fmla="*/ 0 w 1277"/>
                <a:gd name="T73" fmla="*/ 2147483647 h 2521"/>
                <a:gd name="T74" fmla="*/ 0 w 1277"/>
                <a:gd name="T75" fmla="*/ 0 h 25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77"/>
                <a:gd name="T115" fmla="*/ 0 h 2521"/>
                <a:gd name="T116" fmla="*/ 1277 w 1277"/>
                <a:gd name="T117" fmla="*/ 2521 h 25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77" h="2521">
                  <a:moveTo>
                    <a:pt x="0" y="0"/>
                  </a:moveTo>
                  <a:lnTo>
                    <a:pt x="11" y="73"/>
                  </a:lnTo>
                  <a:lnTo>
                    <a:pt x="53" y="136"/>
                  </a:lnTo>
                  <a:lnTo>
                    <a:pt x="105" y="199"/>
                  </a:lnTo>
                  <a:lnTo>
                    <a:pt x="189" y="251"/>
                  </a:lnTo>
                  <a:lnTo>
                    <a:pt x="283" y="293"/>
                  </a:lnTo>
                  <a:lnTo>
                    <a:pt x="388" y="335"/>
                  </a:lnTo>
                  <a:lnTo>
                    <a:pt x="513" y="356"/>
                  </a:lnTo>
                  <a:lnTo>
                    <a:pt x="639" y="356"/>
                  </a:lnTo>
                  <a:lnTo>
                    <a:pt x="764" y="356"/>
                  </a:lnTo>
                  <a:lnTo>
                    <a:pt x="890" y="335"/>
                  </a:lnTo>
                  <a:lnTo>
                    <a:pt x="994" y="293"/>
                  </a:lnTo>
                  <a:lnTo>
                    <a:pt x="1089" y="251"/>
                  </a:lnTo>
                  <a:lnTo>
                    <a:pt x="1172" y="199"/>
                  </a:lnTo>
                  <a:lnTo>
                    <a:pt x="1225" y="136"/>
                  </a:lnTo>
                  <a:lnTo>
                    <a:pt x="1266" y="73"/>
                  </a:lnTo>
                  <a:lnTo>
                    <a:pt x="1277" y="0"/>
                  </a:lnTo>
                  <a:lnTo>
                    <a:pt x="1277" y="2165"/>
                  </a:lnTo>
                  <a:lnTo>
                    <a:pt x="1266" y="2238"/>
                  </a:lnTo>
                  <a:lnTo>
                    <a:pt x="1225" y="2301"/>
                  </a:lnTo>
                  <a:lnTo>
                    <a:pt x="1172" y="2364"/>
                  </a:lnTo>
                  <a:lnTo>
                    <a:pt x="1089" y="2416"/>
                  </a:lnTo>
                  <a:lnTo>
                    <a:pt x="994" y="2458"/>
                  </a:lnTo>
                  <a:lnTo>
                    <a:pt x="890" y="2489"/>
                  </a:lnTo>
                  <a:lnTo>
                    <a:pt x="764" y="2510"/>
                  </a:lnTo>
                  <a:lnTo>
                    <a:pt x="639" y="2521"/>
                  </a:lnTo>
                  <a:lnTo>
                    <a:pt x="513" y="2510"/>
                  </a:lnTo>
                  <a:lnTo>
                    <a:pt x="388" y="2489"/>
                  </a:lnTo>
                  <a:lnTo>
                    <a:pt x="283" y="2458"/>
                  </a:lnTo>
                  <a:lnTo>
                    <a:pt x="189" y="2416"/>
                  </a:lnTo>
                  <a:lnTo>
                    <a:pt x="105" y="2364"/>
                  </a:lnTo>
                  <a:lnTo>
                    <a:pt x="53" y="2301"/>
                  </a:lnTo>
                  <a:lnTo>
                    <a:pt x="11" y="2238"/>
                  </a:lnTo>
                  <a:lnTo>
                    <a:pt x="0" y="2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16"/>
            <p:cNvSpPr>
              <a:spLocks/>
            </p:cNvSpPr>
            <p:nvPr/>
          </p:nvSpPr>
          <p:spPr bwMode="auto">
            <a:xfrm>
              <a:off x="3507034" y="3991208"/>
              <a:ext cx="1076505" cy="436097"/>
            </a:xfrm>
            <a:custGeom>
              <a:avLst/>
              <a:gdLst>
                <a:gd name="T0" fmla="*/ 0 w 1277"/>
                <a:gd name="T1" fmla="*/ 2147483647 h 712"/>
                <a:gd name="T2" fmla="*/ 2147483647 w 1277"/>
                <a:gd name="T3" fmla="*/ 2147483647 h 712"/>
                <a:gd name="T4" fmla="*/ 2147483647 w 1277"/>
                <a:gd name="T5" fmla="*/ 2147483647 h 712"/>
                <a:gd name="T6" fmla="*/ 2147483647 w 1277"/>
                <a:gd name="T7" fmla="*/ 2147483647 h 712"/>
                <a:gd name="T8" fmla="*/ 2147483647 w 1277"/>
                <a:gd name="T9" fmla="*/ 2147483647 h 712"/>
                <a:gd name="T10" fmla="*/ 2147483647 w 1277"/>
                <a:gd name="T11" fmla="*/ 2147483647 h 712"/>
                <a:gd name="T12" fmla="*/ 2147483647 w 1277"/>
                <a:gd name="T13" fmla="*/ 2147483647 h 712"/>
                <a:gd name="T14" fmla="*/ 2147483647 w 1277"/>
                <a:gd name="T15" fmla="*/ 2147483647 h 712"/>
                <a:gd name="T16" fmla="*/ 2147483647 w 1277"/>
                <a:gd name="T17" fmla="*/ 0 h 712"/>
                <a:gd name="T18" fmla="*/ 2147483647 w 1277"/>
                <a:gd name="T19" fmla="*/ 2147483647 h 712"/>
                <a:gd name="T20" fmla="*/ 2147483647 w 1277"/>
                <a:gd name="T21" fmla="*/ 2147483647 h 712"/>
                <a:gd name="T22" fmla="*/ 2147483647 w 1277"/>
                <a:gd name="T23" fmla="*/ 2147483647 h 712"/>
                <a:gd name="T24" fmla="*/ 2147483647 w 1277"/>
                <a:gd name="T25" fmla="*/ 2147483647 h 712"/>
                <a:gd name="T26" fmla="*/ 2147483647 w 1277"/>
                <a:gd name="T27" fmla="*/ 2147483647 h 712"/>
                <a:gd name="T28" fmla="*/ 2147483647 w 1277"/>
                <a:gd name="T29" fmla="*/ 2147483647 h 712"/>
                <a:gd name="T30" fmla="*/ 2147483647 w 1277"/>
                <a:gd name="T31" fmla="*/ 2147483647 h 712"/>
                <a:gd name="T32" fmla="*/ 2147483647 w 1277"/>
                <a:gd name="T33" fmla="*/ 2147483647 h 712"/>
                <a:gd name="T34" fmla="*/ 2147483647 w 1277"/>
                <a:gd name="T35" fmla="*/ 2147483647 h 712"/>
                <a:gd name="T36" fmla="*/ 2147483647 w 1277"/>
                <a:gd name="T37" fmla="*/ 2147483647 h 712"/>
                <a:gd name="T38" fmla="*/ 2147483647 w 1277"/>
                <a:gd name="T39" fmla="*/ 2147483647 h 712"/>
                <a:gd name="T40" fmla="*/ 2147483647 w 1277"/>
                <a:gd name="T41" fmla="*/ 2147483647 h 712"/>
                <a:gd name="T42" fmla="*/ 2147483647 w 1277"/>
                <a:gd name="T43" fmla="*/ 2147483647 h 712"/>
                <a:gd name="T44" fmla="*/ 2147483647 w 1277"/>
                <a:gd name="T45" fmla="*/ 2147483647 h 712"/>
                <a:gd name="T46" fmla="*/ 2147483647 w 1277"/>
                <a:gd name="T47" fmla="*/ 2147483647 h 712"/>
                <a:gd name="T48" fmla="*/ 2147483647 w 1277"/>
                <a:gd name="T49" fmla="*/ 2147483647 h 712"/>
                <a:gd name="T50" fmla="*/ 2147483647 w 1277"/>
                <a:gd name="T51" fmla="*/ 2147483647 h 712"/>
                <a:gd name="T52" fmla="*/ 2147483647 w 1277"/>
                <a:gd name="T53" fmla="*/ 2147483647 h 712"/>
                <a:gd name="T54" fmla="*/ 2147483647 w 1277"/>
                <a:gd name="T55" fmla="*/ 2147483647 h 712"/>
                <a:gd name="T56" fmla="*/ 2147483647 w 1277"/>
                <a:gd name="T57" fmla="*/ 2147483647 h 712"/>
                <a:gd name="T58" fmla="*/ 2147483647 w 1277"/>
                <a:gd name="T59" fmla="*/ 2147483647 h 712"/>
                <a:gd name="T60" fmla="*/ 2147483647 w 1277"/>
                <a:gd name="T61" fmla="*/ 2147483647 h 712"/>
                <a:gd name="T62" fmla="*/ 2147483647 w 1277"/>
                <a:gd name="T63" fmla="*/ 2147483647 h 712"/>
                <a:gd name="T64" fmla="*/ 2147483647 w 1277"/>
                <a:gd name="T65" fmla="*/ 2147483647 h 712"/>
                <a:gd name="T66" fmla="*/ 2147483647 w 1277"/>
                <a:gd name="T67" fmla="*/ 2147483647 h 712"/>
                <a:gd name="T68" fmla="*/ 0 w 1277"/>
                <a:gd name="T69" fmla="*/ 2147483647 h 712"/>
                <a:gd name="T70" fmla="*/ 0 w 1277"/>
                <a:gd name="T71" fmla="*/ 2147483647 h 712"/>
                <a:gd name="T72" fmla="*/ 0 w 1277"/>
                <a:gd name="T73" fmla="*/ 2147483647 h 7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77"/>
                <a:gd name="T112" fmla="*/ 0 h 712"/>
                <a:gd name="T113" fmla="*/ 1277 w 1277"/>
                <a:gd name="T114" fmla="*/ 712 h 7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77" h="712">
                  <a:moveTo>
                    <a:pt x="0" y="356"/>
                  </a:moveTo>
                  <a:lnTo>
                    <a:pt x="11" y="283"/>
                  </a:lnTo>
                  <a:lnTo>
                    <a:pt x="53" y="220"/>
                  </a:lnTo>
                  <a:lnTo>
                    <a:pt x="105" y="157"/>
                  </a:lnTo>
                  <a:lnTo>
                    <a:pt x="189" y="105"/>
                  </a:lnTo>
                  <a:lnTo>
                    <a:pt x="283" y="63"/>
                  </a:lnTo>
                  <a:lnTo>
                    <a:pt x="388" y="32"/>
                  </a:lnTo>
                  <a:lnTo>
                    <a:pt x="513" y="11"/>
                  </a:lnTo>
                  <a:lnTo>
                    <a:pt x="639" y="0"/>
                  </a:lnTo>
                  <a:lnTo>
                    <a:pt x="764" y="11"/>
                  </a:lnTo>
                  <a:lnTo>
                    <a:pt x="890" y="32"/>
                  </a:lnTo>
                  <a:lnTo>
                    <a:pt x="994" y="63"/>
                  </a:lnTo>
                  <a:lnTo>
                    <a:pt x="1089" y="105"/>
                  </a:lnTo>
                  <a:lnTo>
                    <a:pt x="1172" y="157"/>
                  </a:lnTo>
                  <a:lnTo>
                    <a:pt x="1225" y="220"/>
                  </a:lnTo>
                  <a:lnTo>
                    <a:pt x="1266" y="283"/>
                  </a:lnTo>
                  <a:lnTo>
                    <a:pt x="1277" y="356"/>
                  </a:lnTo>
                  <a:lnTo>
                    <a:pt x="1266" y="429"/>
                  </a:lnTo>
                  <a:lnTo>
                    <a:pt x="1225" y="492"/>
                  </a:lnTo>
                  <a:lnTo>
                    <a:pt x="1172" y="555"/>
                  </a:lnTo>
                  <a:lnTo>
                    <a:pt x="1089" y="607"/>
                  </a:lnTo>
                  <a:lnTo>
                    <a:pt x="994" y="649"/>
                  </a:lnTo>
                  <a:lnTo>
                    <a:pt x="890" y="691"/>
                  </a:lnTo>
                  <a:lnTo>
                    <a:pt x="764" y="712"/>
                  </a:lnTo>
                  <a:lnTo>
                    <a:pt x="639" y="712"/>
                  </a:lnTo>
                  <a:lnTo>
                    <a:pt x="513" y="712"/>
                  </a:lnTo>
                  <a:lnTo>
                    <a:pt x="388" y="691"/>
                  </a:lnTo>
                  <a:lnTo>
                    <a:pt x="283" y="649"/>
                  </a:lnTo>
                  <a:lnTo>
                    <a:pt x="189" y="607"/>
                  </a:lnTo>
                  <a:lnTo>
                    <a:pt x="105" y="555"/>
                  </a:lnTo>
                  <a:lnTo>
                    <a:pt x="53" y="492"/>
                  </a:lnTo>
                  <a:lnTo>
                    <a:pt x="11" y="429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Freeform 17"/>
            <p:cNvSpPr>
              <a:spLocks/>
            </p:cNvSpPr>
            <p:nvPr/>
          </p:nvSpPr>
          <p:spPr bwMode="auto">
            <a:xfrm>
              <a:off x="3521786" y="3992155"/>
              <a:ext cx="1084935" cy="1768277"/>
            </a:xfrm>
            <a:custGeom>
              <a:avLst/>
              <a:gdLst>
                <a:gd name="T0" fmla="*/ 2147483647 w 1287"/>
                <a:gd name="T1" fmla="*/ 2147483647 h 2887"/>
                <a:gd name="T2" fmla="*/ 2147483647 w 1287"/>
                <a:gd name="T3" fmla="*/ 2147483647 h 2887"/>
                <a:gd name="T4" fmla="*/ 2147483647 w 1287"/>
                <a:gd name="T5" fmla="*/ 2147483647 h 2887"/>
                <a:gd name="T6" fmla="*/ 2147483647 w 1287"/>
                <a:gd name="T7" fmla="*/ 2147483647 h 2887"/>
                <a:gd name="T8" fmla="*/ 2147483647 w 1287"/>
                <a:gd name="T9" fmla="*/ 2147483647 h 2887"/>
                <a:gd name="T10" fmla="*/ 2147483647 w 1287"/>
                <a:gd name="T11" fmla="*/ 2147483647 h 2887"/>
                <a:gd name="T12" fmla="*/ 2147483647 w 1287"/>
                <a:gd name="T13" fmla="*/ 2147483647 h 2887"/>
                <a:gd name="T14" fmla="*/ 0 w 1287"/>
                <a:gd name="T15" fmla="*/ 2147483647 h 2887"/>
                <a:gd name="T16" fmla="*/ 0 w 1287"/>
                <a:gd name="T17" fmla="*/ 2147483647 h 2887"/>
                <a:gd name="T18" fmla="*/ 2147483647 w 1287"/>
                <a:gd name="T19" fmla="*/ 2147483647 h 2887"/>
                <a:gd name="T20" fmla="*/ 2147483647 w 1287"/>
                <a:gd name="T21" fmla="*/ 2147483647 h 2887"/>
                <a:gd name="T22" fmla="*/ 2147483647 w 1287"/>
                <a:gd name="T23" fmla="*/ 2147483647 h 2887"/>
                <a:gd name="T24" fmla="*/ 2147483647 w 1287"/>
                <a:gd name="T25" fmla="*/ 2147483647 h 2887"/>
                <a:gd name="T26" fmla="*/ 2147483647 w 1287"/>
                <a:gd name="T27" fmla="*/ 2147483647 h 2887"/>
                <a:gd name="T28" fmla="*/ 2147483647 w 1287"/>
                <a:gd name="T29" fmla="*/ 2147483647 h 2887"/>
                <a:gd name="T30" fmla="*/ 2147483647 w 1287"/>
                <a:gd name="T31" fmla="*/ 2147483647 h 2887"/>
                <a:gd name="T32" fmla="*/ 2147483647 w 1287"/>
                <a:gd name="T33" fmla="*/ 2147483647 h 2887"/>
                <a:gd name="T34" fmla="*/ 2147483647 w 1287"/>
                <a:gd name="T35" fmla="*/ 2147483647 h 2887"/>
                <a:gd name="T36" fmla="*/ 2147483647 w 1287"/>
                <a:gd name="T37" fmla="*/ 2147483647 h 2887"/>
                <a:gd name="T38" fmla="*/ 2147483647 w 1287"/>
                <a:gd name="T39" fmla="*/ 2147483647 h 2887"/>
                <a:gd name="T40" fmla="*/ 2147483647 w 1287"/>
                <a:gd name="T41" fmla="*/ 2147483647 h 2887"/>
                <a:gd name="T42" fmla="*/ 2147483647 w 1287"/>
                <a:gd name="T43" fmla="*/ 2147483647 h 2887"/>
                <a:gd name="T44" fmla="*/ 2147483647 w 1287"/>
                <a:gd name="T45" fmla="*/ 2147483647 h 2887"/>
                <a:gd name="T46" fmla="*/ 2147483647 w 1287"/>
                <a:gd name="T47" fmla="*/ 2147483647 h 2887"/>
                <a:gd name="T48" fmla="*/ 0 w 1287"/>
                <a:gd name="T49" fmla="*/ 2147483647 h 2887"/>
                <a:gd name="T50" fmla="*/ 2147483647 w 1287"/>
                <a:gd name="T51" fmla="*/ 2147483647 h 2887"/>
                <a:gd name="T52" fmla="*/ 2147483647 w 1287"/>
                <a:gd name="T53" fmla="*/ 2147483647 h 2887"/>
                <a:gd name="T54" fmla="*/ 2147483647 w 1287"/>
                <a:gd name="T55" fmla="*/ 2147483647 h 2887"/>
                <a:gd name="T56" fmla="*/ 2147483647 w 1287"/>
                <a:gd name="T57" fmla="*/ 2147483647 h 2887"/>
                <a:gd name="T58" fmla="*/ 2147483647 w 1287"/>
                <a:gd name="T59" fmla="*/ 2147483647 h 2887"/>
                <a:gd name="T60" fmla="*/ 2147483647 w 1287"/>
                <a:gd name="T61" fmla="*/ 2147483647 h 2887"/>
                <a:gd name="T62" fmla="*/ 2147483647 w 1287"/>
                <a:gd name="T63" fmla="*/ 2147483647 h 2887"/>
                <a:gd name="T64" fmla="*/ 2147483647 w 1287"/>
                <a:gd name="T65" fmla="*/ 2147483647 h 2887"/>
                <a:gd name="T66" fmla="*/ 2147483647 w 1287"/>
                <a:gd name="T67" fmla="*/ 2147483647 h 2887"/>
                <a:gd name="T68" fmla="*/ 2147483647 w 1287"/>
                <a:gd name="T69" fmla="*/ 2147483647 h 2887"/>
                <a:gd name="T70" fmla="*/ 2147483647 w 1287"/>
                <a:gd name="T71" fmla="*/ 2147483647 h 2887"/>
                <a:gd name="T72" fmla="*/ 2147483647 w 1287"/>
                <a:gd name="T73" fmla="*/ 2147483647 h 2887"/>
                <a:gd name="T74" fmla="*/ 2147483647 w 1287"/>
                <a:gd name="T75" fmla="*/ 2147483647 h 2887"/>
                <a:gd name="T76" fmla="*/ 2147483647 w 1287"/>
                <a:gd name="T77" fmla="*/ 2147483647 h 2887"/>
                <a:gd name="T78" fmla="*/ 2147483647 w 1287"/>
                <a:gd name="T79" fmla="*/ 2147483647 h 2887"/>
                <a:gd name="T80" fmla="*/ 2147483647 w 1287"/>
                <a:gd name="T81" fmla="*/ 2147483647 h 2887"/>
                <a:gd name="T82" fmla="*/ 2147483647 w 1287"/>
                <a:gd name="T83" fmla="*/ 2147483647 h 2887"/>
                <a:gd name="T84" fmla="*/ 2147483647 w 1287"/>
                <a:gd name="T85" fmla="*/ 2147483647 h 2887"/>
                <a:gd name="T86" fmla="*/ 2147483647 w 1287"/>
                <a:gd name="T87" fmla="*/ 2147483647 h 2887"/>
                <a:gd name="T88" fmla="*/ 2147483647 w 1287"/>
                <a:gd name="T89" fmla="*/ 2147483647 h 2887"/>
                <a:gd name="T90" fmla="*/ 2147483647 w 1287"/>
                <a:gd name="T91" fmla="*/ 2147483647 h 2887"/>
                <a:gd name="T92" fmla="*/ 2147483647 w 1287"/>
                <a:gd name="T93" fmla="*/ 2147483647 h 2887"/>
                <a:gd name="T94" fmla="*/ 2147483647 w 1287"/>
                <a:gd name="T95" fmla="*/ 2147483647 h 2887"/>
                <a:gd name="T96" fmla="*/ 2147483647 w 1287"/>
                <a:gd name="T97" fmla="*/ 2147483647 h 2887"/>
                <a:gd name="T98" fmla="*/ 2147483647 w 1287"/>
                <a:gd name="T99" fmla="*/ 2147483647 h 288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7"/>
                <a:gd name="T151" fmla="*/ 0 h 2887"/>
                <a:gd name="T152" fmla="*/ 1287 w 1287"/>
                <a:gd name="T153" fmla="*/ 2887 h 288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7" h="2887">
                  <a:moveTo>
                    <a:pt x="1287" y="356"/>
                  </a:moveTo>
                  <a:lnTo>
                    <a:pt x="1277" y="398"/>
                  </a:lnTo>
                  <a:lnTo>
                    <a:pt x="1266" y="429"/>
                  </a:lnTo>
                  <a:lnTo>
                    <a:pt x="1256" y="471"/>
                  </a:lnTo>
                  <a:lnTo>
                    <a:pt x="1235" y="502"/>
                  </a:lnTo>
                  <a:lnTo>
                    <a:pt x="1204" y="534"/>
                  </a:lnTo>
                  <a:lnTo>
                    <a:pt x="1172" y="565"/>
                  </a:lnTo>
                  <a:lnTo>
                    <a:pt x="1130" y="586"/>
                  </a:lnTo>
                  <a:lnTo>
                    <a:pt x="1089" y="617"/>
                  </a:lnTo>
                  <a:lnTo>
                    <a:pt x="1047" y="638"/>
                  </a:lnTo>
                  <a:lnTo>
                    <a:pt x="994" y="659"/>
                  </a:lnTo>
                  <a:lnTo>
                    <a:pt x="890" y="691"/>
                  </a:lnTo>
                  <a:lnTo>
                    <a:pt x="764" y="712"/>
                  </a:lnTo>
                  <a:lnTo>
                    <a:pt x="639" y="722"/>
                  </a:lnTo>
                  <a:lnTo>
                    <a:pt x="513" y="712"/>
                  </a:lnTo>
                  <a:lnTo>
                    <a:pt x="388" y="691"/>
                  </a:lnTo>
                  <a:lnTo>
                    <a:pt x="283" y="659"/>
                  </a:lnTo>
                  <a:lnTo>
                    <a:pt x="231" y="638"/>
                  </a:lnTo>
                  <a:lnTo>
                    <a:pt x="189" y="617"/>
                  </a:lnTo>
                  <a:lnTo>
                    <a:pt x="147" y="586"/>
                  </a:lnTo>
                  <a:lnTo>
                    <a:pt x="105" y="565"/>
                  </a:lnTo>
                  <a:lnTo>
                    <a:pt x="74" y="534"/>
                  </a:lnTo>
                  <a:lnTo>
                    <a:pt x="42" y="502"/>
                  </a:lnTo>
                  <a:lnTo>
                    <a:pt x="21" y="471"/>
                  </a:lnTo>
                  <a:lnTo>
                    <a:pt x="11" y="429"/>
                  </a:lnTo>
                  <a:lnTo>
                    <a:pt x="0" y="398"/>
                  </a:lnTo>
                  <a:lnTo>
                    <a:pt x="0" y="356"/>
                  </a:lnTo>
                  <a:lnTo>
                    <a:pt x="0" y="325"/>
                  </a:lnTo>
                  <a:lnTo>
                    <a:pt x="11" y="283"/>
                  </a:lnTo>
                  <a:lnTo>
                    <a:pt x="21" y="251"/>
                  </a:lnTo>
                  <a:lnTo>
                    <a:pt x="42" y="220"/>
                  </a:lnTo>
                  <a:lnTo>
                    <a:pt x="74" y="189"/>
                  </a:lnTo>
                  <a:lnTo>
                    <a:pt x="105" y="157"/>
                  </a:lnTo>
                  <a:lnTo>
                    <a:pt x="147" y="126"/>
                  </a:lnTo>
                  <a:lnTo>
                    <a:pt x="189" y="105"/>
                  </a:lnTo>
                  <a:lnTo>
                    <a:pt x="231" y="74"/>
                  </a:lnTo>
                  <a:lnTo>
                    <a:pt x="283" y="53"/>
                  </a:lnTo>
                  <a:lnTo>
                    <a:pt x="388" y="21"/>
                  </a:lnTo>
                  <a:lnTo>
                    <a:pt x="513" y="0"/>
                  </a:lnTo>
                  <a:lnTo>
                    <a:pt x="639" y="0"/>
                  </a:lnTo>
                  <a:lnTo>
                    <a:pt x="764" y="0"/>
                  </a:lnTo>
                  <a:lnTo>
                    <a:pt x="890" y="21"/>
                  </a:lnTo>
                  <a:lnTo>
                    <a:pt x="994" y="53"/>
                  </a:lnTo>
                  <a:lnTo>
                    <a:pt x="1047" y="74"/>
                  </a:lnTo>
                  <a:lnTo>
                    <a:pt x="1089" y="105"/>
                  </a:lnTo>
                  <a:lnTo>
                    <a:pt x="1130" y="126"/>
                  </a:lnTo>
                  <a:lnTo>
                    <a:pt x="1172" y="157"/>
                  </a:lnTo>
                  <a:lnTo>
                    <a:pt x="1204" y="189"/>
                  </a:lnTo>
                  <a:lnTo>
                    <a:pt x="1235" y="220"/>
                  </a:lnTo>
                  <a:lnTo>
                    <a:pt x="1256" y="251"/>
                  </a:lnTo>
                  <a:lnTo>
                    <a:pt x="1266" y="283"/>
                  </a:lnTo>
                  <a:lnTo>
                    <a:pt x="1277" y="325"/>
                  </a:lnTo>
                  <a:lnTo>
                    <a:pt x="1287" y="356"/>
                  </a:lnTo>
                  <a:lnTo>
                    <a:pt x="1287" y="2521"/>
                  </a:lnTo>
                  <a:lnTo>
                    <a:pt x="1277" y="2563"/>
                  </a:lnTo>
                  <a:lnTo>
                    <a:pt x="1266" y="2594"/>
                  </a:lnTo>
                  <a:lnTo>
                    <a:pt x="1256" y="2626"/>
                  </a:lnTo>
                  <a:lnTo>
                    <a:pt x="1235" y="2667"/>
                  </a:lnTo>
                  <a:lnTo>
                    <a:pt x="1204" y="2699"/>
                  </a:lnTo>
                  <a:lnTo>
                    <a:pt x="1172" y="2720"/>
                  </a:lnTo>
                  <a:lnTo>
                    <a:pt x="1130" y="2751"/>
                  </a:lnTo>
                  <a:lnTo>
                    <a:pt x="1089" y="2772"/>
                  </a:lnTo>
                  <a:lnTo>
                    <a:pt x="1047" y="2803"/>
                  </a:lnTo>
                  <a:lnTo>
                    <a:pt x="994" y="2824"/>
                  </a:lnTo>
                  <a:lnTo>
                    <a:pt x="890" y="2856"/>
                  </a:lnTo>
                  <a:lnTo>
                    <a:pt x="764" y="2877"/>
                  </a:lnTo>
                  <a:lnTo>
                    <a:pt x="639" y="2887"/>
                  </a:lnTo>
                  <a:lnTo>
                    <a:pt x="513" y="2877"/>
                  </a:lnTo>
                  <a:lnTo>
                    <a:pt x="388" y="2856"/>
                  </a:lnTo>
                  <a:lnTo>
                    <a:pt x="283" y="2824"/>
                  </a:lnTo>
                  <a:lnTo>
                    <a:pt x="231" y="2803"/>
                  </a:lnTo>
                  <a:lnTo>
                    <a:pt x="189" y="2783"/>
                  </a:lnTo>
                  <a:lnTo>
                    <a:pt x="147" y="2751"/>
                  </a:lnTo>
                  <a:lnTo>
                    <a:pt x="105" y="2720"/>
                  </a:lnTo>
                  <a:lnTo>
                    <a:pt x="74" y="2699"/>
                  </a:lnTo>
                  <a:lnTo>
                    <a:pt x="42" y="2667"/>
                  </a:lnTo>
                  <a:lnTo>
                    <a:pt x="21" y="2626"/>
                  </a:lnTo>
                  <a:lnTo>
                    <a:pt x="11" y="2594"/>
                  </a:lnTo>
                  <a:lnTo>
                    <a:pt x="0" y="2563"/>
                  </a:lnTo>
                  <a:lnTo>
                    <a:pt x="0" y="2521"/>
                  </a:lnTo>
                  <a:lnTo>
                    <a:pt x="0" y="356"/>
                  </a:lnTo>
                  <a:lnTo>
                    <a:pt x="11" y="356"/>
                  </a:lnTo>
                  <a:lnTo>
                    <a:pt x="11" y="2521"/>
                  </a:lnTo>
                  <a:lnTo>
                    <a:pt x="11" y="2552"/>
                  </a:lnTo>
                  <a:lnTo>
                    <a:pt x="21" y="2594"/>
                  </a:lnTo>
                  <a:lnTo>
                    <a:pt x="32" y="2626"/>
                  </a:lnTo>
                  <a:lnTo>
                    <a:pt x="53" y="2657"/>
                  </a:lnTo>
                  <a:lnTo>
                    <a:pt x="84" y="2688"/>
                  </a:lnTo>
                  <a:lnTo>
                    <a:pt x="116" y="2720"/>
                  </a:lnTo>
                  <a:lnTo>
                    <a:pt x="147" y="2741"/>
                  </a:lnTo>
                  <a:lnTo>
                    <a:pt x="189" y="2772"/>
                  </a:lnTo>
                  <a:lnTo>
                    <a:pt x="231" y="2793"/>
                  </a:lnTo>
                  <a:lnTo>
                    <a:pt x="283" y="2814"/>
                  </a:lnTo>
                  <a:lnTo>
                    <a:pt x="388" y="2845"/>
                  </a:lnTo>
                  <a:lnTo>
                    <a:pt x="513" y="2866"/>
                  </a:lnTo>
                  <a:lnTo>
                    <a:pt x="639" y="2877"/>
                  </a:lnTo>
                  <a:lnTo>
                    <a:pt x="764" y="2866"/>
                  </a:lnTo>
                  <a:lnTo>
                    <a:pt x="890" y="2845"/>
                  </a:lnTo>
                  <a:lnTo>
                    <a:pt x="994" y="2814"/>
                  </a:lnTo>
                  <a:lnTo>
                    <a:pt x="1047" y="2793"/>
                  </a:lnTo>
                  <a:lnTo>
                    <a:pt x="1089" y="2772"/>
                  </a:lnTo>
                  <a:lnTo>
                    <a:pt x="1130" y="2741"/>
                  </a:lnTo>
                  <a:lnTo>
                    <a:pt x="1162" y="2720"/>
                  </a:lnTo>
                  <a:lnTo>
                    <a:pt x="1193" y="2688"/>
                  </a:lnTo>
                  <a:lnTo>
                    <a:pt x="1225" y="2657"/>
                  </a:lnTo>
                  <a:lnTo>
                    <a:pt x="1245" y="2626"/>
                  </a:lnTo>
                  <a:lnTo>
                    <a:pt x="1256" y="2594"/>
                  </a:lnTo>
                  <a:lnTo>
                    <a:pt x="1266" y="2552"/>
                  </a:lnTo>
                  <a:lnTo>
                    <a:pt x="1277" y="2521"/>
                  </a:lnTo>
                  <a:lnTo>
                    <a:pt x="1277" y="356"/>
                  </a:lnTo>
                  <a:lnTo>
                    <a:pt x="1266" y="325"/>
                  </a:lnTo>
                  <a:lnTo>
                    <a:pt x="1256" y="283"/>
                  </a:lnTo>
                  <a:lnTo>
                    <a:pt x="1256" y="293"/>
                  </a:lnTo>
                  <a:lnTo>
                    <a:pt x="1245" y="251"/>
                  </a:lnTo>
                  <a:lnTo>
                    <a:pt x="1225" y="220"/>
                  </a:lnTo>
                  <a:lnTo>
                    <a:pt x="1193" y="189"/>
                  </a:lnTo>
                  <a:lnTo>
                    <a:pt x="1162" y="168"/>
                  </a:lnTo>
                  <a:lnTo>
                    <a:pt x="1130" y="136"/>
                  </a:lnTo>
                  <a:lnTo>
                    <a:pt x="1089" y="115"/>
                  </a:lnTo>
                  <a:lnTo>
                    <a:pt x="1047" y="84"/>
                  </a:lnTo>
                  <a:lnTo>
                    <a:pt x="994" y="63"/>
                  </a:lnTo>
                  <a:lnTo>
                    <a:pt x="890" y="32"/>
                  </a:lnTo>
                  <a:lnTo>
                    <a:pt x="764" y="11"/>
                  </a:lnTo>
                  <a:lnTo>
                    <a:pt x="639" y="11"/>
                  </a:lnTo>
                  <a:lnTo>
                    <a:pt x="513" y="11"/>
                  </a:lnTo>
                  <a:lnTo>
                    <a:pt x="388" y="32"/>
                  </a:lnTo>
                  <a:lnTo>
                    <a:pt x="283" y="63"/>
                  </a:lnTo>
                  <a:lnTo>
                    <a:pt x="231" y="84"/>
                  </a:lnTo>
                  <a:lnTo>
                    <a:pt x="189" y="105"/>
                  </a:lnTo>
                  <a:lnTo>
                    <a:pt x="147" y="136"/>
                  </a:lnTo>
                  <a:lnTo>
                    <a:pt x="116" y="157"/>
                  </a:lnTo>
                  <a:lnTo>
                    <a:pt x="84" y="189"/>
                  </a:lnTo>
                  <a:lnTo>
                    <a:pt x="53" y="220"/>
                  </a:lnTo>
                  <a:lnTo>
                    <a:pt x="32" y="251"/>
                  </a:lnTo>
                  <a:lnTo>
                    <a:pt x="21" y="293"/>
                  </a:lnTo>
                  <a:lnTo>
                    <a:pt x="21" y="283"/>
                  </a:lnTo>
                  <a:lnTo>
                    <a:pt x="11" y="325"/>
                  </a:lnTo>
                  <a:lnTo>
                    <a:pt x="11" y="356"/>
                  </a:lnTo>
                  <a:lnTo>
                    <a:pt x="11" y="398"/>
                  </a:lnTo>
                  <a:lnTo>
                    <a:pt x="21" y="429"/>
                  </a:lnTo>
                  <a:lnTo>
                    <a:pt x="32" y="461"/>
                  </a:lnTo>
                  <a:lnTo>
                    <a:pt x="53" y="492"/>
                  </a:lnTo>
                  <a:lnTo>
                    <a:pt x="84" y="523"/>
                  </a:lnTo>
                  <a:lnTo>
                    <a:pt x="116" y="555"/>
                  </a:lnTo>
                  <a:lnTo>
                    <a:pt x="147" y="576"/>
                  </a:lnTo>
                  <a:lnTo>
                    <a:pt x="189" y="607"/>
                  </a:lnTo>
                  <a:lnTo>
                    <a:pt x="231" y="628"/>
                  </a:lnTo>
                  <a:lnTo>
                    <a:pt x="283" y="649"/>
                  </a:lnTo>
                  <a:lnTo>
                    <a:pt x="388" y="680"/>
                  </a:lnTo>
                  <a:lnTo>
                    <a:pt x="513" y="701"/>
                  </a:lnTo>
                  <a:lnTo>
                    <a:pt x="639" y="712"/>
                  </a:lnTo>
                  <a:lnTo>
                    <a:pt x="764" y="701"/>
                  </a:lnTo>
                  <a:lnTo>
                    <a:pt x="890" y="680"/>
                  </a:lnTo>
                  <a:lnTo>
                    <a:pt x="994" y="649"/>
                  </a:lnTo>
                  <a:lnTo>
                    <a:pt x="1047" y="628"/>
                  </a:lnTo>
                  <a:lnTo>
                    <a:pt x="1089" y="607"/>
                  </a:lnTo>
                  <a:lnTo>
                    <a:pt x="1130" y="576"/>
                  </a:lnTo>
                  <a:lnTo>
                    <a:pt x="1162" y="555"/>
                  </a:lnTo>
                  <a:lnTo>
                    <a:pt x="1193" y="523"/>
                  </a:lnTo>
                  <a:lnTo>
                    <a:pt x="1225" y="492"/>
                  </a:lnTo>
                  <a:lnTo>
                    <a:pt x="1245" y="461"/>
                  </a:lnTo>
                  <a:lnTo>
                    <a:pt x="1256" y="429"/>
                  </a:lnTo>
                  <a:lnTo>
                    <a:pt x="1266" y="398"/>
                  </a:lnTo>
                  <a:lnTo>
                    <a:pt x="1277" y="356"/>
                  </a:lnTo>
                  <a:lnTo>
                    <a:pt x="1287" y="3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Freeform 18"/>
            <p:cNvSpPr>
              <a:spLocks/>
            </p:cNvSpPr>
            <p:nvPr/>
          </p:nvSpPr>
          <p:spPr bwMode="auto">
            <a:xfrm>
              <a:off x="4739071" y="4209257"/>
              <a:ext cx="1084935" cy="1544103"/>
            </a:xfrm>
            <a:custGeom>
              <a:avLst/>
              <a:gdLst>
                <a:gd name="T0" fmla="*/ 0 w 1287"/>
                <a:gd name="T1" fmla="*/ 0 h 2521"/>
                <a:gd name="T2" fmla="*/ 2147483647 w 1287"/>
                <a:gd name="T3" fmla="*/ 2147483647 h 2521"/>
                <a:gd name="T4" fmla="*/ 2147483647 w 1287"/>
                <a:gd name="T5" fmla="*/ 2147483647 h 2521"/>
                <a:gd name="T6" fmla="*/ 2147483647 w 1287"/>
                <a:gd name="T7" fmla="*/ 2147483647 h 2521"/>
                <a:gd name="T8" fmla="*/ 2147483647 w 1287"/>
                <a:gd name="T9" fmla="*/ 2147483647 h 2521"/>
                <a:gd name="T10" fmla="*/ 2147483647 w 1287"/>
                <a:gd name="T11" fmla="*/ 2147483647 h 2521"/>
                <a:gd name="T12" fmla="*/ 2147483647 w 1287"/>
                <a:gd name="T13" fmla="*/ 2147483647 h 2521"/>
                <a:gd name="T14" fmla="*/ 2147483647 w 1287"/>
                <a:gd name="T15" fmla="*/ 2147483647 h 2521"/>
                <a:gd name="T16" fmla="*/ 2147483647 w 1287"/>
                <a:gd name="T17" fmla="*/ 2147483647 h 2521"/>
                <a:gd name="T18" fmla="*/ 2147483647 w 1287"/>
                <a:gd name="T19" fmla="*/ 2147483647 h 2521"/>
                <a:gd name="T20" fmla="*/ 2147483647 w 1287"/>
                <a:gd name="T21" fmla="*/ 2147483647 h 2521"/>
                <a:gd name="T22" fmla="*/ 2147483647 w 1287"/>
                <a:gd name="T23" fmla="*/ 2147483647 h 2521"/>
                <a:gd name="T24" fmla="*/ 2147483647 w 1287"/>
                <a:gd name="T25" fmla="*/ 2147483647 h 2521"/>
                <a:gd name="T26" fmla="*/ 2147483647 w 1287"/>
                <a:gd name="T27" fmla="*/ 2147483647 h 2521"/>
                <a:gd name="T28" fmla="*/ 2147483647 w 1287"/>
                <a:gd name="T29" fmla="*/ 2147483647 h 2521"/>
                <a:gd name="T30" fmla="*/ 2147483647 w 1287"/>
                <a:gd name="T31" fmla="*/ 2147483647 h 2521"/>
                <a:gd name="T32" fmla="*/ 2147483647 w 1287"/>
                <a:gd name="T33" fmla="*/ 0 h 2521"/>
                <a:gd name="T34" fmla="*/ 2147483647 w 1287"/>
                <a:gd name="T35" fmla="*/ 0 h 2521"/>
                <a:gd name="T36" fmla="*/ 2147483647 w 1287"/>
                <a:gd name="T37" fmla="*/ 2147483647 h 2521"/>
                <a:gd name="T38" fmla="*/ 2147483647 w 1287"/>
                <a:gd name="T39" fmla="*/ 2147483647 h 2521"/>
                <a:gd name="T40" fmla="*/ 2147483647 w 1287"/>
                <a:gd name="T41" fmla="*/ 2147483647 h 2521"/>
                <a:gd name="T42" fmla="*/ 2147483647 w 1287"/>
                <a:gd name="T43" fmla="*/ 2147483647 h 2521"/>
                <a:gd name="T44" fmla="*/ 2147483647 w 1287"/>
                <a:gd name="T45" fmla="*/ 2147483647 h 2521"/>
                <a:gd name="T46" fmla="*/ 2147483647 w 1287"/>
                <a:gd name="T47" fmla="*/ 2147483647 h 2521"/>
                <a:gd name="T48" fmla="*/ 2147483647 w 1287"/>
                <a:gd name="T49" fmla="*/ 2147483647 h 2521"/>
                <a:gd name="T50" fmla="*/ 2147483647 w 1287"/>
                <a:gd name="T51" fmla="*/ 2147483647 h 2521"/>
                <a:gd name="T52" fmla="*/ 2147483647 w 1287"/>
                <a:gd name="T53" fmla="*/ 2147483647 h 2521"/>
                <a:gd name="T54" fmla="*/ 2147483647 w 1287"/>
                <a:gd name="T55" fmla="*/ 2147483647 h 2521"/>
                <a:gd name="T56" fmla="*/ 2147483647 w 1287"/>
                <a:gd name="T57" fmla="*/ 2147483647 h 2521"/>
                <a:gd name="T58" fmla="*/ 2147483647 w 1287"/>
                <a:gd name="T59" fmla="*/ 2147483647 h 2521"/>
                <a:gd name="T60" fmla="*/ 2147483647 w 1287"/>
                <a:gd name="T61" fmla="*/ 2147483647 h 2521"/>
                <a:gd name="T62" fmla="*/ 2147483647 w 1287"/>
                <a:gd name="T63" fmla="*/ 2147483647 h 2521"/>
                <a:gd name="T64" fmla="*/ 2147483647 w 1287"/>
                <a:gd name="T65" fmla="*/ 2147483647 h 2521"/>
                <a:gd name="T66" fmla="*/ 2147483647 w 1287"/>
                <a:gd name="T67" fmla="*/ 2147483647 h 2521"/>
                <a:gd name="T68" fmla="*/ 2147483647 w 1287"/>
                <a:gd name="T69" fmla="*/ 2147483647 h 2521"/>
                <a:gd name="T70" fmla="*/ 0 w 1287"/>
                <a:gd name="T71" fmla="*/ 2147483647 h 2521"/>
                <a:gd name="T72" fmla="*/ 0 w 1287"/>
                <a:gd name="T73" fmla="*/ 2147483647 h 2521"/>
                <a:gd name="T74" fmla="*/ 0 w 1287"/>
                <a:gd name="T75" fmla="*/ 0 h 25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7"/>
                <a:gd name="T115" fmla="*/ 0 h 2521"/>
                <a:gd name="T116" fmla="*/ 1287 w 1287"/>
                <a:gd name="T117" fmla="*/ 2521 h 25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7" h="2521">
                  <a:moveTo>
                    <a:pt x="0" y="0"/>
                  </a:moveTo>
                  <a:lnTo>
                    <a:pt x="11" y="73"/>
                  </a:lnTo>
                  <a:lnTo>
                    <a:pt x="53" y="146"/>
                  </a:lnTo>
                  <a:lnTo>
                    <a:pt x="115" y="209"/>
                  </a:lnTo>
                  <a:lnTo>
                    <a:pt x="189" y="261"/>
                  </a:lnTo>
                  <a:lnTo>
                    <a:pt x="283" y="303"/>
                  </a:lnTo>
                  <a:lnTo>
                    <a:pt x="398" y="335"/>
                  </a:lnTo>
                  <a:lnTo>
                    <a:pt x="513" y="356"/>
                  </a:lnTo>
                  <a:lnTo>
                    <a:pt x="649" y="366"/>
                  </a:lnTo>
                  <a:lnTo>
                    <a:pt x="774" y="356"/>
                  </a:lnTo>
                  <a:lnTo>
                    <a:pt x="889" y="335"/>
                  </a:lnTo>
                  <a:lnTo>
                    <a:pt x="1005" y="303"/>
                  </a:lnTo>
                  <a:lnTo>
                    <a:pt x="1099" y="261"/>
                  </a:lnTo>
                  <a:lnTo>
                    <a:pt x="1182" y="209"/>
                  </a:lnTo>
                  <a:lnTo>
                    <a:pt x="1235" y="146"/>
                  </a:lnTo>
                  <a:lnTo>
                    <a:pt x="1277" y="73"/>
                  </a:lnTo>
                  <a:lnTo>
                    <a:pt x="1287" y="0"/>
                  </a:lnTo>
                  <a:lnTo>
                    <a:pt x="1287" y="2165"/>
                  </a:lnTo>
                  <a:lnTo>
                    <a:pt x="1277" y="2238"/>
                  </a:lnTo>
                  <a:lnTo>
                    <a:pt x="1235" y="2301"/>
                  </a:lnTo>
                  <a:lnTo>
                    <a:pt x="1182" y="2364"/>
                  </a:lnTo>
                  <a:lnTo>
                    <a:pt x="1099" y="2416"/>
                  </a:lnTo>
                  <a:lnTo>
                    <a:pt x="1005" y="2458"/>
                  </a:lnTo>
                  <a:lnTo>
                    <a:pt x="889" y="2489"/>
                  </a:lnTo>
                  <a:lnTo>
                    <a:pt x="774" y="2510"/>
                  </a:lnTo>
                  <a:lnTo>
                    <a:pt x="649" y="2521"/>
                  </a:lnTo>
                  <a:lnTo>
                    <a:pt x="513" y="2510"/>
                  </a:lnTo>
                  <a:lnTo>
                    <a:pt x="398" y="2489"/>
                  </a:lnTo>
                  <a:lnTo>
                    <a:pt x="283" y="2458"/>
                  </a:lnTo>
                  <a:lnTo>
                    <a:pt x="189" y="2416"/>
                  </a:lnTo>
                  <a:lnTo>
                    <a:pt x="115" y="2364"/>
                  </a:lnTo>
                  <a:lnTo>
                    <a:pt x="53" y="2301"/>
                  </a:lnTo>
                  <a:lnTo>
                    <a:pt x="11" y="2238"/>
                  </a:lnTo>
                  <a:lnTo>
                    <a:pt x="0" y="2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Freeform 19"/>
            <p:cNvSpPr>
              <a:spLocks/>
            </p:cNvSpPr>
            <p:nvPr/>
          </p:nvSpPr>
          <p:spPr bwMode="auto">
            <a:xfrm>
              <a:off x="4739071" y="3991208"/>
              <a:ext cx="1084935" cy="442222"/>
            </a:xfrm>
            <a:custGeom>
              <a:avLst/>
              <a:gdLst>
                <a:gd name="T0" fmla="*/ 0 w 1287"/>
                <a:gd name="T1" fmla="*/ 2147483647 h 722"/>
                <a:gd name="T2" fmla="*/ 2147483647 w 1287"/>
                <a:gd name="T3" fmla="*/ 2147483647 h 722"/>
                <a:gd name="T4" fmla="*/ 2147483647 w 1287"/>
                <a:gd name="T5" fmla="*/ 2147483647 h 722"/>
                <a:gd name="T6" fmla="*/ 2147483647 w 1287"/>
                <a:gd name="T7" fmla="*/ 2147483647 h 722"/>
                <a:gd name="T8" fmla="*/ 2147483647 w 1287"/>
                <a:gd name="T9" fmla="*/ 2147483647 h 722"/>
                <a:gd name="T10" fmla="*/ 2147483647 w 1287"/>
                <a:gd name="T11" fmla="*/ 2147483647 h 722"/>
                <a:gd name="T12" fmla="*/ 2147483647 w 1287"/>
                <a:gd name="T13" fmla="*/ 2147483647 h 722"/>
                <a:gd name="T14" fmla="*/ 2147483647 w 1287"/>
                <a:gd name="T15" fmla="*/ 2147483647 h 722"/>
                <a:gd name="T16" fmla="*/ 2147483647 w 1287"/>
                <a:gd name="T17" fmla="*/ 0 h 722"/>
                <a:gd name="T18" fmla="*/ 2147483647 w 1287"/>
                <a:gd name="T19" fmla="*/ 2147483647 h 722"/>
                <a:gd name="T20" fmla="*/ 2147483647 w 1287"/>
                <a:gd name="T21" fmla="*/ 2147483647 h 722"/>
                <a:gd name="T22" fmla="*/ 2147483647 w 1287"/>
                <a:gd name="T23" fmla="*/ 2147483647 h 722"/>
                <a:gd name="T24" fmla="*/ 2147483647 w 1287"/>
                <a:gd name="T25" fmla="*/ 2147483647 h 722"/>
                <a:gd name="T26" fmla="*/ 2147483647 w 1287"/>
                <a:gd name="T27" fmla="*/ 2147483647 h 722"/>
                <a:gd name="T28" fmla="*/ 2147483647 w 1287"/>
                <a:gd name="T29" fmla="*/ 2147483647 h 722"/>
                <a:gd name="T30" fmla="*/ 2147483647 w 1287"/>
                <a:gd name="T31" fmla="*/ 2147483647 h 722"/>
                <a:gd name="T32" fmla="*/ 2147483647 w 1287"/>
                <a:gd name="T33" fmla="*/ 2147483647 h 722"/>
                <a:gd name="T34" fmla="*/ 2147483647 w 1287"/>
                <a:gd name="T35" fmla="*/ 2147483647 h 722"/>
                <a:gd name="T36" fmla="*/ 2147483647 w 1287"/>
                <a:gd name="T37" fmla="*/ 2147483647 h 722"/>
                <a:gd name="T38" fmla="*/ 2147483647 w 1287"/>
                <a:gd name="T39" fmla="*/ 2147483647 h 722"/>
                <a:gd name="T40" fmla="*/ 2147483647 w 1287"/>
                <a:gd name="T41" fmla="*/ 2147483647 h 722"/>
                <a:gd name="T42" fmla="*/ 2147483647 w 1287"/>
                <a:gd name="T43" fmla="*/ 2147483647 h 722"/>
                <a:gd name="T44" fmla="*/ 2147483647 w 1287"/>
                <a:gd name="T45" fmla="*/ 2147483647 h 722"/>
                <a:gd name="T46" fmla="*/ 2147483647 w 1287"/>
                <a:gd name="T47" fmla="*/ 2147483647 h 722"/>
                <a:gd name="T48" fmla="*/ 2147483647 w 1287"/>
                <a:gd name="T49" fmla="*/ 2147483647 h 722"/>
                <a:gd name="T50" fmla="*/ 2147483647 w 1287"/>
                <a:gd name="T51" fmla="*/ 2147483647 h 722"/>
                <a:gd name="T52" fmla="*/ 2147483647 w 1287"/>
                <a:gd name="T53" fmla="*/ 2147483647 h 722"/>
                <a:gd name="T54" fmla="*/ 2147483647 w 1287"/>
                <a:gd name="T55" fmla="*/ 2147483647 h 722"/>
                <a:gd name="T56" fmla="*/ 2147483647 w 1287"/>
                <a:gd name="T57" fmla="*/ 2147483647 h 722"/>
                <a:gd name="T58" fmla="*/ 2147483647 w 1287"/>
                <a:gd name="T59" fmla="*/ 2147483647 h 722"/>
                <a:gd name="T60" fmla="*/ 2147483647 w 1287"/>
                <a:gd name="T61" fmla="*/ 2147483647 h 722"/>
                <a:gd name="T62" fmla="*/ 2147483647 w 1287"/>
                <a:gd name="T63" fmla="*/ 2147483647 h 722"/>
                <a:gd name="T64" fmla="*/ 2147483647 w 1287"/>
                <a:gd name="T65" fmla="*/ 2147483647 h 722"/>
                <a:gd name="T66" fmla="*/ 2147483647 w 1287"/>
                <a:gd name="T67" fmla="*/ 2147483647 h 722"/>
                <a:gd name="T68" fmla="*/ 0 w 1287"/>
                <a:gd name="T69" fmla="*/ 2147483647 h 722"/>
                <a:gd name="T70" fmla="*/ 0 w 1287"/>
                <a:gd name="T71" fmla="*/ 2147483647 h 722"/>
                <a:gd name="T72" fmla="*/ 0 w 1287"/>
                <a:gd name="T73" fmla="*/ 2147483647 h 7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87"/>
                <a:gd name="T112" fmla="*/ 0 h 722"/>
                <a:gd name="T113" fmla="*/ 1287 w 1287"/>
                <a:gd name="T114" fmla="*/ 722 h 7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87" h="722">
                  <a:moveTo>
                    <a:pt x="0" y="356"/>
                  </a:moveTo>
                  <a:lnTo>
                    <a:pt x="11" y="283"/>
                  </a:lnTo>
                  <a:lnTo>
                    <a:pt x="53" y="220"/>
                  </a:lnTo>
                  <a:lnTo>
                    <a:pt x="115" y="157"/>
                  </a:lnTo>
                  <a:lnTo>
                    <a:pt x="189" y="105"/>
                  </a:lnTo>
                  <a:lnTo>
                    <a:pt x="283" y="63"/>
                  </a:lnTo>
                  <a:lnTo>
                    <a:pt x="398" y="32"/>
                  </a:lnTo>
                  <a:lnTo>
                    <a:pt x="513" y="11"/>
                  </a:lnTo>
                  <a:lnTo>
                    <a:pt x="649" y="0"/>
                  </a:lnTo>
                  <a:lnTo>
                    <a:pt x="774" y="11"/>
                  </a:lnTo>
                  <a:lnTo>
                    <a:pt x="889" y="32"/>
                  </a:lnTo>
                  <a:lnTo>
                    <a:pt x="1005" y="63"/>
                  </a:lnTo>
                  <a:lnTo>
                    <a:pt x="1099" y="105"/>
                  </a:lnTo>
                  <a:lnTo>
                    <a:pt x="1182" y="157"/>
                  </a:lnTo>
                  <a:lnTo>
                    <a:pt x="1235" y="220"/>
                  </a:lnTo>
                  <a:lnTo>
                    <a:pt x="1277" y="283"/>
                  </a:lnTo>
                  <a:lnTo>
                    <a:pt x="1287" y="356"/>
                  </a:lnTo>
                  <a:lnTo>
                    <a:pt x="1277" y="429"/>
                  </a:lnTo>
                  <a:lnTo>
                    <a:pt x="1235" y="502"/>
                  </a:lnTo>
                  <a:lnTo>
                    <a:pt x="1182" y="565"/>
                  </a:lnTo>
                  <a:lnTo>
                    <a:pt x="1099" y="617"/>
                  </a:lnTo>
                  <a:lnTo>
                    <a:pt x="1005" y="659"/>
                  </a:lnTo>
                  <a:lnTo>
                    <a:pt x="889" y="691"/>
                  </a:lnTo>
                  <a:lnTo>
                    <a:pt x="774" y="712"/>
                  </a:lnTo>
                  <a:lnTo>
                    <a:pt x="649" y="722"/>
                  </a:lnTo>
                  <a:lnTo>
                    <a:pt x="513" y="712"/>
                  </a:lnTo>
                  <a:lnTo>
                    <a:pt x="398" y="691"/>
                  </a:lnTo>
                  <a:lnTo>
                    <a:pt x="283" y="659"/>
                  </a:lnTo>
                  <a:lnTo>
                    <a:pt x="189" y="617"/>
                  </a:lnTo>
                  <a:lnTo>
                    <a:pt x="115" y="565"/>
                  </a:lnTo>
                  <a:lnTo>
                    <a:pt x="53" y="502"/>
                  </a:lnTo>
                  <a:lnTo>
                    <a:pt x="11" y="429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20"/>
            <p:cNvSpPr>
              <a:spLocks/>
            </p:cNvSpPr>
            <p:nvPr/>
          </p:nvSpPr>
          <p:spPr bwMode="auto">
            <a:xfrm>
              <a:off x="4739071" y="3992155"/>
              <a:ext cx="1094208" cy="1768277"/>
            </a:xfrm>
            <a:custGeom>
              <a:avLst/>
              <a:gdLst>
                <a:gd name="T0" fmla="*/ 2147483647 w 1298"/>
                <a:gd name="T1" fmla="*/ 2147483647 h 2887"/>
                <a:gd name="T2" fmla="*/ 2147483647 w 1298"/>
                <a:gd name="T3" fmla="*/ 2147483647 h 2887"/>
                <a:gd name="T4" fmla="*/ 2147483647 w 1298"/>
                <a:gd name="T5" fmla="*/ 2147483647 h 2887"/>
                <a:gd name="T6" fmla="*/ 2147483647 w 1298"/>
                <a:gd name="T7" fmla="*/ 2147483647 h 2887"/>
                <a:gd name="T8" fmla="*/ 2147483647 w 1298"/>
                <a:gd name="T9" fmla="*/ 2147483647 h 2887"/>
                <a:gd name="T10" fmla="*/ 2147483647 w 1298"/>
                <a:gd name="T11" fmla="*/ 2147483647 h 2887"/>
                <a:gd name="T12" fmla="*/ 2147483647 w 1298"/>
                <a:gd name="T13" fmla="*/ 2147483647 h 2887"/>
                <a:gd name="T14" fmla="*/ 0 w 1298"/>
                <a:gd name="T15" fmla="*/ 2147483647 h 2887"/>
                <a:gd name="T16" fmla="*/ 0 w 1298"/>
                <a:gd name="T17" fmla="*/ 2147483647 h 2887"/>
                <a:gd name="T18" fmla="*/ 2147483647 w 1298"/>
                <a:gd name="T19" fmla="*/ 2147483647 h 2887"/>
                <a:gd name="T20" fmla="*/ 2147483647 w 1298"/>
                <a:gd name="T21" fmla="*/ 2147483647 h 2887"/>
                <a:gd name="T22" fmla="*/ 2147483647 w 1298"/>
                <a:gd name="T23" fmla="*/ 2147483647 h 2887"/>
                <a:gd name="T24" fmla="*/ 2147483647 w 1298"/>
                <a:gd name="T25" fmla="*/ 0 h 2887"/>
                <a:gd name="T26" fmla="*/ 2147483647 w 1298"/>
                <a:gd name="T27" fmla="*/ 2147483647 h 2887"/>
                <a:gd name="T28" fmla="*/ 2147483647 w 1298"/>
                <a:gd name="T29" fmla="*/ 2147483647 h 2887"/>
                <a:gd name="T30" fmla="*/ 2147483647 w 1298"/>
                <a:gd name="T31" fmla="*/ 2147483647 h 2887"/>
                <a:gd name="T32" fmla="*/ 2147483647 w 1298"/>
                <a:gd name="T33" fmla="*/ 2147483647 h 2887"/>
                <a:gd name="T34" fmla="*/ 2147483647 w 1298"/>
                <a:gd name="T35" fmla="*/ 2147483647 h 2887"/>
                <a:gd name="T36" fmla="*/ 2147483647 w 1298"/>
                <a:gd name="T37" fmla="*/ 2147483647 h 2887"/>
                <a:gd name="T38" fmla="*/ 2147483647 w 1298"/>
                <a:gd name="T39" fmla="*/ 2147483647 h 2887"/>
                <a:gd name="T40" fmla="*/ 2147483647 w 1298"/>
                <a:gd name="T41" fmla="*/ 2147483647 h 2887"/>
                <a:gd name="T42" fmla="*/ 2147483647 w 1298"/>
                <a:gd name="T43" fmla="*/ 2147483647 h 2887"/>
                <a:gd name="T44" fmla="*/ 2147483647 w 1298"/>
                <a:gd name="T45" fmla="*/ 2147483647 h 2887"/>
                <a:gd name="T46" fmla="*/ 2147483647 w 1298"/>
                <a:gd name="T47" fmla="*/ 2147483647 h 2887"/>
                <a:gd name="T48" fmla="*/ 2147483647 w 1298"/>
                <a:gd name="T49" fmla="*/ 2147483647 h 2887"/>
                <a:gd name="T50" fmla="*/ 0 w 1298"/>
                <a:gd name="T51" fmla="*/ 2147483647 h 2887"/>
                <a:gd name="T52" fmla="*/ 2147483647 w 1298"/>
                <a:gd name="T53" fmla="*/ 2147483647 h 2887"/>
                <a:gd name="T54" fmla="*/ 2147483647 w 1298"/>
                <a:gd name="T55" fmla="*/ 2147483647 h 2887"/>
                <a:gd name="T56" fmla="*/ 2147483647 w 1298"/>
                <a:gd name="T57" fmla="*/ 2147483647 h 2887"/>
                <a:gd name="T58" fmla="*/ 2147483647 w 1298"/>
                <a:gd name="T59" fmla="*/ 2147483647 h 2887"/>
                <a:gd name="T60" fmla="*/ 2147483647 w 1298"/>
                <a:gd name="T61" fmla="*/ 2147483647 h 2887"/>
                <a:gd name="T62" fmla="*/ 2147483647 w 1298"/>
                <a:gd name="T63" fmla="*/ 2147483647 h 2887"/>
                <a:gd name="T64" fmla="*/ 2147483647 w 1298"/>
                <a:gd name="T65" fmla="*/ 2147483647 h 2887"/>
                <a:gd name="T66" fmla="*/ 2147483647 w 1298"/>
                <a:gd name="T67" fmla="*/ 2147483647 h 2887"/>
                <a:gd name="T68" fmla="*/ 2147483647 w 1298"/>
                <a:gd name="T69" fmla="*/ 2147483647 h 2887"/>
                <a:gd name="T70" fmla="*/ 2147483647 w 1298"/>
                <a:gd name="T71" fmla="*/ 2147483647 h 2887"/>
                <a:gd name="T72" fmla="*/ 2147483647 w 1298"/>
                <a:gd name="T73" fmla="*/ 2147483647 h 2887"/>
                <a:gd name="T74" fmla="*/ 2147483647 w 1298"/>
                <a:gd name="T75" fmla="*/ 2147483647 h 2887"/>
                <a:gd name="T76" fmla="*/ 2147483647 w 1298"/>
                <a:gd name="T77" fmla="*/ 2147483647 h 2887"/>
                <a:gd name="T78" fmla="*/ 2147483647 w 1298"/>
                <a:gd name="T79" fmla="*/ 2147483647 h 2887"/>
                <a:gd name="T80" fmla="*/ 2147483647 w 1298"/>
                <a:gd name="T81" fmla="*/ 2147483647 h 2887"/>
                <a:gd name="T82" fmla="*/ 2147483647 w 1298"/>
                <a:gd name="T83" fmla="*/ 2147483647 h 2887"/>
                <a:gd name="T84" fmla="*/ 2147483647 w 1298"/>
                <a:gd name="T85" fmla="*/ 2147483647 h 2887"/>
                <a:gd name="T86" fmla="*/ 2147483647 w 1298"/>
                <a:gd name="T87" fmla="*/ 2147483647 h 2887"/>
                <a:gd name="T88" fmla="*/ 2147483647 w 1298"/>
                <a:gd name="T89" fmla="*/ 2147483647 h 2887"/>
                <a:gd name="T90" fmla="*/ 2147483647 w 1298"/>
                <a:gd name="T91" fmla="*/ 2147483647 h 2887"/>
                <a:gd name="T92" fmla="*/ 2147483647 w 1298"/>
                <a:gd name="T93" fmla="*/ 2147483647 h 2887"/>
                <a:gd name="T94" fmla="*/ 2147483647 w 1298"/>
                <a:gd name="T95" fmla="*/ 2147483647 h 2887"/>
                <a:gd name="T96" fmla="*/ 2147483647 w 1298"/>
                <a:gd name="T97" fmla="*/ 2147483647 h 2887"/>
                <a:gd name="T98" fmla="*/ 2147483647 w 1298"/>
                <a:gd name="T99" fmla="*/ 2147483647 h 2887"/>
                <a:gd name="T100" fmla="*/ 2147483647 w 1298"/>
                <a:gd name="T101" fmla="*/ 2147483647 h 2887"/>
                <a:gd name="T102" fmla="*/ 2147483647 w 1298"/>
                <a:gd name="T103" fmla="*/ 2147483647 h 28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98"/>
                <a:gd name="T157" fmla="*/ 0 h 2887"/>
                <a:gd name="T158" fmla="*/ 1298 w 1298"/>
                <a:gd name="T159" fmla="*/ 2887 h 28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98" h="2887">
                  <a:moveTo>
                    <a:pt x="1298" y="356"/>
                  </a:moveTo>
                  <a:lnTo>
                    <a:pt x="1287" y="398"/>
                  </a:lnTo>
                  <a:lnTo>
                    <a:pt x="1277" y="440"/>
                  </a:lnTo>
                  <a:lnTo>
                    <a:pt x="1266" y="471"/>
                  </a:lnTo>
                  <a:lnTo>
                    <a:pt x="1245" y="502"/>
                  </a:lnTo>
                  <a:lnTo>
                    <a:pt x="1214" y="534"/>
                  </a:lnTo>
                  <a:lnTo>
                    <a:pt x="1182" y="565"/>
                  </a:lnTo>
                  <a:lnTo>
                    <a:pt x="1141" y="597"/>
                  </a:lnTo>
                  <a:lnTo>
                    <a:pt x="1099" y="617"/>
                  </a:lnTo>
                  <a:lnTo>
                    <a:pt x="1057" y="638"/>
                  </a:lnTo>
                  <a:lnTo>
                    <a:pt x="1005" y="659"/>
                  </a:lnTo>
                  <a:lnTo>
                    <a:pt x="900" y="701"/>
                  </a:lnTo>
                  <a:lnTo>
                    <a:pt x="774" y="722"/>
                  </a:lnTo>
                  <a:lnTo>
                    <a:pt x="649" y="722"/>
                  </a:lnTo>
                  <a:lnTo>
                    <a:pt x="513" y="722"/>
                  </a:lnTo>
                  <a:lnTo>
                    <a:pt x="398" y="701"/>
                  </a:lnTo>
                  <a:lnTo>
                    <a:pt x="283" y="659"/>
                  </a:lnTo>
                  <a:lnTo>
                    <a:pt x="230" y="638"/>
                  </a:lnTo>
                  <a:lnTo>
                    <a:pt x="189" y="617"/>
                  </a:lnTo>
                  <a:lnTo>
                    <a:pt x="147" y="597"/>
                  </a:lnTo>
                  <a:lnTo>
                    <a:pt x="105" y="565"/>
                  </a:lnTo>
                  <a:lnTo>
                    <a:pt x="73" y="534"/>
                  </a:lnTo>
                  <a:lnTo>
                    <a:pt x="42" y="502"/>
                  </a:lnTo>
                  <a:lnTo>
                    <a:pt x="21" y="471"/>
                  </a:lnTo>
                  <a:lnTo>
                    <a:pt x="11" y="440"/>
                  </a:lnTo>
                  <a:lnTo>
                    <a:pt x="0" y="398"/>
                  </a:lnTo>
                  <a:lnTo>
                    <a:pt x="0" y="356"/>
                  </a:lnTo>
                  <a:lnTo>
                    <a:pt x="0" y="325"/>
                  </a:lnTo>
                  <a:lnTo>
                    <a:pt x="11" y="283"/>
                  </a:lnTo>
                  <a:lnTo>
                    <a:pt x="21" y="251"/>
                  </a:lnTo>
                  <a:lnTo>
                    <a:pt x="42" y="220"/>
                  </a:lnTo>
                  <a:lnTo>
                    <a:pt x="73" y="189"/>
                  </a:lnTo>
                  <a:lnTo>
                    <a:pt x="105" y="157"/>
                  </a:lnTo>
                  <a:lnTo>
                    <a:pt x="147" y="126"/>
                  </a:lnTo>
                  <a:lnTo>
                    <a:pt x="189" y="105"/>
                  </a:lnTo>
                  <a:lnTo>
                    <a:pt x="230" y="74"/>
                  </a:lnTo>
                  <a:lnTo>
                    <a:pt x="283" y="53"/>
                  </a:lnTo>
                  <a:lnTo>
                    <a:pt x="387" y="21"/>
                  </a:lnTo>
                  <a:lnTo>
                    <a:pt x="513" y="0"/>
                  </a:lnTo>
                  <a:lnTo>
                    <a:pt x="649" y="0"/>
                  </a:lnTo>
                  <a:lnTo>
                    <a:pt x="774" y="0"/>
                  </a:lnTo>
                  <a:lnTo>
                    <a:pt x="900" y="21"/>
                  </a:lnTo>
                  <a:lnTo>
                    <a:pt x="1005" y="53"/>
                  </a:lnTo>
                  <a:lnTo>
                    <a:pt x="1057" y="74"/>
                  </a:lnTo>
                  <a:lnTo>
                    <a:pt x="1099" y="105"/>
                  </a:lnTo>
                  <a:lnTo>
                    <a:pt x="1141" y="126"/>
                  </a:lnTo>
                  <a:lnTo>
                    <a:pt x="1182" y="157"/>
                  </a:lnTo>
                  <a:lnTo>
                    <a:pt x="1214" y="189"/>
                  </a:lnTo>
                  <a:lnTo>
                    <a:pt x="1245" y="220"/>
                  </a:lnTo>
                  <a:lnTo>
                    <a:pt x="1266" y="251"/>
                  </a:lnTo>
                  <a:lnTo>
                    <a:pt x="1277" y="283"/>
                  </a:lnTo>
                  <a:lnTo>
                    <a:pt x="1287" y="325"/>
                  </a:lnTo>
                  <a:lnTo>
                    <a:pt x="1298" y="356"/>
                  </a:lnTo>
                  <a:lnTo>
                    <a:pt x="1298" y="2521"/>
                  </a:lnTo>
                  <a:lnTo>
                    <a:pt x="1287" y="2552"/>
                  </a:lnTo>
                  <a:lnTo>
                    <a:pt x="1277" y="2594"/>
                  </a:lnTo>
                  <a:lnTo>
                    <a:pt x="1266" y="2626"/>
                  </a:lnTo>
                  <a:lnTo>
                    <a:pt x="1245" y="2657"/>
                  </a:lnTo>
                  <a:lnTo>
                    <a:pt x="1214" y="2688"/>
                  </a:lnTo>
                  <a:lnTo>
                    <a:pt x="1182" y="2720"/>
                  </a:lnTo>
                  <a:lnTo>
                    <a:pt x="1141" y="2751"/>
                  </a:lnTo>
                  <a:lnTo>
                    <a:pt x="1099" y="2772"/>
                  </a:lnTo>
                  <a:lnTo>
                    <a:pt x="1057" y="2803"/>
                  </a:lnTo>
                  <a:lnTo>
                    <a:pt x="1005" y="2824"/>
                  </a:lnTo>
                  <a:lnTo>
                    <a:pt x="900" y="2856"/>
                  </a:lnTo>
                  <a:lnTo>
                    <a:pt x="774" y="2877"/>
                  </a:lnTo>
                  <a:lnTo>
                    <a:pt x="649" y="2887"/>
                  </a:lnTo>
                  <a:lnTo>
                    <a:pt x="513" y="2877"/>
                  </a:lnTo>
                  <a:lnTo>
                    <a:pt x="398" y="2856"/>
                  </a:lnTo>
                  <a:lnTo>
                    <a:pt x="283" y="2824"/>
                  </a:lnTo>
                  <a:lnTo>
                    <a:pt x="230" y="2803"/>
                  </a:lnTo>
                  <a:lnTo>
                    <a:pt x="189" y="2772"/>
                  </a:lnTo>
                  <a:lnTo>
                    <a:pt x="147" y="2751"/>
                  </a:lnTo>
                  <a:lnTo>
                    <a:pt x="105" y="2720"/>
                  </a:lnTo>
                  <a:lnTo>
                    <a:pt x="73" y="2688"/>
                  </a:lnTo>
                  <a:lnTo>
                    <a:pt x="42" y="2657"/>
                  </a:lnTo>
                  <a:lnTo>
                    <a:pt x="21" y="2626"/>
                  </a:lnTo>
                  <a:lnTo>
                    <a:pt x="11" y="2594"/>
                  </a:lnTo>
                  <a:lnTo>
                    <a:pt x="0" y="2552"/>
                  </a:lnTo>
                  <a:lnTo>
                    <a:pt x="0" y="2521"/>
                  </a:lnTo>
                  <a:lnTo>
                    <a:pt x="0" y="356"/>
                  </a:lnTo>
                  <a:lnTo>
                    <a:pt x="11" y="356"/>
                  </a:lnTo>
                  <a:lnTo>
                    <a:pt x="11" y="2521"/>
                  </a:lnTo>
                  <a:lnTo>
                    <a:pt x="11" y="2552"/>
                  </a:lnTo>
                  <a:lnTo>
                    <a:pt x="21" y="2594"/>
                  </a:lnTo>
                  <a:lnTo>
                    <a:pt x="21" y="2584"/>
                  </a:lnTo>
                  <a:lnTo>
                    <a:pt x="32" y="2626"/>
                  </a:lnTo>
                  <a:lnTo>
                    <a:pt x="53" y="2657"/>
                  </a:lnTo>
                  <a:lnTo>
                    <a:pt x="84" y="2688"/>
                  </a:lnTo>
                  <a:lnTo>
                    <a:pt x="115" y="2720"/>
                  </a:lnTo>
                  <a:lnTo>
                    <a:pt x="147" y="2741"/>
                  </a:lnTo>
                  <a:lnTo>
                    <a:pt x="189" y="2772"/>
                  </a:lnTo>
                  <a:lnTo>
                    <a:pt x="241" y="2793"/>
                  </a:lnTo>
                  <a:lnTo>
                    <a:pt x="283" y="2814"/>
                  </a:lnTo>
                  <a:lnTo>
                    <a:pt x="398" y="2845"/>
                  </a:lnTo>
                  <a:lnTo>
                    <a:pt x="513" y="2866"/>
                  </a:lnTo>
                  <a:lnTo>
                    <a:pt x="649" y="2877"/>
                  </a:lnTo>
                  <a:lnTo>
                    <a:pt x="774" y="2866"/>
                  </a:lnTo>
                  <a:lnTo>
                    <a:pt x="889" y="2845"/>
                  </a:lnTo>
                  <a:lnTo>
                    <a:pt x="1005" y="2814"/>
                  </a:lnTo>
                  <a:lnTo>
                    <a:pt x="1046" y="2793"/>
                  </a:lnTo>
                  <a:lnTo>
                    <a:pt x="1099" y="2772"/>
                  </a:lnTo>
                  <a:lnTo>
                    <a:pt x="1141" y="2741"/>
                  </a:lnTo>
                  <a:lnTo>
                    <a:pt x="1172" y="2720"/>
                  </a:lnTo>
                  <a:lnTo>
                    <a:pt x="1203" y="2688"/>
                  </a:lnTo>
                  <a:lnTo>
                    <a:pt x="1235" y="2657"/>
                  </a:lnTo>
                  <a:lnTo>
                    <a:pt x="1256" y="2626"/>
                  </a:lnTo>
                  <a:lnTo>
                    <a:pt x="1266" y="2584"/>
                  </a:lnTo>
                  <a:lnTo>
                    <a:pt x="1266" y="2594"/>
                  </a:lnTo>
                  <a:lnTo>
                    <a:pt x="1277" y="2552"/>
                  </a:lnTo>
                  <a:lnTo>
                    <a:pt x="1287" y="2521"/>
                  </a:lnTo>
                  <a:lnTo>
                    <a:pt x="1287" y="356"/>
                  </a:lnTo>
                  <a:lnTo>
                    <a:pt x="1277" y="325"/>
                  </a:lnTo>
                  <a:lnTo>
                    <a:pt x="1266" y="293"/>
                  </a:lnTo>
                  <a:lnTo>
                    <a:pt x="1256" y="251"/>
                  </a:lnTo>
                  <a:lnTo>
                    <a:pt x="1256" y="262"/>
                  </a:lnTo>
                  <a:lnTo>
                    <a:pt x="1235" y="220"/>
                  </a:lnTo>
                  <a:lnTo>
                    <a:pt x="1203" y="189"/>
                  </a:lnTo>
                  <a:lnTo>
                    <a:pt x="1172" y="168"/>
                  </a:lnTo>
                  <a:lnTo>
                    <a:pt x="1141" y="136"/>
                  </a:lnTo>
                  <a:lnTo>
                    <a:pt x="1099" y="115"/>
                  </a:lnTo>
                  <a:lnTo>
                    <a:pt x="1046" y="84"/>
                  </a:lnTo>
                  <a:lnTo>
                    <a:pt x="1005" y="63"/>
                  </a:lnTo>
                  <a:lnTo>
                    <a:pt x="889" y="32"/>
                  </a:lnTo>
                  <a:lnTo>
                    <a:pt x="774" y="11"/>
                  </a:lnTo>
                  <a:lnTo>
                    <a:pt x="649" y="11"/>
                  </a:lnTo>
                  <a:lnTo>
                    <a:pt x="513" y="11"/>
                  </a:lnTo>
                  <a:lnTo>
                    <a:pt x="398" y="32"/>
                  </a:lnTo>
                  <a:lnTo>
                    <a:pt x="283" y="63"/>
                  </a:lnTo>
                  <a:lnTo>
                    <a:pt x="241" y="84"/>
                  </a:lnTo>
                  <a:lnTo>
                    <a:pt x="189" y="115"/>
                  </a:lnTo>
                  <a:lnTo>
                    <a:pt x="147" y="136"/>
                  </a:lnTo>
                  <a:lnTo>
                    <a:pt x="115" y="168"/>
                  </a:lnTo>
                  <a:lnTo>
                    <a:pt x="84" y="189"/>
                  </a:lnTo>
                  <a:lnTo>
                    <a:pt x="53" y="220"/>
                  </a:lnTo>
                  <a:lnTo>
                    <a:pt x="32" y="262"/>
                  </a:lnTo>
                  <a:lnTo>
                    <a:pt x="32" y="251"/>
                  </a:lnTo>
                  <a:lnTo>
                    <a:pt x="21" y="293"/>
                  </a:lnTo>
                  <a:lnTo>
                    <a:pt x="11" y="325"/>
                  </a:lnTo>
                  <a:lnTo>
                    <a:pt x="11" y="356"/>
                  </a:lnTo>
                  <a:lnTo>
                    <a:pt x="11" y="398"/>
                  </a:lnTo>
                  <a:lnTo>
                    <a:pt x="21" y="429"/>
                  </a:lnTo>
                  <a:lnTo>
                    <a:pt x="32" y="461"/>
                  </a:lnTo>
                  <a:lnTo>
                    <a:pt x="53" y="492"/>
                  </a:lnTo>
                  <a:lnTo>
                    <a:pt x="84" y="523"/>
                  </a:lnTo>
                  <a:lnTo>
                    <a:pt x="115" y="555"/>
                  </a:lnTo>
                  <a:lnTo>
                    <a:pt x="147" y="586"/>
                  </a:lnTo>
                  <a:lnTo>
                    <a:pt x="189" y="607"/>
                  </a:lnTo>
                  <a:lnTo>
                    <a:pt x="241" y="628"/>
                  </a:lnTo>
                  <a:lnTo>
                    <a:pt x="283" y="649"/>
                  </a:lnTo>
                  <a:lnTo>
                    <a:pt x="398" y="691"/>
                  </a:lnTo>
                  <a:lnTo>
                    <a:pt x="513" y="712"/>
                  </a:lnTo>
                  <a:lnTo>
                    <a:pt x="649" y="712"/>
                  </a:lnTo>
                  <a:lnTo>
                    <a:pt x="774" y="712"/>
                  </a:lnTo>
                  <a:lnTo>
                    <a:pt x="889" y="691"/>
                  </a:lnTo>
                  <a:lnTo>
                    <a:pt x="1005" y="649"/>
                  </a:lnTo>
                  <a:lnTo>
                    <a:pt x="1046" y="628"/>
                  </a:lnTo>
                  <a:lnTo>
                    <a:pt x="1099" y="607"/>
                  </a:lnTo>
                  <a:lnTo>
                    <a:pt x="1141" y="586"/>
                  </a:lnTo>
                  <a:lnTo>
                    <a:pt x="1172" y="555"/>
                  </a:lnTo>
                  <a:lnTo>
                    <a:pt x="1203" y="523"/>
                  </a:lnTo>
                  <a:lnTo>
                    <a:pt x="1235" y="502"/>
                  </a:lnTo>
                  <a:lnTo>
                    <a:pt x="1256" y="461"/>
                  </a:lnTo>
                  <a:lnTo>
                    <a:pt x="1266" y="429"/>
                  </a:lnTo>
                  <a:lnTo>
                    <a:pt x="1277" y="398"/>
                  </a:lnTo>
                  <a:lnTo>
                    <a:pt x="1287" y="356"/>
                  </a:lnTo>
                  <a:lnTo>
                    <a:pt x="1298" y="3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21"/>
            <p:cNvSpPr>
              <a:spLocks/>
            </p:cNvSpPr>
            <p:nvPr/>
          </p:nvSpPr>
          <p:spPr bwMode="auto">
            <a:xfrm>
              <a:off x="5996007" y="4221729"/>
              <a:ext cx="1084935" cy="1544103"/>
            </a:xfrm>
            <a:custGeom>
              <a:avLst/>
              <a:gdLst>
                <a:gd name="T0" fmla="*/ 0 w 1287"/>
                <a:gd name="T1" fmla="*/ 0 h 2521"/>
                <a:gd name="T2" fmla="*/ 2147483647 w 1287"/>
                <a:gd name="T3" fmla="*/ 2147483647 h 2521"/>
                <a:gd name="T4" fmla="*/ 2147483647 w 1287"/>
                <a:gd name="T5" fmla="*/ 2147483647 h 2521"/>
                <a:gd name="T6" fmla="*/ 2147483647 w 1287"/>
                <a:gd name="T7" fmla="*/ 2147483647 h 2521"/>
                <a:gd name="T8" fmla="*/ 2147483647 w 1287"/>
                <a:gd name="T9" fmla="*/ 2147483647 h 2521"/>
                <a:gd name="T10" fmla="*/ 2147483647 w 1287"/>
                <a:gd name="T11" fmla="*/ 2147483647 h 2521"/>
                <a:gd name="T12" fmla="*/ 2147483647 w 1287"/>
                <a:gd name="T13" fmla="*/ 2147483647 h 2521"/>
                <a:gd name="T14" fmla="*/ 2147483647 w 1287"/>
                <a:gd name="T15" fmla="*/ 2147483647 h 2521"/>
                <a:gd name="T16" fmla="*/ 2147483647 w 1287"/>
                <a:gd name="T17" fmla="*/ 2147483647 h 2521"/>
                <a:gd name="T18" fmla="*/ 2147483647 w 1287"/>
                <a:gd name="T19" fmla="*/ 2147483647 h 2521"/>
                <a:gd name="T20" fmla="*/ 2147483647 w 1287"/>
                <a:gd name="T21" fmla="*/ 2147483647 h 2521"/>
                <a:gd name="T22" fmla="*/ 2147483647 w 1287"/>
                <a:gd name="T23" fmla="*/ 2147483647 h 2521"/>
                <a:gd name="T24" fmla="*/ 2147483647 w 1287"/>
                <a:gd name="T25" fmla="*/ 2147483647 h 2521"/>
                <a:gd name="T26" fmla="*/ 2147483647 w 1287"/>
                <a:gd name="T27" fmla="*/ 2147483647 h 2521"/>
                <a:gd name="T28" fmla="*/ 2147483647 w 1287"/>
                <a:gd name="T29" fmla="*/ 2147483647 h 2521"/>
                <a:gd name="T30" fmla="*/ 2147483647 w 1287"/>
                <a:gd name="T31" fmla="*/ 2147483647 h 2521"/>
                <a:gd name="T32" fmla="*/ 2147483647 w 1287"/>
                <a:gd name="T33" fmla="*/ 0 h 2521"/>
                <a:gd name="T34" fmla="*/ 2147483647 w 1287"/>
                <a:gd name="T35" fmla="*/ 0 h 2521"/>
                <a:gd name="T36" fmla="*/ 2147483647 w 1287"/>
                <a:gd name="T37" fmla="*/ 2147483647 h 2521"/>
                <a:gd name="T38" fmla="*/ 2147483647 w 1287"/>
                <a:gd name="T39" fmla="*/ 2147483647 h 2521"/>
                <a:gd name="T40" fmla="*/ 2147483647 w 1287"/>
                <a:gd name="T41" fmla="*/ 2147483647 h 2521"/>
                <a:gd name="T42" fmla="*/ 2147483647 w 1287"/>
                <a:gd name="T43" fmla="*/ 2147483647 h 2521"/>
                <a:gd name="T44" fmla="*/ 2147483647 w 1287"/>
                <a:gd name="T45" fmla="*/ 2147483647 h 2521"/>
                <a:gd name="T46" fmla="*/ 2147483647 w 1287"/>
                <a:gd name="T47" fmla="*/ 2147483647 h 2521"/>
                <a:gd name="T48" fmla="*/ 2147483647 w 1287"/>
                <a:gd name="T49" fmla="*/ 2147483647 h 2521"/>
                <a:gd name="T50" fmla="*/ 2147483647 w 1287"/>
                <a:gd name="T51" fmla="*/ 2147483647 h 2521"/>
                <a:gd name="T52" fmla="*/ 2147483647 w 1287"/>
                <a:gd name="T53" fmla="*/ 2147483647 h 2521"/>
                <a:gd name="T54" fmla="*/ 2147483647 w 1287"/>
                <a:gd name="T55" fmla="*/ 2147483647 h 2521"/>
                <a:gd name="T56" fmla="*/ 2147483647 w 1287"/>
                <a:gd name="T57" fmla="*/ 2147483647 h 2521"/>
                <a:gd name="T58" fmla="*/ 2147483647 w 1287"/>
                <a:gd name="T59" fmla="*/ 2147483647 h 2521"/>
                <a:gd name="T60" fmla="*/ 2147483647 w 1287"/>
                <a:gd name="T61" fmla="*/ 2147483647 h 2521"/>
                <a:gd name="T62" fmla="*/ 2147483647 w 1287"/>
                <a:gd name="T63" fmla="*/ 2147483647 h 2521"/>
                <a:gd name="T64" fmla="*/ 2147483647 w 1287"/>
                <a:gd name="T65" fmla="*/ 2147483647 h 2521"/>
                <a:gd name="T66" fmla="*/ 2147483647 w 1287"/>
                <a:gd name="T67" fmla="*/ 2147483647 h 2521"/>
                <a:gd name="T68" fmla="*/ 2147483647 w 1287"/>
                <a:gd name="T69" fmla="*/ 2147483647 h 2521"/>
                <a:gd name="T70" fmla="*/ 0 w 1287"/>
                <a:gd name="T71" fmla="*/ 2147483647 h 2521"/>
                <a:gd name="T72" fmla="*/ 0 w 1287"/>
                <a:gd name="T73" fmla="*/ 2147483647 h 2521"/>
                <a:gd name="T74" fmla="*/ 0 w 1287"/>
                <a:gd name="T75" fmla="*/ 0 h 25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7"/>
                <a:gd name="T115" fmla="*/ 0 h 2521"/>
                <a:gd name="T116" fmla="*/ 1287 w 1287"/>
                <a:gd name="T117" fmla="*/ 2521 h 25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7" h="2521">
                  <a:moveTo>
                    <a:pt x="0" y="0"/>
                  </a:moveTo>
                  <a:lnTo>
                    <a:pt x="11" y="73"/>
                  </a:lnTo>
                  <a:lnTo>
                    <a:pt x="53" y="146"/>
                  </a:lnTo>
                  <a:lnTo>
                    <a:pt x="116" y="209"/>
                  </a:lnTo>
                  <a:lnTo>
                    <a:pt x="189" y="261"/>
                  </a:lnTo>
                  <a:lnTo>
                    <a:pt x="283" y="303"/>
                  </a:lnTo>
                  <a:lnTo>
                    <a:pt x="398" y="335"/>
                  </a:lnTo>
                  <a:lnTo>
                    <a:pt x="513" y="356"/>
                  </a:lnTo>
                  <a:lnTo>
                    <a:pt x="649" y="366"/>
                  </a:lnTo>
                  <a:lnTo>
                    <a:pt x="775" y="356"/>
                  </a:lnTo>
                  <a:lnTo>
                    <a:pt x="890" y="335"/>
                  </a:lnTo>
                  <a:lnTo>
                    <a:pt x="1005" y="303"/>
                  </a:lnTo>
                  <a:lnTo>
                    <a:pt x="1099" y="261"/>
                  </a:lnTo>
                  <a:lnTo>
                    <a:pt x="1183" y="209"/>
                  </a:lnTo>
                  <a:lnTo>
                    <a:pt x="1235" y="146"/>
                  </a:lnTo>
                  <a:lnTo>
                    <a:pt x="1277" y="73"/>
                  </a:lnTo>
                  <a:lnTo>
                    <a:pt x="1287" y="0"/>
                  </a:lnTo>
                  <a:lnTo>
                    <a:pt x="1287" y="2165"/>
                  </a:lnTo>
                  <a:lnTo>
                    <a:pt x="1277" y="2238"/>
                  </a:lnTo>
                  <a:lnTo>
                    <a:pt x="1235" y="2301"/>
                  </a:lnTo>
                  <a:lnTo>
                    <a:pt x="1183" y="2364"/>
                  </a:lnTo>
                  <a:lnTo>
                    <a:pt x="1099" y="2416"/>
                  </a:lnTo>
                  <a:lnTo>
                    <a:pt x="1005" y="2458"/>
                  </a:lnTo>
                  <a:lnTo>
                    <a:pt x="890" y="2489"/>
                  </a:lnTo>
                  <a:lnTo>
                    <a:pt x="775" y="2510"/>
                  </a:lnTo>
                  <a:lnTo>
                    <a:pt x="649" y="2521"/>
                  </a:lnTo>
                  <a:lnTo>
                    <a:pt x="513" y="2510"/>
                  </a:lnTo>
                  <a:lnTo>
                    <a:pt x="398" y="2489"/>
                  </a:lnTo>
                  <a:lnTo>
                    <a:pt x="283" y="2458"/>
                  </a:lnTo>
                  <a:lnTo>
                    <a:pt x="189" y="2416"/>
                  </a:lnTo>
                  <a:lnTo>
                    <a:pt x="116" y="2364"/>
                  </a:lnTo>
                  <a:lnTo>
                    <a:pt x="53" y="2301"/>
                  </a:lnTo>
                  <a:lnTo>
                    <a:pt x="11" y="2238"/>
                  </a:lnTo>
                  <a:lnTo>
                    <a:pt x="0" y="2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22"/>
            <p:cNvSpPr>
              <a:spLocks/>
            </p:cNvSpPr>
            <p:nvPr/>
          </p:nvSpPr>
          <p:spPr bwMode="auto">
            <a:xfrm>
              <a:off x="5964786" y="3991208"/>
              <a:ext cx="1084935" cy="442222"/>
            </a:xfrm>
            <a:custGeom>
              <a:avLst/>
              <a:gdLst>
                <a:gd name="T0" fmla="*/ 0 w 1287"/>
                <a:gd name="T1" fmla="*/ 2147483647 h 722"/>
                <a:gd name="T2" fmla="*/ 2147483647 w 1287"/>
                <a:gd name="T3" fmla="*/ 2147483647 h 722"/>
                <a:gd name="T4" fmla="*/ 2147483647 w 1287"/>
                <a:gd name="T5" fmla="*/ 2147483647 h 722"/>
                <a:gd name="T6" fmla="*/ 2147483647 w 1287"/>
                <a:gd name="T7" fmla="*/ 2147483647 h 722"/>
                <a:gd name="T8" fmla="*/ 2147483647 w 1287"/>
                <a:gd name="T9" fmla="*/ 2147483647 h 722"/>
                <a:gd name="T10" fmla="*/ 2147483647 w 1287"/>
                <a:gd name="T11" fmla="*/ 2147483647 h 722"/>
                <a:gd name="T12" fmla="*/ 2147483647 w 1287"/>
                <a:gd name="T13" fmla="*/ 2147483647 h 722"/>
                <a:gd name="T14" fmla="*/ 2147483647 w 1287"/>
                <a:gd name="T15" fmla="*/ 2147483647 h 722"/>
                <a:gd name="T16" fmla="*/ 2147483647 w 1287"/>
                <a:gd name="T17" fmla="*/ 0 h 722"/>
                <a:gd name="T18" fmla="*/ 2147483647 w 1287"/>
                <a:gd name="T19" fmla="*/ 2147483647 h 722"/>
                <a:gd name="T20" fmla="*/ 2147483647 w 1287"/>
                <a:gd name="T21" fmla="*/ 2147483647 h 722"/>
                <a:gd name="T22" fmla="*/ 2147483647 w 1287"/>
                <a:gd name="T23" fmla="*/ 2147483647 h 722"/>
                <a:gd name="T24" fmla="*/ 2147483647 w 1287"/>
                <a:gd name="T25" fmla="*/ 2147483647 h 722"/>
                <a:gd name="T26" fmla="*/ 2147483647 w 1287"/>
                <a:gd name="T27" fmla="*/ 2147483647 h 722"/>
                <a:gd name="T28" fmla="*/ 2147483647 w 1287"/>
                <a:gd name="T29" fmla="*/ 2147483647 h 722"/>
                <a:gd name="T30" fmla="*/ 2147483647 w 1287"/>
                <a:gd name="T31" fmla="*/ 2147483647 h 722"/>
                <a:gd name="T32" fmla="*/ 2147483647 w 1287"/>
                <a:gd name="T33" fmla="*/ 2147483647 h 722"/>
                <a:gd name="T34" fmla="*/ 2147483647 w 1287"/>
                <a:gd name="T35" fmla="*/ 2147483647 h 722"/>
                <a:gd name="T36" fmla="*/ 2147483647 w 1287"/>
                <a:gd name="T37" fmla="*/ 2147483647 h 722"/>
                <a:gd name="T38" fmla="*/ 2147483647 w 1287"/>
                <a:gd name="T39" fmla="*/ 2147483647 h 722"/>
                <a:gd name="T40" fmla="*/ 2147483647 w 1287"/>
                <a:gd name="T41" fmla="*/ 2147483647 h 722"/>
                <a:gd name="T42" fmla="*/ 2147483647 w 1287"/>
                <a:gd name="T43" fmla="*/ 2147483647 h 722"/>
                <a:gd name="T44" fmla="*/ 2147483647 w 1287"/>
                <a:gd name="T45" fmla="*/ 2147483647 h 722"/>
                <a:gd name="T46" fmla="*/ 2147483647 w 1287"/>
                <a:gd name="T47" fmla="*/ 2147483647 h 722"/>
                <a:gd name="T48" fmla="*/ 2147483647 w 1287"/>
                <a:gd name="T49" fmla="*/ 2147483647 h 722"/>
                <a:gd name="T50" fmla="*/ 2147483647 w 1287"/>
                <a:gd name="T51" fmla="*/ 2147483647 h 722"/>
                <a:gd name="T52" fmla="*/ 2147483647 w 1287"/>
                <a:gd name="T53" fmla="*/ 2147483647 h 722"/>
                <a:gd name="T54" fmla="*/ 2147483647 w 1287"/>
                <a:gd name="T55" fmla="*/ 2147483647 h 722"/>
                <a:gd name="T56" fmla="*/ 2147483647 w 1287"/>
                <a:gd name="T57" fmla="*/ 2147483647 h 722"/>
                <a:gd name="T58" fmla="*/ 2147483647 w 1287"/>
                <a:gd name="T59" fmla="*/ 2147483647 h 722"/>
                <a:gd name="T60" fmla="*/ 2147483647 w 1287"/>
                <a:gd name="T61" fmla="*/ 2147483647 h 722"/>
                <a:gd name="T62" fmla="*/ 2147483647 w 1287"/>
                <a:gd name="T63" fmla="*/ 2147483647 h 722"/>
                <a:gd name="T64" fmla="*/ 2147483647 w 1287"/>
                <a:gd name="T65" fmla="*/ 2147483647 h 722"/>
                <a:gd name="T66" fmla="*/ 2147483647 w 1287"/>
                <a:gd name="T67" fmla="*/ 2147483647 h 722"/>
                <a:gd name="T68" fmla="*/ 0 w 1287"/>
                <a:gd name="T69" fmla="*/ 2147483647 h 722"/>
                <a:gd name="T70" fmla="*/ 0 w 1287"/>
                <a:gd name="T71" fmla="*/ 2147483647 h 722"/>
                <a:gd name="T72" fmla="*/ 0 w 1287"/>
                <a:gd name="T73" fmla="*/ 2147483647 h 7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87"/>
                <a:gd name="T112" fmla="*/ 0 h 722"/>
                <a:gd name="T113" fmla="*/ 1287 w 1287"/>
                <a:gd name="T114" fmla="*/ 722 h 7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87" h="722">
                  <a:moveTo>
                    <a:pt x="0" y="356"/>
                  </a:moveTo>
                  <a:lnTo>
                    <a:pt x="11" y="283"/>
                  </a:lnTo>
                  <a:lnTo>
                    <a:pt x="53" y="220"/>
                  </a:lnTo>
                  <a:lnTo>
                    <a:pt x="116" y="157"/>
                  </a:lnTo>
                  <a:lnTo>
                    <a:pt x="189" y="105"/>
                  </a:lnTo>
                  <a:lnTo>
                    <a:pt x="283" y="63"/>
                  </a:lnTo>
                  <a:lnTo>
                    <a:pt x="398" y="32"/>
                  </a:lnTo>
                  <a:lnTo>
                    <a:pt x="513" y="11"/>
                  </a:lnTo>
                  <a:lnTo>
                    <a:pt x="649" y="0"/>
                  </a:lnTo>
                  <a:lnTo>
                    <a:pt x="775" y="11"/>
                  </a:lnTo>
                  <a:lnTo>
                    <a:pt x="890" y="32"/>
                  </a:lnTo>
                  <a:lnTo>
                    <a:pt x="1005" y="63"/>
                  </a:lnTo>
                  <a:lnTo>
                    <a:pt x="1099" y="105"/>
                  </a:lnTo>
                  <a:lnTo>
                    <a:pt x="1183" y="157"/>
                  </a:lnTo>
                  <a:lnTo>
                    <a:pt x="1235" y="220"/>
                  </a:lnTo>
                  <a:lnTo>
                    <a:pt x="1277" y="283"/>
                  </a:lnTo>
                  <a:lnTo>
                    <a:pt x="1287" y="356"/>
                  </a:lnTo>
                  <a:lnTo>
                    <a:pt x="1277" y="429"/>
                  </a:lnTo>
                  <a:lnTo>
                    <a:pt x="1235" y="502"/>
                  </a:lnTo>
                  <a:lnTo>
                    <a:pt x="1183" y="565"/>
                  </a:lnTo>
                  <a:lnTo>
                    <a:pt x="1099" y="617"/>
                  </a:lnTo>
                  <a:lnTo>
                    <a:pt x="1005" y="659"/>
                  </a:lnTo>
                  <a:lnTo>
                    <a:pt x="890" y="691"/>
                  </a:lnTo>
                  <a:lnTo>
                    <a:pt x="775" y="712"/>
                  </a:lnTo>
                  <a:lnTo>
                    <a:pt x="649" y="722"/>
                  </a:lnTo>
                  <a:lnTo>
                    <a:pt x="513" y="712"/>
                  </a:lnTo>
                  <a:lnTo>
                    <a:pt x="398" y="691"/>
                  </a:lnTo>
                  <a:lnTo>
                    <a:pt x="283" y="659"/>
                  </a:lnTo>
                  <a:lnTo>
                    <a:pt x="189" y="617"/>
                  </a:lnTo>
                  <a:lnTo>
                    <a:pt x="116" y="565"/>
                  </a:lnTo>
                  <a:lnTo>
                    <a:pt x="53" y="502"/>
                  </a:lnTo>
                  <a:lnTo>
                    <a:pt x="11" y="429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23"/>
            <p:cNvSpPr>
              <a:spLocks/>
            </p:cNvSpPr>
            <p:nvPr/>
          </p:nvSpPr>
          <p:spPr bwMode="auto">
            <a:xfrm>
              <a:off x="5964786" y="3992155"/>
              <a:ext cx="1094208" cy="1768277"/>
            </a:xfrm>
            <a:custGeom>
              <a:avLst/>
              <a:gdLst>
                <a:gd name="T0" fmla="*/ 2147483647 w 1298"/>
                <a:gd name="T1" fmla="*/ 2147483647 h 2887"/>
                <a:gd name="T2" fmla="*/ 2147483647 w 1298"/>
                <a:gd name="T3" fmla="*/ 2147483647 h 2887"/>
                <a:gd name="T4" fmla="*/ 2147483647 w 1298"/>
                <a:gd name="T5" fmla="*/ 2147483647 h 2887"/>
                <a:gd name="T6" fmla="*/ 2147483647 w 1298"/>
                <a:gd name="T7" fmla="*/ 2147483647 h 2887"/>
                <a:gd name="T8" fmla="*/ 2147483647 w 1298"/>
                <a:gd name="T9" fmla="*/ 2147483647 h 2887"/>
                <a:gd name="T10" fmla="*/ 2147483647 w 1298"/>
                <a:gd name="T11" fmla="*/ 2147483647 h 2887"/>
                <a:gd name="T12" fmla="*/ 2147483647 w 1298"/>
                <a:gd name="T13" fmla="*/ 2147483647 h 2887"/>
                <a:gd name="T14" fmla="*/ 0 w 1298"/>
                <a:gd name="T15" fmla="*/ 2147483647 h 2887"/>
                <a:gd name="T16" fmla="*/ 0 w 1298"/>
                <a:gd name="T17" fmla="*/ 2147483647 h 2887"/>
                <a:gd name="T18" fmla="*/ 2147483647 w 1298"/>
                <a:gd name="T19" fmla="*/ 2147483647 h 2887"/>
                <a:gd name="T20" fmla="*/ 2147483647 w 1298"/>
                <a:gd name="T21" fmla="*/ 2147483647 h 2887"/>
                <a:gd name="T22" fmla="*/ 2147483647 w 1298"/>
                <a:gd name="T23" fmla="*/ 2147483647 h 2887"/>
                <a:gd name="T24" fmla="*/ 2147483647 w 1298"/>
                <a:gd name="T25" fmla="*/ 0 h 2887"/>
                <a:gd name="T26" fmla="*/ 2147483647 w 1298"/>
                <a:gd name="T27" fmla="*/ 2147483647 h 2887"/>
                <a:gd name="T28" fmla="*/ 2147483647 w 1298"/>
                <a:gd name="T29" fmla="*/ 2147483647 h 2887"/>
                <a:gd name="T30" fmla="*/ 2147483647 w 1298"/>
                <a:gd name="T31" fmla="*/ 2147483647 h 2887"/>
                <a:gd name="T32" fmla="*/ 2147483647 w 1298"/>
                <a:gd name="T33" fmla="*/ 2147483647 h 2887"/>
                <a:gd name="T34" fmla="*/ 2147483647 w 1298"/>
                <a:gd name="T35" fmla="*/ 2147483647 h 2887"/>
                <a:gd name="T36" fmla="*/ 2147483647 w 1298"/>
                <a:gd name="T37" fmla="*/ 2147483647 h 2887"/>
                <a:gd name="T38" fmla="*/ 2147483647 w 1298"/>
                <a:gd name="T39" fmla="*/ 2147483647 h 2887"/>
                <a:gd name="T40" fmla="*/ 2147483647 w 1298"/>
                <a:gd name="T41" fmla="*/ 2147483647 h 2887"/>
                <a:gd name="T42" fmla="*/ 2147483647 w 1298"/>
                <a:gd name="T43" fmla="*/ 2147483647 h 2887"/>
                <a:gd name="T44" fmla="*/ 2147483647 w 1298"/>
                <a:gd name="T45" fmla="*/ 2147483647 h 2887"/>
                <a:gd name="T46" fmla="*/ 2147483647 w 1298"/>
                <a:gd name="T47" fmla="*/ 2147483647 h 2887"/>
                <a:gd name="T48" fmla="*/ 2147483647 w 1298"/>
                <a:gd name="T49" fmla="*/ 2147483647 h 2887"/>
                <a:gd name="T50" fmla="*/ 0 w 1298"/>
                <a:gd name="T51" fmla="*/ 2147483647 h 2887"/>
                <a:gd name="T52" fmla="*/ 2147483647 w 1298"/>
                <a:gd name="T53" fmla="*/ 2147483647 h 2887"/>
                <a:gd name="T54" fmla="*/ 2147483647 w 1298"/>
                <a:gd name="T55" fmla="*/ 2147483647 h 2887"/>
                <a:gd name="T56" fmla="*/ 2147483647 w 1298"/>
                <a:gd name="T57" fmla="*/ 2147483647 h 2887"/>
                <a:gd name="T58" fmla="*/ 2147483647 w 1298"/>
                <a:gd name="T59" fmla="*/ 2147483647 h 2887"/>
                <a:gd name="T60" fmla="*/ 2147483647 w 1298"/>
                <a:gd name="T61" fmla="*/ 2147483647 h 2887"/>
                <a:gd name="T62" fmla="*/ 2147483647 w 1298"/>
                <a:gd name="T63" fmla="*/ 2147483647 h 2887"/>
                <a:gd name="T64" fmla="*/ 2147483647 w 1298"/>
                <a:gd name="T65" fmla="*/ 2147483647 h 2887"/>
                <a:gd name="T66" fmla="*/ 2147483647 w 1298"/>
                <a:gd name="T67" fmla="*/ 2147483647 h 2887"/>
                <a:gd name="T68" fmla="*/ 2147483647 w 1298"/>
                <a:gd name="T69" fmla="*/ 2147483647 h 2887"/>
                <a:gd name="T70" fmla="*/ 2147483647 w 1298"/>
                <a:gd name="T71" fmla="*/ 2147483647 h 2887"/>
                <a:gd name="T72" fmla="*/ 2147483647 w 1298"/>
                <a:gd name="T73" fmla="*/ 2147483647 h 2887"/>
                <a:gd name="T74" fmla="*/ 2147483647 w 1298"/>
                <a:gd name="T75" fmla="*/ 2147483647 h 2887"/>
                <a:gd name="T76" fmla="*/ 2147483647 w 1298"/>
                <a:gd name="T77" fmla="*/ 2147483647 h 2887"/>
                <a:gd name="T78" fmla="*/ 2147483647 w 1298"/>
                <a:gd name="T79" fmla="*/ 2147483647 h 2887"/>
                <a:gd name="T80" fmla="*/ 2147483647 w 1298"/>
                <a:gd name="T81" fmla="*/ 2147483647 h 2887"/>
                <a:gd name="T82" fmla="*/ 2147483647 w 1298"/>
                <a:gd name="T83" fmla="*/ 2147483647 h 2887"/>
                <a:gd name="T84" fmla="*/ 2147483647 w 1298"/>
                <a:gd name="T85" fmla="*/ 2147483647 h 2887"/>
                <a:gd name="T86" fmla="*/ 2147483647 w 1298"/>
                <a:gd name="T87" fmla="*/ 2147483647 h 2887"/>
                <a:gd name="T88" fmla="*/ 2147483647 w 1298"/>
                <a:gd name="T89" fmla="*/ 2147483647 h 2887"/>
                <a:gd name="T90" fmla="*/ 2147483647 w 1298"/>
                <a:gd name="T91" fmla="*/ 2147483647 h 2887"/>
                <a:gd name="T92" fmla="*/ 2147483647 w 1298"/>
                <a:gd name="T93" fmla="*/ 2147483647 h 2887"/>
                <a:gd name="T94" fmla="*/ 2147483647 w 1298"/>
                <a:gd name="T95" fmla="*/ 2147483647 h 2887"/>
                <a:gd name="T96" fmla="*/ 2147483647 w 1298"/>
                <a:gd name="T97" fmla="*/ 2147483647 h 2887"/>
                <a:gd name="T98" fmla="*/ 2147483647 w 1298"/>
                <a:gd name="T99" fmla="*/ 2147483647 h 2887"/>
                <a:gd name="T100" fmla="*/ 2147483647 w 1298"/>
                <a:gd name="T101" fmla="*/ 2147483647 h 2887"/>
                <a:gd name="T102" fmla="*/ 2147483647 w 1298"/>
                <a:gd name="T103" fmla="*/ 2147483647 h 28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98"/>
                <a:gd name="T157" fmla="*/ 0 h 2887"/>
                <a:gd name="T158" fmla="*/ 1298 w 1298"/>
                <a:gd name="T159" fmla="*/ 2887 h 28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98" h="2887">
                  <a:moveTo>
                    <a:pt x="1298" y="356"/>
                  </a:moveTo>
                  <a:lnTo>
                    <a:pt x="1287" y="398"/>
                  </a:lnTo>
                  <a:lnTo>
                    <a:pt x="1277" y="440"/>
                  </a:lnTo>
                  <a:lnTo>
                    <a:pt x="1266" y="471"/>
                  </a:lnTo>
                  <a:lnTo>
                    <a:pt x="1245" y="502"/>
                  </a:lnTo>
                  <a:lnTo>
                    <a:pt x="1214" y="534"/>
                  </a:lnTo>
                  <a:lnTo>
                    <a:pt x="1183" y="565"/>
                  </a:lnTo>
                  <a:lnTo>
                    <a:pt x="1141" y="597"/>
                  </a:lnTo>
                  <a:lnTo>
                    <a:pt x="1099" y="617"/>
                  </a:lnTo>
                  <a:lnTo>
                    <a:pt x="1057" y="638"/>
                  </a:lnTo>
                  <a:lnTo>
                    <a:pt x="1005" y="659"/>
                  </a:lnTo>
                  <a:lnTo>
                    <a:pt x="900" y="701"/>
                  </a:lnTo>
                  <a:lnTo>
                    <a:pt x="775" y="722"/>
                  </a:lnTo>
                  <a:lnTo>
                    <a:pt x="649" y="722"/>
                  </a:lnTo>
                  <a:lnTo>
                    <a:pt x="513" y="722"/>
                  </a:lnTo>
                  <a:lnTo>
                    <a:pt x="398" y="701"/>
                  </a:lnTo>
                  <a:lnTo>
                    <a:pt x="283" y="659"/>
                  </a:lnTo>
                  <a:lnTo>
                    <a:pt x="231" y="638"/>
                  </a:lnTo>
                  <a:lnTo>
                    <a:pt x="189" y="617"/>
                  </a:lnTo>
                  <a:lnTo>
                    <a:pt x="147" y="597"/>
                  </a:lnTo>
                  <a:lnTo>
                    <a:pt x="105" y="565"/>
                  </a:lnTo>
                  <a:lnTo>
                    <a:pt x="74" y="534"/>
                  </a:lnTo>
                  <a:lnTo>
                    <a:pt x="42" y="502"/>
                  </a:lnTo>
                  <a:lnTo>
                    <a:pt x="21" y="471"/>
                  </a:lnTo>
                  <a:lnTo>
                    <a:pt x="11" y="440"/>
                  </a:lnTo>
                  <a:lnTo>
                    <a:pt x="0" y="398"/>
                  </a:lnTo>
                  <a:lnTo>
                    <a:pt x="0" y="356"/>
                  </a:lnTo>
                  <a:lnTo>
                    <a:pt x="0" y="325"/>
                  </a:lnTo>
                  <a:lnTo>
                    <a:pt x="11" y="283"/>
                  </a:lnTo>
                  <a:lnTo>
                    <a:pt x="21" y="251"/>
                  </a:lnTo>
                  <a:lnTo>
                    <a:pt x="42" y="220"/>
                  </a:lnTo>
                  <a:lnTo>
                    <a:pt x="74" y="189"/>
                  </a:lnTo>
                  <a:lnTo>
                    <a:pt x="105" y="157"/>
                  </a:lnTo>
                  <a:lnTo>
                    <a:pt x="147" y="126"/>
                  </a:lnTo>
                  <a:lnTo>
                    <a:pt x="189" y="105"/>
                  </a:lnTo>
                  <a:lnTo>
                    <a:pt x="231" y="74"/>
                  </a:lnTo>
                  <a:lnTo>
                    <a:pt x="283" y="53"/>
                  </a:lnTo>
                  <a:lnTo>
                    <a:pt x="388" y="21"/>
                  </a:lnTo>
                  <a:lnTo>
                    <a:pt x="513" y="0"/>
                  </a:lnTo>
                  <a:lnTo>
                    <a:pt x="649" y="0"/>
                  </a:lnTo>
                  <a:lnTo>
                    <a:pt x="775" y="0"/>
                  </a:lnTo>
                  <a:lnTo>
                    <a:pt x="900" y="21"/>
                  </a:lnTo>
                  <a:lnTo>
                    <a:pt x="1005" y="53"/>
                  </a:lnTo>
                  <a:lnTo>
                    <a:pt x="1057" y="74"/>
                  </a:lnTo>
                  <a:lnTo>
                    <a:pt x="1099" y="105"/>
                  </a:lnTo>
                  <a:lnTo>
                    <a:pt x="1141" y="126"/>
                  </a:lnTo>
                  <a:lnTo>
                    <a:pt x="1183" y="157"/>
                  </a:lnTo>
                  <a:lnTo>
                    <a:pt x="1214" y="189"/>
                  </a:lnTo>
                  <a:lnTo>
                    <a:pt x="1245" y="220"/>
                  </a:lnTo>
                  <a:lnTo>
                    <a:pt x="1266" y="251"/>
                  </a:lnTo>
                  <a:lnTo>
                    <a:pt x="1277" y="283"/>
                  </a:lnTo>
                  <a:lnTo>
                    <a:pt x="1287" y="325"/>
                  </a:lnTo>
                  <a:lnTo>
                    <a:pt x="1298" y="356"/>
                  </a:lnTo>
                  <a:lnTo>
                    <a:pt x="1298" y="2521"/>
                  </a:lnTo>
                  <a:lnTo>
                    <a:pt x="1287" y="2552"/>
                  </a:lnTo>
                  <a:lnTo>
                    <a:pt x="1277" y="2594"/>
                  </a:lnTo>
                  <a:lnTo>
                    <a:pt x="1266" y="2626"/>
                  </a:lnTo>
                  <a:lnTo>
                    <a:pt x="1245" y="2657"/>
                  </a:lnTo>
                  <a:lnTo>
                    <a:pt x="1214" y="2688"/>
                  </a:lnTo>
                  <a:lnTo>
                    <a:pt x="1183" y="2720"/>
                  </a:lnTo>
                  <a:lnTo>
                    <a:pt x="1141" y="2751"/>
                  </a:lnTo>
                  <a:lnTo>
                    <a:pt x="1099" y="2772"/>
                  </a:lnTo>
                  <a:lnTo>
                    <a:pt x="1057" y="2803"/>
                  </a:lnTo>
                  <a:lnTo>
                    <a:pt x="1005" y="2824"/>
                  </a:lnTo>
                  <a:lnTo>
                    <a:pt x="900" y="2856"/>
                  </a:lnTo>
                  <a:lnTo>
                    <a:pt x="775" y="2877"/>
                  </a:lnTo>
                  <a:lnTo>
                    <a:pt x="649" y="2887"/>
                  </a:lnTo>
                  <a:lnTo>
                    <a:pt x="513" y="2877"/>
                  </a:lnTo>
                  <a:lnTo>
                    <a:pt x="398" y="2856"/>
                  </a:lnTo>
                  <a:lnTo>
                    <a:pt x="283" y="2824"/>
                  </a:lnTo>
                  <a:lnTo>
                    <a:pt x="231" y="2803"/>
                  </a:lnTo>
                  <a:lnTo>
                    <a:pt x="189" y="2772"/>
                  </a:lnTo>
                  <a:lnTo>
                    <a:pt x="147" y="2751"/>
                  </a:lnTo>
                  <a:lnTo>
                    <a:pt x="105" y="2720"/>
                  </a:lnTo>
                  <a:lnTo>
                    <a:pt x="74" y="2688"/>
                  </a:lnTo>
                  <a:lnTo>
                    <a:pt x="42" y="2657"/>
                  </a:lnTo>
                  <a:lnTo>
                    <a:pt x="21" y="2626"/>
                  </a:lnTo>
                  <a:lnTo>
                    <a:pt x="11" y="2594"/>
                  </a:lnTo>
                  <a:lnTo>
                    <a:pt x="0" y="2552"/>
                  </a:lnTo>
                  <a:lnTo>
                    <a:pt x="0" y="2521"/>
                  </a:lnTo>
                  <a:lnTo>
                    <a:pt x="0" y="356"/>
                  </a:lnTo>
                  <a:lnTo>
                    <a:pt x="11" y="356"/>
                  </a:lnTo>
                  <a:lnTo>
                    <a:pt x="11" y="2521"/>
                  </a:lnTo>
                  <a:lnTo>
                    <a:pt x="11" y="2552"/>
                  </a:lnTo>
                  <a:lnTo>
                    <a:pt x="21" y="2594"/>
                  </a:lnTo>
                  <a:lnTo>
                    <a:pt x="21" y="2584"/>
                  </a:lnTo>
                  <a:lnTo>
                    <a:pt x="32" y="2626"/>
                  </a:lnTo>
                  <a:lnTo>
                    <a:pt x="53" y="2657"/>
                  </a:lnTo>
                  <a:lnTo>
                    <a:pt x="84" y="2688"/>
                  </a:lnTo>
                  <a:lnTo>
                    <a:pt x="116" y="2720"/>
                  </a:lnTo>
                  <a:lnTo>
                    <a:pt x="147" y="2741"/>
                  </a:lnTo>
                  <a:lnTo>
                    <a:pt x="189" y="2772"/>
                  </a:lnTo>
                  <a:lnTo>
                    <a:pt x="241" y="2793"/>
                  </a:lnTo>
                  <a:lnTo>
                    <a:pt x="283" y="2814"/>
                  </a:lnTo>
                  <a:lnTo>
                    <a:pt x="398" y="2845"/>
                  </a:lnTo>
                  <a:lnTo>
                    <a:pt x="513" y="2866"/>
                  </a:lnTo>
                  <a:lnTo>
                    <a:pt x="649" y="2877"/>
                  </a:lnTo>
                  <a:lnTo>
                    <a:pt x="775" y="2866"/>
                  </a:lnTo>
                  <a:lnTo>
                    <a:pt x="890" y="2845"/>
                  </a:lnTo>
                  <a:lnTo>
                    <a:pt x="1005" y="2814"/>
                  </a:lnTo>
                  <a:lnTo>
                    <a:pt x="1047" y="2793"/>
                  </a:lnTo>
                  <a:lnTo>
                    <a:pt x="1099" y="2772"/>
                  </a:lnTo>
                  <a:lnTo>
                    <a:pt x="1141" y="2741"/>
                  </a:lnTo>
                  <a:lnTo>
                    <a:pt x="1172" y="2720"/>
                  </a:lnTo>
                  <a:lnTo>
                    <a:pt x="1204" y="2688"/>
                  </a:lnTo>
                  <a:lnTo>
                    <a:pt x="1235" y="2657"/>
                  </a:lnTo>
                  <a:lnTo>
                    <a:pt x="1256" y="2626"/>
                  </a:lnTo>
                  <a:lnTo>
                    <a:pt x="1266" y="2584"/>
                  </a:lnTo>
                  <a:lnTo>
                    <a:pt x="1266" y="2594"/>
                  </a:lnTo>
                  <a:lnTo>
                    <a:pt x="1277" y="2552"/>
                  </a:lnTo>
                  <a:lnTo>
                    <a:pt x="1287" y="2521"/>
                  </a:lnTo>
                  <a:lnTo>
                    <a:pt x="1287" y="356"/>
                  </a:lnTo>
                  <a:lnTo>
                    <a:pt x="1277" y="325"/>
                  </a:lnTo>
                  <a:lnTo>
                    <a:pt x="1266" y="293"/>
                  </a:lnTo>
                  <a:lnTo>
                    <a:pt x="1256" y="251"/>
                  </a:lnTo>
                  <a:lnTo>
                    <a:pt x="1256" y="262"/>
                  </a:lnTo>
                  <a:lnTo>
                    <a:pt x="1235" y="220"/>
                  </a:lnTo>
                  <a:lnTo>
                    <a:pt x="1204" y="189"/>
                  </a:lnTo>
                  <a:lnTo>
                    <a:pt x="1172" y="168"/>
                  </a:lnTo>
                  <a:lnTo>
                    <a:pt x="1141" y="136"/>
                  </a:lnTo>
                  <a:lnTo>
                    <a:pt x="1099" y="115"/>
                  </a:lnTo>
                  <a:lnTo>
                    <a:pt x="1047" y="84"/>
                  </a:lnTo>
                  <a:lnTo>
                    <a:pt x="1005" y="63"/>
                  </a:lnTo>
                  <a:lnTo>
                    <a:pt x="890" y="32"/>
                  </a:lnTo>
                  <a:lnTo>
                    <a:pt x="775" y="11"/>
                  </a:lnTo>
                  <a:lnTo>
                    <a:pt x="649" y="11"/>
                  </a:lnTo>
                  <a:lnTo>
                    <a:pt x="513" y="11"/>
                  </a:lnTo>
                  <a:lnTo>
                    <a:pt x="398" y="32"/>
                  </a:lnTo>
                  <a:lnTo>
                    <a:pt x="283" y="63"/>
                  </a:lnTo>
                  <a:lnTo>
                    <a:pt x="241" y="84"/>
                  </a:lnTo>
                  <a:lnTo>
                    <a:pt x="189" y="115"/>
                  </a:lnTo>
                  <a:lnTo>
                    <a:pt x="147" y="136"/>
                  </a:lnTo>
                  <a:lnTo>
                    <a:pt x="116" y="168"/>
                  </a:lnTo>
                  <a:lnTo>
                    <a:pt x="84" y="189"/>
                  </a:lnTo>
                  <a:lnTo>
                    <a:pt x="53" y="220"/>
                  </a:lnTo>
                  <a:lnTo>
                    <a:pt x="32" y="262"/>
                  </a:lnTo>
                  <a:lnTo>
                    <a:pt x="32" y="251"/>
                  </a:lnTo>
                  <a:lnTo>
                    <a:pt x="21" y="293"/>
                  </a:lnTo>
                  <a:lnTo>
                    <a:pt x="11" y="325"/>
                  </a:lnTo>
                  <a:lnTo>
                    <a:pt x="11" y="356"/>
                  </a:lnTo>
                  <a:lnTo>
                    <a:pt x="11" y="398"/>
                  </a:lnTo>
                  <a:lnTo>
                    <a:pt x="21" y="429"/>
                  </a:lnTo>
                  <a:lnTo>
                    <a:pt x="32" y="461"/>
                  </a:lnTo>
                  <a:lnTo>
                    <a:pt x="53" y="492"/>
                  </a:lnTo>
                  <a:lnTo>
                    <a:pt x="84" y="523"/>
                  </a:lnTo>
                  <a:lnTo>
                    <a:pt x="116" y="555"/>
                  </a:lnTo>
                  <a:lnTo>
                    <a:pt x="147" y="586"/>
                  </a:lnTo>
                  <a:lnTo>
                    <a:pt x="189" y="607"/>
                  </a:lnTo>
                  <a:lnTo>
                    <a:pt x="241" y="628"/>
                  </a:lnTo>
                  <a:lnTo>
                    <a:pt x="283" y="649"/>
                  </a:lnTo>
                  <a:lnTo>
                    <a:pt x="398" y="691"/>
                  </a:lnTo>
                  <a:lnTo>
                    <a:pt x="513" y="712"/>
                  </a:lnTo>
                  <a:lnTo>
                    <a:pt x="649" y="712"/>
                  </a:lnTo>
                  <a:lnTo>
                    <a:pt x="775" y="712"/>
                  </a:lnTo>
                  <a:lnTo>
                    <a:pt x="890" y="691"/>
                  </a:lnTo>
                  <a:lnTo>
                    <a:pt x="1005" y="649"/>
                  </a:lnTo>
                  <a:lnTo>
                    <a:pt x="1047" y="628"/>
                  </a:lnTo>
                  <a:lnTo>
                    <a:pt x="1099" y="607"/>
                  </a:lnTo>
                  <a:lnTo>
                    <a:pt x="1141" y="586"/>
                  </a:lnTo>
                  <a:lnTo>
                    <a:pt x="1172" y="555"/>
                  </a:lnTo>
                  <a:lnTo>
                    <a:pt x="1204" y="523"/>
                  </a:lnTo>
                  <a:lnTo>
                    <a:pt x="1235" y="502"/>
                  </a:lnTo>
                  <a:lnTo>
                    <a:pt x="1256" y="461"/>
                  </a:lnTo>
                  <a:lnTo>
                    <a:pt x="1266" y="429"/>
                  </a:lnTo>
                  <a:lnTo>
                    <a:pt x="1277" y="398"/>
                  </a:lnTo>
                  <a:lnTo>
                    <a:pt x="1287" y="356"/>
                  </a:lnTo>
                  <a:lnTo>
                    <a:pt x="1298" y="3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0" name="Rectangle 24"/>
            <p:cNvSpPr>
              <a:spLocks noChangeArrowheads="1"/>
            </p:cNvSpPr>
            <p:nvPr/>
          </p:nvSpPr>
          <p:spPr bwMode="auto">
            <a:xfrm>
              <a:off x="3777239" y="5822378"/>
              <a:ext cx="2175947" cy="288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000" b="1" dirty="0" smtClean="0"/>
                <a:t>Размеры капитала</a:t>
              </a:r>
              <a:endParaRPr lang="en-US" sz="2000" b="1" dirty="0">
                <a:latin typeface="+mn-lt"/>
              </a:endParaRPr>
            </a:p>
          </p:txBody>
        </p:sp>
        <p:sp>
          <p:nvSpPr>
            <p:cNvPr id="8226" name="Rectangle 77"/>
            <p:cNvSpPr>
              <a:spLocks noChangeArrowheads="1"/>
            </p:cNvSpPr>
            <p:nvPr/>
          </p:nvSpPr>
          <p:spPr bwMode="auto">
            <a:xfrm rot="-5400000">
              <a:off x="3523133" y="4854097"/>
              <a:ext cx="1044306" cy="354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200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Человеческий</a:t>
              </a:r>
              <a:endParaRPr lang="en-US" sz="2000" dirty="0">
                <a:latin typeface="Arial" charset="0"/>
                <a:cs typeface="Arial" charset="0"/>
              </a:endParaRPr>
            </a:p>
          </p:txBody>
        </p:sp>
        <p:sp>
          <p:nvSpPr>
            <p:cNvPr id="8227" name="Rectangle 78"/>
            <p:cNvSpPr>
              <a:spLocks noChangeArrowheads="1"/>
            </p:cNvSpPr>
            <p:nvPr/>
          </p:nvSpPr>
          <p:spPr bwMode="auto">
            <a:xfrm rot="-5400000">
              <a:off x="4572350" y="4782155"/>
              <a:ext cx="1418378" cy="386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200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Экономический</a:t>
              </a:r>
              <a:endParaRPr lang="en-US" sz="2000" dirty="0">
                <a:latin typeface="Arial" charset="0"/>
                <a:cs typeface="Arial" charset="0"/>
              </a:endParaRPr>
            </a:p>
          </p:txBody>
        </p:sp>
        <p:sp>
          <p:nvSpPr>
            <p:cNvPr id="21580" name="Rectangle 79"/>
            <p:cNvSpPr>
              <a:spLocks noChangeArrowheads="1"/>
            </p:cNvSpPr>
            <p:nvPr/>
          </p:nvSpPr>
          <p:spPr bwMode="auto">
            <a:xfrm rot="16200000">
              <a:off x="6089126" y="4872450"/>
              <a:ext cx="835236" cy="433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  <a:defRPr/>
              </a:pPr>
              <a:r>
                <a:rPr lang="ru-RU" sz="2000" b="1" dirty="0" smtClean="0">
                  <a:solidFill>
                    <a:srgbClr val="000000"/>
                  </a:solidFill>
                  <a:latin typeface="+mn-lt"/>
                </a:rPr>
                <a:t>Природный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11" name="Groupe 84"/>
          <p:cNvGrpSpPr/>
          <p:nvPr/>
        </p:nvGrpSpPr>
        <p:grpSpPr>
          <a:xfrm>
            <a:off x="5547265" y="3497514"/>
            <a:ext cx="3129191" cy="547620"/>
            <a:chOff x="5547265" y="3497514"/>
            <a:chExt cx="3129191" cy="547620"/>
          </a:xfrm>
        </p:grpSpPr>
        <p:grpSp>
          <p:nvGrpSpPr>
            <p:cNvPr id="12" name="Groupe 83"/>
            <p:cNvGrpSpPr/>
            <p:nvPr/>
          </p:nvGrpSpPr>
          <p:grpSpPr>
            <a:xfrm>
              <a:off x="5547265" y="3497514"/>
              <a:ext cx="1580879" cy="454291"/>
              <a:chOff x="5547265" y="3497514"/>
              <a:chExt cx="1580879" cy="454291"/>
            </a:xfrm>
          </p:grpSpPr>
          <p:sp>
            <p:nvSpPr>
              <p:cNvPr id="8203" name="Freeform 69"/>
              <p:cNvSpPr>
                <a:spLocks/>
              </p:cNvSpPr>
              <p:nvPr/>
            </p:nvSpPr>
            <p:spPr bwMode="auto">
              <a:xfrm rot="12344448">
                <a:off x="6324976" y="3630655"/>
                <a:ext cx="229192" cy="225333"/>
              </a:xfrm>
              <a:custGeom>
                <a:avLst/>
                <a:gdLst>
                  <a:gd name="T0" fmla="*/ 2147483647 w 272"/>
                  <a:gd name="T1" fmla="*/ 2147483647 h 293"/>
                  <a:gd name="T2" fmla="*/ 2147483647 w 272"/>
                  <a:gd name="T3" fmla="*/ 2147483647 h 293"/>
                  <a:gd name="T4" fmla="*/ 2147483647 w 272"/>
                  <a:gd name="T5" fmla="*/ 2147483647 h 293"/>
                  <a:gd name="T6" fmla="*/ 2147483647 w 272"/>
                  <a:gd name="T7" fmla="*/ 2147483647 h 293"/>
                  <a:gd name="T8" fmla="*/ 2147483647 w 272"/>
                  <a:gd name="T9" fmla="*/ 2147483647 h 293"/>
                  <a:gd name="T10" fmla="*/ 2147483647 w 272"/>
                  <a:gd name="T11" fmla="*/ 2147483647 h 293"/>
                  <a:gd name="T12" fmla="*/ 2147483647 w 272"/>
                  <a:gd name="T13" fmla="*/ 2147483647 h 293"/>
                  <a:gd name="T14" fmla="*/ 2147483647 w 272"/>
                  <a:gd name="T15" fmla="*/ 2147483647 h 293"/>
                  <a:gd name="T16" fmla="*/ 2147483647 w 272"/>
                  <a:gd name="T17" fmla="*/ 2147483647 h 293"/>
                  <a:gd name="T18" fmla="*/ 2147483647 w 272"/>
                  <a:gd name="T19" fmla="*/ 2147483647 h 293"/>
                  <a:gd name="T20" fmla="*/ 2147483647 w 272"/>
                  <a:gd name="T21" fmla="*/ 2147483647 h 293"/>
                  <a:gd name="T22" fmla="*/ 2147483647 w 272"/>
                  <a:gd name="T23" fmla="*/ 2147483647 h 293"/>
                  <a:gd name="T24" fmla="*/ 2147483647 w 272"/>
                  <a:gd name="T25" fmla="*/ 2147483647 h 293"/>
                  <a:gd name="T26" fmla="*/ 2147483647 w 272"/>
                  <a:gd name="T27" fmla="*/ 2147483647 h 293"/>
                  <a:gd name="T28" fmla="*/ 2147483647 w 272"/>
                  <a:gd name="T29" fmla="*/ 2147483647 h 293"/>
                  <a:gd name="T30" fmla="*/ 2147483647 w 272"/>
                  <a:gd name="T31" fmla="*/ 2147483647 h 293"/>
                  <a:gd name="T32" fmla="*/ 2147483647 w 272"/>
                  <a:gd name="T33" fmla="*/ 2147483647 h 293"/>
                  <a:gd name="T34" fmla="*/ 2147483647 w 272"/>
                  <a:gd name="T35" fmla="*/ 2147483647 h 293"/>
                  <a:gd name="T36" fmla="*/ 2147483647 w 272"/>
                  <a:gd name="T37" fmla="*/ 2147483647 h 293"/>
                  <a:gd name="T38" fmla="*/ 2147483647 w 272"/>
                  <a:gd name="T39" fmla="*/ 2147483647 h 293"/>
                  <a:gd name="T40" fmla="*/ 2147483647 w 272"/>
                  <a:gd name="T41" fmla="*/ 2147483647 h 293"/>
                  <a:gd name="T42" fmla="*/ 2147483647 w 272"/>
                  <a:gd name="T43" fmla="*/ 2147483647 h 293"/>
                  <a:gd name="T44" fmla="*/ 2147483647 w 272"/>
                  <a:gd name="T45" fmla="*/ 2147483647 h 293"/>
                  <a:gd name="T46" fmla="*/ 0 w 272"/>
                  <a:gd name="T47" fmla="*/ 2147483647 h 293"/>
                  <a:gd name="T48" fmla="*/ 0 w 272"/>
                  <a:gd name="T49" fmla="*/ 2147483647 h 293"/>
                  <a:gd name="T50" fmla="*/ 0 w 272"/>
                  <a:gd name="T51" fmla="*/ 2147483647 h 293"/>
                  <a:gd name="T52" fmla="*/ 0 w 272"/>
                  <a:gd name="T53" fmla="*/ 2147483647 h 293"/>
                  <a:gd name="T54" fmla="*/ 2147483647 w 272"/>
                  <a:gd name="T55" fmla="*/ 2147483647 h 293"/>
                  <a:gd name="T56" fmla="*/ 2147483647 w 272"/>
                  <a:gd name="T57" fmla="*/ 2147483647 h 293"/>
                  <a:gd name="T58" fmla="*/ 2147483647 w 272"/>
                  <a:gd name="T59" fmla="*/ 2147483647 h 293"/>
                  <a:gd name="T60" fmla="*/ 2147483647 w 272"/>
                  <a:gd name="T61" fmla="*/ 0 h 293"/>
                  <a:gd name="T62" fmla="*/ 2147483647 w 272"/>
                  <a:gd name="T63" fmla="*/ 0 h 293"/>
                  <a:gd name="T64" fmla="*/ 2147483647 w 272"/>
                  <a:gd name="T65" fmla="*/ 0 h 293"/>
                  <a:gd name="T66" fmla="*/ 2147483647 w 272"/>
                  <a:gd name="T67" fmla="*/ 2147483647 h 293"/>
                  <a:gd name="T68" fmla="*/ 2147483647 w 272"/>
                  <a:gd name="T69" fmla="*/ 2147483647 h 2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2"/>
                  <a:gd name="T106" fmla="*/ 0 h 293"/>
                  <a:gd name="T107" fmla="*/ 272 w 272"/>
                  <a:gd name="T108" fmla="*/ 293 h 2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2" h="293">
                    <a:moveTo>
                      <a:pt x="219" y="126"/>
                    </a:moveTo>
                    <a:lnTo>
                      <a:pt x="272" y="241"/>
                    </a:lnTo>
                    <a:lnTo>
                      <a:pt x="272" y="251"/>
                    </a:lnTo>
                    <a:lnTo>
                      <a:pt x="272" y="262"/>
                    </a:lnTo>
                    <a:lnTo>
                      <a:pt x="261" y="262"/>
                    </a:lnTo>
                    <a:lnTo>
                      <a:pt x="251" y="262"/>
                    </a:lnTo>
                    <a:lnTo>
                      <a:pt x="146" y="251"/>
                    </a:lnTo>
                    <a:lnTo>
                      <a:pt x="115" y="293"/>
                    </a:lnTo>
                    <a:lnTo>
                      <a:pt x="104" y="293"/>
                    </a:lnTo>
                    <a:lnTo>
                      <a:pt x="94" y="293"/>
                    </a:lnTo>
                    <a:lnTo>
                      <a:pt x="83" y="293"/>
                    </a:lnTo>
                    <a:lnTo>
                      <a:pt x="83" y="283"/>
                    </a:lnTo>
                    <a:lnTo>
                      <a:pt x="83" y="272"/>
                    </a:lnTo>
                    <a:lnTo>
                      <a:pt x="83" y="262"/>
                    </a:lnTo>
                    <a:lnTo>
                      <a:pt x="73" y="251"/>
                    </a:lnTo>
                    <a:lnTo>
                      <a:pt x="73" y="241"/>
                    </a:lnTo>
                    <a:lnTo>
                      <a:pt x="73" y="230"/>
                    </a:lnTo>
                    <a:lnTo>
                      <a:pt x="62" y="209"/>
                    </a:lnTo>
                    <a:lnTo>
                      <a:pt x="52" y="188"/>
                    </a:lnTo>
                    <a:lnTo>
                      <a:pt x="31" y="147"/>
                    </a:lnTo>
                    <a:lnTo>
                      <a:pt x="20" y="126"/>
                    </a:lnTo>
                    <a:lnTo>
                      <a:pt x="10" y="105"/>
                    </a:lnTo>
                    <a:lnTo>
                      <a:pt x="0" y="105"/>
                    </a:lnTo>
                    <a:lnTo>
                      <a:pt x="0" y="94"/>
                    </a:lnTo>
                    <a:lnTo>
                      <a:pt x="0" y="84"/>
                    </a:lnTo>
                    <a:lnTo>
                      <a:pt x="10" y="73"/>
                    </a:lnTo>
                    <a:lnTo>
                      <a:pt x="62" y="84"/>
                    </a:lnTo>
                    <a:lnTo>
                      <a:pt x="136" y="11"/>
                    </a:lnTo>
                    <a:lnTo>
                      <a:pt x="146" y="0"/>
                    </a:lnTo>
                    <a:lnTo>
                      <a:pt x="157" y="0"/>
                    </a:lnTo>
                    <a:lnTo>
                      <a:pt x="167" y="11"/>
                    </a:lnTo>
                    <a:lnTo>
                      <a:pt x="219" y="12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" name="Freeform 70"/>
              <p:cNvSpPr>
                <a:spLocks/>
              </p:cNvSpPr>
              <p:nvPr/>
            </p:nvSpPr>
            <p:spPr bwMode="auto">
              <a:xfrm rot="12344448">
                <a:off x="6316675" y="3622416"/>
                <a:ext cx="246888" cy="241484"/>
              </a:xfrm>
              <a:custGeom>
                <a:avLst/>
                <a:gdLst>
                  <a:gd name="T0" fmla="*/ 2147483647 w 293"/>
                  <a:gd name="T1" fmla="*/ 2147483647 h 314"/>
                  <a:gd name="T2" fmla="*/ 2147483647 w 293"/>
                  <a:gd name="T3" fmla="*/ 2147483647 h 314"/>
                  <a:gd name="T4" fmla="*/ 2147483647 w 293"/>
                  <a:gd name="T5" fmla="*/ 2147483647 h 314"/>
                  <a:gd name="T6" fmla="*/ 2147483647 w 293"/>
                  <a:gd name="T7" fmla="*/ 2147483647 h 314"/>
                  <a:gd name="T8" fmla="*/ 2147483647 w 293"/>
                  <a:gd name="T9" fmla="*/ 2147483647 h 314"/>
                  <a:gd name="T10" fmla="*/ 2147483647 w 293"/>
                  <a:gd name="T11" fmla="*/ 2147483647 h 314"/>
                  <a:gd name="T12" fmla="*/ 2147483647 w 293"/>
                  <a:gd name="T13" fmla="*/ 2147483647 h 314"/>
                  <a:gd name="T14" fmla="*/ 2147483647 w 293"/>
                  <a:gd name="T15" fmla="*/ 2147483647 h 314"/>
                  <a:gd name="T16" fmla="*/ 2147483647 w 293"/>
                  <a:gd name="T17" fmla="*/ 2147483647 h 314"/>
                  <a:gd name="T18" fmla="*/ 2147483647 w 293"/>
                  <a:gd name="T19" fmla="*/ 2147483647 h 314"/>
                  <a:gd name="T20" fmla="*/ 2147483647 w 293"/>
                  <a:gd name="T21" fmla="*/ 2147483647 h 314"/>
                  <a:gd name="T22" fmla="*/ 2147483647 w 293"/>
                  <a:gd name="T23" fmla="*/ 2147483647 h 314"/>
                  <a:gd name="T24" fmla="*/ 2147483647 w 293"/>
                  <a:gd name="T25" fmla="*/ 2147483647 h 314"/>
                  <a:gd name="T26" fmla="*/ 0 w 293"/>
                  <a:gd name="T27" fmla="*/ 2147483647 h 314"/>
                  <a:gd name="T28" fmla="*/ 0 w 293"/>
                  <a:gd name="T29" fmla="*/ 2147483647 h 314"/>
                  <a:gd name="T30" fmla="*/ 2147483647 w 293"/>
                  <a:gd name="T31" fmla="*/ 2147483647 h 314"/>
                  <a:gd name="T32" fmla="*/ 2147483647 w 293"/>
                  <a:gd name="T33" fmla="*/ 2147483647 h 314"/>
                  <a:gd name="T34" fmla="*/ 2147483647 w 293"/>
                  <a:gd name="T35" fmla="*/ 2147483647 h 314"/>
                  <a:gd name="T36" fmla="*/ 2147483647 w 293"/>
                  <a:gd name="T37" fmla="*/ 0 h 314"/>
                  <a:gd name="T38" fmla="*/ 2147483647 w 293"/>
                  <a:gd name="T39" fmla="*/ 2147483647 h 314"/>
                  <a:gd name="T40" fmla="*/ 2147483647 w 293"/>
                  <a:gd name="T41" fmla="*/ 2147483647 h 314"/>
                  <a:gd name="T42" fmla="*/ 2147483647 w 293"/>
                  <a:gd name="T43" fmla="*/ 2147483647 h 314"/>
                  <a:gd name="T44" fmla="*/ 2147483647 w 293"/>
                  <a:gd name="T45" fmla="*/ 2147483647 h 314"/>
                  <a:gd name="T46" fmla="*/ 2147483647 w 293"/>
                  <a:gd name="T47" fmla="*/ 2147483647 h 314"/>
                  <a:gd name="T48" fmla="*/ 2147483647 w 293"/>
                  <a:gd name="T49" fmla="*/ 2147483647 h 314"/>
                  <a:gd name="T50" fmla="*/ 2147483647 w 293"/>
                  <a:gd name="T51" fmla="*/ 2147483647 h 314"/>
                  <a:gd name="T52" fmla="*/ 2147483647 w 293"/>
                  <a:gd name="T53" fmla="*/ 2147483647 h 314"/>
                  <a:gd name="T54" fmla="*/ 2147483647 w 293"/>
                  <a:gd name="T55" fmla="*/ 2147483647 h 314"/>
                  <a:gd name="T56" fmla="*/ 2147483647 w 293"/>
                  <a:gd name="T57" fmla="*/ 2147483647 h 314"/>
                  <a:gd name="T58" fmla="*/ 2147483647 w 293"/>
                  <a:gd name="T59" fmla="*/ 2147483647 h 314"/>
                  <a:gd name="T60" fmla="*/ 2147483647 w 293"/>
                  <a:gd name="T61" fmla="*/ 2147483647 h 314"/>
                  <a:gd name="T62" fmla="*/ 2147483647 w 293"/>
                  <a:gd name="T63" fmla="*/ 2147483647 h 314"/>
                  <a:gd name="T64" fmla="*/ 2147483647 w 293"/>
                  <a:gd name="T65" fmla="*/ 2147483647 h 314"/>
                  <a:gd name="T66" fmla="*/ 2147483647 w 293"/>
                  <a:gd name="T67" fmla="*/ 2147483647 h 314"/>
                  <a:gd name="T68" fmla="*/ 2147483647 w 293"/>
                  <a:gd name="T69" fmla="*/ 2147483647 h 314"/>
                  <a:gd name="T70" fmla="*/ 2147483647 w 293"/>
                  <a:gd name="T71" fmla="*/ 2147483647 h 314"/>
                  <a:gd name="T72" fmla="*/ 2147483647 w 293"/>
                  <a:gd name="T73" fmla="*/ 2147483647 h 314"/>
                  <a:gd name="T74" fmla="*/ 2147483647 w 293"/>
                  <a:gd name="T75" fmla="*/ 2147483647 h 314"/>
                  <a:gd name="T76" fmla="*/ 2147483647 w 293"/>
                  <a:gd name="T77" fmla="*/ 2147483647 h 314"/>
                  <a:gd name="T78" fmla="*/ 2147483647 w 293"/>
                  <a:gd name="T79" fmla="*/ 2147483647 h 314"/>
                  <a:gd name="T80" fmla="*/ 2147483647 w 293"/>
                  <a:gd name="T81" fmla="*/ 2147483647 h 314"/>
                  <a:gd name="T82" fmla="*/ 2147483647 w 293"/>
                  <a:gd name="T83" fmla="*/ 2147483647 h 3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3"/>
                  <a:gd name="T127" fmla="*/ 0 h 314"/>
                  <a:gd name="T128" fmla="*/ 293 w 293"/>
                  <a:gd name="T129" fmla="*/ 314 h 3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3" h="314">
                    <a:moveTo>
                      <a:pt x="241" y="136"/>
                    </a:moveTo>
                    <a:lnTo>
                      <a:pt x="293" y="251"/>
                    </a:lnTo>
                    <a:lnTo>
                      <a:pt x="293" y="261"/>
                    </a:lnTo>
                    <a:lnTo>
                      <a:pt x="293" y="272"/>
                    </a:lnTo>
                    <a:lnTo>
                      <a:pt x="283" y="282"/>
                    </a:lnTo>
                    <a:lnTo>
                      <a:pt x="272" y="282"/>
                    </a:lnTo>
                    <a:lnTo>
                      <a:pt x="262" y="282"/>
                    </a:lnTo>
                    <a:lnTo>
                      <a:pt x="157" y="272"/>
                    </a:lnTo>
                    <a:lnTo>
                      <a:pt x="168" y="272"/>
                    </a:lnTo>
                    <a:lnTo>
                      <a:pt x="126" y="314"/>
                    </a:lnTo>
                    <a:lnTo>
                      <a:pt x="115" y="314"/>
                    </a:lnTo>
                    <a:lnTo>
                      <a:pt x="105" y="314"/>
                    </a:lnTo>
                    <a:lnTo>
                      <a:pt x="94" y="314"/>
                    </a:lnTo>
                    <a:lnTo>
                      <a:pt x="94" y="303"/>
                    </a:lnTo>
                    <a:lnTo>
                      <a:pt x="84" y="293"/>
                    </a:lnTo>
                    <a:lnTo>
                      <a:pt x="84" y="282"/>
                    </a:lnTo>
                    <a:lnTo>
                      <a:pt x="84" y="272"/>
                    </a:lnTo>
                    <a:lnTo>
                      <a:pt x="84" y="282"/>
                    </a:lnTo>
                    <a:lnTo>
                      <a:pt x="84" y="272"/>
                    </a:lnTo>
                    <a:lnTo>
                      <a:pt x="73" y="261"/>
                    </a:lnTo>
                    <a:lnTo>
                      <a:pt x="73" y="240"/>
                    </a:lnTo>
                    <a:lnTo>
                      <a:pt x="63" y="219"/>
                    </a:lnTo>
                    <a:lnTo>
                      <a:pt x="52" y="198"/>
                    </a:lnTo>
                    <a:lnTo>
                      <a:pt x="31" y="167"/>
                    </a:lnTo>
                    <a:lnTo>
                      <a:pt x="21" y="146"/>
                    </a:lnTo>
                    <a:lnTo>
                      <a:pt x="11" y="125"/>
                    </a:lnTo>
                    <a:lnTo>
                      <a:pt x="0" y="125"/>
                    </a:lnTo>
                    <a:lnTo>
                      <a:pt x="0" y="115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11" y="83"/>
                    </a:lnTo>
                    <a:lnTo>
                      <a:pt x="21" y="83"/>
                    </a:lnTo>
                    <a:lnTo>
                      <a:pt x="73" y="83"/>
                    </a:lnTo>
                    <a:lnTo>
                      <a:pt x="73" y="94"/>
                    </a:lnTo>
                    <a:lnTo>
                      <a:pt x="136" y="10"/>
                    </a:lnTo>
                    <a:lnTo>
                      <a:pt x="147" y="0"/>
                    </a:lnTo>
                    <a:lnTo>
                      <a:pt x="157" y="0"/>
                    </a:lnTo>
                    <a:lnTo>
                      <a:pt x="168" y="0"/>
                    </a:lnTo>
                    <a:lnTo>
                      <a:pt x="168" y="10"/>
                    </a:lnTo>
                    <a:lnTo>
                      <a:pt x="178" y="10"/>
                    </a:lnTo>
                    <a:lnTo>
                      <a:pt x="188" y="10"/>
                    </a:lnTo>
                    <a:lnTo>
                      <a:pt x="241" y="136"/>
                    </a:lnTo>
                    <a:lnTo>
                      <a:pt x="241" y="146"/>
                    </a:lnTo>
                    <a:lnTo>
                      <a:pt x="220" y="136"/>
                    </a:lnTo>
                    <a:lnTo>
                      <a:pt x="168" y="21"/>
                    </a:lnTo>
                    <a:lnTo>
                      <a:pt x="157" y="21"/>
                    </a:lnTo>
                    <a:lnTo>
                      <a:pt x="147" y="21"/>
                    </a:lnTo>
                    <a:lnTo>
                      <a:pt x="157" y="21"/>
                    </a:lnTo>
                    <a:lnTo>
                      <a:pt x="147" y="21"/>
                    </a:lnTo>
                    <a:lnTo>
                      <a:pt x="84" y="104"/>
                    </a:lnTo>
                    <a:lnTo>
                      <a:pt x="73" y="104"/>
                    </a:lnTo>
                    <a:lnTo>
                      <a:pt x="21" y="94"/>
                    </a:lnTo>
                    <a:lnTo>
                      <a:pt x="11" y="104"/>
                    </a:lnTo>
                    <a:lnTo>
                      <a:pt x="21" y="94"/>
                    </a:lnTo>
                    <a:lnTo>
                      <a:pt x="11" y="104"/>
                    </a:lnTo>
                    <a:lnTo>
                      <a:pt x="21" y="115"/>
                    </a:lnTo>
                    <a:lnTo>
                      <a:pt x="11" y="104"/>
                    </a:lnTo>
                    <a:lnTo>
                      <a:pt x="21" y="115"/>
                    </a:lnTo>
                    <a:lnTo>
                      <a:pt x="31" y="136"/>
                    </a:lnTo>
                    <a:lnTo>
                      <a:pt x="52" y="157"/>
                    </a:lnTo>
                    <a:lnTo>
                      <a:pt x="73" y="188"/>
                    </a:lnTo>
                    <a:lnTo>
                      <a:pt x="73" y="198"/>
                    </a:lnTo>
                    <a:lnTo>
                      <a:pt x="84" y="219"/>
                    </a:lnTo>
                    <a:lnTo>
                      <a:pt x="94" y="240"/>
                    </a:lnTo>
                    <a:lnTo>
                      <a:pt x="94" y="251"/>
                    </a:lnTo>
                    <a:lnTo>
                      <a:pt x="94" y="261"/>
                    </a:lnTo>
                    <a:lnTo>
                      <a:pt x="105" y="272"/>
                    </a:lnTo>
                    <a:lnTo>
                      <a:pt x="105" y="282"/>
                    </a:lnTo>
                    <a:lnTo>
                      <a:pt x="105" y="293"/>
                    </a:lnTo>
                    <a:lnTo>
                      <a:pt x="105" y="303"/>
                    </a:lnTo>
                    <a:lnTo>
                      <a:pt x="105" y="293"/>
                    </a:lnTo>
                    <a:lnTo>
                      <a:pt x="115" y="293"/>
                    </a:lnTo>
                    <a:lnTo>
                      <a:pt x="126" y="293"/>
                    </a:lnTo>
                    <a:lnTo>
                      <a:pt x="115" y="303"/>
                    </a:lnTo>
                    <a:lnTo>
                      <a:pt x="147" y="261"/>
                    </a:lnTo>
                    <a:lnTo>
                      <a:pt x="157" y="251"/>
                    </a:lnTo>
                    <a:lnTo>
                      <a:pt x="272" y="261"/>
                    </a:lnTo>
                    <a:lnTo>
                      <a:pt x="262" y="261"/>
                    </a:lnTo>
                    <a:lnTo>
                      <a:pt x="272" y="261"/>
                    </a:lnTo>
                    <a:lnTo>
                      <a:pt x="283" y="261"/>
                    </a:lnTo>
                    <a:lnTo>
                      <a:pt x="272" y="261"/>
                    </a:lnTo>
                    <a:lnTo>
                      <a:pt x="283" y="261"/>
                    </a:lnTo>
                    <a:lnTo>
                      <a:pt x="283" y="251"/>
                    </a:lnTo>
                    <a:lnTo>
                      <a:pt x="283" y="261"/>
                    </a:lnTo>
                    <a:lnTo>
                      <a:pt x="220" y="136"/>
                    </a:lnTo>
                    <a:lnTo>
                      <a:pt x="230" y="125"/>
                    </a:lnTo>
                    <a:lnTo>
                      <a:pt x="241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Freeform 71"/>
              <p:cNvSpPr>
                <a:spLocks/>
              </p:cNvSpPr>
              <p:nvPr/>
            </p:nvSpPr>
            <p:spPr bwMode="auto">
              <a:xfrm rot="12344448">
                <a:off x="5642501" y="3525040"/>
                <a:ext cx="732235" cy="297625"/>
              </a:xfrm>
              <a:custGeom>
                <a:avLst/>
                <a:gdLst>
                  <a:gd name="T0" fmla="*/ 2147483647 w 869"/>
                  <a:gd name="T1" fmla="*/ 2147483647 h 387"/>
                  <a:gd name="T2" fmla="*/ 2147483647 w 869"/>
                  <a:gd name="T3" fmla="*/ 2147483647 h 387"/>
                  <a:gd name="T4" fmla="*/ 2147483647 w 869"/>
                  <a:gd name="T5" fmla="*/ 2147483647 h 387"/>
                  <a:gd name="T6" fmla="*/ 2147483647 w 869"/>
                  <a:gd name="T7" fmla="*/ 2147483647 h 387"/>
                  <a:gd name="T8" fmla="*/ 2147483647 w 869"/>
                  <a:gd name="T9" fmla="*/ 2147483647 h 387"/>
                  <a:gd name="T10" fmla="*/ 2147483647 w 869"/>
                  <a:gd name="T11" fmla="*/ 2147483647 h 387"/>
                  <a:gd name="T12" fmla="*/ 2147483647 w 869"/>
                  <a:gd name="T13" fmla="*/ 2147483647 h 387"/>
                  <a:gd name="T14" fmla="*/ 0 w 869"/>
                  <a:gd name="T15" fmla="*/ 2147483647 h 387"/>
                  <a:gd name="T16" fmla="*/ 2147483647 w 869"/>
                  <a:gd name="T17" fmla="*/ 2147483647 h 387"/>
                  <a:gd name="T18" fmla="*/ 2147483647 w 869"/>
                  <a:gd name="T19" fmla="*/ 2147483647 h 387"/>
                  <a:gd name="T20" fmla="*/ 2147483647 w 869"/>
                  <a:gd name="T21" fmla="*/ 2147483647 h 387"/>
                  <a:gd name="T22" fmla="*/ 2147483647 w 869"/>
                  <a:gd name="T23" fmla="*/ 2147483647 h 387"/>
                  <a:gd name="T24" fmla="*/ 2147483647 w 869"/>
                  <a:gd name="T25" fmla="*/ 2147483647 h 387"/>
                  <a:gd name="T26" fmla="*/ 2147483647 w 869"/>
                  <a:gd name="T27" fmla="*/ 2147483647 h 387"/>
                  <a:gd name="T28" fmla="*/ 2147483647 w 869"/>
                  <a:gd name="T29" fmla="*/ 2147483647 h 387"/>
                  <a:gd name="T30" fmla="*/ 2147483647 w 869"/>
                  <a:gd name="T31" fmla="*/ 2147483647 h 387"/>
                  <a:gd name="T32" fmla="*/ 2147483647 w 869"/>
                  <a:gd name="T33" fmla="*/ 2147483647 h 387"/>
                  <a:gd name="T34" fmla="*/ 2147483647 w 869"/>
                  <a:gd name="T35" fmla="*/ 0 h 387"/>
                  <a:gd name="T36" fmla="*/ 2147483647 w 869"/>
                  <a:gd name="T37" fmla="*/ 2147483647 h 3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69"/>
                  <a:gd name="T58" fmla="*/ 0 h 387"/>
                  <a:gd name="T59" fmla="*/ 869 w 869"/>
                  <a:gd name="T60" fmla="*/ 387 h 3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69" h="387">
                    <a:moveTo>
                      <a:pt x="869" y="52"/>
                    </a:moveTo>
                    <a:lnTo>
                      <a:pt x="701" y="167"/>
                    </a:lnTo>
                    <a:lnTo>
                      <a:pt x="680" y="167"/>
                    </a:lnTo>
                    <a:lnTo>
                      <a:pt x="670" y="157"/>
                    </a:lnTo>
                    <a:lnTo>
                      <a:pt x="659" y="157"/>
                    </a:lnTo>
                    <a:lnTo>
                      <a:pt x="639" y="157"/>
                    </a:lnTo>
                    <a:lnTo>
                      <a:pt x="32" y="387"/>
                    </a:lnTo>
                    <a:lnTo>
                      <a:pt x="0" y="314"/>
                    </a:lnTo>
                    <a:lnTo>
                      <a:pt x="607" y="84"/>
                    </a:lnTo>
                    <a:lnTo>
                      <a:pt x="618" y="73"/>
                    </a:lnTo>
                    <a:lnTo>
                      <a:pt x="618" y="63"/>
                    </a:lnTo>
                    <a:lnTo>
                      <a:pt x="618" y="52"/>
                    </a:lnTo>
                    <a:lnTo>
                      <a:pt x="628" y="52"/>
                    </a:lnTo>
                    <a:lnTo>
                      <a:pt x="628" y="42"/>
                    </a:lnTo>
                    <a:lnTo>
                      <a:pt x="628" y="31"/>
                    </a:lnTo>
                    <a:lnTo>
                      <a:pt x="639" y="31"/>
                    </a:lnTo>
                    <a:lnTo>
                      <a:pt x="848" y="0"/>
                    </a:lnTo>
                    <a:lnTo>
                      <a:pt x="869" y="52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Freeform 72"/>
              <p:cNvSpPr>
                <a:spLocks/>
              </p:cNvSpPr>
              <p:nvPr/>
            </p:nvSpPr>
            <p:spPr bwMode="auto">
              <a:xfrm rot="12344448">
                <a:off x="5547265" y="3497514"/>
                <a:ext cx="840430" cy="313006"/>
              </a:xfrm>
              <a:custGeom>
                <a:avLst/>
                <a:gdLst>
                  <a:gd name="T0" fmla="*/ 2147483647 w 889"/>
                  <a:gd name="T1" fmla="*/ 2147483647 h 407"/>
                  <a:gd name="T2" fmla="*/ 2147483647 w 889"/>
                  <a:gd name="T3" fmla="*/ 2147483647 h 407"/>
                  <a:gd name="T4" fmla="*/ 2147483647 w 889"/>
                  <a:gd name="T5" fmla="*/ 2147483647 h 407"/>
                  <a:gd name="T6" fmla="*/ 2147483647 w 889"/>
                  <a:gd name="T7" fmla="*/ 2147483647 h 407"/>
                  <a:gd name="T8" fmla="*/ 2147483647 w 889"/>
                  <a:gd name="T9" fmla="*/ 2147483647 h 407"/>
                  <a:gd name="T10" fmla="*/ 2147483647 w 889"/>
                  <a:gd name="T11" fmla="*/ 2147483647 h 407"/>
                  <a:gd name="T12" fmla="*/ 0 w 889"/>
                  <a:gd name="T13" fmla="*/ 2147483647 h 407"/>
                  <a:gd name="T14" fmla="*/ 2147483647 w 889"/>
                  <a:gd name="T15" fmla="*/ 2147483647 h 407"/>
                  <a:gd name="T16" fmla="*/ 2147483647 w 889"/>
                  <a:gd name="T17" fmla="*/ 2147483647 h 407"/>
                  <a:gd name="T18" fmla="*/ 2147483647 w 889"/>
                  <a:gd name="T19" fmla="*/ 2147483647 h 407"/>
                  <a:gd name="T20" fmla="*/ 2147483647 w 889"/>
                  <a:gd name="T21" fmla="*/ 2147483647 h 407"/>
                  <a:gd name="T22" fmla="*/ 2147483647 w 889"/>
                  <a:gd name="T23" fmla="*/ 2147483647 h 407"/>
                  <a:gd name="T24" fmla="*/ 2147483647 w 889"/>
                  <a:gd name="T25" fmla="*/ 2147483647 h 407"/>
                  <a:gd name="T26" fmla="*/ 2147483647 w 889"/>
                  <a:gd name="T27" fmla="*/ 2147483647 h 407"/>
                  <a:gd name="T28" fmla="*/ 2147483647 w 889"/>
                  <a:gd name="T29" fmla="*/ 2147483647 h 407"/>
                  <a:gd name="T30" fmla="*/ 2147483647 w 889"/>
                  <a:gd name="T31" fmla="*/ 0 h 407"/>
                  <a:gd name="T32" fmla="*/ 2147483647 w 889"/>
                  <a:gd name="T33" fmla="*/ 2147483647 h 407"/>
                  <a:gd name="T34" fmla="*/ 2147483647 w 889"/>
                  <a:gd name="T35" fmla="*/ 2147483647 h 407"/>
                  <a:gd name="T36" fmla="*/ 2147483647 w 889"/>
                  <a:gd name="T37" fmla="*/ 2147483647 h 407"/>
                  <a:gd name="T38" fmla="*/ 2147483647 w 889"/>
                  <a:gd name="T39" fmla="*/ 2147483647 h 407"/>
                  <a:gd name="T40" fmla="*/ 2147483647 w 889"/>
                  <a:gd name="T41" fmla="*/ 2147483647 h 407"/>
                  <a:gd name="T42" fmla="*/ 2147483647 w 889"/>
                  <a:gd name="T43" fmla="*/ 2147483647 h 407"/>
                  <a:gd name="T44" fmla="*/ 2147483647 w 889"/>
                  <a:gd name="T45" fmla="*/ 2147483647 h 407"/>
                  <a:gd name="T46" fmla="*/ 2147483647 w 889"/>
                  <a:gd name="T47" fmla="*/ 2147483647 h 407"/>
                  <a:gd name="T48" fmla="*/ 2147483647 w 889"/>
                  <a:gd name="T49" fmla="*/ 2147483647 h 407"/>
                  <a:gd name="T50" fmla="*/ 2147483647 w 889"/>
                  <a:gd name="T51" fmla="*/ 2147483647 h 407"/>
                  <a:gd name="T52" fmla="*/ 2147483647 w 889"/>
                  <a:gd name="T53" fmla="*/ 2147483647 h 407"/>
                  <a:gd name="T54" fmla="*/ 2147483647 w 889"/>
                  <a:gd name="T55" fmla="*/ 2147483647 h 407"/>
                  <a:gd name="T56" fmla="*/ 2147483647 w 889"/>
                  <a:gd name="T57" fmla="*/ 2147483647 h 407"/>
                  <a:gd name="T58" fmla="*/ 2147483647 w 889"/>
                  <a:gd name="T59" fmla="*/ 2147483647 h 407"/>
                  <a:gd name="T60" fmla="*/ 2147483647 w 889"/>
                  <a:gd name="T61" fmla="*/ 2147483647 h 407"/>
                  <a:gd name="T62" fmla="*/ 2147483647 w 889"/>
                  <a:gd name="T63" fmla="*/ 2147483647 h 407"/>
                  <a:gd name="T64" fmla="*/ 2147483647 w 889"/>
                  <a:gd name="T65" fmla="*/ 2147483647 h 407"/>
                  <a:gd name="T66" fmla="*/ 2147483647 w 889"/>
                  <a:gd name="T67" fmla="*/ 2147483647 h 407"/>
                  <a:gd name="T68" fmla="*/ 2147483647 w 889"/>
                  <a:gd name="T69" fmla="*/ 2147483647 h 4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89"/>
                  <a:gd name="T106" fmla="*/ 0 h 407"/>
                  <a:gd name="T107" fmla="*/ 889 w 889"/>
                  <a:gd name="T108" fmla="*/ 407 h 4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89" h="407">
                    <a:moveTo>
                      <a:pt x="889" y="73"/>
                    </a:moveTo>
                    <a:lnTo>
                      <a:pt x="711" y="188"/>
                    </a:lnTo>
                    <a:lnTo>
                      <a:pt x="690" y="188"/>
                    </a:lnTo>
                    <a:lnTo>
                      <a:pt x="680" y="177"/>
                    </a:lnTo>
                    <a:lnTo>
                      <a:pt x="659" y="167"/>
                    </a:lnTo>
                    <a:lnTo>
                      <a:pt x="669" y="167"/>
                    </a:lnTo>
                    <a:lnTo>
                      <a:pt x="649" y="167"/>
                    </a:lnTo>
                    <a:lnTo>
                      <a:pt x="52" y="407"/>
                    </a:lnTo>
                    <a:lnTo>
                      <a:pt x="42" y="397"/>
                    </a:lnTo>
                    <a:lnTo>
                      <a:pt x="0" y="324"/>
                    </a:lnTo>
                    <a:lnTo>
                      <a:pt x="10" y="313"/>
                    </a:lnTo>
                    <a:lnTo>
                      <a:pt x="617" y="83"/>
                    </a:lnTo>
                    <a:lnTo>
                      <a:pt x="607" y="83"/>
                    </a:lnTo>
                    <a:lnTo>
                      <a:pt x="617" y="83"/>
                    </a:lnTo>
                    <a:lnTo>
                      <a:pt x="617" y="73"/>
                    </a:lnTo>
                    <a:lnTo>
                      <a:pt x="617" y="83"/>
                    </a:lnTo>
                    <a:lnTo>
                      <a:pt x="617" y="73"/>
                    </a:lnTo>
                    <a:lnTo>
                      <a:pt x="617" y="62"/>
                    </a:lnTo>
                    <a:lnTo>
                      <a:pt x="628" y="52"/>
                    </a:lnTo>
                    <a:lnTo>
                      <a:pt x="628" y="41"/>
                    </a:lnTo>
                    <a:lnTo>
                      <a:pt x="638" y="41"/>
                    </a:lnTo>
                    <a:lnTo>
                      <a:pt x="638" y="31"/>
                    </a:lnTo>
                    <a:lnTo>
                      <a:pt x="649" y="31"/>
                    </a:lnTo>
                    <a:lnTo>
                      <a:pt x="858" y="0"/>
                    </a:lnTo>
                    <a:lnTo>
                      <a:pt x="868" y="10"/>
                    </a:lnTo>
                    <a:lnTo>
                      <a:pt x="889" y="62"/>
                    </a:lnTo>
                    <a:lnTo>
                      <a:pt x="879" y="73"/>
                    </a:lnTo>
                    <a:lnTo>
                      <a:pt x="868" y="62"/>
                    </a:lnTo>
                    <a:lnTo>
                      <a:pt x="847" y="10"/>
                    </a:lnTo>
                    <a:lnTo>
                      <a:pt x="858" y="20"/>
                    </a:lnTo>
                    <a:lnTo>
                      <a:pt x="649" y="52"/>
                    </a:lnTo>
                    <a:lnTo>
                      <a:pt x="649" y="62"/>
                    </a:lnTo>
                    <a:lnTo>
                      <a:pt x="638" y="62"/>
                    </a:lnTo>
                    <a:lnTo>
                      <a:pt x="638" y="73"/>
                    </a:lnTo>
                    <a:lnTo>
                      <a:pt x="638" y="62"/>
                    </a:lnTo>
                    <a:lnTo>
                      <a:pt x="638" y="73"/>
                    </a:lnTo>
                    <a:lnTo>
                      <a:pt x="638" y="83"/>
                    </a:lnTo>
                    <a:lnTo>
                      <a:pt x="628" y="94"/>
                    </a:lnTo>
                    <a:lnTo>
                      <a:pt x="617" y="94"/>
                    </a:lnTo>
                    <a:lnTo>
                      <a:pt x="10" y="334"/>
                    </a:lnTo>
                    <a:lnTo>
                      <a:pt x="21" y="324"/>
                    </a:lnTo>
                    <a:lnTo>
                      <a:pt x="52" y="387"/>
                    </a:lnTo>
                    <a:lnTo>
                      <a:pt x="42" y="387"/>
                    </a:lnTo>
                    <a:lnTo>
                      <a:pt x="649" y="156"/>
                    </a:lnTo>
                    <a:lnTo>
                      <a:pt x="669" y="156"/>
                    </a:lnTo>
                    <a:lnTo>
                      <a:pt x="680" y="156"/>
                    </a:lnTo>
                    <a:lnTo>
                      <a:pt x="690" y="156"/>
                    </a:lnTo>
                    <a:lnTo>
                      <a:pt x="701" y="167"/>
                    </a:lnTo>
                    <a:lnTo>
                      <a:pt x="690" y="167"/>
                    </a:lnTo>
                    <a:lnTo>
                      <a:pt x="711" y="167"/>
                    </a:lnTo>
                    <a:lnTo>
                      <a:pt x="701" y="167"/>
                    </a:lnTo>
                    <a:lnTo>
                      <a:pt x="879" y="52"/>
                    </a:lnTo>
                    <a:lnTo>
                      <a:pt x="889" y="52"/>
                    </a:lnTo>
                    <a:lnTo>
                      <a:pt x="889" y="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Freeform 73"/>
              <p:cNvSpPr>
                <a:spLocks/>
              </p:cNvSpPr>
              <p:nvPr/>
            </p:nvSpPr>
            <p:spPr bwMode="auto">
              <a:xfrm rot="12344448">
                <a:off x="6429058" y="3590375"/>
                <a:ext cx="642848" cy="337616"/>
              </a:xfrm>
              <a:custGeom>
                <a:avLst/>
                <a:gdLst>
                  <a:gd name="T0" fmla="*/ 2147483647 w 680"/>
                  <a:gd name="T1" fmla="*/ 2147483647 h 439"/>
                  <a:gd name="T2" fmla="*/ 2147483647 w 680"/>
                  <a:gd name="T3" fmla="*/ 2147483647 h 439"/>
                  <a:gd name="T4" fmla="*/ 2147483647 w 680"/>
                  <a:gd name="T5" fmla="*/ 2147483647 h 439"/>
                  <a:gd name="T6" fmla="*/ 2147483647 w 680"/>
                  <a:gd name="T7" fmla="*/ 2147483647 h 439"/>
                  <a:gd name="T8" fmla="*/ 2147483647 w 680"/>
                  <a:gd name="T9" fmla="*/ 2147483647 h 439"/>
                  <a:gd name="T10" fmla="*/ 2147483647 w 680"/>
                  <a:gd name="T11" fmla="*/ 2147483647 h 439"/>
                  <a:gd name="T12" fmla="*/ 2147483647 w 680"/>
                  <a:gd name="T13" fmla="*/ 2147483647 h 439"/>
                  <a:gd name="T14" fmla="*/ 2147483647 w 680"/>
                  <a:gd name="T15" fmla="*/ 2147483647 h 439"/>
                  <a:gd name="T16" fmla="*/ 2147483647 w 680"/>
                  <a:gd name="T17" fmla="*/ 2147483647 h 439"/>
                  <a:gd name="T18" fmla="*/ 2147483647 w 680"/>
                  <a:gd name="T19" fmla="*/ 2147483647 h 439"/>
                  <a:gd name="T20" fmla="*/ 2147483647 w 680"/>
                  <a:gd name="T21" fmla="*/ 2147483647 h 439"/>
                  <a:gd name="T22" fmla="*/ 0 w 680"/>
                  <a:gd name="T23" fmla="*/ 2147483647 h 439"/>
                  <a:gd name="T24" fmla="*/ 0 w 680"/>
                  <a:gd name="T25" fmla="*/ 2147483647 h 439"/>
                  <a:gd name="T26" fmla="*/ 0 w 680"/>
                  <a:gd name="T27" fmla="*/ 2147483647 h 439"/>
                  <a:gd name="T28" fmla="*/ 2147483647 w 680"/>
                  <a:gd name="T29" fmla="*/ 2147483647 h 439"/>
                  <a:gd name="T30" fmla="*/ 2147483647 w 680"/>
                  <a:gd name="T31" fmla="*/ 2147483647 h 439"/>
                  <a:gd name="T32" fmla="*/ 2147483647 w 680"/>
                  <a:gd name="T33" fmla="*/ 2147483647 h 439"/>
                  <a:gd name="T34" fmla="*/ 2147483647 w 680"/>
                  <a:gd name="T35" fmla="*/ 0 h 439"/>
                  <a:gd name="T36" fmla="*/ 2147483647 w 680"/>
                  <a:gd name="T37" fmla="*/ 0 h 439"/>
                  <a:gd name="T38" fmla="*/ 2147483647 w 680"/>
                  <a:gd name="T39" fmla="*/ 0 h 439"/>
                  <a:gd name="T40" fmla="*/ 2147483647 w 680"/>
                  <a:gd name="T41" fmla="*/ 2147483647 h 439"/>
                  <a:gd name="T42" fmla="*/ 2147483647 w 680"/>
                  <a:gd name="T43" fmla="*/ 2147483647 h 439"/>
                  <a:gd name="T44" fmla="*/ 2147483647 w 680"/>
                  <a:gd name="T45" fmla="*/ 2147483647 h 439"/>
                  <a:gd name="T46" fmla="*/ 2147483647 w 680"/>
                  <a:gd name="T47" fmla="*/ 2147483647 h 439"/>
                  <a:gd name="T48" fmla="*/ 2147483647 w 680"/>
                  <a:gd name="T49" fmla="*/ 2147483647 h 439"/>
                  <a:gd name="T50" fmla="*/ 2147483647 w 680"/>
                  <a:gd name="T51" fmla="*/ 2147483647 h 439"/>
                  <a:gd name="T52" fmla="*/ 2147483647 w 680"/>
                  <a:gd name="T53" fmla="*/ 2147483647 h 439"/>
                  <a:gd name="T54" fmla="*/ 2147483647 w 680"/>
                  <a:gd name="T55" fmla="*/ 2147483647 h 439"/>
                  <a:gd name="T56" fmla="*/ 2147483647 w 680"/>
                  <a:gd name="T57" fmla="*/ 2147483647 h 439"/>
                  <a:gd name="T58" fmla="*/ 2147483647 w 680"/>
                  <a:gd name="T59" fmla="*/ 2147483647 h 439"/>
                  <a:gd name="T60" fmla="*/ 2147483647 w 680"/>
                  <a:gd name="T61" fmla="*/ 2147483647 h 439"/>
                  <a:gd name="T62" fmla="*/ 2147483647 w 680"/>
                  <a:gd name="T63" fmla="*/ 2147483647 h 439"/>
                  <a:gd name="T64" fmla="*/ 2147483647 w 680"/>
                  <a:gd name="T65" fmla="*/ 2147483647 h 439"/>
                  <a:gd name="T66" fmla="*/ 2147483647 w 680"/>
                  <a:gd name="T67" fmla="*/ 2147483647 h 439"/>
                  <a:gd name="T68" fmla="*/ 2147483647 w 680"/>
                  <a:gd name="T69" fmla="*/ 2147483647 h 439"/>
                  <a:gd name="T70" fmla="*/ 2147483647 w 680"/>
                  <a:gd name="T71" fmla="*/ 2147483647 h 439"/>
                  <a:gd name="T72" fmla="*/ 2147483647 w 680"/>
                  <a:gd name="T73" fmla="*/ 2147483647 h 439"/>
                  <a:gd name="T74" fmla="*/ 2147483647 w 680"/>
                  <a:gd name="T75" fmla="*/ 2147483647 h 439"/>
                  <a:gd name="T76" fmla="*/ 2147483647 w 680"/>
                  <a:gd name="T77" fmla="*/ 2147483647 h 439"/>
                  <a:gd name="T78" fmla="*/ 2147483647 w 680"/>
                  <a:gd name="T79" fmla="*/ 2147483647 h 439"/>
                  <a:gd name="T80" fmla="*/ 2147483647 w 680"/>
                  <a:gd name="T81" fmla="*/ 2147483647 h 439"/>
                  <a:gd name="T82" fmla="*/ 2147483647 w 680"/>
                  <a:gd name="T83" fmla="*/ 2147483647 h 439"/>
                  <a:gd name="T84" fmla="*/ 2147483647 w 680"/>
                  <a:gd name="T85" fmla="*/ 2147483647 h 43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80"/>
                  <a:gd name="T130" fmla="*/ 0 h 439"/>
                  <a:gd name="T131" fmla="*/ 680 w 680"/>
                  <a:gd name="T132" fmla="*/ 439 h 43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80" h="439">
                    <a:moveTo>
                      <a:pt x="136" y="429"/>
                    </a:moveTo>
                    <a:lnTo>
                      <a:pt x="125" y="439"/>
                    </a:lnTo>
                    <a:lnTo>
                      <a:pt x="115" y="439"/>
                    </a:lnTo>
                    <a:lnTo>
                      <a:pt x="104" y="429"/>
                    </a:lnTo>
                    <a:lnTo>
                      <a:pt x="94" y="429"/>
                    </a:lnTo>
                    <a:lnTo>
                      <a:pt x="73" y="408"/>
                    </a:lnTo>
                    <a:lnTo>
                      <a:pt x="62" y="387"/>
                    </a:lnTo>
                    <a:lnTo>
                      <a:pt x="42" y="366"/>
                    </a:lnTo>
                    <a:lnTo>
                      <a:pt x="31" y="335"/>
                    </a:lnTo>
                    <a:lnTo>
                      <a:pt x="10" y="303"/>
                    </a:lnTo>
                    <a:lnTo>
                      <a:pt x="10" y="272"/>
                    </a:lnTo>
                    <a:lnTo>
                      <a:pt x="0" y="251"/>
                    </a:lnTo>
                    <a:lnTo>
                      <a:pt x="0" y="240"/>
                    </a:lnTo>
                    <a:lnTo>
                      <a:pt x="0" y="220"/>
                    </a:lnTo>
                    <a:lnTo>
                      <a:pt x="10" y="209"/>
                    </a:lnTo>
                    <a:lnTo>
                      <a:pt x="21" y="199"/>
                    </a:lnTo>
                    <a:lnTo>
                      <a:pt x="544" y="0"/>
                    </a:lnTo>
                    <a:lnTo>
                      <a:pt x="554" y="0"/>
                    </a:lnTo>
                    <a:lnTo>
                      <a:pt x="575" y="0"/>
                    </a:lnTo>
                    <a:lnTo>
                      <a:pt x="586" y="10"/>
                    </a:lnTo>
                    <a:lnTo>
                      <a:pt x="596" y="10"/>
                    </a:lnTo>
                    <a:lnTo>
                      <a:pt x="596" y="21"/>
                    </a:lnTo>
                    <a:lnTo>
                      <a:pt x="606" y="31"/>
                    </a:lnTo>
                    <a:lnTo>
                      <a:pt x="617" y="42"/>
                    </a:lnTo>
                    <a:lnTo>
                      <a:pt x="617" y="52"/>
                    </a:lnTo>
                    <a:lnTo>
                      <a:pt x="627" y="63"/>
                    </a:lnTo>
                    <a:lnTo>
                      <a:pt x="638" y="84"/>
                    </a:lnTo>
                    <a:lnTo>
                      <a:pt x="648" y="104"/>
                    </a:lnTo>
                    <a:lnTo>
                      <a:pt x="659" y="125"/>
                    </a:lnTo>
                    <a:lnTo>
                      <a:pt x="669" y="146"/>
                    </a:lnTo>
                    <a:lnTo>
                      <a:pt x="669" y="157"/>
                    </a:lnTo>
                    <a:lnTo>
                      <a:pt x="680" y="167"/>
                    </a:lnTo>
                    <a:lnTo>
                      <a:pt x="680" y="178"/>
                    </a:lnTo>
                    <a:lnTo>
                      <a:pt x="680" y="188"/>
                    </a:lnTo>
                    <a:lnTo>
                      <a:pt x="680" y="199"/>
                    </a:lnTo>
                    <a:lnTo>
                      <a:pt x="680" y="209"/>
                    </a:lnTo>
                    <a:lnTo>
                      <a:pt x="680" y="220"/>
                    </a:lnTo>
                    <a:lnTo>
                      <a:pt x="669" y="230"/>
                    </a:lnTo>
                    <a:lnTo>
                      <a:pt x="648" y="240"/>
                    </a:lnTo>
                    <a:lnTo>
                      <a:pt x="136" y="42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8" name="Freeform 74"/>
              <p:cNvSpPr>
                <a:spLocks/>
              </p:cNvSpPr>
              <p:nvPr/>
            </p:nvSpPr>
            <p:spPr bwMode="auto">
              <a:xfrm rot="12344448">
                <a:off x="6486991" y="3597269"/>
                <a:ext cx="590676" cy="354536"/>
              </a:xfrm>
              <a:custGeom>
                <a:avLst/>
                <a:gdLst>
                  <a:gd name="T0" fmla="*/ 2147483647 w 701"/>
                  <a:gd name="T1" fmla="*/ 2147483647 h 461"/>
                  <a:gd name="T2" fmla="*/ 2147483647 w 701"/>
                  <a:gd name="T3" fmla="*/ 2147483647 h 461"/>
                  <a:gd name="T4" fmla="*/ 2147483647 w 701"/>
                  <a:gd name="T5" fmla="*/ 2147483647 h 461"/>
                  <a:gd name="T6" fmla="*/ 2147483647 w 701"/>
                  <a:gd name="T7" fmla="*/ 2147483647 h 461"/>
                  <a:gd name="T8" fmla="*/ 2147483647 w 701"/>
                  <a:gd name="T9" fmla="*/ 2147483647 h 461"/>
                  <a:gd name="T10" fmla="*/ 0 w 701"/>
                  <a:gd name="T11" fmla="*/ 2147483647 h 461"/>
                  <a:gd name="T12" fmla="*/ 0 w 701"/>
                  <a:gd name="T13" fmla="*/ 2147483647 h 461"/>
                  <a:gd name="T14" fmla="*/ 2147483647 w 701"/>
                  <a:gd name="T15" fmla="*/ 2147483647 h 461"/>
                  <a:gd name="T16" fmla="*/ 2147483647 w 701"/>
                  <a:gd name="T17" fmla="*/ 2147483647 h 461"/>
                  <a:gd name="T18" fmla="*/ 2147483647 w 701"/>
                  <a:gd name="T19" fmla="*/ 0 h 461"/>
                  <a:gd name="T20" fmla="*/ 2147483647 w 701"/>
                  <a:gd name="T21" fmla="*/ 2147483647 h 461"/>
                  <a:gd name="T22" fmla="*/ 2147483647 w 701"/>
                  <a:gd name="T23" fmla="*/ 2147483647 h 461"/>
                  <a:gd name="T24" fmla="*/ 2147483647 w 701"/>
                  <a:gd name="T25" fmla="*/ 2147483647 h 461"/>
                  <a:gd name="T26" fmla="*/ 2147483647 w 701"/>
                  <a:gd name="T27" fmla="*/ 2147483647 h 461"/>
                  <a:gd name="T28" fmla="*/ 2147483647 w 701"/>
                  <a:gd name="T29" fmla="*/ 2147483647 h 461"/>
                  <a:gd name="T30" fmla="*/ 2147483647 w 701"/>
                  <a:gd name="T31" fmla="*/ 2147483647 h 461"/>
                  <a:gd name="T32" fmla="*/ 2147483647 w 701"/>
                  <a:gd name="T33" fmla="*/ 2147483647 h 461"/>
                  <a:gd name="T34" fmla="*/ 2147483647 w 701"/>
                  <a:gd name="T35" fmla="*/ 2147483647 h 461"/>
                  <a:gd name="T36" fmla="*/ 2147483647 w 701"/>
                  <a:gd name="T37" fmla="*/ 2147483647 h 461"/>
                  <a:gd name="T38" fmla="*/ 2147483647 w 701"/>
                  <a:gd name="T39" fmla="*/ 2147483647 h 461"/>
                  <a:gd name="T40" fmla="*/ 2147483647 w 701"/>
                  <a:gd name="T41" fmla="*/ 2147483647 h 461"/>
                  <a:gd name="T42" fmla="*/ 2147483647 w 701"/>
                  <a:gd name="T43" fmla="*/ 2147483647 h 461"/>
                  <a:gd name="T44" fmla="*/ 2147483647 w 701"/>
                  <a:gd name="T45" fmla="*/ 2147483647 h 461"/>
                  <a:gd name="T46" fmla="*/ 2147483647 w 701"/>
                  <a:gd name="T47" fmla="*/ 2147483647 h 461"/>
                  <a:gd name="T48" fmla="*/ 2147483647 w 701"/>
                  <a:gd name="T49" fmla="*/ 2147483647 h 461"/>
                  <a:gd name="T50" fmla="*/ 2147483647 w 701"/>
                  <a:gd name="T51" fmla="*/ 2147483647 h 461"/>
                  <a:gd name="T52" fmla="*/ 2147483647 w 701"/>
                  <a:gd name="T53" fmla="*/ 2147483647 h 461"/>
                  <a:gd name="T54" fmla="*/ 2147483647 w 701"/>
                  <a:gd name="T55" fmla="*/ 2147483647 h 461"/>
                  <a:gd name="T56" fmla="*/ 2147483647 w 701"/>
                  <a:gd name="T57" fmla="*/ 2147483647 h 461"/>
                  <a:gd name="T58" fmla="*/ 2147483647 w 701"/>
                  <a:gd name="T59" fmla="*/ 2147483647 h 461"/>
                  <a:gd name="T60" fmla="*/ 2147483647 w 701"/>
                  <a:gd name="T61" fmla="*/ 2147483647 h 461"/>
                  <a:gd name="T62" fmla="*/ 2147483647 w 701"/>
                  <a:gd name="T63" fmla="*/ 2147483647 h 461"/>
                  <a:gd name="T64" fmla="*/ 2147483647 w 701"/>
                  <a:gd name="T65" fmla="*/ 2147483647 h 461"/>
                  <a:gd name="T66" fmla="*/ 2147483647 w 701"/>
                  <a:gd name="T67" fmla="*/ 2147483647 h 461"/>
                  <a:gd name="T68" fmla="*/ 2147483647 w 701"/>
                  <a:gd name="T69" fmla="*/ 2147483647 h 461"/>
                  <a:gd name="T70" fmla="*/ 2147483647 w 701"/>
                  <a:gd name="T71" fmla="*/ 2147483647 h 461"/>
                  <a:gd name="T72" fmla="*/ 2147483647 w 701"/>
                  <a:gd name="T73" fmla="*/ 2147483647 h 461"/>
                  <a:gd name="T74" fmla="*/ 2147483647 w 701"/>
                  <a:gd name="T75" fmla="*/ 2147483647 h 461"/>
                  <a:gd name="T76" fmla="*/ 2147483647 w 701"/>
                  <a:gd name="T77" fmla="*/ 2147483647 h 461"/>
                  <a:gd name="T78" fmla="*/ 2147483647 w 701"/>
                  <a:gd name="T79" fmla="*/ 2147483647 h 461"/>
                  <a:gd name="T80" fmla="*/ 2147483647 w 701"/>
                  <a:gd name="T81" fmla="*/ 2147483647 h 461"/>
                  <a:gd name="T82" fmla="*/ 2147483647 w 701"/>
                  <a:gd name="T83" fmla="*/ 2147483647 h 461"/>
                  <a:gd name="T84" fmla="*/ 2147483647 w 701"/>
                  <a:gd name="T85" fmla="*/ 2147483647 h 461"/>
                  <a:gd name="T86" fmla="*/ 2147483647 w 701"/>
                  <a:gd name="T87" fmla="*/ 2147483647 h 461"/>
                  <a:gd name="T88" fmla="*/ 2147483647 w 701"/>
                  <a:gd name="T89" fmla="*/ 2147483647 h 46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01"/>
                  <a:gd name="T136" fmla="*/ 0 h 461"/>
                  <a:gd name="T137" fmla="*/ 701 w 701"/>
                  <a:gd name="T138" fmla="*/ 461 h 46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01" h="461">
                    <a:moveTo>
                      <a:pt x="147" y="450"/>
                    </a:moveTo>
                    <a:lnTo>
                      <a:pt x="147" y="461"/>
                    </a:lnTo>
                    <a:lnTo>
                      <a:pt x="136" y="461"/>
                    </a:lnTo>
                    <a:lnTo>
                      <a:pt x="126" y="461"/>
                    </a:lnTo>
                    <a:lnTo>
                      <a:pt x="115" y="450"/>
                    </a:lnTo>
                    <a:lnTo>
                      <a:pt x="105" y="450"/>
                    </a:lnTo>
                    <a:lnTo>
                      <a:pt x="94" y="440"/>
                    </a:lnTo>
                    <a:lnTo>
                      <a:pt x="84" y="429"/>
                    </a:lnTo>
                    <a:lnTo>
                      <a:pt x="63" y="408"/>
                    </a:lnTo>
                    <a:lnTo>
                      <a:pt x="53" y="387"/>
                    </a:lnTo>
                    <a:lnTo>
                      <a:pt x="42" y="387"/>
                    </a:lnTo>
                    <a:lnTo>
                      <a:pt x="32" y="346"/>
                    </a:lnTo>
                    <a:lnTo>
                      <a:pt x="21" y="314"/>
                    </a:lnTo>
                    <a:lnTo>
                      <a:pt x="11" y="293"/>
                    </a:lnTo>
                    <a:lnTo>
                      <a:pt x="0" y="272"/>
                    </a:lnTo>
                    <a:lnTo>
                      <a:pt x="0" y="262"/>
                    </a:lnTo>
                    <a:lnTo>
                      <a:pt x="0" y="251"/>
                    </a:lnTo>
                    <a:lnTo>
                      <a:pt x="0" y="241"/>
                    </a:lnTo>
                    <a:lnTo>
                      <a:pt x="0" y="231"/>
                    </a:lnTo>
                    <a:lnTo>
                      <a:pt x="11" y="231"/>
                    </a:lnTo>
                    <a:lnTo>
                      <a:pt x="11" y="220"/>
                    </a:lnTo>
                    <a:lnTo>
                      <a:pt x="11" y="210"/>
                    </a:lnTo>
                    <a:lnTo>
                      <a:pt x="21" y="210"/>
                    </a:lnTo>
                    <a:lnTo>
                      <a:pt x="32" y="199"/>
                    </a:lnTo>
                    <a:lnTo>
                      <a:pt x="544" y="11"/>
                    </a:lnTo>
                    <a:lnTo>
                      <a:pt x="565" y="0"/>
                    </a:lnTo>
                    <a:lnTo>
                      <a:pt x="586" y="0"/>
                    </a:lnTo>
                    <a:lnTo>
                      <a:pt x="586" y="11"/>
                    </a:lnTo>
                    <a:lnTo>
                      <a:pt x="597" y="11"/>
                    </a:lnTo>
                    <a:lnTo>
                      <a:pt x="607" y="21"/>
                    </a:lnTo>
                    <a:lnTo>
                      <a:pt x="617" y="21"/>
                    </a:lnTo>
                    <a:lnTo>
                      <a:pt x="617" y="32"/>
                    </a:lnTo>
                    <a:lnTo>
                      <a:pt x="628" y="32"/>
                    </a:lnTo>
                    <a:lnTo>
                      <a:pt x="628" y="42"/>
                    </a:lnTo>
                    <a:lnTo>
                      <a:pt x="638" y="53"/>
                    </a:lnTo>
                    <a:lnTo>
                      <a:pt x="649" y="63"/>
                    </a:lnTo>
                    <a:lnTo>
                      <a:pt x="659" y="84"/>
                    </a:lnTo>
                    <a:lnTo>
                      <a:pt x="670" y="105"/>
                    </a:lnTo>
                    <a:lnTo>
                      <a:pt x="680" y="136"/>
                    </a:lnTo>
                    <a:lnTo>
                      <a:pt x="680" y="147"/>
                    </a:lnTo>
                    <a:lnTo>
                      <a:pt x="691" y="168"/>
                    </a:lnTo>
                    <a:lnTo>
                      <a:pt x="691" y="178"/>
                    </a:lnTo>
                    <a:lnTo>
                      <a:pt x="691" y="189"/>
                    </a:lnTo>
                    <a:lnTo>
                      <a:pt x="701" y="199"/>
                    </a:lnTo>
                    <a:lnTo>
                      <a:pt x="701" y="210"/>
                    </a:lnTo>
                    <a:lnTo>
                      <a:pt x="701" y="220"/>
                    </a:lnTo>
                    <a:lnTo>
                      <a:pt x="691" y="231"/>
                    </a:lnTo>
                    <a:lnTo>
                      <a:pt x="691" y="241"/>
                    </a:lnTo>
                    <a:lnTo>
                      <a:pt x="680" y="251"/>
                    </a:lnTo>
                    <a:lnTo>
                      <a:pt x="670" y="262"/>
                    </a:lnTo>
                    <a:lnTo>
                      <a:pt x="147" y="450"/>
                    </a:lnTo>
                    <a:lnTo>
                      <a:pt x="136" y="450"/>
                    </a:lnTo>
                    <a:lnTo>
                      <a:pt x="147" y="440"/>
                    </a:lnTo>
                    <a:lnTo>
                      <a:pt x="659" y="241"/>
                    </a:lnTo>
                    <a:lnTo>
                      <a:pt x="670" y="231"/>
                    </a:lnTo>
                    <a:lnTo>
                      <a:pt x="670" y="241"/>
                    </a:lnTo>
                    <a:lnTo>
                      <a:pt x="680" y="231"/>
                    </a:lnTo>
                    <a:lnTo>
                      <a:pt x="680" y="220"/>
                    </a:lnTo>
                    <a:lnTo>
                      <a:pt x="680" y="210"/>
                    </a:lnTo>
                    <a:lnTo>
                      <a:pt x="680" y="199"/>
                    </a:lnTo>
                    <a:lnTo>
                      <a:pt x="680" y="189"/>
                    </a:lnTo>
                    <a:lnTo>
                      <a:pt x="680" y="178"/>
                    </a:lnTo>
                    <a:lnTo>
                      <a:pt x="680" y="189"/>
                    </a:lnTo>
                    <a:lnTo>
                      <a:pt x="670" y="168"/>
                    </a:lnTo>
                    <a:lnTo>
                      <a:pt x="680" y="168"/>
                    </a:lnTo>
                    <a:lnTo>
                      <a:pt x="670" y="157"/>
                    </a:lnTo>
                    <a:lnTo>
                      <a:pt x="659" y="136"/>
                    </a:lnTo>
                    <a:lnTo>
                      <a:pt x="649" y="115"/>
                    </a:lnTo>
                    <a:lnTo>
                      <a:pt x="638" y="95"/>
                    </a:lnTo>
                    <a:lnTo>
                      <a:pt x="628" y="74"/>
                    </a:lnTo>
                    <a:lnTo>
                      <a:pt x="628" y="63"/>
                    </a:lnTo>
                    <a:lnTo>
                      <a:pt x="617" y="53"/>
                    </a:lnTo>
                    <a:lnTo>
                      <a:pt x="607" y="42"/>
                    </a:lnTo>
                    <a:lnTo>
                      <a:pt x="597" y="32"/>
                    </a:lnTo>
                    <a:lnTo>
                      <a:pt x="586" y="32"/>
                    </a:lnTo>
                    <a:lnTo>
                      <a:pt x="576" y="21"/>
                    </a:lnTo>
                    <a:lnTo>
                      <a:pt x="586" y="21"/>
                    </a:lnTo>
                    <a:lnTo>
                      <a:pt x="565" y="21"/>
                    </a:lnTo>
                    <a:lnTo>
                      <a:pt x="576" y="21"/>
                    </a:lnTo>
                    <a:lnTo>
                      <a:pt x="555" y="21"/>
                    </a:lnTo>
                    <a:lnTo>
                      <a:pt x="42" y="220"/>
                    </a:lnTo>
                    <a:lnTo>
                      <a:pt x="32" y="220"/>
                    </a:lnTo>
                    <a:lnTo>
                      <a:pt x="21" y="231"/>
                    </a:lnTo>
                    <a:lnTo>
                      <a:pt x="32" y="220"/>
                    </a:lnTo>
                    <a:lnTo>
                      <a:pt x="21" y="231"/>
                    </a:lnTo>
                    <a:lnTo>
                      <a:pt x="21" y="251"/>
                    </a:lnTo>
                    <a:lnTo>
                      <a:pt x="21" y="262"/>
                    </a:lnTo>
                    <a:lnTo>
                      <a:pt x="21" y="283"/>
                    </a:lnTo>
                    <a:lnTo>
                      <a:pt x="32" y="314"/>
                    </a:lnTo>
                    <a:lnTo>
                      <a:pt x="42" y="346"/>
                    </a:lnTo>
                    <a:lnTo>
                      <a:pt x="63" y="377"/>
                    </a:lnTo>
                    <a:lnTo>
                      <a:pt x="84" y="398"/>
                    </a:lnTo>
                    <a:lnTo>
                      <a:pt x="94" y="419"/>
                    </a:lnTo>
                    <a:lnTo>
                      <a:pt x="105" y="429"/>
                    </a:lnTo>
                    <a:lnTo>
                      <a:pt x="115" y="440"/>
                    </a:lnTo>
                    <a:lnTo>
                      <a:pt x="126" y="440"/>
                    </a:lnTo>
                    <a:lnTo>
                      <a:pt x="136" y="440"/>
                    </a:lnTo>
                    <a:lnTo>
                      <a:pt x="147" y="440"/>
                    </a:lnTo>
                    <a:lnTo>
                      <a:pt x="157" y="440"/>
                    </a:lnTo>
                    <a:lnTo>
                      <a:pt x="147" y="4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Freeform 76"/>
              <p:cNvSpPr>
                <a:spLocks/>
              </p:cNvSpPr>
              <p:nvPr/>
            </p:nvSpPr>
            <p:spPr bwMode="auto">
              <a:xfrm rot="12344448">
                <a:off x="6986584" y="3702280"/>
                <a:ext cx="141560" cy="200724"/>
              </a:xfrm>
              <a:custGeom>
                <a:avLst/>
                <a:gdLst>
                  <a:gd name="T0" fmla="*/ 2147483647 w 168"/>
                  <a:gd name="T1" fmla="*/ 2147483647 h 261"/>
                  <a:gd name="T2" fmla="*/ 2147483647 w 168"/>
                  <a:gd name="T3" fmla="*/ 2147483647 h 261"/>
                  <a:gd name="T4" fmla="*/ 2147483647 w 168"/>
                  <a:gd name="T5" fmla="*/ 2147483647 h 261"/>
                  <a:gd name="T6" fmla="*/ 2147483647 w 168"/>
                  <a:gd name="T7" fmla="*/ 2147483647 h 261"/>
                  <a:gd name="T8" fmla="*/ 2147483647 w 168"/>
                  <a:gd name="T9" fmla="*/ 2147483647 h 261"/>
                  <a:gd name="T10" fmla="*/ 2147483647 w 168"/>
                  <a:gd name="T11" fmla="*/ 2147483647 h 261"/>
                  <a:gd name="T12" fmla="*/ 2147483647 w 168"/>
                  <a:gd name="T13" fmla="*/ 2147483647 h 261"/>
                  <a:gd name="T14" fmla="*/ 2147483647 w 168"/>
                  <a:gd name="T15" fmla="*/ 2147483647 h 261"/>
                  <a:gd name="T16" fmla="*/ 2147483647 w 168"/>
                  <a:gd name="T17" fmla="*/ 2147483647 h 261"/>
                  <a:gd name="T18" fmla="*/ 2147483647 w 168"/>
                  <a:gd name="T19" fmla="*/ 2147483647 h 261"/>
                  <a:gd name="T20" fmla="*/ 2147483647 w 168"/>
                  <a:gd name="T21" fmla="*/ 2147483647 h 261"/>
                  <a:gd name="T22" fmla="*/ 2147483647 w 168"/>
                  <a:gd name="T23" fmla="*/ 2147483647 h 261"/>
                  <a:gd name="T24" fmla="*/ 2147483647 w 168"/>
                  <a:gd name="T25" fmla="*/ 2147483647 h 261"/>
                  <a:gd name="T26" fmla="*/ 0 w 168"/>
                  <a:gd name="T27" fmla="*/ 2147483647 h 261"/>
                  <a:gd name="T28" fmla="*/ 0 w 168"/>
                  <a:gd name="T29" fmla="*/ 2147483647 h 261"/>
                  <a:gd name="T30" fmla="*/ 0 w 168"/>
                  <a:gd name="T31" fmla="*/ 2147483647 h 261"/>
                  <a:gd name="T32" fmla="*/ 2147483647 w 168"/>
                  <a:gd name="T33" fmla="*/ 2147483647 h 261"/>
                  <a:gd name="T34" fmla="*/ 2147483647 w 168"/>
                  <a:gd name="T35" fmla="*/ 2147483647 h 261"/>
                  <a:gd name="T36" fmla="*/ 2147483647 w 168"/>
                  <a:gd name="T37" fmla="*/ 0 h 261"/>
                  <a:gd name="T38" fmla="*/ 2147483647 w 168"/>
                  <a:gd name="T39" fmla="*/ 0 h 261"/>
                  <a:gd name="T40" fmla="*/ 2147483647 w 168"/>
                  <a:gd name="T41" fmla="*/ 2147483647 h 261"/>
                  <a:gd name="T42" fmla="*/ 2147483647 w 168"/>
                  <a:gd name="T43" fmla="*/ 2147483647 h 261"/>
                  <a:gd name="T44" fmla="*/ 2147483647 w 168"/>
                  <a:gd name="T45" fmla="*/ 2147483647 h 261"/>
                  <a:gd name="T46" fmla="*/ 2147483647 w 168"/>
                  <a:gd name="T47" fmla="*/ 2147483647 h 261"/>
                  <a:gd name="T48" fmla="*/ 2147483647 w 168"/>
                  <a:gd name="T49" fmla="*/ 2147483647 h 261"/>
                  <a:gd name="T50" fmla="*/ 2147483647 w 168"/>
                  <a:gd name="T51" fmla="*/ 2147483647 h 261"/>
                  <a:gd name="T52" fmla="*/ 2147483647 w 168"/>
                  <a:gd name="T53" fmla="*/ 2147483647 h 261"/>
                  <a:gd name="T54" fmla="*/ 2147483647 w 168"/>
                  <a:gd name="T55" fmla="*/ 2147483647 h 261"/>
                  <a:gd name="T56" fmla="*/ 2147483647 w 168"/>
                  <a:gd name="T57" fmla="*/ 2147483647 h 261"/>
                  <a:gd name="T58" fmla="*/ 2147483647 w 168"/>
                  <a:gd name="T59" fmla="*/ 2147483647 h 261"/>
                  <a:gd name="T60" fmla="*/ 2147483647 w 168"/>
                  <a:gd name="T61" fmla="*/ 2147483647 h 261"/>
                  <a:gd name="T62" fmla="*/ 2147483647 w 168"/>
                  <a:gd name="T63" fmla="*/ 2147483647 h 261"/>
                  <a:gd name="T64" fmla="*/ 2147483647 w 168"/>
                  <a:gd name="T65" fmla="*/ 2147483647 h 261"/>
                  <a:gd name="T66" fmla="*/ 2147483647 w 168"/>
                  <a:gd name="T67" fmla="*/ 2147483647 h 261"/>
                  <a:gd name="T68" fmla="*/ 2147483647 w 168"/>
                  <a:gd name="T69" fmla="*/ 2147483647 h 261"/>
                  <a:gd name="T70" fmla="*/ 2147483647 w 168"/>
                  <a:gd name="T71" fmla="*/ 2147483647 h 261"/>
                  <a:gd name="T72" fmla="*/ 2147483647 w 168"/>
                  <a:gd name="T73" fmla="*/ 2147483647 h 261"/>
                  <a:gd name="T74" fmla="*/ 2147483647 w 168"/>
                  <a:gd name="T75" fmla="*/ 2147483647 h 261"/>
                  <a:gd name="T76" fmla="*/ 2147483647 w 168"/>
                  <a:gd name="T77" fmla="*/ 2147483647 h 261"/>
                  <a:gd name="T78" fmla="*/ 2147483647 w 168"/>
                  <a:gd name="T79" fmla="*/ 2147483647 h 261"/>
                  <a:gd name="T80" fmla="*/ 2147483647 w 168"/>
                  <a:gd name="T81" fmla="*/ 2147483647 h 261"/>
                  <a:gd name="T82" fmla="*/ 2147483647 w 168"/>
                  <a:gd name="T83" fmla="*/ 2147483647 h 261"/>
                  <a:gd name="T84" fmla="*/ 2147483647 w 168"/>
                  <a:gd name="T85" fmla="*/ 2147483647 h 261"/>
                  <a:gd name="T86" fmla="*/ 2147483647 w 168"/>
                  <a:gd name="T87" fmla="*/ 2147483647 h 261"/>
                  <a:gd name="T88" fmla="*/ 2147483647 w 168"/>
                  <a:gd name="T89" fmla="*/ 2147483647 h 261"/>
                  <a:gd name="T90" fmla="*/ 2147483647 w 168"/>
                  <a:gd name="T91" fmla="*/ 2147483647 h 261"/>
                  <a:gd name="T92" fmla="*/ 2147483647 w 168"/>
                  <a:gd name="T93" fmla="*/ 2147483647 h 261"/>
                  <a:gd name="T94" fmla="*/ 2147483647 w 168"/>
                  <a:gd name="T95" fmla="*/ 2147483647 h 261"/>
                  <a:gd name="T96" fmla="*/ 2147483647 w 168"/>
                  <a:gd name="T97" fmla="*/ 2147483647 h 261"/>
                  <a:gd name="T98" fmla="*/ 2147483647 w 168"/>
                  <a:gd name="T99" fmla="*/ 2147483647 h 261"/>
                  <a:gd name="T100" fmla="*/ 2147483647 w 168"/>
                  <a:gd name="T101" fmla="*/ 2147483647 h 261"/>
                  <a:gd name="T102" fmla="*/ 2147483647 w 168"/>
                  <a:gd name="T103" fmla="*/ 2147483647 h 261"/>
                  <a:gd name="T104" fmla="*/ 2147483647 w 168"/>
                  <a:gd name="T105" fmla="*/ 2147483647 h 261"/>
                  <a:gd name="T106" fmla="*/ 2147483647 w 168"/>
                  <a:gd name="T107" fmla="*/ 2147483647 h 261"/>
                  <a:gd name="T108" fmla="*/ 2147483647 w 168"/>
                  <a:gd name="T109" fmla="*/ 2147483647 h 26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8"/>
                  <a:gd name="T166" fmla="*/ 0 h 261"/>
                  <a:gd name="T167" fmla="*/ 168 w 168"/>
                  <a:gd name="T168" fmla="*/ 261 h 26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8" h="261">
                    <a:moveTo>
                      <a:pt x="84" y="136"/>
                    </a:moveTo>
                    <a:lnTo>
                      <a:pt x="95" y="167"/>
                    </a:lnTo>
                    <a:lnTo>
                      <a:pt x="115" y="188"/>
                    </a:lnTo>
                    <a:lnTo>
                      <a:pt x="126" y="209"/>
                    </a:lnTo>
                    <a:lnTo>
                      <a:pt x="136" y="219"/>
                    </a:lnTo>
                    <a:lnTo>
                      <a:pt x="147" y="230"/>
                    </a:lnTo>
                    <a:lnTo>
                      <a:pt x="157" y="230"/>
                    </a:lnTo>
                    <a:lnTo>
                      <a:pt x="157" y="240"/>
                    </a:lnTo>
                    <a:lnTo>
                      <a:pt x="168" y="240"/>
                    </a:lnTo>
                    <a:lnTo>
                      <a:pt x="168" y="251"/>
                    </a:lnTo>
                    <a:lnTo>
                      <a:pt x="157" y="251"/>
                    </a:lnTo>
                    <a:lnTo>
                      <a:pt x="157" y="261"/>
                    </a:lnTo>
                    <a:lnTo>
                      <a:pt x="136" y="261"/>
                    </a:lnTo>
                    <a:lnTo>
                      <a:pt x="126" y="251"/>
                    </a:lnTo>
                    <a:lnTo>
                      <a:pt x="105" y="240"/>
                    </a:lnTo>
                    <a:lnTo>
                      <a:pt x="74" y="230"/>
                    </a:lnTo>
                    <a:lnTo>
                      <a:pt x="53" y="219"/>
                    </a:lnTo>
                    <a:lnTo>
                      <a:pt x="53" y="209"/>
                    </a:lnTo>
                    <a:lnTo>
                      <a:pt x="32" y="188"/>
                    </a:lnTo>
                    <a:lnTo>
                      <a:pt x="11" y="157"/>
                    </a:lnTo>
                    <a:lnTo>
                      <a:pt x="0" y="136"/>
                    </a:lnTo>
                    <a:lnTo>
                      <a:pt x="0" y="104"/>
                    </a:lnTo>
                    <a:lnTo>
                      <a:pt x="0" y="73"/>
                    </a:lnTo>
                    <a:lnTo>
                      <a:pt x="11" y="52"/>
                    </a:lnTo>
                    <a:lnTo>
                      <a:pt x="21" y="31"/>
                    </a:lnTo>
                    <a:lnTo>
                      <a:pt x="21" y="10"/>
                    </a:lnTo>
                    <a:lnTo>
                      <a:pt x="32" y="10"/>
                    </a:lnTo>
                    <a:lnTo>
                      <a:pt x="32" y="0"/>
                    </a:lnTo>
                    <a:lnTo>
                      <a:pt x="42" y="0"/>
                    </a:lnTo>
                    <a:lnTo>
                      <a:pt x="53" y="0"/>
                    </a:lnTo>
                    <a:lnTo>
                      <a:pt x="53" y="10"/>
                    </a:lnTo>
                    <a:lnTo>
                      <a:pt x="53" y="21"/>
                    </a:lnTo>
                    <a:lnTo>
                      <a:pt x="53" y="10"/>
                    </a:lnTo>
                    <a:lnTo>
                      <a:pt x="53" y="21"/>
                    </a:lnTo>
                    <a:lnTo>
                      <a:pt x="53" y="31"/>
                    </a:lnTo>
                    <a:lnTo>
                      <a:pt x="53" y="41"/>
                    </a:lnTo>
                    <a:lnTo>
                      <a:pt x="53" y="62"/>
                    </a:lnTo>
                    <a:lnTo>
                      <a:pt x="63" y="83"/>
                    </a:lnTo>
                    <a:lnTo>
                      <a:pt x="74" y="104"/>
                    </a:lnTo>
                    <a:lnTo>
                      <a:pt x="84" y="136"/>
                    </a:lnTo>
                    <a:lnTo>
                      <a:pt x="84" y="146"/>
                    </a:lnTo>
                    <a:lnTo>
                      <a:pt x="63" y="146"/>
                    </a:lnTo>
                    <a:lnTo>
                      <a:pt x="53" y="115"/>
                    </a:lnTo>
                    <a:lnTo>
                      <a:pt x="42" y="83"/>
                    </a:lnTo>
                    <a:lnTo>
                      <a:pt x="42" y="62"/>
                    </a:lnTo>
                    <a:lnTo>
                      <a:pt x="42" y="41"/>
                    </a:lnTo>
                    <a:lnTo>
                      <a:pt x="42" y="31"/>
                    </a:lnTo>
                    <a:lnTo>
                      <a:pt x="42" y="21"/>
                    </a:lnTo>
                    <a:lnTo>
                      <a:pt x="42" y="10"/>
                    </a:lnTo>
                    <a:lnTo>
                      <a:pt x="53" y="21"/>
                    </a:lnTo>
                    <a:lnTo>
                      <a:pt x="42" y="21"/>
                    </a:lnTo>
                    <a:lnTo>
                      <a:pt x="53" y="21"/>
                    </a:lnTo>
                    <a:lnTo>
                      <a:pt x="42" y="21"/>
                    </a:lnTo>
                    <a:lnTo>
                      <a:pt x="32" y="31"/>
                    </a:lnTo>
                    <a:lnTo>
                      <a:pt x="21" y="52"/>
                    </a:lnTo>
                    <a:lnTo>
                      <a:pt x="21" y="73"/>
                    </a:lnTo>
                    <a:lnTo>
                      <a:pt x="21" y="104"/>
                    </a:lnTo>
                    <a:lnTo>
                      <a:pt x="21" y="125"/>
                    </a:lnTo>
                    <a:lnTo>
                      <a:pt x="32" y="157"/>
                    </a:lnTo>
                    <a:lnTo>
                      <a:pt x="42" y="177"/>
                    </a:lnTo>
                    <a:lnTo>
                      <a:pt x="63" y="198"/>
                    </a:lnTo>
                    <a:lnTo>
                      <a:pt x="84" y="219"/>
                    </a:lnTo>
                    <a:lnTo>
                      <a:pt x="105" y="230"/>
                    </a:lnTo>
                    <a:lnTo>
                      <a:pt x="126" y="240"/>
                    </a:lnTo>
                    <a:lnTo>
                      <a:pt x="147" y="240"/>
                    </a:lnTo>
                    <a:lnTo>
                      <a:pt x="157" y="240"/>
                    </a:lnTo>
                    <a:lnTo>
                      <a:pt x="147" y="240"/>
                    </a:lnTo>
                    <a:lnTo>
                      <a:pt x="157" y="240"/>
                    </a:lnTo>
                    <a:lnTo>
                      <a:pt x="157" y="251"/>
                    </a:lnTo>
                    <a:lnTo>
                      <a:pt x="147" y="251"/>
                    </a:lnTo>
                    <a:lnTo>
                      <a:pt x="136" y="240"/>
                    </a:lnTo>
                    <a:lnTo>
                      <a:pt x="126" y="230"/>
                    </a:lnTo>
                    <a:lnTo>
                      <a:pt x="115" y="219"/>
                    </a:lnTo>
                    <a:lnTo>
                      <a:pt x="95" y="198"/>
                    </a:lnTo>
                    <a:lnTo>
                      <a:pt x="84" y="177"/>
                    </a:lnTo>
                    <a:lnTo>
                      <a:pt x="63" y="146"/>
                    </a:lnTo>
                    <a:lnTo>
                      <a:pt x="74" y="136"/>
                    </a:lnTo>
                    <a:lnTo>
                      <a:pt x="84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" name="ZoneTexte 76"/>
            <p:cNvSpPr txBox="1"/>
            <p:nvPr/>
          </p:nvSpPr>
          <p:spPr bwMode="auto">
            <a:xfrm>
              <a:off x="7246119" y="3645024"/>
              <a:ext cx="1430337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 dirty="0" smtClean="0">
                  <a:latin typeface="+mj-lt"/>
                </a:rPr>
                <a:t>Ответ</a:t>
              </a:r>
              <a:endParaRPr lang="en-US" sz="2000" b="1" dirty="0">
                <a:latin typeface="+mj-lt"/>
              </a:endParaRPr>
            </a:p>
          </p:txBody>
        </p:sp>
      </p:grpSp>
      <p:sp>
        <p:nvSpPr>
          <p:cNvPr id="8202" name="Text Box 59"/>
          <p:cNvSpPr txBox="1">
            <a:spLocks noChangeArrowheads="1"/>
          </p:cNvSpPr>
          <p:nvPr/>
        </p:nvSpPr>
        <p:spPr bwMode="auto">
          <a:xfrm>
            <a:off x="1165225" y="1088138"/>
            <a:ext cx="473868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latin typeface="Arial" charset="0"/>
                <a:cs typeface="Arial" charset="0"/>
              </a:rPr>
              <a:t>Типология </a:t>
            </a:r>
            <a:r>
              <a:rPr lang="en-US" b="1" dirty="0" smtClean="0">
                <a:latin typeface="Arial" charset="0"/>
                <a:cs typeface="Arial" charset="0"/>
              </a:rPr>
              <a:t>MONET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285875" y="6265009"/>
            <a:ext cx="525658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+mj-lt"/>
              </a:rPr>
              <a:t>Конференция ЕЭК ООН высокого уровня по последующей деятельности по итогам </a:t>
            </a:r>
            <a:r>
              <a:rPr lang="ru-RU" sz="1000" dirty="0" smtClean="0">
                <a:latin typeface="+mj-lt"/>
              </a:rPr>
              <a:t>Рио+20 – </a:t>
            </a:r>
            <a:r>
              <a:rPr lang="ru-RU" sz="1000" dirty="0" err="1" smtClean="0">
                <a:latin typeface="+mj-lt"/>
              </a:rPr>
              <a:t>Страновой</a:t>
            </a:r>
            <a:r>
              <a:rPr lang="ru-RU" sz="1000" dirty="0" smtClean="0">
                <a:latin typeface="+mj-lt"/>
              </a:rPr>
              <a:t> опыт Швейцарии</a:t>
            </a:r>
          </a:p>
          <a:p>
            <a:r>
              <a:rPr lang="ru-RU" sz="1000" dirty="0" smtClean="0">
                <a:latin typeface="+mj-lt"/>
              </a:rPr>
              <a:t>Женева </a:t>
            </a:r>
            <a:r>
              <a:rPr lang="en-US" sz="1000" dirty="0">
                <a:latin typeface="+mj-lt"/>
              </a:rPr>
              <a:t>| 12.06.2013 </a:t>
            </a:r>
            <a:r>
              <a:rPr lang="ru-RU" sz="1000" dirty="0">
                <a:latin typeface="+mj-lt"/>
              </a:rPr>
              <a:t>г. </a:t>
            </a:r>
            <a:r>
              <a:rPr lang="en-US" sz="1000" dirty="0">
                <a:latin typeface="+mj-lt"/>
              </a:rPr>
              <a:t>| </a:t>
            </a:r>
            <a:r>
              <a:rPr lang="ru-RU" sz="1000" dirty="0">
                <a:latin typeface="+mj-lt"/>
              </a:rPr>
              <a:t>Андре де </a:t>
            </a:r>
            <a:r>
              <a:rPr lang="ru-RU" sz="1000" dirty="0" err="1" smtClean="0">
                <a:latin typeface="+mj-lt"/>
              </a:rPr>
              <a:t>Монтмоллин</a:t>
            </a:r>
            <a:endParaRPr lang="en-US" sz="1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Концептуальные категории</a:t>
            </a:r>
            <a:endParaRPr lang="en-GB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72599"/>
              </p:ext>
            </p:extLst>
          </p:nvPr>
        </p:nvGraphicFramePr>
        <p:xfrm>
          <a:off x="1295400" y="2060850"/>
          <a:ext cx="6949008" cy="3998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0840"/>
                <a:gridCol w="6128168"/>
              </a:tblGrid>
              <a:tr h="6532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ru-RU" sz="2400" dirty="0" smtClean="0"/>
                        <a:t>Удовлетворение потребностей</a:t>
                      </a:r>
                      <a:r>
                        <a:rPr lang="en-US" sz="2400" dirty="0" smtClean="0"/>
                        <a:t>, </a:t>
                      </a:r>
                      <a:r>
                        <a:rPr lang="ru-RU" sz="2400" dirty="0" smtClean="0"/>
                        <a:t>благосостояние </a:t>
                      </a:r>
                      <a:r>
                        <a:rPr lang="en-US" sz="2400" dirty="0" smtClean="0"/>
                        <a:t>(12)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</a:tr>
              <a:tr h="65329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ru-RU" sz="2400" dirty="0" smtClean="0"/>
                        <a:t>Размеры капитала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en-US" sz="2400" dirty="0" smtClean="0"/>
                        <a:t>(20)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</a:tr>
              <a:tr h="65329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ru-RU" sz="2400" dirty="0" smtClean="0"/>
                        <a:t>Затраты/выпуск</a:t>
                      </a:r>
                      <a:r>
                        <a:rPr lang="fr-CH" sz="2400" dirty="0" smtClean="0"/>
                        <a:t> (16)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</a:tr>
              <a:tr h="65329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ru-RU" sz="2400" dirty="0" smtClean="0"/>
                        <a:t>Распределение </a:t>
                      </a:r>
                      <a:r>
                        <a:rPr lang="en-US" sz="2400" dirty="0" smtClean="0"/>
                        <a:t>(16)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</a:tr>
              <a:tr h="65329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ru-RU" sz="2400" dirty="0" smtClean="0"/>
                        <a:t>Эффективность </a:t>
                      </a:r>
                      <a:r>
                        <a:rPr lang="en-US" sz="2400" dirty="0" smtClean="0"/>
                        <a:t>(13)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</a:tr>
              <a:tr h="6532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ru-RU" sz="2400" dirty="0" smtClean="0"/>
                        <a:t>Ответ </a:t>
                      </a:r>
                      <a:r>
                        <a:rPr lang="en-US" sz="2400" dirty="0" smtClean="0"/>
                        <a:t>(3)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5875" y="6265009"/>
            <a:ext cx="525658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+mj-lt"/>
              </a:rPr>
              <a:t>Конференция ЕЭК ООН высокого уровня по последующей деятельности по итогам </a:t>
            </a:r>
            <a:r>
              <a:rPr lang="ru-RU" sz="1000" dirty="0" smtClean="0">
                <a:latin typeface="+mj-lt"/>
              </a:rPr>
              <a:t>Рио+20 – </a:t>
            </a:r>
            <a:r>
              <a:rPr lang="ru-RU" sz="1000" dirty="0" err="1" smtClean="0">
                <a:latin typeface="+mj-lt"/>
              </a:rPr>
              <a:t>Страновой</a:t>
            </a:r>
            <a:r>
              <a:rPr lang="ru-RU" sz="1000" dirty="0" smtClean="0">
                <a:latin typeface="+mj-lt"/>
              </a:rPr>
              <a:t> опыт Швейцарии</a:t>
            </a:r>
          </a:p>
          <a:p>
            <a:r>
              <a:rPr lang="ru-RU" sz="1000" dirty="0" smtClean="0">
                <a:latin typeface="+mj-lt"/>
              </a:rPr>
              <a:t>Женева </a:t>
            </a:r>
            <a:r>
              <a:rPr lang="en-US" sz="1000" dirty="0">
                <a:latin typeface="+mj-lt"/>
              </a:rPr>
              <a:t>| 12.06.2013 </a:t>
            </a:r>
            <a:r>
              <a:rPr lang="ru-RU" sz="1000" dirty="0">
                <a:latin typeface="+mj-lt"/>
              </a:rPr>
              <a:t>г. </a:t>
            </a:r>
            <a:r>
              <a:rPr lang="en-US" sz="1000" dirty="0">
                <a:latin typeface="+mj-lt"/>
              </a:rPr>
              <a:t>| </a:t>
            </a:r>
            <a:r>
              <a:rPr lang="ru-RU" sz="1000" dirty="0">
                <a:latin typeface="+mj-lt"/>
              </a:rPr>
              <a:t>Андре де </a:t>
            </a:r>
            <a:r>
              <a:rPr lang="ru-RU" sz="1000" dirty="0" err="1" smtClean="0">
                <a:latin typeface="+mj-lt"/>
              </a:rPr>
              <a:t>Монтмоллин</a:t>
            </a:r>
            <a:endParaRPr lang="en-US" sz="1000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1752" y="1336653"/>
            <a:ext cx="7462838" cy="504825"/>
          </a:xfrm>
        </p:spPr>
        <p:txBody>
          <a:bodyPr/>
          <a:lstStyle/>
          <a:p>
            <a:r>
              <a:rPr lang="en-GB" dirty="0" smtClean="0"/>
              <a:t>12 </a:t>
            </a:r>
            <a:r>
              <a:rPr lang="ru-RU" dirty="0" smtClean="0"/>
              <a:t>тематических категорий</a:t>
            </a:r>
            <a:endParaRPr lang="en-GB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123814"/>
              </p:ext>
            </p:extLst>
          </p:nvPr>
        </p:nvGraphicFramePr>
        <p:xfrm>
          <a:off x="1295400" y="2240868"/>
          <a:ext cx="7669088" cy="4001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949"/>
                <a:gridCol w="3381595"/>
                <a:gridCol w="559064"/>
                <a:gridCol w="3275480"/>
              </a:tblGrid>
              <a:tr h="3781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ru-RU" sz="2100" dirty="0" smtClean="0"/>
                        <a:t>Жилищные условия</a:t>
                      </a:r>
                      <a:r>
                        <a:rPr lang="ru-RU" sz="2100" baseline="0" dirty="0" smtClean="0"/>
                        <a:t> </a:t>
                      </a:r>
                      <a:r>
                        <a:rPr lang="en-US" sz="2100" dirty="0" smtClean="0"/>
                        <a:t>(7)</a:t>
                      </a:r>
                      <a:endParaRPr lang="en-US" sz="2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/>
                      <a:r>
                        <a:rPr lang="ru-RU" sz="2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</a:t>
                      </a:r>
                      <a:r>
                        <a:rPr lang="en-US" sz="2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(5)</a:t>
                      </a:r>
                      <a:endParaRPr lang="en-US" sz="2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78120"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ru-RU" sz="2100" dirty="0" smtClean="0"/>
                        <a:t>Здоровье </a:t>
                      </a:r>
                      <a:r>
                        <a:rPr lang="en-US" sz="2100" dirty="0" smtClean="0"/>
                        <a:t>(5)</a:t>
                      </a:r>
                      <a:endParaRPr lang="en-US" sz="2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/>
                      <a:r>
                        <a:rPr lang="ru-RU" sz="2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Экономическая</a:t>
                      </a:r>
                      <a:r>
                        <a:rPr lang="ru-RU" sz="2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система </a:t>
                      </a:r>
                      <a:r>
                        <a:rPr lang="en-US" sz="2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(5)</a:t>
                      </a:r>
                      <a:endParaRPr lang="en-US" sz="2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745882"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ru-RU" sz="2100" dirty="0" smtClean="0"/>
                        <a:t>Социальное сплочение</a:t>
                      </a:r>
                      <a:r>
                        <a:rPr lang="ru-RU" sz="2100" baseline="0" dirty="0" smtClean="0"/>
                        <a:t> </a:t>
                      </a:r>
                      <a:r>
                        <a:rPr lang="en-US" sz="2100" dirty="0" smtClean="0"/>
                        <a:t>(7)</a:t>
                      </a:r>
                      <a:endParaRPr lang="en-US" sz="2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/>
                      <a:r>
                        <a:rPr lang="ru-RU" sz="2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и потребление</a:t>
                      </a:r>
                      <a:r>
                        <a:rPr lang="en-US" sz="2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(7)</a:t>
                      </a:r>
                      <a:endParaRPr lang="en-US" sz="2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745882"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ru-RU" sz="2100" dirty="0" smtClean="0"/>
                        <a:t>Международное</a:t>
                      </a:r>
                      <a:r>
                        <a:rPr lang="ru-RU" sz="2100" baseline="0" dirty="0" smtClean="0"/>
                        <a:t> сотрудничество </a:t>
                      </a:r>
                      <a:r>
                        <a:rPr lang="en-US" sz="2100" dirty="0" smtClean="0"/>
                        <a:t>(6)</a:t>
                      </a:r>
                      <a:endParaRPr lang="en-US" sz="2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/>
                      <a:r>
                        <a:rPr lang="ru-RU" sz="2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Движимость и транспорт </a:t>
                      </a:r>
                      <a:r>
                        <a:rPr lang="en-US" sz="2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(7)</a:t>
                      </a:r>
                      <a:endParaRPr lang="en-US" sz="2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745882"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ru-RU" sz="2100" dirty="0" smtClean="0"/>
                        <a:t>Образование</a:t>
                      </a:r>
                      <a:r>
                        <a:rPr lang="ru-RU" sz="2100" baseline="0" dirty="0" smtClean="0"/>
                        <a:t> и культура</a:t>
                      </a:r>
                      <a:r>
                        <a:rPr lang="en-US" sz="2100" dirty="0" smtClean="0"/>
                        <a:t> (8)</a:t>
                      </a:r>
                      <a:endParaRPr lang="en-US" sz="2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/>
                      <a:r>
                        <a:rPr lang="ru-RU" sz="2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Энергия и климат</a:t>
                      </a:r>
                      <a:r>
                        <a:rPr lang="en-US" sz="2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(7)</a:t>
                      </a:r>
                      <a:endParaRPr lang="en-US" sz="2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74588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ru-RU" sz="2100" dirty="0" smtClean="0"/>
                        <a:t>Исследования</a:t>
                      </a:r>
                      <a:r>
                        <a:rPr lang="ru-RU" sz="2100" baseline="0" dirty="0" smtClean="0"/>
                        <a:t> и технологии </a:t>
                      </a:r>
                      <a:r>
                        <a:rPr lang="en-US" sz="2100" dirty="0" smtClean="0"/>
                        <a:t>(3)</a:t>
                      </a:r>
                      <a:endParaRPr lang="en-US" sz="2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/>
                      <a:r>
                        <a:rPr lang="ru-RU" sz="2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Природные ресурсы</a:t>
                      </a:r>
                      <a:r>
                        <a:rPr lang="en-US" sz="2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(12)</a:t>
                      </a:r>
                      <a:endParaRPr lang="en-US" sz="2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85875" y="6265009"/>
            <a:ext cx="525658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+mj-lt"/>
              </a:rPr>
              <a:t>Конференция ЕЭК ООН высокого уровня по последующей деятельности по итогам </a:t>
            </a:r>
            <a:r>
              <a:rPr lang="ru-RU" sz="1000" dirty="0" smtClean="0">
                <a:latin typeface="+mj-lt"/>
              </a:rPr>
              <a:t>Рио+20 – </a:t>
            </a:r>
            <a:r>
              <a:rPr lang="ru-RU" sz="1000" dirty="0" err="1" smtClean="0">
                <a:latin typeface="+mj-lt"/>
              </a:rPr>
              <a:t>Страновой</a:t>
            </a:r>
            <a:r>
              <a:rPr lang="ru-RU" sz="1000" dirty="0" smtClean="0">
                <a:latin typeface="+mj-lt"/>
              </a:rPr>
              <a:t> опыт Швейцарии</a:t>
            </a:r>
          </a:p>
          <a:p>
            <a:r>
              <a:rPr lang="ru-RU" sz="1000" dirty="0" smtClean="0">
                <a:latin typeface="+mj-lt"/>
              </a:rPr>
              <a:t>Женева </a:t>
            </a:r>
            <a:r>
              <a:rPr lang="en-US" sz="1000" dirty="0">
                <a:latin typeface="+mj-lt"/>
              </a:rPr>
              <a:t>| 12.06.2013 </a:t>
            </a:r>
            <a:r>
              <a:rPr lang="ru-RU" sz="1000" dirty="0">
                <a:latin typeface="+mj-lt"/>
              </a:rPr>
              <a:t>г. </a:t>
            </a:r>
            <a:r>
              <a:rPr lang="en-US" sz="1000" dirty="0">
                <a:latin typeface="+mj-lt"/>
              </a:rPr>
              <a:t>| </a:t>
            </a:r>
            <a:r>
              <a:rPr lang="ru-RU" sz="1000" dirty="0">
                <a:latin typeface="+mj-lt"/>
              </a:rPr>
              <a:t>Андре де </a:t>
            </a:r>
            <a:r>
              <a:rPr lang="ru-RU" sz="1000" dirty="0" err="1" smtClean="0">
                <a:latin typeface="+mj-lt"/>
              </a:rPr>
              <a:t>Монтмоллин</a:t>
            </a:r>
            <a:endParaRPr lang="en-US" sz="1000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1052513"/>
            <a:ext cx="4859338" cy="295275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1042988" y="1041400"/>
            <a:ext cx="267335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Arial" charset="0"/>
              </a:rPr>
              <a:t>Система целей</a:t>
            </a:r>
            <a:endParaRPr lang="fr-CH" b="1" dirty="0"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1700213"/>
            <a:ext cx="1739900" cy="1993900"/>
            <a:chOff x="15" y="1488"/>
            <a:chExt cx="1096" cy="1256"/>
          </a:xfrm>
        </p:grpSpPr>
        <p:graphicFrame>
          <p:nvGraphicFramePr>
            <p:cNvPr id="2051" name="Object 5"/>
            <p:cNvGraphicFramePr>
              <a:graphicFrameLocks/>
            </p:cNvGraphicFramePr>
            <p:nvPr/>
          </p:nvGraphicFramePr>
          <p:xfrm>
            <a:off x="15" y="1488"/>
            <a:ext cx="1096" cy="1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92" name="Clip" r:id="rId4" imgW="1884240" imgH="1992240" progId="">
                    <p:embed/>
                  </p:oleObj>
                </mc:Choice>
                <mc:Fallback>
                  <p:oleObj name="Clip" r:id="rId4" imgW="1884240" imgH="1992240" progId="">
                    <p:embed/>
                    <p:pic>
                      <p:nvPicPr>
                        <p:cNvPr id="0" name="Object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" y="1488"/>
                          <a:ext cx="1096" cy="1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24" name="Rectangle 6"/>
            <p:cNvSpPr>
              <a:spLocks noChangeArrowheads="1"/>
            </p:cNvSpPr>
            <p:nvPr/>
          </p:nvSpPr>
          <p:spPr bwMode="auto">
            <a:xfrm>
              <a:off x="46" y="1834"/>
              <a:ext cx="1026" cy="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dirty="0" smtClean="0">
                  <a:latin typeface="Arial" charset="0"/>
                </a:rPr>
                <a:t>Определение </a:t>
              </a:r>
              <a:r>
                <a:rPr lang="ru-RU" sz="1400" dirty="0" smtClean="0">
                  <a:latin typeface="Arial" charset="0"/>
                </a:rPr>
                <a:t>Устойчивое развитие</a:t>
              </a:r>
              <a:endParaRPr lang="fr-CH" sz="1400" dirty="0">
                <a:latin typeface="Arial" charset="0"/>
              </a:endParaRPr>
            </a:p>
          </p:txBody>
        </p:sp>
      </p:grp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1928813" y="2500313"/>
            <a:ext cx="381000" cy="304800"/>
          </a:xfrm>
          <a:prstGeom prst="rightArrow">
            <a:avLst>
              <a:gd name="adj1" fmla="val 50000"/>
              <a:gd name="adj2" fmla="val 31262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339975" y="1779588"/>
            <a:ext cx="1803400" cy="1651000"/>
            <a:chOff x="1202" y="1654"/>
            <a:chExt cx="1033" cy="1040"/>
          </a:xfrm>
        </p:grpSpPr>
        <p:sp>
          <p:nvSpPr>
            <p:cNvPr id="2166" name="Oval 9"/>
            <p:cNvSpPr>
              <a:spLocks noChangeArrowheads="1"/>
            </p:cNvSpPr>
            <p:nvPr/>
          </p:nvSpPr>
          <p:spPr bwMode="auto">
            <a:xfrm>
              <a:off x="1279" y="1654"/>
              <a:ext cx="789" cy="854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67" name="Oval 10"/>
            <p:cNvSpPr>
              <a:spLocks noChangeArrowheads="1"/>
            </p:cNvSpPr>
            <p:nvPr/>
          </p:nvSpPr>
          <p:spPr bwMode="auto">
            <a:xfrm>
              <a:off x="1362" y="1740"/>
              <a:ext cx="622" cy="679"/>
            </a:xfrm>
            <a:prstGeom prst="ellipse">
              <a:avLst/>
            </a:prstGeom>
            <a:solidFill>
              <a:srgbClr val="CC00CC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68" name="Oval 11"/>
            <p:cNvSpPr>
              <a:spLocks noChangeArrowheads="1"/>
            </p:cNvSpPr>
            <p:nvPr/>
          </p:nvSpPr>
          <p:spPr bwMode="auto">
            <a:xfrm>
              <a:off x="1446" y="1832"/>
              <a:ext cx="454" cy="495"/>
            </a:xfrm>
            <a:prstGeom prst="ellipse">
              <a:avLst/>
            </a:pr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69" name="Oval 12"/>
            <p:cNvSpPr>
              <a:spLocks noChangeArrowheads="1"/>
            </p:cNvSpPr>
            <p:nvPr/>
          </p:nvSpPr>
          <p:spPr bwMode="auto">
            <a:xfrm>
              <a:off x="1529" y="1923"/>
              <a:ext cx="289" cy="313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70" name="Oval 13"/>
            <p:cNvSpPr>
              <a:spLocks noChangeArrowheads="1"/>
            </p:cNvSpPr>
            <p:nvPr/>
          </p:nvSpPr>
          <p:spPr bwMode="auto">
            <a:xfrm>
              <a:off x="1613" y="2013"/>
              <a:ext cx="121" cy="133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649" y="1731"/>
              <a:ext cx="376" cy="390"/>
              <a:chOff x="2032" y="1709"/>
              <a:chExt cx="408" cy="390"/>
            </a:xfrm>
          </p:grpSpPr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2066" y="1784"/>
                <a:ext cx="356" cy="278"/>
                <a:chOff x="2066" y="1784"/>
                <a:chExt cx="356" cy="278"/>
              </a:xfrm>
            </p:grpSpPr>
            <p:sp>
              <p:nvSpPr>
                <p:cNvPr id="2209" name="Freeform 16"/>
                <p:cNvSpPr>
                  <a:spLocks/>
                </p:cNvSpPr>
                <p:nvPr/>
              </p:nvSpPr>
              <p:spPr bwMode="auto">
                <a:xfrm>
                  <a:off x="2070" y="2042"/>
                  <a:ext cx="27" cy="19"/>
                </a:xfrm>
                <a:custGeom>
                  <a:avLst/>
                  <a:gdLst>
                    <a:gd name="T0" fmla="*/ 0 w 27"/>
                    <a:gd name="T1" fmla="*/ 8 h 19"/>
                    <a:gd name="T2" fmla="*/ 12 w 27"/>
                    <a:gd name="T3" fmla="*/ 0 h 19"/>
                    <a:gd name="T4" fmla="*/ 26 w 27"/>
                    <a:gd name="T5" fmla="*/ 18 h 19"/>
                    <a:gd name="T6" fmla="*/ 5 w 27"/>
                    <a:gd name="T7" fmla="*/ 15 h 19"/>
                    <a:gd name="T8" fmla="*/ 0 w 27"/>
                    <a:gd name="T9" fmla="*/ 8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19"/>
                    <a:gd name="T17" fmla="*/ 27 w 2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19">
                      <a:moveTo>
                        <a:pt x="0" y="8"/>
                      </a:moveTo>
                      <a:lnTo>
                        <a:pt x="12" y="0"/>
                      </a:lnTo>
                      <a:lnTo>
                        <a:pt x="26" y="18"/>
                      </a:lnTo>
                      <a:lnTo>
                        <a:pt x="5" y="15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3F3F3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0" name="Freeform 17"/>
                <p:cNvSpPr>
                  <a:spLocks/>
                </p:cNvSpPr>
                <p:nvPr/>
              </p:nvSpPr>
              <p:spPr bwMode="auto">
                <a:xfrm>
                  <a:off x="2066" y="2015"/>
                  <a:ext cx="16" cy="36"/>
                </a:xfrm>
                <a:custGeom>
                  <a:avLst/>
                  <a:gdLst>
                    <a:gd name="T0" fmla="*/ 9 w 16"/>
                    <a:gd name="T1" fmla="*/ 0 h 36"/>
                    <a:gd name="T2" fmla="*/ 15 w 16"/>
                    <a:gd name="T3" fmla="*/ 26 h 36"/>
                    <a:gd name="T4" fmla="*/ 4 w 16"/>
                    <a:gd name="T5" fmla="*/ 35 h 36"/>
                    <a:gd name="T6" fmla="*/ 0 w 16"/>
                    <a:gd name="T7" fmla="*/ 27 h 36"/>
                    <a:gd name="T8" fmla="*/ 9 w 16"/>
                    <a:gd name="T9" fmla="*/ 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6"/>
                    <a:gd name="T17" fmla="*/ 16 w 16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6">
                      <a:moveTo>
                        <a:pt x="9" y="0"/>
                      </a:moveTo>
                      <a:lnTo>
                        <a:pt x="15" y="26"/>
                      </a:lnTo>
                      <a:lnTo>
                        <a:pt x="4" y="35"/>
                      </a:lnTo>
                      <a:lnTo>
                        <a:pt x="0" y="27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5F5F5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1" name="Freeform 18"/>
                <p:cNvSpPr>
                  <a:spLocks/>
                </p:cNvSpPr>
                <p:nvPr/>
              </p:nvSpPr>
              <p:spPr bwMode="auto">
                <a:xfrm>
                  <a:off x="2076" y="2014"/>
                  <a:ext cx="21" cy="48"/>
                </a:xfrm>
                <a:custGeom>
                  <a:avLst/>
                  <a:gdLst>
                    <a:gd name="T0" fmla="*/ 0 w 21"/>
                    <a:gd name="T1" fmla="*/ 0 h 48"/>
                    <a:gd name="T2" fmla="*/ 5 w 21"/>
                    <a:gd name="T3" fmla="*/ 29 h 48"/>
                    <a:gd name="T4" fmla="*/ 20 w 21"/>
                    <a:gd name="T5" fmla="*/ 47 h 48"/>
                    <a:gd name="T6" fmla="*/ 14 w 21"/>
                    <a:gd name="T7" fmla="*/ 25 h 48"/>
                    <a:gd name="T8" fmla="*/ 0 w 21"/>
                    <a:gd name="T9" fmla="*/ 0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48"/>
                    <a:gd name="T17" fmla="*/ 21 w 21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48">
                      <a:moveTo>
                        <a:pt x="0" y="0"/>
                      </a:moveTo>
                      <a:lnTo>
                        <a:pt x="5" y="29"/>
                      </a:lnTo>
                      <a:lnTo>
                        <a:pt x="20" y="47"/>
                      </a:lnTo>
                      <a:lnTo>
                        <a:pt x="14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9F9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6" name="Group 19"/>
                <p:cNvGrpSpPr>
                  <a:grpSpLocks/>
                </p:cNvGrpSpPr>
                <p:nvPr/>
              </p:nvGrpSpPr>
              <p:grpSpPr bwMode="auto">
                <a:xfrm>
                  <a:off x="2079" y="1784"/>
                  <a:ext cx="343" cy="264"/>
                  <a:chOff x="2079" y="1784"/>
                  <a:chExt cx="343" cy="264"/>
                </a:xfrm>
              </p:grpSpPr>
              <p:sp>
                <p:nvSpPr>
                  <p:cNvPr id="2213" name="Freeform 20"/>
                  <p:cNvSpPr>
                    <a:spLocks/>
                  </p:cNvSpPr>
                  <p:nvPr/>
                </p:nvSpPr>
                <p:spPr bwMode="auto">
                  <a:xfrm>
                    <a:off x="2079" y="1858"/>
                    <a:ext cx="296" cy="190"/>
                  </a:xfrm>
                  <a:custGeom>
                    <a:avLst/>
                    <a:gdLst>
                      <a:gd name="T0" fmla="*/ 238 w 296"/>
                      <a:gd name="T1" fmla="*/ 0 h 190"/>
                      <a:gd name="T2" fmla="*/ 6 w 296"/>
                      <a:gd name="T3" fmla="*/ 173 h 190"/>
                      <a:gd name="T4" fmla="*/ 3 w 296"/>
                      <a:gd name="T5" fmla="*/ 175 h 190"/>
                      <a:gd name="T6" fmla="*/ 1 w 296"/>
                      <a:gd name="T7" fmla="*/ 178 h 190"/>
                      <a:gd name="T8" fmla="*/ 0 w 296"/>
                      <a:gd name="T9" fmla="*/ 182 h 190"/>
                      <a:gd name="T10" fmla="*/ 1 w 296"/>
                      <a:gd name="T11" fmla="*/ 186 h 190"/>
                      <a:gd name="T12" fmla="*/ 5 w 296"/>
                      <a:gd name="T13" fmla="*/ 188 h 190"/>
                      <a:gd name="T14" fmla="*/ 8 w 296"/>
                      <a:gd name="T15" fmla="*/ 189 h 190"/>
                      <a:gd name="T16" fmla="*/ 12 w 296"/>
                      <a:gd name="T17" fmla="*/ 187 h 190"/>
                      <a:gd name="T18" fmla="*/ 295 w 296"/>
                      <a:gd name="T19" fmla="*/ 56 h 190"/>
                      <a:gd name="T20" fmla="*/ 238 w 296"/>
                      <a:gd name="T21" fmla="*/ 0 h 19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6"/>
                      <a:gd name="T34" fmla="*/ 0 h 190"/>
                      <a:gd name="T35" fmla="*/ 296 w 296"/>
                      <a:gd name="T36" fmla="*/ 190 h 19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6" h="190">
                        <a:moveTo>
                          <a:pt x="238" y="0"/>
                        </a:moveTo>
                        <a:lnTo>
                          <a:pt x="6" y="173"/>
                        </a:lnTo>
                        <a:lnTo>
                          <a:pt x="3" y="175"/>
                        </a:lnTo>
                        <a:lnTo>
                          <a:pt x="1" y="178"/>
                        </a:lnTo>
                        <a:lnTo>
                          <a:pt x="0" y="182"/>
                        </a:lnTo>
                        <a:lnTo>
                          <a:pt x="1" y="186"/>
                        </a:lnTo>
                        <a:lnTo>
                          <a:pt x="5" y="188"/>
                        </a:lnTo>
                        <a:lnTo>
                          <a:pt x="8" y="189"/>
                        </a:lnTo>
                        <a:lnTo>
                          <a:pt x="12" y="187"/>
                        </a:lnTo>
                        <a:lnTo>
                          <a:pt x="295" y="56"/>
                        </a:lnTo>
                        <a:lnTo>
                          <a:pt x="238" y="0"/>
                        </a:lnTo>
                      </a:path>
                    </a:pathLst>
                  </a:custGeom>
                  <a:solidFill>
                    <a:srgbClr val="80808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14" name="Freeform 21"/>
                  <p:cNvSpPr>
                    <a:spLocks/>
                  </p:cNvSpPr>
                  <p:nvPr/>
                </p:nvSpPr>
                <p:spPr bwMode="auto">
                  <a:xfrm>
                    <a:off x="2295" y="1848"/>
                    <a:ext cx="99" cy="47"/>
                  </a:xfrm>
                  <a:custGeom>
                    <a:avLst/>
                    <a:gdLst>
                      <a:gd name="T0" fmla="*/ 5 w 99"/>
                      <a:gd name="T1" fmla="*/ 24 h 47"/>
                      <a:gd name="T2" fmla="*/ 42 w 99"/>
                      <a:gd name="T3" fmla="*/ 0 h 47"/>
                      <a:gd name="T4" fmla="*/ 98 w 99"/>
                      <a:gd name="T5" fmla="*/ 42 h 47"/>
                      <a:gd name="T6" fmla="*/ 90 w 99"/>
                      <a:gd name="T7" fmla="*/ 46 h 47"/>
                      <a:gd name="T8" fmla="*/ 39 w 99"/>
                      <a:gd name="T9" fmla="*/ 14 h 47"/>
                      <a:gd name="T10" fmla="*/ 0 w 99"/>
                      <a:gd name="T11" fmla="*/ 36 h 47"/>
                      <a:gd name="T12" fmla="*/ 5 w 99"/>
                      <a:gd name="T13" fmla="*/ 24 h 4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9"/>
                      <a:gd name="T22" fmla="*/ 0 h 47"/>
                      <a:gd name="T23" fmla="*/ 99 w 99"/>
                      <a:gd name="T24" fmla="*/ 47 h 4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9" h="47">
                        <a:moveTo>
                          <a:pt x="5" y="24"/>
                        </a:moveTo>
                        <a:lnTo>
                          <a:pt x="42" y="0"/>
                        </a:lnTo>
                        <a:lnTo>
                          <a:pt x="98" y="42"/>
                        </a:lnTo>
                        <a:lnTo>
                          <a:pt x="90" y="46"/>
                        </a:lnTo>
                        <a:lnTo>
                          <a:pt x="39" y="14"/>
                        </a:lnTo>
                        <a:lnTo>
                          <a:pt x="0" y="36"/>
                        </a:lnTo>
                        <a:lnTo>
                          <a:pt x="5" y="24"/>
                        </a:lnTo>
                      </a:path>
                    </a:pathLst>
                  </a:custGeom>
                  <a:solidFill>
                    <a:srgbClr val="80808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15" name="Freeform 22"/>
                  <p:cNvSpPr>
                    <a:spLocks/>
                  </p:cNvSpPr>
                  <p:nvPr/>
                </p:nvSpPr>
                <p:spPr bwMode="auto">
                  <a:xfrm>
                    <a:off x="2294" y="1840"/>
                    <a:ext cx="94" cy="92"/>
                  </a:xfrm>
                  <a:custGeom>
                    <a:avLst/>
                    <a:gdLst>
                      <a:gd name="T0" fmla="*/ 48 w 94"/>
                      <a:gd name="T1" fmla="*/ 0 h 92"/>
                      <a:gd name="T2" fmla="*/ 4 w 94"/>
                      <a:gd name="T3" fmla="*/ 32 h 92"/>
                      <a:gd name="T4" fmla="*/ 2 w 94"/>
                      <a:gd name="T5" fmla="*/ 37 h 92"/>
                      <a:gd name="T6" fmla="*/ 1 w 94"/>
                      <a:gd name="T7" fmla="*/ 42 h 92"/>
                      <a:gd name="T8" fmla="*/ 0 w 94"/>
                      <a:gd name="T9" fmla="*/ 49 h 92"/>
                      <a:gd name="T10" fmla="*/ 0 w 94"/>
                      <a:gd name="T11" fmla="*/ 56 h 92"/>
                      <a:gd name="T12" fmla="*/ 1 w 94"/>
                      <a:gd name="T13" fmla="*/ 63 h 92"/>
                      <a:gd name="T14" fmla="*/ 3 w 94"/>
                      <a:gd name="T15" fmla="*/ 68 h 92"/>
                      <a:gd name="T16" fmla="*/ 7 w 94"/>
                      <a:gd name="T17" fmla="*/ 74 h 92"/>
                      <a:gd name="T18" fmla="*/ 12 w 94"/>
                      <a:gd name="T19" fmla="*/ 79 h 92"/>
                      <a:gd name="T20" fmla="*/ 18 w 94"/>
                      <a:gd name="T21" fmla="*/ 84 h 92"/>
                      <a:gd name="T22" fmla="*/ 23 w 94"/>
                      <a:gd name="T23" fmla="*/ 88 h 92"/>
                      <a:gd name="T24" fmla="*/ 30 w 94"/>
                      <a:gd name="T25" fmla="*/ 89 h 92"/>
                      <a:gd name="T26" fmla="*/ 37 w 94"/>
                      <a:gd name="T27" fmla="*/ 91 h 92"/>
                      <a:gd name="T28" fmla="*/ 43 w 94"/>
                      <a:gd name="T29" fmla="*/ 91 h 92"/>
                      <a:gd name="T30" fmla="*/ 93 w 94"/>
                      <a:gd name="T31" fmla="*/ 68 h 92"/>
                      <a:gd name="T32" fmla="*/ 42 w 94"/>
                      <a:gd name="T33" fmla="*/ 18 h 92"/>
                      <a:gd name="T34" fmla="*/ 5 w 94"/>
                      <a:gd name="T35" fmla="*/ 40 h 92"/>
                      <a:gd name="T36" fmla="*/ 8 w 94"/>
                      <a:gd name="T37" fmla="*/ 33 h 92"/>
                      <a:gd name="T38" fmla="*/ 46 w 94"/>
                      <a:gd name="T39" fmla="*/ 9 h 92"/>
                      <a:gd name="T40" fmla="*/ 48 w 94"/>
                      <a:gd name="T41" fmla="*/ 0 h 9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94"/>
                      <a:gd name="T64" fmla="*/ 0 h 92"/>
                      <a:gd name="T65" fmla="*/ 94 w 94"/>
                      <a:gd name="T66" fmla="*/ 92 h 92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94" h="92">
                        <a:moveTo>
                          <a:pt x="48" y="0"/>
                        </a:moveTo>
                        <a:lnTo>
                          <a:pt x="4" y="32"/>
                        </a:lnTo>
                        <a:lnTo>
                          <a:pt x="2" y="37"/>
                        </a:lnTo>
                        <a:lnTo>
                          <a:pt x="1" y="42"/>
                        </a:lnTo>
                        <a:lnTo>
                          <a:pt x="0" y="49"/>
                        </a:lnTo>
                        <a:lnTo>
                          <a:pt x="0" y="56"/>
                        </a:lnTo>
                        <a:lnTo>
                          <a:pt x="1" y="63"/>
                        </a:lnTo>
                        <a:lnTo>
                          <a:pt x="3" y="68"/>
                        </a:lnTo>
                        <a:lnTo>
                          <a:pt x="7" y="74"/>
                        </a:lnTo>
                        <a:lnTo>
                          <a:pt x="12" y="79"/>
                        </a:lnTo>
                        <a:lnTo>
                          <a:pt x="18" y="84"/>
                        </a:lnTo>
                        <a:lnTo>
                          <a:pt x="23" y="88"/>
                        </a:lnTo>
                        <a:lnTo>
                          <a:pt x="30" y="89"/>
                        </a:lnTo>
                        <a:lnTo>
                          <a:pt x="37" y="91"/>
                        </a:lnTo>
                        <a:lnTo>
                          <a:pt x="43" y="91"/>
                        </a:lnTo>
                        <a:lnTo>
                          <a:pt x="93" y="68"/>
                        </a:lnTo>
                        <a:lnTo>
                          <a:pt x="42" y="18"/>
                        </a:lnTo>
                        <a:lnTo>
                          <a:pt x="5" y="40"/>
                        </a:lnTo>
                        <a:lnTo>
                          <a:pt x="8" y="33"/>
                        </a:lnTo>
                        <a:lnTo>
                          <a:pt x="46" y="9"/>
                        </a:lnTo>
                        <a:lnTo>
                          <a:pt x="48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16" name="Freeform 23"/>
                  <p:cNvSpPr>
                    <a:spLocks/>
                  </p:cNvSpPr>
                  <p:nvPr/>
                </p:nvSpPr>
                <p:spPr bwMode="auto">
                  <a:xfrm>
                    <a:off x="2336" y="1858"/>
                    <a:ext cx="58" cy="53"/>
                  </a:xfrm>
                  <a:custGeom>
                    <a:avLst/>
                    <a:gdLst>
                      <a:gd name="T0" fmla="*/ 0 w 58"/>
                      <a:gd name="T1" fmla="*/ 0 h 53"/>
                      <a:gd name="T2" fmla="*/ 1 w 58"/>
                      <a:gd name="T3" fmla="*/ 5 h 53"/>
                      <a:gd name="T4" fmla="*/ 2 w 58"/>
                      <a:gd name="T5" fmla="*/ 9 h 53"/>
                      <a:gd name="T6" fmla="*/ 4 w 58"/>
                      <a:gd name="T7" fmla="*/ 13 h 53"/>
                      <a:gd name="T8" fmla="*/ 6 w 58"/>
                      <a:gd name="T9" fmla="*/ 18 h 53"/>
                      <a:gd name="T10" fmla="*/ 8 w 58"/>
                      <a:gd name="T11" fmla="*/ 23 h 53"/>
                      <a:gd name="T12" fmla="*/ 12 w 58"/>
                      <a:gd name="T13" fmla="*/ 29 h 53"/>
                      <a:gd name="T14" fmla="*/ 17 w 58"/>
                      <a:gd name="T15" fmla="*/ 34 h 53"/>
                      <a:gd name="T16" fmla="*/ 22 w 58"/>
                      <a:gd name="T17" fmla="*/ 39 h 53"/>
                      <a:gd name="T18" fmla="*/ 27 w 58"/>
                      <a:gd name="T19" fmla="*/ 43 h 53"/>
                      <a:gd name="T20" fmla="*/ 33 w 58"/>
                      <a:gd name="T21" fmla="*/ 47 h 53"/>
                      <a:gd name="T22" fmla="*/ 39 w 58"/>
                      <a:gd name="T23" fmla="*/ 50 h 53"/>
                      <a:gd name="T24" fmla="*/ 44 w 58"/>
                      <a:gd name="T25" fmla="*/ 51 h 53"/>
                      <a:gd name="T26" fmla="*/ 47 w 58"/>
                      <a:gd name="T27" fmla="*/ 52 h 53"/>
                      <a:gd name="T28" fmla="*/ 51 w 58"/>
                      <a:gd name="T29" fmla="*/ 51 h 53"/>
                      <a:gd name="T30" fmla="*/ 54 w 58"/>
                      <a:gd name="T31" fmla="*/ 48 h 53"/>
                      <a:gd name="T32" fmla="*/ 55 w 58"/>
                      <a:gd name="T33" fmla="*/ 43 h 53"/>
                      <a:gd name="T34" fmla="*/ 57 w 58"/>
                      <a:gd name="T35" fmla="*/ 38 h 53"/>
                      <a:gd name="T36" fmla="*/ 0 w 58"/>
                      <a:gd name="T37" fmla="*/ 0 h 5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8"/>
                      <a:gd name="T58" fmla="*/ 0 h 53"/>
                      <a:gd name="T59" fmla="*/ 58 w 58"/>
                      <a:gd name="T60" fmla="*/ 53 h 53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8" h="53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4" y="13"/>
                        </a:lnTo>
                        <a:lnTo>
                          <a:pt x="6" y="18"/>
                        </a:lnTo>
                        <a:lnTo>
                          <a:pt x="8" y="23"/>
                        </a:lnTo>
                        <a:lnTo>
                          <a:pt x="12" y="29"/>
                        </a:lnTo>
                        <a:lnTo>
                          <a:pt x="17" y="34"/>
                        </a:lnTo>
                        <a:lnTo>
                          <a:pt x="22" y="39"/>
                        </a:lnTo>
                        <a:lnTo>
                          <a:pt x="27" y="43"/>
                        </a:lnTo>
                        <a:lnTo>
                          <a:pt x="33" y="47"/>
                        </a:lnTo>
                        <a:lnTo>
                          <a:pt x="39" y="50"/>
                        </a:lnTo>
                        <a:lnTo>
                          <a:pt x="44" y="51"/>
                        </a:lnTo>
                        <a:lnTo>
                          <a:pt x="47" y="52"/>
                        </a:lnTo>
                        <a:lnTo>
                          <a:pt x="51" y="51"/>
                        </a:lnTo>
                        <a:lnTo>
                          <a:pt x="54" y="48"/>
                        </a:lnTo>
                        <a:lnTo>
                          <a:pt x="55" y="43"/>
                        </a:lnTo>
                        <a:lnTo>
                          <a:pt x="57" y="38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9F9F9F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17" name="Freeform 24"/>
                  <p:cNvSpPr>
                    <a:spLocks/>
                  </p:cNvSpPr>
                  <p:nvPr/>
                </p:nvSpPr>
                <p:spPr bwMode="auto">
                  <a:xfrm>
                    <a:off x="2337" y="1839"/>
                    <a:ext cx="58" cy="52"/>
                  </a:xfrm>
                  <a:custGeom>
                    <a:avLst/>
                    <a:gdLst>
                      <a:gd name="T0" fmla="*/ 0 w 58"/>
                      <a:gd name="T1" fmla="*/ 12 h 52"/>
                      <a:gd name="T2" fmla="*/ 0 w 58"/>
                      <a:gd name="T3" fmla="*/ 9 h 52"/>
                      <a:gd name="T4" fmla="*/ 1 w 58"/>
                      <a:gd name="T5" fmla="*/ 5 h 52"/>
                      <a:gd name="T6" fmla="*/ 6 w 58"/>
                      <a:gd name="T7" fmla="*/ 1 h 52"/>
                      <a:gd name="T8" fmla="*/ 10 w 58"/>
                      <a:gd name="T9" fmla="*/ 0 h 52"/>
                      <a:gd name="T10" fmla="*/ 15 w 58"/>
                      <a:gd name="T11" fmla="*/ 0 h 52"/>
                      <a:gd name="T12" fmla="*/ 21 w 58"/>
                      <a:gd name="T13" fmla="*/ 1 h 52"/>
                      <a:gd name="T14" fmla="*/ 28 w 58"/>
                      <a:gd name="T15" fmla="*/ 4 h 52"/>
                      <a:gd name="T16" fmla="*/ 34 w 58"/>
                      <a:gd name="T17" fmla="*/ 7 h 52"/>
                      <a:gd name="T18" fmla="*/ 40 w 58"/>
                      <a:gd name="T19" fmla="*/ 11 h 52"/>
                      <a:gd name="T20" fmla="*/ 44 w 58"/>
                      <a:gd name="T21" fmla="*/ 15 h 52"/>
                      <a:gd name="T22" fmla="*/ 48 w 58"/>
                      <a:gd name="T23" fmla="*/ 20 h 52"/>
                      <a:gd name="T24" fmla="*/ 51 w 58"/>
                      <a:gd name="T25" fmla="*/ 25 h 52"/>
                      <a:gd name="T26" fmla="*/ 53 w 58"/>
                      <a:gd name="T27" fmla="*/ 30 h 52"/>
                      <a:gd name="T28" fmla="*/ 56 w 58"/>
                      <a:gd name="T29" fmla="*/ 38 h 52"/>
                      <a:gd name="T30" fmla="*/ 57 w 58"/>
                      <a:gd name="T31" fmla="*/ 45 h 52"/>
                      <a:gd name="T32" fmla="*/ 56 w 58"/>
                      <a:gd name="T33" fmla="*/ 51 h 52"/>
                      <a:gd name="T34" fmla="*/ 0 w 58"/>
                      <a:gd name="T35" fmla="*/ 12 h 5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58"/>
                      <a:gd name="T55" fmla="*/ 0 h 52"/>
                      <a:gd name="T56" fmla="*/ 58 w 58"/>
                      <a:gd name="T57" fmla="*/ 52 h 52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58" h="52">
                        <a:moveTo>
                          <a:pt x="0" y="12"/>
                        </a:moveTo>
                        <a:lnTo>
                          <a:pt x="0" y="9"/>
                        </a:lnTo>
                        <a:lnTo>
                          <a:pt x="1" y="5"/>
                        </a:lnTo>
                        <a:lnTo>
                          <a:pt x="6" y="1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lnTo>
                          <a:pt x="21" y="1"/>
                        </a:lnTo>
                        <a:lnTo>
                          <a:pt x="28" y="4"/>
                        </a:lnTo>
                        <a:lnTo>
                          <a:pt x="34" y="7"/>
                        </a:lnTo>
                        <a:lnTo>
                          <a:pt x="40" y="11"/>
                        </a:lnTo>
                        <a:lnTo>
                          <a:pt x="44" y="15"/>
                        </a:lnTo>
                        <a:lnTo>
                          <a:pt x="48" y="20"/>
                        </a:lnTo>
                        <a:lnTo>
                          <a:pt x="51" y="25"/>
                        </a:lnTo>
                        <a:lnTo>
                          <a:pt x="53" y="30"/>
                        </a:lnTo>
                        <a:lnTo>
                          <a:pt x="56" y="38"/>
                        </a:lnTo>
                        <a:lnTo>
                          <a:pt x="57" y="45"/>
                        </a:lnTo>
                        <a:lnTo>
                          <a:pt x="56" y="51"/>
                        </a:lnTo>
                        <a:lnTo>
                          <a:pt x="0" y="12"/>
                        </a:lnTo>
                      </a:path>
                    </a:pathLst>
                  </a:custGeom>
                  <a:solidFill>
                    <a:srgbClr val="9F9F9F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18" name="Freeform 25"/>
                  <p:cNvSpPr>
                    <a:spLocks/>
                  </p:cNvSpPr>
                  <p:nvPr/>
                </p:nvSpPr>
                <p:spPr bwMode="auto">
                  <a:xfrm>
                    <a:off x="2205" y="1784"/>
                    <a:ext cx="127" cy="164"/>
                  </a:xfrm>
                  <a:custGeom>
                    <a:avLst/>
                    <a:gdLst>
                      <a:gd name="T0" fmla="*/ 0 w 127"/>
                      <a:gd name="T1" fmla="*/ 163 h 164"/>
                      <a:gd name="T2" fmla="*/ 103 w 127"/>
                      <a:gd name="T3" fmla="*/ 85 h 164"/>
                      <a:gd name="T4" fmla="*/ 126 w 127"/>
                      <a:gd name="T5" fmla="*/ 0 h 164"/>
                      <a:gd name="T6" fmla="*/ 98 w 127"/>
                      <a:gd name="T7" fmla="*/ 32 h 164"/>
                      <a:gd name="T8" fmla="*/ 92 w 127"/>
                      <a:gd name="T9" fmla="*/ 42 h 164"/>
                      <a:gd name="T10" fmla="*/ 89 w 127"/>
                      <a:gd name="T11" fmla="*/ 35 h 164"/>
                      <a:gd name="T12" fmla="*/ 59 w 127"/>
                      <a:gd name="T13" fmla="*/ 78 h 164"/>
                      <a:gd name="T14" fmla="*/ 58 w 127"/>
                      <a:gd name="T15" fmla="*/ 68 h 164"/>
                      <a:gd name="T16" fmla="*/ 23 w 127"/>
                      <a:gd name="T17" fmla="*/ 110 h 164"/>
                      <a:gd name="T18" fmla="*/ 0 w 127"/>
                      <a:gd name="T19" fmla="*/ 163 h 16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"/>
                      <a:gd name="T31" fmla="*/ 0 h 164"/>
                      <a:gd name="T32" fmla="*/ 127 w 127"/>
                      <a:gd name="T33" fmla="*/ 164 h 16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" h="164">
                        <a:moveTo>
                          <a:pt x="0" y="163"/>
                        </a:moveTo>
                        <a:lnTo>
                          <a:pt x="103" y="85"/>
                        </a:lnTo>
                        <a:lnTo>
                          <a:pt x="126" y="0"/>
                        </a:lnTo>
                        <a:lnTo>
                          <a:pt x="98" y="32"/>
                        </a:lnTo>
                        <a:lnTo>
                          <a:pt x="92" y="42"/>
                        </a:lnTo>
                        <a:lnTo>
                          <a:pt x="89" y="35"/>
                        </a:lnTo>
                        <a:lnTo>
                          <a:pt x="59" y="78"/>
                        </a:lnTo>
                        <a:lnTo>
                          <a:pt x="58" y="68"/>
                        </a:lnTo>
                        <a:lnTo>
                          <a:pt x="23" y="110"/>
                        </a:lnTo>
                        <a:lnTo>
                          <a:pt x="0" y="163"/>
                        </a:lnTo>
                      </a:path>
                    </a:pathLst>
                  </a:custGeom>
                  <a:solidFill>
                    <a:srgbClr val="00FF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19" name="Freeform 26"/>
                  <p:cNvSpPr>
                    <a:spLocks/>
                  </p:cNvSpPr>
                  <p:nvPr/>
                </p:nvSpPr>
                <p:spPr bwMode="auto">
                  <a:xfrm>
                    <a:off x="2210" y="1879"/>
                    <a:ext cx="113" cy="80"/>
                  </a:xfrm>
                  <a:custGeom>
                    <a:avLst/>
                    <a:gdLst>
                      <a:gd name="T0" fmla="*/ 13 w 113"/>
                      <a:gd name="T1" fmla="*/ 65 h 80"/>
                      <a:gd name="T2" fmla="*/ 112 w 113"/>
                      <a:gd name="T3" fmla="*/ 0 h 80"/>
                      <a:gd name="T4" fmla="*/ 86 w 113"/>
                      <a:gd name="T5" fmla="*/ 29 h 80"/>
                      <a:gd name="T6" fmla="*/ 0 w 113"/>
                      <a:gd name="T7" fmla="*/ 79 h 80"/>
                      <a:gd name="T8" fmla="*/ 13 w 113"/>
                      <a:gd name="T9" fmla="*/ 65 h 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3"/>
                      <a:gd name="T16" fmla="*/ 0 h 80"/>
                      <a:gd name="T17" fmla="*/ 113 w 113"/>
                      <a:gd name="T18" fmla="*/ 80 h 8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3" h="80">
                        <a:moveTo>
                          <a:pt x="13" y="65"/>
                        </a:moveTo>
                        <a:lnTo>
                          <a:pt x="112" y="0"/>
                        </a:lnTo>
                        <a:lnTo>
                          <a:pt x="86" y="29"/>
                        </a:lnTo>
                        <a:lnTo>
                          <a:pt x="0" y="79"/>
                        </a:lnTo>
                        <a:lnTo>
                          <a:pt x="13" y="65"/>
                        </a:lnTo>
                      </a:path>
                    </a:pathLst>
                  </a:custGeom>
                  <a:solidFill>
                    <a:srgbClr val="00FF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20" name="Freeform 27"/>
                  <p:cNvSpPr>
                    <a:spLocks/>
                  </p:cNvSpPr>
                  <p:nvPr/>
                </p:nvSpPr>
                <p:spPr bwMode="auto">
                  <a:xfrm>
                    <a:off x="2214" y="1917"/>
                    <a:ext cx="208" cy="66"/>
                  </a:xfrm>
                  <a:custGeom>
                    <a:avLst/>
                    <a:gdLst>
                      <a:gd name="T0" fmla="*/ 0 w 208"/>
                      <a:gd name="T1" fmla="*/ 57 h 66"/>
                      <a:gd name="T2" fmla="*/ 130 w 208"/>
                      <a:gd name="T3" fmla="*/ 0 h 66"/>
                      <a:gd name="T4" fmla="*/ 207 w 208"/>
                      <a:gd name="T5" fmla="*/ 28 h 66"/>
                      <a:gd name="T6" fmla="*/ 167 w 208"/>
                      <a:gd name="T7" fmla="*/ 37 h 66"/>
                      <a:gd name="T8" fmla="*/ 154 w 208"/>
                      <a:gd name="T9" fmla="*/ 37 h 66"/>
                      <a:gd name="T10" fmla="*/ 161 w 208"/>
                      <a:gd name="T11" fmla="*/ 42 h 66"/>
                      <a:gd name="T12" fmla="*/ 118 w 208"/>
                      <a:gd name="T13" fmla="*/ 51 h 66"/>
                      <a:gd name="T14" fmla="*/ 106 w 208"/>
                      <a:gd name="T15" fmla="*/ 51 h 66"/>
                      <a:gd name="T16" fmla="*/ 115 w 208"/>
                      <a:gd name="T17" fmla="*/ 55 h 66"/>
                      <a:gd name="T18" fmla="*/ 57 w 208"/>
                      <a:gd name="T19" fmla="*/ 65 h 66"/>
                      <a:gd name="T20" fmla="*/ 0 w 208"/>
                      <a:gd name="T21" fmla="*/ 57 h 6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66"/>
                      <a:gd name="T35" fmla="*/ 208 w 208"/>
                      <a:gd name="T36" fmla="*/ 66 h 6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66">
                        <a:moveTo>
                          <a:pt x="0" y="57"/>
                        </a:moveTo>
                        <a:lnTo>
                          <a:pt x="130" y="0"/>
                        </a:lnTo>
                        <a:lnTo>
                          <a:pt x="207" y="28"/>
                        </a:lnTo>
                        <a:lnTo>
                          <a:pt x="167" y="37"/>
                        </a:lnTo>
                        <a:lnTo>
                          <a:pt x="154" y="37"/>
                        </a:lnTo>
                        <a:lnTo>
                          <a:pt x="161" y="42"/>
                        </a:lnTo>
                        <a:lnTo>
                          <a:pt x="118" y="51"/>
                        </a:lnTo>
                        <a:lnTo>
                          <a:pt x="106" y="51"/>
                        </a:lnTo>
                        <a:lnTo>
                          <a:pt x="115" y="55"/>
                        </a:lnTo>
                        <a:lnTo>
                          <a:pt x="57" y="65"/>
                        </a:lnTo>
                        <a:lnTo>
                          <a:pt x="0" y="57"/>
                        </a:lnTo>
                      </a:path>
                    </a:pathLst>
                  </a:custGeom>
                  <a:solidFill>
                    <a:srgbClr val="00FF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21" name="Freeform 28"/>
                  <p:cNvSpPr>
                    <a:spLocks/>
                  </p:cNvSpPr>
                  <p:nvPr/>
                </p:nvSpPr>
                <p:spPr bwMode="auto">
                  <a:xfrm>
                    <a:off x="2169" y="1940"/>
                    <a:ext cx="61" cy="61"/>
                  </a:xfrm>
                  <a:custGeom>
                    <a:avLst/>
                    <a:gdLst>
                      <a:gd name="T0" fmla="*/ 39 w 61"/>
                      <a:gd name="T1" fmla="*/ 0 h 61"/>
                      <a:gd name="T2" fmla="*/ 38 w 61"/>
                      <a:gd name="T3" fmla="*/ 6 h 61"/>
                      <a:gd name="T4" fmla="*/ 36 w 61"/>
                      <a:gd name="T5" fmla="*/ 12 h 61"/>
                      <a:gd name="T6" fmla="*/ 36 w 61"/>
                      <a:gd name="T7" fmla="*/ 17 h 61"/>
                      <a:gd name="T8" fmla="*/ 38 w 61"/>
                      <a:gd name="T9" fmla="*/ 24 h 61"/>
                      <a:gd name="T10" fmla="*/ 39 w 61"/>
                      <a:gd name="T11" fmla="*/ 29 h 61"/>
                      <a:gd name="T12" fmla="*/ 42 w 61"/>
                      <a:gd name="T13" fmla="*/ 33 h 61"/>
                      <a:gd name="T14" fmla="*/ 45 w 61"/>
                      <a:gd name="T15" fmla="*/ 36 h 61"/>
                      <a:gd name="T16" fmla="*/ 50 w 61"/>
                      <a:gd name="T17" fmla="*/ 39 h 61"/>
                      <a:gd name="T18" fmla="*/ 56 w 61"/>
                      <a:gd name="T19" fmla="*/ 41 h 61"/>
                      <a:gd name="T20" fmla="*/ 60 w 61"/>
                      <a:gd name="T21" fmla="*/ 42 h 61"/>
                      <a:gd name="T22" fmla="*/ 20 w 61"/>
                      <a:gd name="T23" fmla="*/ 60 h 61"/>
                      <a:gd name="T24" fmla="*/ 15 w 61"/>
                      <a:gd name="T25" fmla="*/ 59 h 61"/>
                      <a:gd name="T26" fmla="*/ 10 w 61"/>
                      <a:gd name="T27" fmla="*/ 57 h 61"/>
                      <a:gd name="T28" fmla="*/ 6 w 61"/>
                      <a:gd name="T29" fmla="*/ 55 h 61"/>
                      <a:gd name="T30" fmla="*/ 3 w 61"/>
                      <a:gd name="T31" fmla="*/ 51 h 61"/>
                      <a:gd name="T32" fmla="*/ 1 w 61"/>
                      <a:gd name="T33" fmla="*/ 48 h 61"/>
                      <a:gd name="T34" fmla="*/ 0 w 61"/>
                      <a:gd name="T35" fmla="*/ 44 h 61"/>
                      <a:gd name="T36" fmla="*/ 0 w 61"/>
                      <a:gd name="T37" fmla="*/ 40 h 61"/>
                      <a:gd name="T38" fmla="*/ 1 w 61"/>
                      <a:gd name="T39" fmla="*/ 34 h 61"/>
                      <a:gd name="T40" fmla="*/ 3 w 61"/>
                      <a:gd name="T41" fmla="*/ 29 h 61"/>
                      <a:gd name="T42" fmla="*/ 6 w 61"/>
                      <a:gd name="T43" fmla="*/ 25 h 61"/>
                      <a:gd name="T44" fmla="*/ 39 w 61"/>
                      <a:gd name="T45" fmla="*/ 0 h 61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61"/>
                      <a:gd name="T70" fmla="*/ 0 h 61"/>
                      <a:gd name="T71" fmla="*/ 61 w 61"/>
                      <a:gd name="T72" fmla="*/ 61 h 61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61" h="61">
                        <a:moveTo>
                          <a:pt x="39" y="0"/>
                        </a:moveTo>
                        <a:lnTo>
                          <a:pt x="38" y="6"/>
                        </a:lnTo>
                        <a:lnTo>
                          <a:pt x="36" y="12"/>
                        </a:lnTo>
                        <a:lnTo>
                          <a:pt x="36" y="17"/>
                        </a:lnTo>
                        <a:lnTo>
                          <a:pt x="38" y="24"/>
                        </a:lnTo>
                        <a:lnTo>
                          <a:pt x="39" y="29"/>
                        </a:lnTo>
                        <a:lnTo>
                          <a:pt x="42" y="33"/>
                        </a:lnTo>
                        <a:lnTo>
                          <a:pt x="45" y="36"/>
                        </a:lnTo>
                        <a:lnTo>
                          <a:pt x="50" y="39"/>
                        </a:lnTo>
                        <a:lnTo>
                          <a:pt x="56" y="41"/>
                        </a:lnTo>
                        <a:lnTo>
                          <a:pt x="60" y="42"/>
                        </a:lnTo>
                        <a:lnTo>
                          <a:pt x="20" y="60"/>
                        </a:lnTo>
                        <a:lnTo>
                          <a:pt x="15" y="59"/>
                        </a:lnTo>
                        <a:lnTo>
                          <a:pt x="10" y="57"/>
                        </a:lnTo>
                        <a:lnTo>
                          <a:pt x="6" y="55"/>
                        </a:lnTo>
                        <a:lnTo>
                          <a:pt x="3" y="51"/>
                        </a:lnTo>
                        <a:lnTo>
                          <a:pt x="1" y="48"/>
                        </a:lnTo>
                        <a:lnTo>
                          <a:pt x="0" y="44"/>
                        </a:lnTo>
                        <a:lnTo>
                          <a:pt x="0" y="40"/>
                        </a:lnTo>
                        <a:lnTo>
                          <a:pt x="1" y="34"/>
                        </a:lnTo>
                        <a:lnTo>
                          <a:pt x="3" y="29"/>
                        </a:lnTo>
                        <a:lnTo>
                          <a:pt x="6" y="25"/>
                        </a:lnTo>
                        <a:lnTo>
                          <a:pt x="39" y="0"/>
                        </a:lnTo>
                      </a:path>
                    </a:pathLst>
                  </a:custGeom>
                  <a:solidFill>
                    <a:srgbClr val="00FF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22" name="Freeform 29"/>
                  <p:cNvSpPr>
                    <a:spLocks/>
                  </p:cNvSpPr>
                  <p:nvPr/>
                </p:nvSpPr>
                <p:spPr bwMode="auto">
                  <a:xfrm>
                    <a:off x="2178" y="1953"/>
                    <a:ext cx="28" cy="44"/>
                  </a:xfrm>
                  <a:custGeom>
                    <a:avLst/>
                    <a:gdLst>
                      <a:gd name="T0" fmla="*/ 12 w 28"/>
                      <a:gd name="T1" fmla="*/ 0 h 44"/>
                      <a:gd name="T2" fmla="*/ 11 w 28"/>
                      <a:gd name="T3" fmla="*/ 3 h 44"/>
                      <a:gd name="T4" fmla="*/ 9 w 28"/>
                      <a:gd name="T5" fmla="*/ 9 h 44"/>
                      <a:gd name="T6" fmla="*/ 8 w 28"/>
                      <a:gd name="T7" fmla="*/ 13 h 44"/>
                      <a:gd name="T8" fmla="*/ 7 w 28"/>
                      <a:gd name="T9" fmla="*/ 18 h 44"/>
                      <a:gd name="T10" fmla="*/ 8 w 28"/>
                      <a:gd name="T11" fmla="*/ 23 h 44"/>
                      <a:gd name="T12" fmla="*/ 9 w 28"/>
                      <a:gd name="T13" fmla="*/ 28 h 44"/>
                      <a:gd name="T14" fmla="*/ 12 w 28"/>
                      <a:gd name="T15" fmla="*/ 33 h 44"/>
                      <a:gd name="T16" fmla="*/ 17 w 28"/>
                      <a:gd name="T17" fmla="*/ 35 h 44"/>
                      <a:gd name="T18" fmla="*/ 22 w 28"/>
                      <a:gd name="T19" fmla="*/ 38 h 44"/>
                      <a:gd name="T20" fmla="*/ 27 w 28"/>
                      <a:gd name="T21" fmla="*/ 40 h 44"/>
                      <a:gd name="T22" fmla="*/ 20 w 28"/>
                      <a:gd name="T23" fmla="*/ 43 h 44"/>
                      <a:gd name="T24" fmla="*/ 16 w 28"/>
                      <a:gd name="T25" fmla="*/ 42 h 44"/>
                      <a:gd name="T26" fmla="*/ 11 w 28"/>
                      <a:gd name="T27" fmla="*/ 40 h 44"/>
                      <a:gd name="T28" fmla="*/ 7 w 28"/>
                      <a:gd name="T29" fmla="*/ 36 h 44"/>
                      <a:gd name="T30" fmla="*/ 4 w 28"/>
                      <a:gd name="T31" fmla="*/ 33 h 44"/>
                      <a:gd name="T32" fmla="*/ 2 w 28"/>
                      <a:gd name="T33" fmla="*/ 29 h 44"/>
                      <a:gd name="T34" fmla="*/ 0 w 28"/>
                      <a:gd name="T35" fmla="*/ 26 h 44"/>
                      <a:gd name="T36" fmla="*/ 0 w 28"/>
                      <a:gd name="T37" fmla="*/ 21 h 44"/>
                      <a:gd name="T38" fmla="*/ 0 w 28"/>
                      <a:gd name="T39" fmla="*/ 15 h 44"/>
                      <a:gd name="T40" fmla="*/ 2 w 28"/>
                      <a:gd name="T41" fmla="*/ 10 h 44"/>
                      <a:gd name="T42" fmla="*/ 4 w 28"/>
                      <a:gd name="T43" fmla="*/ 6 h 44"/>
                      <a:gd name="T44" fmla="*/ 12 w 28"/>
                      <a:gd name="T45" fmla="*/ 0 h 44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8"/>
                      <a:gd name="T70" fmla="*/ 0 h 44"/>
                      <a:gd name="T71" fmla="*/ 28 w 28"/>
                      <a:gd name="T72" fmla="*/ 44 h 44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8" h="44">
                        <a:moveTo>
                          <a:pt x="12" y="0"/>
                        </a:moveTo>
                        <a:lnTo>
                          <a:pt x="11" y="3"/>
                        </a:lnTo>
                        <a:lnTo>
                          <a:pt x="9" y="9"/>
                        </a:lnTo>
                        <a:lnTo>
                          <a:pt x="8" y="13"/>
                        </a:lnTo>
                        <a:lnTo>
                          <a:pt x="7" y="18"/>
                        </a:lnTo>
                        <a:lnTo>
                          <a:pt x="8" y="23"/>
                        </a:lnTo>
                        <a:lnTo>
                          <a:pt x="9" y="28"/>
                        </a:lnTo>
                        <a:lnTo>
                          <a:pt x="12" y="33"/>
                        </a:lnTo>
                        <a:lnTo>
                          <a:pt x="17" y="35"/>
                        </a:lnTo>
                        <a:lnTo>
                          <a:pt x="22" y="38"/>
                        </a:lnTo>
                        <a:lnTo>
                          <a:pt x="27" y="40"/>
                        </a:lnTo>
                        <a:lnTo>
                          <a:pt x="20" y="43"/>
                        </a:lnTo>
                        <a:lnTo>
                          <a:pt x="16" y="42"/>
                        </a:lnTo>
                        <a:lnTo>
                          <a:pt x="11" y="40"/>
                        </a:lnTo>
                        <a:lnTo>
                          <a:pt x="7" y="36"/>
                        </a:lnTo>
                        <a:lnTo>
                          <a:pt x="4" y="33"/>
                        </a:lnTo>
                        <a:lnTo>
                          <a:pt x="2" y="29"/>
                        </a:lnTo>
                        <a:lnTo>
                          <a:pt x="0" y="26"/>
                        </a:lnTo>
                        <a:lnTo>
                          <a:pt x="0" y="21"/>
                        </a:lnTo>
                        <a:lnTo>
                          <a:pt x="0" y="15"/>
                        </a:lnTo>
                        <a:lnTo>
                          <a:pt x="2" y="10"/>
                        </a:lnTo>
                        <a:lnTo>
                          <a:pt x="4" y="6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FF0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23" name="Freeform 30"/>
                  <p:cNvSpPr>
                    <a:spLocks/>
                  </p:cNvSpPr>
                  <p:nvPr/>
                </p:nvSpPr>
                <p:spPr bwMode="auto">
                  <a:xfrm>
                    <a:off x="2079" y="2021"/>
                    <a:ext cx="29" cy="27"/>
                  </a:xfrm>
                  <a:custGeom>
                    <a:avLst/>
                    <a:gdLst>
                      <a:gd name="T0" fmla="*/ 20 w 29"/>
                      <a:gd name="T1" fmla="*/ 0 h 27"/>
                      <a:gd name="T2" fmla="*/ 6 w 29"/>
                      <a:gd name="T3" fmla="*/ 10 h 27"/>
                      <a:gd name="T4" fmla="*/ 3 w 29"/>
                      <a:gd name="T5" fmla="*/ 12 h 27"/>
                      <a:gd name="T6" fmla="*/ 1 w 29"/>
                      <a:gd name="T7" fmla="*/ 16 h 27"/>
                      <a:gd name="T8" fmla="*/ 0 w 29"/>
                      <a:gd name="T9" fmla="*/ 19 h 27"/>
                      <a:gd name="T10" fmla="*/ 1 w 29"/>
                      <a:gd name="T11" fmla="*/ 23 h 27"/>
                      <a:gd name="T12" fmla="*/ 5 w 29"/>
                      <a:gd name="T13" fmla="*/ 25 h 27"/>
                      <a:gd name="T14" fmla="*/ 7 w 29"/>
                      <a:gd name="T15" fmla="*/ 26 h 27"/>
                      <a:gd name="T16" fmla="*/ 12 w 29"/>
                      <a:gd name="T17" fmla="*/ 24 h 27"/>
                      <a:gd name="T18" fmla="*/ 28 w 29"/>
                      <a:gd name="T19" fmla="*/ 17 h 27"/>
                      <a:gd name="T20" fmla="*/ 25 w 29"/>
                      <a:gd name="T21" fmla="*/ 15 h 27"/>
                      <a:gd name="T22" fmla="*/ 22 w 29"/>
                      <a:gd name="T23" fmla="*/ 13 h 27"/>
                      <a:gd name="T24" fmla="*/ 20 w 29"/>
                      <a:gd name="T25" fmla="*/ 10 h 27"/>
                      <a:gd name="T26" fmla="*/ 20 w 29"/>
                      <a:gd name="T27" fmla="*/ 6 h 27"/>
                      <a:gd name="T28" fmla="*/ 19 w 29"/>
                      <a:gd name="T29" fmla="*/ 3 h 27"/>
                      <a:gd name="T30" fmla="*/ 20 w 29"/>
                      <a:gd name="T31" fmla="*/ 0 h 2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9"/>
                      <a:gd name="T49" fmla="*/ 0 h 27"/>
                      <a:gd name="T50" fmla="*/ 29 w 29"/>
                      <a:gd name="T51" fmla="*/ 27 h 27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9" h="27">
                        <a:moveTo>
                          <a:pt x="20" y="0"/>
                        </a:moveTo>
                        <a:lnTo>
                          <a:pt x="6" y="10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19"/>
                        </a:lnTo>
                        <a:lnTo>
                          <a:pt x="1" y="23"/>
                        </a:lnTo>
                        <a:lnTo>
                          <a:pt x="5" y="25"/>
                        </a:lnTo>
                        <a:lnTo>
                          <a:pt x="7" y="26"/>
                        </a:lnTo>
                        <a:lnTo>
                          <a:pt x="12" y="24"/>
                        </a:lnTo>
                        <a:lnTo>
                          <a:pt x="28" y="17"/>
                        </a:lnTo>
                        <a:lnTo>
                          <a:pt x="25" y="15"/>
                        </a:lnTo>
                        <a:lnTo>
                          <a:pt x="22" y="13"/>
                        </a:lnTo>
                        <a:lnTo>
                          <a:pt x="20" y="10"/>
                        </a:lnTo>
                        <a:lnTo>
                          <a:pt x="20" y="6"/>
                        </a:lnTo>
                        <a:lnTo>
                          <a:pt x="19" y="3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00FF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7" name="Group 31"/>
              <p:cNvGrpSpPr>
                <a:grpSpLocks/>
              </p:cNvGrpSpPr>
              <p:nvPr/>
            </p:nvGrpSpPr>
            <p:grpSpPr bwMode="auto">
              <a:xfrm>
                <a:off x="2032" y="1709"/>
                <a:ext cx="313" cy="339"/>
                <a:chOff x="2032" y="1709"/>
                <a:chExt cx="313" cy="339"/>
              </a:xfrm>
            </p:grpSpPr>
            <p:sp>
              <p:nvSpPr>
                <p:cNvPr id="2194" name="Freeform 32"/>
                <p:cNvSpPr>
                  <a:spLocks/>
                </p:cNvSpPr>
                <p:nvPr/>
              </p:nvSpPr>
              <p:spPr bwMode="auto">
                <a:xfrm>
                  <a:off x="2038" y="2031"/>
                  <a:ext cx="30" cy="17"/>
                </a:xfrm>
                <a:custGeom>
                  <a:avLst/>
                  <a:gdLst>
                    <a:gd name="T0" fmla="*/ 0 w 30"/>
                    <a:gd name="T1" fmla="*/ 10 h 17"/>
                    <a:gd name="T2" fmla="*/ 9 w 30"/>
                    <a:gd name="T3" fmla="*/ 0 h 17"/>
                    <a:gd name="T4" fmla="*/ 29 w 30"/>
                    <a:gd name="T5" fmla="*/ 13 h 17"/>
                    <a:gd name="T6" fmla="*/ 7 w 30"/>
                    <a:gd name="T7" fmla="*/ 16 h 17"/>
                    <a:gd name="T8" fmla="*/ 0 w 30"/>
                    <a:gd name="T9" fmla="*/ 1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7"/>
                    <a:gd name="T17" fmla="*/ 30 w 30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7">
                      <a:moveTo>
                        <a:pt x="0" y="10"/>
                      </a:moveTo>
                      <a:lnTo>
                        <a:pt x="9" y="0"/>
                      </a:lnTo>
                      <a:lnTo>
                        <a:pt x="29" y="13"/>
                      </a:lnTo>
                      <a:lnTo>
                        <a:pt x="7" y="16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3F3F3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5" name="Freeform 33"/>
                <p:cNvSpPr>
                  <a:spLocks/>
                </p:cNvSpPr>
                <p:nvPr/>
              </p:nvSpPr>
              <p:spPr bwMode="auto">
                <a:xfrm>
                  <a:off x="2034" y="2006"/>
                  <a:ext cx="34" cy="40"/>
                </a:xfrm>
                <a:custGeom>
                  <a:avLst/>
                  <a:gdLst>
                    <a:gd name="T0" fmla="*/ 0 w 34"/>
                    <a:gd name="T1" fmla="*/ 0 h 40"/>
                    <a:gd name="T2" fmla="*/ 20 w 34"/>
                    <a:gd name="T3" fmla="*/ 18 h 40"/>
                    <a:gd name="T4" fmla="*/ 33 w 34"/>
                    <a:gd name="T5" fmla="*/ 39 h 40"/>
                    <a:gd name="T6" fmla="*/ 13 w 34"/>
                    <a:gd name="T7" fmla="*/ 25 h 40"/>
                    <a:gd name="T8" fmla="*/ 0 w 34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40"/>
                    <a:gd name="T17" fmla="*/ 34 w 34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40">
                      <a:moveTo>
                        <a:pt x="0" y="0"/>
                      </a:moveTo>
                      <a:lnTo>
                        <a:pt x="20" y="18"/>
                      </a:lnTo>
                      <a:lnTo>
                        <a:pt x="33" y="39"/>
                      </a:lnTo>
                      <a:lnTo>
                        <a:pt x="13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9F9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6" name="Freeform 34"/>
                <p:cNvSpPr>
                  <a:spLocks/>
                </p:cNvSpPr>
                <p:nvPr/>
              </p:nvSpPr>
              <p:spPr bwMode="auto">
                <a:xfrm>
                  <a:off x="2032" y="2007"/>
                  <a:ext cx="16" cy="35"/>
                </a:xfrm>
                <a:custGeom>
                  <a:avLst/>
                  <a:gdLst>
                    <a:gd name="T0" fmla="*/ 2 w 16"/>
                    <a:gd name="T1" fmla="*/ 0 h 35"/>
                    <a:gd name="T2" fmla="*/ 15 w 16"/>
                    <a:gd name="T3" fmla="*/ 24 h 35"/>
                    <a:gd name="T4" fmla="*/ 6 w 16"/>
                    <a:gd name="T5" fmla="*/ 34 h 35"/>
                    <a:gd name="T6" fmla="*/ 0 w 16"/>
                    <a:gd name="T7" fmla="*/ 28 h 35"/>
                    <a:gd name="T8" fmla="*/ 2 w 16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5"/>
                    <a:gd name="T17" fmla="*/ 16 w 16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5">
                      <a:moveTo>
                        <a:pt x="2" y="0"/>
                      </a:moveTo>
                      <a:lnTo>
                        <a:pt x="15" y="24"/>
                      </a:lnTo>
                      <a:lnTo>
                        <a:pt x="6" y="34"/>
                      </a:lnTo>
                      <a:lnTo>
                        <a:pt x="0" y="28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5F5F5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7" name="Freeform 35"/>
                <p:cNvSpPr>
                  <a:spLocks/>
                </p:cNvSpPr>
                <p:nvPr/>
              </p:nvSpPr>
              <p:spPr bwMode="auto">
                <a:xfrm>
                  <a:off x="2044" y="1795"/>
                  <a:ext cx="225" cy="240"/>
                </a:xfrm>
                <a:custGeom>
                  <a:avLst/>
                  <a:gdLst>
                    <a:gd name="T0" fmla="*/ 168 w 225"/>
                    <a:gd name="T1" fmla="*/ 0 h 240"/>
                    <a:gd name="T2" fmla="*/ 1 w 225"/>
                    <a:gd name="T3" fmla="*/ 227 h 240"/>
                    <a:gd name="T4" fmla="*/ 0 w 225"/>
                    <a:gd name="T5" fmla="*/ 230 h 240"/>
                    <a:gd name="T6" fmla="*/ 0 w 225"/>
                    <a:gd name="T7" fmla="*/ 234 h 240"/>
                    <a:gd name="T8" fmla="*/ 1 w 225"/>
                    <a:gd name="T9" fmla="*/ 237 h 240"/>
                    <a:gd name="T10" fmla="*/ 3 w 225"/>
                    <a:gd name="T11" fmla="*/ 238 h 240"/>
                    <a:gd name="T12" fmla="*/ 6 w 225"/>
                    <a:gd name="T13" fmla="*/ 239 h 240"/>
                    <a:gd name="T14" fmla="*/ 10 w 225"/>
                    <a:gd name="T15" fmla="*/ 239 h 240"/>
                    <a:gd name="T16" fmla="*/ 224 w 225"/>
                    <a:gd name="T17" fmla="*/ 48 h 240"/>
                    <a:gd name="T18" fmla="*/ 168 w 225"/>
                    <a:gd name="T19" fmla="*/ 0 h 2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25"/>
                    <a:gd name="T31" fmla="*/ 0 h 240"/>
                    <a:gd name="T32" fmla="*/ 225 w 225"/>
                    <a:gd name="T33" fmla="*/ 240 h 24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25" h="240">
                      <a:moveTo>
                        <a:pt x="168" y="0"/>
                      </a:moveTo>
                      <a:lnTo>
                        <a:pt x="1" y="227"/>
                      </a:lnTo>
                      <a:lnTo>
                        <a:pt x="0" y="230"/>
                      </a:lnTo>
                      <a:lnTo>
                        <a:pt x="0" y="234"/>
                      </a:lnTo>
                      <a:lnTo>
                        <a:pt x="1" y="237"/>
                      </a:lnTo>
                      <a:lnTo>
                        <a:pt x="3" y="238"/>
                      </a:lnTo>
                      <a:lnTo>
                        <a:pt x="6" y="239"/>
                      </a:lnTo>
                      <a:lnTo>
                        <a:pt x="10" y="239"/>
                      </a:lnTo>
                      <a:lnTo>
                        <a:pt x="224" y="48"/>
                      </a:lnTo>
                      <a:lnTo>
                        <a:pt x="168" y="0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8" name="Freeform 36"/>
                <p:cNvSpPr>
                  <a:spLocks/>
                </p:cNvSpPr>
                <p:nvPr/>
              </p:nvSpPr>
              <p:spPr bwMode="auto">
                <a:xfrm>
                  <a:off x="2208" y="1772"/>
                  <a:ext cx="94" cy="44"/>
                </a:xfrm>
                <a:custGeom>
                  <a:avLst/>
                  <a:gdLst>
                    <a:gd name="T0" fmla="*/ 26 w 94"/>
                    <a:gd name="T1" fmla="*/ 0 h 44"/>
                    <a:gd name="T2" fmla="*/ 93 w 94"/>
                    <a:gd name="T3" fmla="*/ 22 h 44"/>
                    <a:gd name="T4" fmla="*/ 88 w 94"/>
                    <a:gd name="T5" fmla="*/ 27 h 44"/>
                    <a:gd name="T6" fmla="*/ 88 w 94"/>
                    <a:gd name="T7" fmla="*/ 31 h 44"/>
                    <a:gd name="T8" fmla="*/ 32 w 94"/>
                    <a:gd name="T9" fmla="*/ 12 h 44"/>
                    <a:gd name="T10" fmla="*/ 1 w 94"/>
                    <a:gd name="T11" fmla="*/ 43 h 44"/>
                    <a:gd name="T12" fmla="*/ 0 w 94"/>
                    <a:gd name="T13" fmla="*/ 32 h 44"/>
                    <a:gd name="T14" fmla="*/ 26 w 94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4"/>
                    <a:gd name="T25" fmla="*/ 0 h 44"/>
                    <a:gd name="T26" fmla="*/ 94 w 94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4" h="44">
                      <a:moveTo>
                        <a:pt x="26" y="0"/>
                      </a:moveTo>
                      <a:lnTo>
                        <a:pt x="93" y="22"/>
                      </a:lnTo>
                      <a:lnTo>
                        <a:pt x="88" y="27"/>
                      </a:lnTo>
                      <a:lnTo>
                        <a:pt x="88" y="31"/>
                      </a:lnTo>
                      <a:lnTo>
                        <a:pt x="32" y="12"/>
                      </a:lnTo>
                      <a:lnTo>
                        <a:pt x="1" y="43"/>
                      </a:lnTo>
                      <a:lnTo>
                        <a:pt x="0" y="32"/>
                      </a:lnTo>
                      <a:lnTo>
                        <a:pt x="26" y="0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9" name="Freeform 37"/>
                <p:cNvSpPr>
                  <a:spLocks/>
                </p:cNvSpPr>
                <p:nvPr/>
              </p:nvSpPr>
              <p:spPr bwMode="auto">
                <a:xfrm>
                  <a:off x="2239" y="1781"/>
                  <a:ext cx="65" cy="39"/>
                </a:xfrm>
                <a:custGeom>
                  <a:avLst/>
                  <a:gdLst>
                    <a:gd name="T0" fmla="*/ 0 w 65"/>
                    <a:gd name="T1" fmla="*/ 0 h 39"/>
                    <a:gd name="T2" fmla="*/ 63 w 65"/>
                    <a:gd name="T3" fmla="*/ 18 h 39"/>
                    <a:gd name="T4" fmla="*/ 64 w 65"/>
                    <a:gd name="T5" fmla="*/ 24 h 39"/>
                    <a:gd name="T6" fmla="*/ 63 w 65"/>
                    <a:gd name="T7" fmla="*/ 30 h 39"/>
                    <a:gd name="T8" fmla="*/ 60 w 65"/>
                    <a:gd name="T9" fmla="*/ 34 h 39"/>
                    <a:gd name="T10" fmla="*/ 50 w 65"/>
                    <a:gd name="T11" fmla="*/ 38 h 39"/>
                    <a:gd name="T12" fmla="*/ 33 w 65"/>
                    <a:gd name="T13" fmla="*/ 33 h 39"/>
                    <a:gd name="T14" fmla="*/ 13 w 65"/>
                    <a:gd name="T15" fmla="*/ 21 h 39"/>
                    <a:gd name="T16" fmla="*/ 2 w 65"/>
                    <a:gd name="T17" fmla="*/ 8 h 39"/>
                    <a:gd name="T18" fmla="*/ 0 w 65"/>
                    <a:gd name="T19" fmla="*/ 0 h 3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5"/>
                    <a:gd name="T31" fmla="*/ 0 h 39"/>
                    <a:gd name="T32" fmla="*/ 65 w 65"/>
                    <a:gd name="T33" fmla="*/ 39 h 3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5" h="39">
                      <a:moveTo>
                        <a:pt x="0" y="0"/>
                      </a:moveTo>
                      <a:lnTo>
                        <a:pt x="63" y="18"/>
                      </a:lnTo>
                      <a:lnTo>
                        <a:pt x="64" y="24"/>
                      </a:lnTo>
                      <a:lnTo>
                        <a:pt x="63" y="30"/>
                      </a:lnTo>
                      <a:lnTo>
                        <a:pt x="60" y="34"/>
                      </a:lnTo>
                      <a:lnTo>
                        <a:pt x="50" y="38"/>
                      </a:lnTo>
                      <a:lnTo>
                        <a:pt x="33" y="33"/>
                      </a:lnTo>
                      <a:lnTo>
                        <a:pt x="13" y="21"/>
                      </a:lnTo>
                      <a:lnTo>
                        <a:pt x="2" y="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9F9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0" name="Freeform 38"/>
                <p:cNvSpPr>
                  <a:spLocks/>
                </p:cNvSpPr>
                <p:nvPr/>
              </p:nvSpPr>
              <p:spPr bwMode="auto">
                <a:xfrm>
                  <a:off x="2232" y="1756"/>
                  <a:ext cx="71" cy="39"/>
                </a:xfrm>
                <a:custGeom>
                  <a:avLst/>
                  <a:gdLst>
                    <a:gd name="T0" fmla="*/ 3 w 71"/>
                    <a:gd name="T1" fmla="*/ 18 h 39"/>
                    <a:gd name="T2" fmla="*/ 70 w 71"/>
                    <a:gd name="T3" fmla="*/ 38 h 39"/>
                    <a:gd name="T4" fmla="*/ 69 w 71"/>
                    <a:gd name="T5" fmla="*/ 31 h 39"/>
                    <a:gd name="T6" fmla="*/ 66 w 71"/>
                    <a:gd name="T7" fmla="*/ 26 h 39"/>
                    <a:gd name="T8" fmla="*/ 61 w 71"/>
                    <a:gd name="T9" fmla="*/ 19 h 39"/>
                    <a:gd name="T10" fmla="*/ 57 w 71"/>
                    <a:gd name="T11" fmla="*/ 15 h 39"/>
                    <a:gd name="T12" fmla="*/ 51 w 71"/>
                    <a:gd name="T13" fmla="*/ 10 h 39"/>
                    <a:gd name="T14" fmla="*/ 45 w 71"/>
                    <a:gd name="T15" fmla="*/ 6 h 39"/>
                    <a:gd name="T16" fmla="*/ 38 w 71"/>
                    <a:gd name="T17" fmla="*/ 3 h 39"/>
                    <a:gd name="T18" fmla="*/ 31 w 71"/>
                    <a:gd name="T19" fmla="*/ 1 h 39"/>
                    <a:gd name="T20" fmla="*/ 24 w 71"/>
                    <a:gd name="T21" fmla="*/ 0 h 39"/>
                    <a:gd name="T22" fmla="*/ 19 w 71"/>
                    <a:gd name="T23" fmla="*/ 0 h 39"/>
                    <a:gd name="T24" fmla="*/ 14 w 71"/>
                    <a:gd name="T25" fmla="*/ 1 h 39"/>
                    <a:gd name="T26" fmla="*/ 8 w 71"/>
                    <a:gd name="T27" fmla="*/ 3 h 39"/>
                    <a:gd name="T28" fmla="*/ 3 w 71"/>
                    <a:gd name="T29" fmla="*/ 6 h 39"/>
                    <a:gd name="T30" fmla="*/ 1 w 71"/>
                    <a:gd name="T31" fmla="*/ 10 h 39"/>
                    <a:gd name="T32" fmla="*/ 0 w 71"/>
                    <a:gd name="T33" fmla="*/ 17 h 39"/>
                    <a:gd name="T34" fmla="*/ 3 w 71"/>
                    <a:gd name="T35" fmla="*/ 18 h 3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1"/>
                    <a:gd name="T55" fmla="*/ 0 h 39"/>
                    <a:gd name="T56" fmla="*/ 71 w 71"/>
                    <a:gd name="T57" fmla="*/ 39 h 3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1" h="39">
                      <a:moveTo>
                        <a:pt x="3" y="18"/>
                      </a:moveTo>
                      <a:lnTo>
                        <a:pt x="70" y="38"/>
                      </a:lnTo>
                      <a:lnTo>
                        <a:pt x="69" y="31"/>
                      </a:lnTo>
                      <a:lnTo>
                        <a:pt x="66" y="26"/>
                      </a:lnTo>
                      <a:lnTo>
                        <a:pt x="61" y="19"/>
                      </a:lnTo>
                      <a:lnTo>
                        <a:pt x="57" y="15"/>
                      </a:lnTo>
                      <a:lnTo>
                        <a:pt x="51" y="10"/>
                      </a:lnTo>
                      <a:lnTo>
                        <a:pt x="45" y="6"/>
                      </a:lnTo>
                      <a:lnTo>
                        <a:pt x="38" y="3"/>
                      </a:lnTo>
                      <a:lnTo>
                        <a:pt x="31" y="1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4" y="1"/>
                      </a:lnTo>
                      <a:lnTo>
                        <a:pt x="8" y="3"/>
                      </a:lnTo>
                      <a:lnTo>
                        <a:pt x="3" y="6"/>
                      </a:lnTo>
                      <a:lnTo>
                        <a:pt x="1" y="10"/>
                      </a:lnTo>
                      <a:lnTo>
                        <a:pt x="0" y="17"/>
                      </a:lnTo>
                      <a:lnTo>
                        <a:pt x="3" y="18"/>
                      </a:lnTo>
                    </a:path>
                  </a:pathLst>
                </a:custGeom>
                <a:solidFill>
                  <a:srgbClr val="9F9F9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1" name="Freeform 39"/>
                <p:cNvSpPr>
                  <a:spLocks/>
                </p:cNvSpPr>
                <p:nvPr/>
              </p:nvSpPr>
              <p:spPr bwMode="auto">
                <a:xfrm>
                  <a:off x="2204" y="1767"/>
                  <a:ext cx="97" cy="87"/>
                </a:xfrm>
                <a:custGeom>
                  <a:avLst/>
                  <a:gdLst>
                    <a:gd name="T0" fmla="*/ 29 w 97"/>
                    <a:gd name="T1" fmla="*/ 0 h 87"/>
                    <a:gd name="T2" fmla="*/ 1 w 97"/>
                    <a:gd name="T3" fmla="*/ 38 h 87"/>
                    <a:gd name="T4" fmla="*/ 0 w 97"/>
                    <a:gd name="T5" fmla="*/ 44 h 87"/>
                    <a:gd name="T6" fmla="*/ 0 w 97"/>
                    <a:gd name="T7" fmla="*/ 49 h 87"/>
                    <a:gd name="T8" fmla="*/ 0 w 97"/>
                    <a:gd name="T9" fmla="*/ 55 h 87"/>
                    <a:gd name="T10" fmla="*/ 2 w 97"/>
                    <a:gd name="T11" fmla="*/ 61 h 87"/>
                    <a:gd name="T12" fmla="*/ 5 w 97"/>
                    <a:gd name="T13" fmla="*/ 67 h 87"/>
                    <a:gd name="T14" fmla="*/ 9 w 97"/>
                    <a:gd name="T15" fmla="*/ 73 h 87"/>
                    <a:gd name="T16" fmla="*/ 15 w 97"/>
                    <a:gd name="T17" fmla="*/ 77 h 87"/>
                    <a:gd name="T18" fmla="*/ 23 w 97"/>
                    <a:gd name="T19" fmla="*/ 82 h 87"/>
                    <a:gd name="T20" fmla="*/ 29 w 97"/>
                    <a:gd name="T21" fmla="*/ 84 h 87"/>
                    <a:gd name="T22" fmla="*/ 36 w 97"/>
                    <a:gd name="T23" fmla="*/ 85 h 87"/>
                    <a:gd name="T24" fmla="*/ 45 w 97"/>
                    <a:gd name="T25" fmla="*/ 86 h 87"/>
                    <a:gd name="T26" fmla="*/ 51 w 97"/>
                    <a:gd name="T27" fmla="*/ 85 h 87"/>
                    <a:gd name="T28" fmla="*/ 57 w 97"/>
                    <a:gd name="T29" fmla="*/ 82 h 87"/>
                    <a:gd name="T30" fmla="*/ 96 w 97"/>
                    <a:gd name="T31" fmla="*/ 48 h 87"/>
                    <a:gd name="T32" fmla="*/ 90 w 97"/>
                    <a:gd name="T33" fmla="*/ 50 h 87"/>
                    <a:gd name="T34" fmla="*/ 84 w 97"/>
                    <a:gd name="T35" fmla="*/ 50 h 87"/>
                    <a:gd name="T36" fmla="*/ 77 w 97"/>
                    <a:gd name="T37" fmla="*/ 49 h 87"/>
                    <a:gd name="T38" fmla="*/ 70 w 97"/>
                    <a:gd name="T39" fmla="*/ 47 h 87"/>
                    <a:gd name="T40" fmla="*/ 63 w 97"/>
                    <a:gd name="T41" fmla="*/ 45 h 87"/>
                    <a:gd name="T42" fmla="*/ 55 w 97"/>
                    <a:gd name="T43" fmla="*/ 39 h 87"/>
                    <a:gd name="T44" fmla="*/ 48 w 97"/>
                    <a:gd name="T45" fmla="*/ 34 h 87"/>
                    <a:gd name="T46" fmla="*/ 44 w 97"/>
                    <a:gd name="T47" fmla="*/ 30 h 87"/>
                    <a:gd name="T48" fmla="*/ 39 w 97"/>
                    <a:gd name="T49" fmla="*/ 24 h 87"/>
                    <a:gd name="T50" fmla="*/ 36 w 97"/>
                    <a:gd name="T51" fmla="*/ 20 h 87"/>
                    <a:gd name="T52" fmla="*/ 34 w 97"/>
                    <a:gd name="T53" fmla="*/ 14 h 87"/>
                    <a:gd name="T54" fmla="*/ 5 w 97"/>
                    <a:gd name="T55" fmla="*/ 45 h 87"/>
                    <a:gd name="T56" fmla="*/ 5 w 97"/>
                    <a:gd name="T57" fmla="*/ 38 h 87"/>
                    <a:gd name="T58" fmla="*/ 32 w 97"/>
                    <a:gd name="T59" fmla="*/ 8 h 87"/>
                    <a:gd name="T60" fmla="*/ 31 w 97"/>
                    <a:gd name="T61" fmla="*/ 6 h 87"/>
                    <a:gd name="T62" fmla="*/ 29 w 97"/>
                    <a:gd name="T63" fmla="*/ 3 h 87"/>
                    <a:gd name="T64" fmla="*/ 29 w 97"/>
                    <a:gd name="T65" fmla="*/ 0 h 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7"/>
                    <a:gd name="T100" fmla="*/ 0 h 87"/>
                    <a:gd name="T101" fmla="*/ 97 w 97"/>
                    <a:gd name="T102" fmla="*/ 87 h 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7" h="87">
                      <a:moveTo>
                        <a:pt x="29" y="0"/>
                      </a:moveTo>
                      <a:lnTo>
                        <a:pt x="1" y="38"/>
                      </a:lnTo>
                      <a:lnTo>
                        <a:pt x="0" y="44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2" y="61"/>
                      </a:lnTo>
                      <a:lnTo>
                        <a:pt x="5" y="67"/>
                      </a:lnTo>
                      <a:lnTo>
                        <a:pt x="9" y="73"/>
                      </a:lnTo>
                      <a:lnTo>
                        <a:pt x="15" y="77"/>
                      </a:lnTo>
                      <a:lnTo>
                        <a:pt x="23" y="82"/>
                      </a:lnTo>
                      <a:lnTo>
                        <a:pt x="29" y="84"/>
                      </a:lnTo>
                      <a:lnTo>
                        <a:pt x="36" y="85"/>
                      </a:lnTo>
                      <a:lnTo>
                        <a:pt x="45" y="86"/>
                      </a:lnTo>
                      <a:lnTo>
                        <a:pt x="51" y="85"/>
                      </a:lnTo>
                      <a:lnTo>
                        <a:pt x="57" y="82"/>
                      </a:lnTo>
                      <a:lnTo>
                        <a:pt x="96" y="48"/>
                      </a:lnTo>
                      <a:lnTo>
                        <a:pt x="90" y="50"/>
                      </a:lnTo>
                      <a:lnTo>
                        <a:pt x="84" y="50"/>
                      </a:lnTo>
                      <a:lnTo>
                        <a:pt x="77" y="49"/>
                      </a:lnTo>
                      <a:lnTo>
                        <a:pt x="70" y="47"/>
                      </a:lnTo>
                      <a:lnTo>
                        <a:pt x="63" y="45"/>
                      </a:lnTo>
                      <a:lnTo>
                        <a:pt x="55" y="39"/>
                      </a:lnTo>
                      <a:lnTo>
                        <a:pt x="48" y="34"/>
                      </a:lnTo>
                      <a:lnTo>
                        <a:pt x="44" y="30"/>
                      </a:lnTo>
                      <a:lnTo>
                        <a:pt x="39" y="24"/>
                      </a:lnTo>
                      <a:lnTo>
                        <a:pt x="36" y="20"/>
                      </a:lnTo>
                      <a:lnTo>
                        <a:pt x="34" y="14"/>
                      </a:lnTo>
                      <a:lnTo>
                        <a:pt x="5" y="45"/>
                      </a:lnTo>
                      <a:lnTo>
                        <a:pt x="5" y="38"/>
                      </a:lnTo>
                      <a:lnTo>
                        <a:pt x="32" y="8"/>
                      </a:lnTo>
                      <a:lnTo>
                        <a:pt x="31" y="6"/>
                      </a:lnTo>
                      <a:lnTo>
                        <a:pt x="29" y="3"/>
                      </a:lnTo>
                      <a:lnTo>
                        <a:pt x="29" y="0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8" name="Group 40"/>
                <p:cNvGrpSpPr>
                  <a:grpSpLocks/>
                </p:cNvGrpSpPr>
                <p:nvPr/>
              </p:nvGrpSpPr>
              <p:grpSpPr bwMode="auto">
                <a:xfrm>
                  <a:off x="2138" y="1709"/>
                  <a:ext cx="207" cy="219"/>
                  <a:chOff x="2138" y="1709"/>
                  <a:chExt cx="207" cy="219"/>
                </a:xfrm>
              </p:grpSpPr>
              <p:sp>
                <p:nvSpPr>
                  <p:cNvPr id="2206" name="Freeform 41"/>
                  <p:cNvSpPr>
                    <a:spLocks/>
                  </p:cNvSpPr>
                  <p:nvPr/>
                </p:nvSpPr>
                <p:spPr bwMode="auto">
                  <a:xfrm>
                    <a:off x="2155" y="1835"/>
                    <a:ext cx="190" cy="93"/>
                  </a:xfrm>
                  <a:custGeom>
                    <a:avLst/>
                    <a:gdLst>
                      <a:gd name="T0" fmla="*/ 0 w 190"/>
                      <a:gd name="T1" fmla="*/ 92 h 93"/>
                      <a:gd name="T2" fmla="*/ 107 w 190"/>
                      <a:gd name="T3" fmla="*/ 0 h 93"/>
                      <a:gd name="T4" fmla="*/ 189 w 190"/>
                      <a:gd name="T5" fmla="*/ 4 h 93"/>
                      <a:gd name="T6" fmla="*/ 144 w 190"/>
                      <a:gd name="T7" fmla="*/ 29 h 93"/>
                      <a:gd name="T8" fmla="*/ 151 w 190"/>
                      <a:gd name="T9" fmla="*/ 31 h 93"/>
                      <a:gd name="T10" fmla="*/ 101 w 190"/>
                      <a:gd name="T11" fmla="*/ 56 h 93"/>
                      <a:gd name="T12" fmla="*/ 110 w 190"/>
                      <a:gd name="T13" fmla="*/ 58 h 93"/>
                      <a:gd name="T14" fmla="*/ 56 w 190"/>
                      <a:gd name="T15" fmla="*/ 84 h 93"/>
                      <a:gd name="T16" fmla="*/ 0 w 190"/>
                      <a:gd name="T17" fmla="*/ 92 h 9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90"/>
                      <a:gd name="T28" fmla="*/ 0 h 93"/>
                      <a:gd name="T29" fmla="*/ 190 w 190"/>
                      <a:gd name="T30" fmla="*/ 93 h 9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90" h="93">
                        <a:moveTo>
                          <a:pt x="0" y="92"/>
                        </a:moveTo>
                        <a:lnTo>
                          <a:pt x="107" y="0"/>
                        </a:lnTo>
                        <a:lnTo>
                          <a:pt x="189" y="4"/>
                        </a:lnTo>
                        <a:lnTo>
                          <a:pt x="144" y="29"/>
                        </a:lnTo>
                        <a:lnTo>
                          <a:pt x="151" y="31"/>
                        </a:lnTo>
                        <a:lnTo>
                          <a:pt x="101" y="56"/>
                        </a:lnTo>
                        <a:lnTo>
                          <a:pt x="110" y="58"/>
                        </a:lnTo>
                        <a:lnTo>
                          <a:pt x="56" y="84"/>
                        </a:lnTo>
                        <a:lnTo>
                          <a:pt x="0" y="92"/>
                        </a:lnTo>
                      </a:path>
                    </a:pathLst>
                  </a:custGeom>
                  <a:solidFill>
                    <a:srgbClr val="FFFF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07" name="Freeform 42"/>
                  <p:cNvSpPr>
                    <a:spLocks/>
                  </p:cNvSpPr>
                  <p:nvPr/>
                </p:nvSpPr>
                <p:spPr bwMode="auto">
                  <a:xfrm>
                    <a:off x="2145" y="1804"/>
                    <a:ext cx="86" cy="111"/>
                  </a:xfrm>
                  <a:custGeom>
                    <a:avLst/>
                    <a:gdLst>
                      <a:gd name="T0" fmla="*/ 8 w 86"/>
                      <a:gd name="T1" fmla="*/ 92 h 111"/>
                      <a:gd name="T2" fmla="*/ 85 w 86"/>
                      <a:gd name="T3" fmla="*/ 0 h 111"/>
                      <a:gd name="T4" fmla="*/ 68 w 86"/>
                      <a:gd name="T5" fmla="*/ 36 h 111"/>
                      <a:gd name="T6" fmla="*/ 0 w 86"/>
                      <a:gd name="T7" fmla="*/ 110 h 111"/>
                      <a:gd name="T8" fmla="*/ 8 w 86"/>
                      <a:gd name="T9" fmla="*/ 92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"/>
                      <a:gd name="T16" fmla="*/ 0 h 111"/>
                      <a:gd name="T17" fmla="*/ 86 w 86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" h="111">
                        <a:moveTo>
                          <a:pt x="8" y="92"/>
                        </a:moveTo>
                        <a:lnTo>
                          <a:pt x="85" y="0"/>
                        </a:lnTo>
                        <a:lnTo>
                          <a:pt x="68" y="36"/>
                        </a:lnTo>
                        <a:lnTo>
                          <a:pt x="0" y="110"/>
                        </a:lnTo>
                        <a:lnTo>
                          <a:pt x="8" y="92"/>
                        </a:lnTo>
                      </a:path>
                    </a:pathLst>
                  </a:custGeom>
                  <a:solidFill>
                    <a:srgbClr val="FFFF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08" name="Freeform 43"/>
                  <p:cNvSpPr>
                    <a:spLocks/>
                  </p:cNvSpPr>
                  <p:nvPr/>
                </p:nvSpPr>
                <p:spPr bwMode="auto">
                  <a:xfrm>
                    <a:off x="2138" y="1709"/>
                    <a:ext cx="77" cy="197"/>
                  </a:xfrm>
                  <a:custGeom>
                    <a:avLst/>
                    <a:gdLst>
                      <a:gd name="T0" fmla="*/ 0 w 77"/>
                      <a:gd name="T1" fmla="*/ 196 h 197"/>
                      <a:gd name="T2" fmla="*/ 76 w 77"/>
                      <a:gd name="T3" fmla="*/ 92 h 197"/>
                      <a:gd name="T4" fmla="*/ 74 w 77"/>
                      <a:gd name="T5" fmla="*/ 0 h 197"/>
                      <a:gd name="T6" fmla="*/ 56 w 77"/>
                      <a:gd name="T7" fmla="*/ 39 h 197"/>
                      <a:gd name="T8" fmla="*/ 53 w 77"/>
                      <a:gd name="T9" fmla="*/ 53 h 197"/>
                      <a:gd name="T10" fmla="*/ 47 w 77"/>
                      <a:gd name="T11" fmla="*/ 46 h 197"/>
                      <a:gd name="T12" fmla="*/ 31 w 77"/>
                      <a:gd name="T13" fmla="*/ 96 h 197"/>
                      <a:gd name="T14" fmla="*/ 28 w 77"/>
                      <a:gd name="T15" fmla="*/ 87 h 197"/>
                      <a:gd name="T16" fmla="*/ 7 w 77"/>
                      <a:gd name="T17" fmla="*/ 138 h 197"/>
                      <a:gd name="T18" fmla="*/ 0 w 77"/>
                      <a:gd name="T19" fmla="*/ 196 h 19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7"/>
                      <a:gd name="T31" fmla="*/ 0 h 197"/>
                      <a:gd name="T32" fmla="*/ 77 w 77"/>
                      <a:gd name="T33" fmla="*/ 197 h 19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7" h="197">
                        <a:moveTo>
                          <a:pt x="0" y="196"/>
                        </a:moveTo>
                        <a:lnTo>
                          <a:pt x="76" y="92"/>
                        </a:lnTo>
                        <a:lnTo>
                          <a:pt x="74" y="0"/>
                        </a:lnTo>
                        <a:lnTo>
                          <a:pt x="56" y="39"/>
                        </a:lnTo>
                        <a:lnTo>
                          <a:pt x="53" y="53"/>
                        </a:lnTo>
                        <a:lnTo>
                          <a:pt x="47" y="46"/>
                        </a:lnTo>
                        <a:lnTo>
                          <a:pt x="31" y="96"/>
                        </a:lnTo>
                        <a:lnTo>
                          <a:pt x="28" y="87"/>
                        </a:lnTo>
                        <a:lnTo>
                          <a:pt x="7" y="138"/>
                        </a:lnTo>
                        <a:lnTo>
                          <a:pt x="0" y="196"/>
                        </a:lnTo>
                      </a:path>
                    </a:pathLst>
                  </a:custGeom>
                  <a:solidFill>
                    <a:srgbClr val="FFFF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03" name="Freeform 44"/>
                <p:cNvSpPr>
                  <a:spLocks/>
                </p:cNvSpPr>
                <p:nvPr/>
              </p:nvSpPr>
              <p:spPr bwMode="auto">
                <a:xfrm>
                  <a:off x="2112" y="1896"/>
                  <a:ext cx="60" cy="65"/>
                </a:xfrm>
                <a:custGeom>
                  <a:avLst/>
                  <a:gdLst>
                    <a:gd name="T0" fmla="*/ 27 w 60"/>
                    <a:gd name="T1" fmla="*/ 0 h 65"/>
                    <a:gd name="T2" fmla="*/ 26 w 60"/>
                    <a:gd name="T3" fmla="*/ 6 h 65"/>
                    <a:gd name="T4" fmla="*/ 25 w 60"/>
                    <a:gd name="T5" fmla="*/ 11 h 65"/>
                    <a:gd name="T6" fmla="*/ 26 w 60"/>
                    <a:gd name="T7" fmla="*/ 16 h 65"/>
                    <a:gd name="T8" fmla="*/ 28 w 60"/>
                    <a:gd name="T9" fmla="*/ 20 h 65"/>
                    <a:gd name="T10" fmla="*/ 31 w 60"/>
                    <a:gd name="T11" fmla="*/ 24 h 65"/>
                    <a:gd name="T12" fmla="*/ 35 w 60"/>
                    <a:gd name="T13" fmla="*/ 29 h 65"/>
                    <a:gd name="T14" fmla="*/ 39 w 60"/>
                    <a:gd name="T15" fmla="*/ 32 h 65"/>
                    <a:gd name="T16" fmla="*/ 44 w 60"/>
                    <a:gd name="T17" fmla="*/ 33 h 65"/>
                    <a:gd name="T18" fmla="*/ 50 w 60"/>
                    <a:gd name="T19" fmla="*/ 35 h 65"/>
                    <a:gd name="T20" fmla="*/ 54 w 60"/>
                    <a:gd name="T21" fmla="*/ 34 h 65"/>
                    <a:gd name="T22" fmla="*/ 59 w 60"/>
                    <a:gd name="T23" fmla="*/ 33 h 65"/>
                    <a:gd name="T24" fmla="*/ 26 w 60"/>
                    <a:gd name="T25" fmla="*/ 63 h 65"/>
                    <a:gd name="T26" fmla="*/ 22 w 60"/>
                    <a:gd name="T27" fmla="*/ 64 h 65"/>
                    <a:gd name="T28" fmla="*/ 17 w 60"/>
                    <a:gd name="T29" fmla="*/ 64 h 65"/>
                    <a:gd name="T30" fmla="*/ 13 w 60"/>
                    <a:gd name="T31" fmla="*/ 63 h 65"/>
                    <a:gd name="T32" fmla="*/ 9 w 60"/>
                    <a:gd name="T33" fmla="*/ 61 h 65"/>
                    <a:gd name="T34" fmla="*/ 5 w 60"/>
                    <a:gd name="T35" fmla="*/ 58 h 65"/>
                    <a:gd name="T36" fmla="*/ 2 w 60"/>
                    <a:gd name="T37" fmla="*/ 54 h 65"/>
                    <a:gd name="T38" fmla="*/ 1 w 60"/>
                    <a:gd name="T39" fmla="*/ 49 h 65"/>
                    <a:gd name="T40" fmla="*/ 0 w 60"/>
                    <a:gd name="T41" fmla="*/ 45 h 65"/>
                    <a:gd name="T42" fmla="*/ 0 w 60"/>
                    <a:gd name="T43" fmla="*/ 40 h 65"/>
                    <a:gd name="T44" fmla="*/ 1 w 60"/>
                    <a:gd name="T45" fmla="*/ 35 h 65"/>
                    <a:gd name="T46" fmla="*/ 27 w 60"/>
                    <a:gd name="T47" fmla="*/ 0 h 6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0"/>
                    <a:gd name="T73" fmla="*/ 0 h 65"/>
                    <a:gd name="T74" fmla="*/ 60 w 60"/>
                    <a:gd name="T75" fmla="*/ 65 h 6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0" h="65">
                      <a:moveTo>
                        <a:pt x="27" y="0"/>
                      </a:moveTo>
                      <a:lnTo>
                        <a:pt x="26" y="6"/>
                      </a:lnTo>
                      <a:lnTo>
                        <a:pt x="25" y="11"/>
                      </a:lnTo>
                      <a:lnTo>
                        <a:pt x="26" y="16"/>
                      </a:lnTo>
                      <a:lnTo>
                        <a:pt x="28" y="20"/>
                      </a:lnTo>
                      <a:lnTo>
                        <a:pt x="31" y="24"/>
                      </a:lnTo>
                      <a:lnTo>
                        <a:pt x="35" y="29"/>
                      </a:lnTo>
                      <a:lnTo>
                        <a:pt x="39" y="32"/>
                      </a:lnTo>
                      <a:lnTo>
                        <a:pt x="44" y="33"/>
                      </a:lnTo>
                      <a:lnTo>
                        <a:pt x="50" y="35"/>
                      </a:lnTo>
                      <a:lnTo>
                        <a:pt x="54" y="34"/>
                      </a:lnTo>
                      <a:lnTo>
                        <a:pt x="59" y="33"/>
                      </a:lnTo>
                      <a:lnTo>
                        <a:pt x="26" y="63"/>
                      </a:lnTo>
                      <a:lnTo>
                        <a:pt x="22" y="64"/>
                      </a:lnTo>
                      <a:lnTo>
                        <a:pt x="17" y="64"/>
                      </a:lnTo>
                      <a:lnTo>
                        <a:pt x="13" y="63"/>
                      </a:lnTo>
                      <a:lnTo>
                        <a:pt x="9" y="61"/>
                      </a:lnTo>
                      <a:lnTo>
                        <a:pt x="5" y="58"/>
                      </a:lnTo>
                      <a:lnTo>
                        <a:pt x="2" y="54"/>
                      </a:lnTo>
                      <a:lnTo>
                        <a:pt x="1" y="49"/>
                      </a:lnTo>
                      <a:lnTo>
                        <a:pt x="0" y="45"/>
                      </a:lnTo>
                      <a:lnTo>
                        <a:pt x="0" y="40"/>
                      </a:lnTo>
                      <a:lnTo>
                        <a:pt x="1" y="35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4" name="Freeform 45"/>
                <p:cNvSpPr>
                  <a:spLocks/>
                </p:cNvSpPr>
                <p:nvPr/>
              </p:nvSpPr>
              <p:spPr bwMode="auto">
                <a:xfrm>
                  <a:off x="2118" y="1914"/>
                  <a:ext cx="36" cy="41"/>
                </a:xfrm>
                <a:custGeom>
                  <a:avLst/>
                  <a:gdLst>
                    <a:gd name="T0" fmla="*/ 8 w 36"/>
                    <a:gd name="T1" fmla="*/ 0 h 41"/>
                    <a:gd name="T2" fmla="*/ 7 w 36"/>
                    <a:gd name="T3" fmla="*/ 4 h 41"/>
                    <a:gd name="T4" fmla="*/ 6 w 36"/>
                    <a:gd name="T5" fmla="*/ 9 h 41"/>
                    <a:gd name="T6" fmla="*/ 5 w 36"/>
                    <a:gd name="T7" fmla="*/ 13 h 41"/>
                    <a:gd name="T8" fmla="*/ 5 w 36"/>
                    <a:gd name="T9" fmla="*/ 17 h 41"/>
                    <a:gd name="T10" fmla="*/ 6 w 36"/>
                    <a:gd name="T11" fmla="*/ 22 h 41"/>
                    <a:gd name="T12" fmla="*/ 8 w 36"/>
                    <a:gd name="T13" fmla="*/ 27 h 41"/>
                    <a:gd name="T14" fmla="*/ 11 w 36"/>
                    <a:gd name="T15" fmla="*/ 30 h 41"/>
                    <a:gd name="T16" fmla="*/ 16 w 36"/>
                    <a:gd name="T17" fmla="*/ 32 h 41"/>
                    <a:gd name="T18" fmla="*/ 23 w 36"/>
                    <a:gd name="T19" fmla="*/ 33 h 41"/>
                    <a:gd name="T20" fmla="*/ 28 w 36"/>
                    <a:gd name="T21" fmla="*/ 33 h 41"/>
                    <a:gd name="T22" fmla="*/ 35 w 36"/>
                    <a:gd name="T23" fmla="*/ 31 h 41"/>
                    <a:gd name="T24" fmla="*/ 27 w 36"/>
                    <a:gd name="T25" fmla="*/ 39 h 41"/>
                    <a:gd name="T26" fmla="*/ 23 w 36"/>
                    <a:gd name="T27" fmla="*/ 40 h 41"/>
                    <a:gd name="T28" fmla="*/ 17 w 36"/>
                    <a:gd name="T29" fmla="*/ 40 h 41"/>
                    <a:gd name="T30" fmla="*/ 12 w 36"/>
                    <a:gd name="T31" fmla="*/ 38 h 41"/>
                    <a:gd name="T32" fmla="*/ 9 w 36"/>
                    <a:gd name="T33" fmla="*/ 36 h 41"/>
                    <a:gd name="T34" fmla="*/ 5 w 36"/>
                    <a:gd name="T35" fmla="*/ 33 h 41"/>
                    <a:gd name="T36" fmla="*/ 2 w 36"/>
                    <a:gd name="T37" fmla="*/ 30 h 41"/>
                    <a:gd name="T38" fmla="*/ 1 w 36"/>
                    <a:gd name="T39" fmla="*/ 26 h 41"/>
                    <a:gd name="T40" fmla="*/ 0 w 36"/>
                    <a:gd name="T41" fmla="*/ 20 h 41"/>
                    <a:gd name="T42" fmla="*/ 0 w 36"/>
                    <a:gd name="T43" fmla="*/ 16 h 41"/>
                    <a:gd name="T44" fmla="*/ 1 w 36"/>
                    <a:gd name="T45" fmla="*/ 10 h 41"/>
                    <a:gd name="T46" fmla="*/ 8 w 36"/>
                    <a:gd name="T47" fmla="*/ 0 h 4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6"/>
                    <a:gd name="T73" fmla="*/ 0 h 41"/>
                    <a:gd name="T74" fmla="*/ 36 w 36"/>
                    <a:gd name="T75" fmla="*/ 41 h 4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6" h="41">
                      <a:moveTo>
                        <a:pt x="8" y="0"/>
                      </a:moveTo>
                      <a:lnTo>
                        <a:pt x="7" y="4"/>
                      </a:lnTo>
                      <a:lnTo>
                        <a:pt x="6" y="9"/>
                      </a:lnTo>
                      <a:lnTo>
                        <a:pt x="5" y="13"/>
                      </a:lnTo>
                      <a:lnTo>
                        <a:pt x="5" y="17"/>
                      </a:lnTo>
                      <a:lnTo>
                        <a:pt x="6" y="22"/>
                      </a:lnTo>
                      <a:lnTo>
                        <a:pt x="8" y="27"/>
                      </a:lnTo>
                      <a:lnTo>
                        <a:pt x="11" y="30"/>
                      </a:lnTo>
                      <a:lnTo>
                        <a:pt x="16" y="32"/>
                      </a:lnTo>
                      <a:lnTo>
                        <a:pt x="23" y="33"/>
                      </a:lnTo>
                      <a:lnTo>
                        <a:pt x="28" y="33"/>
                      </a:lnTo>
                      <a:lnTo>
                        <a:pt x="35" y="31"/>
                      </a:lnTo>
                      <a:lnTo>
                        <a:pt x="27" y="39"/>
                      </a:lnTo>
                      <a:lnTo>
                        <a:pt x="23" y="40"/>
                      </a:lnTo>
                      <a:lnTo>
                        <a:pt x="17" y="40"/>
                      </a:lnTo>
                      <a:lnTo>
                        <a:pt x="12" y="38"/>
                      </a:lnTo>
                      <a:lnTo>
                        <a:pt x="9" y="36"/>
                      </a:lnTo>
                      <a:lnTo>
                        <a:pt x="5" y="33"/>
                      </a:lnTo>
                      <a:lnTo>
                        <a:pt x="2" y="30"/>
                      </a:lnTo>
                      <a:lnTo>
                        <a:pt x="1" y="26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1" y="1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FF0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5" name="Freeform 46"/>
                <p:cNvSpPr>
                  <a:spLocks/>
                </p:cNvSpPr>
                <p:nvPr/>
              </p:nvSpPr>
              <p:spPr bwMode="auto">
                <a:xfrm>
                  <a:off x="2044" y="2006"/>
                  <a:ext cx="27" cy="30"/>
                </a:xfrm>
                <a:custGeom>
                  <a:avLst/>
                  <a:gdLst>
                    <a:gd name="T0" fmla="*/ 14 w 27"/>
                    <a:gd name="T1" fmla="*/ 0 h 30"/>
                    <a:gd name="T2" fmla="*/ 1 w 27"/>
                    <a:gd name="T3" fmla="*/ 18 h 30"/>
                    <a:gd name="T4" fmla="*/ 0 w 27"/>
                    <a:gd name="T5" fmla="*/ 21 h 30"/>
                    <a:gd name="T6" fmla="*/ 1 w 27"/>
                    <a:gd name="T7" fmla="*/ 24 h 30"/>
                    <a:gd name="T8" fmla="*/ 2 w 27"/>
                    <a:gd name="T9" fmla="*/ 26 h 30"/>
                    <a:gd name="T10" fmla="*/ 4 w 27"/>
                    <a:gd name="T11" fmla="*/ 28 h 30"/>
                    <a:gd name="T12" fmla="*/ 7 w 27"/>
                    <a:gd name="T13" fmla="*/ 29 h 30"/>
                    <a:gd name="T14" fmla="*/ 10 w 27"/>
                    <a:gd name="T15" fmla="*/ 29 h 30"/>
                    <a:gd name="T16" fmla="*/ 26 w 27"/>
                    <a:gd name="T17" fmla="*/ 14 h 30"/>
                    <a:gd name="T18" fmla="*/ 22 w 27"/>
                    <a:gd name="T19" fmla="*/ 12 h 30"/>
                    <a:gd name="T20" fmla="*/ 19 w 27"/>
                    <a:gd name="T21" fmla="*/ 10 h 30"/>
                    <a:gd name="T22" fmla="*/ 17 w 27"/>
                    <a:gd name="T23" fmla="*/ 8 h 30"/>
                    <a:gd name="T24" fmla="*/ 15 w 27"/>
                    <a:gd name="T25" fmla="*/ 6 h 30"/>
                    <a:gd name="T26" fmla="*/ 14 w 27"/>
                    <a:gd name="T27" fmla="*/ 3 h 30"/>
                    <a:gd name="T28" fmla="*/ 14 w 27"/>
                    <a:gd name="T29" fmla="*/ 0 h 3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7"/>
                    <a:gd name="T46" fmla="*/ 0 h 30"/>
                    <a:gd name="T47" fmla="*/ 27 w 27"/>
                    <a:gd name="T48" fmla="*/ 30 h 3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7" h="30">
                      <a:moveTo>
                        <a:pt x="14" y="0"/>
                      </a:moveTo>
                      <a:lnTo>
                        <a:pt x="1" y="18"/>
                      </a:lnTo>
                      <a:lnTo>
                        <a:pt x="0" y="21"/>
                      </a:lnTo>
                      <a:lnTo>
                        <a:pt x="1" y="24"/>
                      </a:lnTo>
                      <a:lnTo>
                        <a:pt x="2" y="26"/>
                      </a:lnTo>
                      <a:lnTo>
                        <a:pt x="4" y="28"/>
                      </a:lnTo>
                      <a:lnTo>
                        <a:pt x="7" y="29"/>
                      </a:lnTo>
                      <a:lnTo>
                        <a:pt x="10" y="29"/>
                      </a:lnTo>
                      <a:lnTo>
                        <a:pt x="26" y="14"/>
                      </a:lnTo>
                      <a:lnTo>
                        <a:pt x="22" y="12"/>
                      </a:lnTo>
                      <a:lnTo>
                        <a:pt x="19" y="10"/>
                      </a:lnTo>
                      <a:lnTo>
                        <a:pt x="17" y="8"/>
                      </a:lnTo>
                      <a:lnTo>
                        <a:pt x="15" y="6"/>
                      </a:lnTo>
                      <a:lnTo>
                        <a:pt x="14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9" name="Group 47"/>
              <p:cNvGrpSpPr>
                <a:grpSpLocks/>
              </p:cNvGrpSpPr>
              <p:nvPr/>
            </p:nvGrpSpPr>
            <p:grpSpPr bwMode="auto">
              <a:xfrm>
                <a:off x="2071" y="1904"/>
                <a:ext cx="369" cy="195"/>
                <a:chOff x="2071" y="1904"/>
                <a:chExt cx="369" cy="195"/>
              </a:xfrm>
            </p:grpSpPr>
            <p:grpSp>
              <p:nvGrpSpPr>
                <p:cNvPr id="10" name="Group 48"/>
                <p:cNvGrpSpPr>
                  <a:grpSpLocks/>
                </p:cNvGrpSpPr>
                <p:nvPr/>
              </p:nvGrpSpPr>
              <p:grpSpPr bwMode="auto">
                <a:xfrm>
                  <a:off x="2071" y="1904"/>
                  <a:ext cx="369" cy="195"/>
                  <a:chOff x="2071" y="1904"/>
                  <a:chExt cx="369" cy="195"/>
                </a:xfrm>
              </p:grpSpPr>
              <p:grpSp>
                <p:nvGrpSpPr>
                  <p:cNvPr id="11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2071" y="1961"/>
                    <a:ext cx="363" cy="138"/>
                    <a:chOff x="2071" y="1961"/>
                    <a:chExt cx="363" cy="138"/>
                  </a:xfrm>
                </p:grpSpPr>
                <p:grpSp>
                  <p:nvGrpSpPr>
                    <p:cNvPr id="12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71" y="2048"/>
                      <a:ext cx="24" cy="51"/>
                      <a:chOff x="2071" y="2048"/>
                      <a:chExt cx="24" cy="51"/>
                    </a:xfrm>
                  </p:grpSpPr>
                  <p:sp>
                    <p:nvSpPr>
                      <p:cNvPr id="2191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88" y="2048"/>
                        <a:ext cx="7" cy="51"/>
                      </a:xfrm>
                      <a:custGeom>
                        <a:avLst/>
                        <a:gdLst>
                          <a:gd name="T0" fmla="*/ 1 w 7"/>
                          <a:gd name="T1" fmla="*/ 0 h 51"/>
                          <a:gd name="T2" fmla="*/ 0 w 7"/>
                          <a:gd name="T3" fmla="*/ 27 h 51"/>
                          <a:gd name="T4" fmla="*/ 6 w 7"/>
                          <a:gd name="T5" fmla="*/ 50 h 51"/>
                          <a:gd name="T6" fmla="*/ 6 w 7"/>
                          <a:gd name="T7" fmla="*/ 26 h 51"/>
                          <a:gd name="T8" fmla="*/ 1 w 7"/>
                          <a:gd name="T9" fmla="*/ 0 h 5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"/>
                          <a:gd name="T16" fmla="*/ 0 h 51"/>
                          <a:gd name="T17" fmla="*/ 7 w 7"/>
                          <a:gd name="T18" fmla="*/ 51 h 5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" h="51">
                            <a:moveTo>
                              <a:pt x="1" y="0"/>
                            </a:moveTo>
                            <a:lnTo>
                              <a:pt x="0" y="27"/>
                            </a:lnTo>
                            <a:lnTo>
                              <a:pt x="6" y="50"/>
                            </a:lnTo>
                            <a:lnTo>
                              <a:pt x="6" y="26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9F9F9F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92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71" y="2048"/>
                        <a:ext cx="19" cy="32"/>
                      </a:xfrm>
                      <a:custGeom>
                        <a:avLst/>
                        <a:gdLst>
                          <a:gd name="T0" fmla="*/ 18 w 19"/>
                          <a:gd name="T1" fmla="*/ 0 h 32"/>
                          <a:gd name="T2" fmla="*/ 16 w 19"/>
                          <a:gd name="T3" fmla="*/ 27 h 32"/>
                          <a:gd name="T4" fmla="*/ 0 w 19"/>
                          <a:gd name="T5" fmla="*/ 31 h 32"/>
                          <a:gd name="T6" fmla="*/ 0 w 19"/>
                          <a:gd name="T7" fmla="*/ 21 h 32"/>
                          <a:gd name="T8" fmla="*/ 18 w 19"/>
                          <a:gd name="T9" fmla="*/ 0 h 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"/>
                          <a:gd name="T16" fmla="*/ 0 h 32"/>
                          <a:gd name="T17" fmla="*/ 19 w 19"/>
                          <a:gd name="T18" fmla="*/ 32 h 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" h="32">
                            <a:moveTo>
                              <a:pt x="18" y="0"/>
                            </a:moveTo>
                            <a:lnTo>
                              <a:pt x="16" y="27"/>
                            </a:lnTo>
                            <a:lnTo>
                              <a:pt x="0" y="31"/>
                            </a:lnTo>
                            <a:lnTo>
                              <a:pt x="0" y="21"/>
                            </a:lnTo>
                            <a:lnTo>
                              <a:pt x="18" y="0"/>
                            </a:lnTo>
                          </a:path>
                        </a:pathLst>
                      </a:custGeom>
                      <a:solidFill>
                        <a:srgbClr val="5F5F5F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93" name="Freeform 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71" y="2075"/>
                        <a:ext cx="24" cy="24"/>
                      </a:xfrm>
                      <a:custGeom>
                        <a:avLst/>
                        <a:gdLst>
                          <a:gd name="T0" fmla="*/ 0 w 24"/>
                          <a:gd name="T1" fmla="*/ 4 h 24"/>
                          <a:gd name="T2" fmla="*/ 17 w 24"/>
                          <a:gd name="T3" fmla="*/ 0 h 24"/>
                          <a:gd name="T4" fmla="*/ 23 w 24"/>
                          <a:gd name="T5" fmla="*/ 23 h 24"/>
                          <a:gd name="T6" fmla="*/ 3 w 24"/>
                          <a:gd name="T7" fmla="*/ 12 h 24"/>
                          <a:gd name="T8" fmla="*/ 0 w 24"/>
                          <a:gd name="T9" fmla="*/ 4 h 2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"/>
                          <a:gd name="T16" fmla="*/ 0 h 24"/>
                          <a:gd name="T17" fmla="*/ 24 w 24"/>
                          <a:gd name="T18" fmla="*/ 24 h 2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" h="24">
                            <a:moveTo>
                              <a:pt x="0" y="4"/>
                            </a:moveTo>
                            <a:lnTo>
                              <a:pt x="17" y="0"/>
                            </a:lnTo>
                            <a:lnTo>
                              <a:pt x="23" y="23"/>
                            </a:lnTo>
                            <a:lnTo>
                              <a:pt x="3" y="12"/>
                            </a:lnTo>
                            <a:lnTo>
                              <a:pt x="0" y="4"/>
                            </a:lnTo>
                          </a:path>
                        </a:pathLst>
                      </a:custGeom>
                      <a:solidFill>
                        <a:srgbClr val="3F3F3F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185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2084" y="1967"/>
                      <a:ext cx="308" cy="117"/>
                    </a:xfrm>
                    <a:custGeom>
                      <a:avLst/>
                      <a:gdLst>
                        <a:gd name="T0" fmla="*/ 5 w 308"/>
                        <a:gd name="T1" fmla="*/ 116 h 117"/>
                        <a:gd name="T2" fmla="*/ 3 w 308"/>
                        <a:gd name="T3" fmla="*/ 115 h 117"/>
                        <a:gd name="T4" fmla="*/ 1 w 308"/>
                        <a:gd name="T5" fmla="*/ 113 h 117"/>
                        <a:gd name="T6" fmla="*/ 0 w 308"/>
                        <a:gd name="T7" fmla="*/ 111 h 117"/>
                        <a:gd name="T8" fmla="*/ 0 w 308"/>
                        <a:gd name="T9" fmla="*/ 108 h 117"/>
                        <a:gd name="T10" fmla="*/ 1 w 308"/>
                        <a:gd name="T11" fmla="*/ 104 h 117"/>
                        <a:gd name="T12" fmla="*/ 2 w 308"/>
                        <a:gd name="T13" fmla="*/ 102 h 117"/>
                        <a:gd name="T14" fmla="*/ 5 w 308"/>
                        <a:gd name="T15" fmla="*/ 101 h 117"/>
                        <a:gd name="T16" fmla="*/ 295 w 308"/>
                        <a:gd name="T17" fmla="*/ 0 h 117"/>
                        <a:gd name="T18" fmla="*/ 307 w 308"/>
                        <a:gd name="T19" fmla="*/ 76 h 117"/>
                        <a:gd name="T20" fmla="*/ 5 w 308"/>
                        <a:gd name="T21" fmla="*/ 116 h 117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308"/>
                        <a:gd name="T34" fmla="*/ 0 h 117"/>
                        <a:gd name="T35" fmla="*/ 308 w 308"/>
                        <a:gd name="T36" fmla="*/ 117 h 117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308" h="117">
                          <a:moveTo>
                            <a:pt x="5" y="116"/>
                          </a:moveTo>
                          <a:lnTo>
                            <a:pt x="3" y="115"/>
                          </a:lnTo>
                          <a:lnTo>
                            <a:pt x="1" y="113"/>
                          </a:lnTo>
                          <a:lnTo>
                            <a:pt x="0" y="111"/>
                          </a:lnTo>
                          <a:lnTo>
                            <a:pt x="0" y="108"/>
                          </a:lnTo>
                          <a:lnTo>
                            <a:pt x="1" y="104"/>
                          </a:lnTo>
                          <a:lnTo>
                            <a:pt x="2" y="102"/>
                          </a:lnTo>
                          <a:lnTo>
                            <a:pt x="5" y="101"/>
                          </a:lnTo>
                          <a:lnTo>
                            <a:pt x="295" y="0"/>
                          </a:lnTo>
                          <a:lnTo>
                            <a:pt x="307" y="76"/>
                          </a:lnTo>
                          <a:lnTo>
                            <a:pt x="5" y="116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6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2339" y="1968"/>
                      <a:ext cx="91" cy="59"/>
                    </a:xfrm>
                    <a:custGeom>
                      <a:avLst/>
                      <a:gdLst>
                        <a:gd name="T0" fmla="*/ 90 w 91"/>
                        <a:gd name="T1" fmla="*/ 56 h 59"/>
                        <a:gd name="T2" fmla="*/ 83 w 91"/>
                        <a:gd name="T3" fmla="*/ 58 h 59"/>
                        <a:gd name="T4" fmla="*/ 43 w 91"/>
                        <a:gd name="T5" fmla="*/ 13 h 59"/>
                        <a:gd name="T6" fmla="*/ 0 w 91"/>
                        <a:gd name="T7" fmla="*/ 20 h 59"/>
                        <a:gd name="T8" fmla="*/ 5 w 91"/>
                        <a:gd name="T9" fmla="*/ 13 h 59"/>
                        <a:gd name="T10" fmla="*/ 49 w 91"/>
                        <a:gd name="T11" fmla="*/ 0 h 59"/>
                        <a:gd name="T12" fmla="*/ 90 w 91"/>
                        <a:gd name="T13" fmla="*/ 56 h 5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91"/>
                        <a:gd name="T22" fmla="*/ 0 h 59"/>
                        <a:gd name="T23" fmla="*/ 91 w 91"/>
                        <a:gd name="T24" fmla="*/ 59 h 5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91" h="59">
                          <a:moveTo>
                            <a:pt x="90" y="56"/>
                          </a:moveTo>
                          <a:lnTo>
                            <a:pt x="83" y="58"/>
                          </a:lnTo>
                          <a:lnTo>
                            <a:pt x="43" y="13"/>
                          </a:lnTo>
                          <a:lnTo>
                            <a:pt x="0" y="20"/>
                          </a:lnTo>
                          <a:lnTo>
                            <a:pt x="5" y="13"/>
                          </a:lnTo>
                          <a:lnTo>
                            <a:pt x="49" y="0"/>
                          </a:lnTo>
                          <a:lnTo>
                            <a:pt x="90" y="56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7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2331" y="1963"/>
                      <a:ext cx="87" cy="85"/>
                    </a:xfrm>
                    <a:custGeom>
                      <a:avLst/>
                      <a:gdLst>
                        <a:gd name="T0" fmla="*/ 61 w 87"/>
                        <a:gd name="T1" fmla="*/ 0 h 85"/>
                        <a:gd name="T2" fmla="*/ 16 w 87"/>
                        <a:gd name="T3" fmla="*/ 16 h 85"/>
                        <a:gd name="T4" fmla="*/ 12 w 87"/>
                        <a:gd name="T5" fmla="*/ 19 h 85"/>
                        <a:gd name="T6" fmla="*/ 7 w 87"/>
                        <a:gd name="T7" fmla="*/ 24 h 85"/>
                        <a:gd name="T8" fmla="*/ 5 w 87"/>
                        <a:gd name="T9" fmla="*/ 29 h 85"/>
                        <a:gd name="T10" fmla="*/ 2 w 87"/>
                        <a:gd name="T11" fmla="*/ 34 h 85"/>
                        <a:gd name="T12" fmla="*/ 0 w 87"/>
                        <a:gd name="T13" fmla="*/ 42 h 85"/>
                        <a:gd name="T14" fmla="*/ 0 w 87"/>
                        <a:gd name="T15" fmla="*/ 48 h 85"/>
                        <a:gd name="T16" fmla="*/ 2 w 87"/>
                        <a:gd name="T17" fmla="*/ 56 h 85"/>
                        <a:gd name="T18" fmla="*/ 5 w 87"/>
                        <a:gd name="T19" fmla="*/ 64 h 85"/>
                        <a:gd name="T20" fmla="*/ 9 w 87"/>
                        <a:gd name="T21" fmla="*/ 70 h 85"/>
                        <a:gd name="T22" fmla="*/ 13 w 87"/>
                        <a:gd name="T23" fmla="*/ 75 h 85"/>
                        <a:gd name="T24" fmla="*/ 18 w 87"/>
                        <a:gd name="T25" fmla="*/ 80 h 85"/>
                        <a:gd name="T26" fmla="*/ 24 w 87"/>
                        <a:gd name="T27" fmla="*/ 82 h 85"/>
                        <a:gd name="T28" fmla="*/ 29 w 87"/>
                        <a:gd name="T29" fmla="*/ 84 h 85"/>
                        <a:gd name="T30" fmla="*/ 86 w 87"/>
                        <a:gd name="T31" fmla="*/ 77 h 85"/>
                        <a:gd name="T32" fmla="*/ 52 w 87"/>
                        <a:gd name="T33" fmla="*/ 16 h 85"/>
                        <a:gd name="T34" fmla="*/ 12 w 87"/>
                        <a:gd name="T35" fmla="*/ 24 h 85"/>
                        <a:gd name="T36" fmla="*/ 15 w 87"/>
                        <a:gd name="T37" fmla="*/ 19 h 85"/>
                        <a:gd name="T38" fmla="*/ 55 w 87"/>
                        <a:gd name="T39" fmla="*/ 8 h 85"/>
                        <a:gd name="T40" fmla="*/ 61 w 87"/>
                        <a:gd name="T41" fmla="*/ 0 h 85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87"/>
                        <a:gd name="T64" fmla="*/ 0 h 85"/>
                        <a:gd name="T65" fmla="*/ 87 w 87"/>
                        <a:gd name="T66" fmla="*/ 85 h 85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87" h="85">
                          <a:moveTo>
                            <a:pt x="61" y="0"/>
                          </a:moveTo>
                          <a:lnTo>
                            <a:pt x="16" y="16"/>
                          </a:lnTo>
                          <a:lnTo>
                            <a:pt x="12" y="19"/>
                          </a:lnTo>
                          <a:lnTo>
                            <a:pt x="7" y="24"/>
                          </a:lnTo>
                          <a:lnTo>
                            <a:pt x="5" y="29"/>
                          </a:lnTo>
                          <a:lnTo>
                            <a:pt x="2" y="34"/>
                          </a:lnTo>
                          <a:lnTo>
                            <a:pt x="0" y="42"/>
                          </a:lnTo>
                          <a:lnTo>
                            <a:pt x="0" y="48"/>
                          </a:lnTo>
                          <a:lnTo>
                            <a:pt x="2" y="56"/>
                          </a:lnTo>
                          <a:lnTo>
                            <a:pt x="5" y="64"/>
                          </a:lnTo>
                          <a:lnTo>
                            <a:pt x="9" y="70"/>
                          </a:lnTo>
                          <a:lnTo>
                            <a:pt x="13" y="75"/>
                          </a:lnTo>
                          <a:lnTo>
                            <a:pt x="18" y="80"/>
                          </a:lnTo>
                          <a:lnTo>
                            <a:pt x="24" y="82"/>
                          </a:lnTo>
                          <a:lnTo>
                            <a:pt x="29" y="84"/>
                          </a:lnTo>
                          <a:lnTo>
                            <a:pt x="86" y="77"/>
                          </a:lnTo>
                          <a:lnTo>
                            <a:pt x="52" y="16"/>
                          </a:lnTo>
                          <a:lnTo>
                            <a:pt x="12" y="24"/>
                          </a:lnTo>
                          <a:lnTo>
                            <a:pt x="15" y="19"/>
                          </a:lnTo>
                          <a:lnTo>
                            <a:pt x="55" y="8"/>
                          </a:lnTo>
                          <a:lnTo>
                            <a:pt x="61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8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2383" y="1978"/>
                      <a:ext cx="44" cy="64"/>
                    </a:xfrm>
                    <a:custGeom>
                      <a:avLst/>
                      <a:gdLst>
                        <a:gd name="T0" fmla="*/ 1 w 44"/>
                        <a:gd name="T1" fmla="*/ 0 h 64"/>
                        <a:gd name="T2" fmla="*/ 43 w 44"/>
                        <a:gd name="T3" fmla="*/ 52 h 64"/>
                        <a:gd name="T4" fmla="*/ 40 w 44"/>
                        <a:gd name="T5" fmla="*/ 56 h 64"/>
                        <a:gd name="T6" fmla="*/ 37 w 44"/>
                        <a:gd name="T7" fmla="*/ 61 h 64"/>
                        <a:gd name="T8" fmla="*/ 34 w 44"/>
                        <a:gd name="T9" fmla="*/ 63 h 64"/>
                        <a:gd name="T10" fmla="*/ 30 w 44"/>
                        <a:gd name="T11" fmla="*/ 63 h 64"/>
                        <a:gd name="T12" fmla="*/ 25 w 44"/>
                        <a:gd name="T13" fmla="*/ 59 h 64"/>
                        <a:gd name="T14" fmla="*/ 21 w 44"/>
                        <a:gd name="T15" fmla="*/ 56 h 64"/>
                        <a:gd name="T16" fmla="*/ 17 w 44"/>
                        <a:gd name="T17" fmla="*/ 52 h 64"/>
                        <a:gd name="T18" fmla="*/ 13 w 44"/>
                        <a:gd name="T19" fmla="*/ 47 h 64"/>
                        <a:gd name="T20" fmla="*/ 11 w 44"/>
                        <a:gd name="T21" fmla="*/ 43 h 64"/>
                        <a:gd name="T22" fmla="*/ 7 w 44"/>
                        <a:gd name="T23" fmla="*/ 38 h 64"/>
                        <a:gd name="T24" fmla="*/ 5 w 44"/>
                        <a:gd name="T25" fmla="*/ 33 h 64"/>
                        <a:gd name="T26" fmla="*/ 3 w 44"/>
                        <a:gd name="T27" fmla="*/ 26 h 64"/>
                        <a:gd name="T28" fmla="*/ 1 w 44"/>
                        <a:gd name="T29" fmla="*/ 19 h 64"/>
                        <a:gd name="T30" fmla="*/ 0 w 44"/>
                        <a:gd name="T31" fmla="*/ 14 h 64"/>
                        <a:gd name="T32" fmla="*/ 0 w 44"/>
                        <a:gd name="T33" fmla="*/ 9 h 64"/>
                        <a:gd name="T34" fmla="*/ 0 w 44"/>
                        <a:gd name="T35" fmla="*/ 4 h 64"/>
                        <a:gd name="T36" fmla="*/ 1 w 44"/>
                        <a:gd name="T37" fmla="*/ 0 h 6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44"/>
                        <a:gd name="T58" fmla="*/ 0 h 64"/>
                        <a:gd name="T59" fmla="*/ 44 w 44"/>
                        <a:gd name="T60" fmla="*/ 64 h 6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44" h="64">
                          <a:moveTo>
                            <a:pt x="1" y="0"/>
                          </a:moveTo>
                          <a:lnTo>
                            <a:pt x="43" y="52"/>
                          </a:lnTo>
                          <a:lnTo>
                            <a:pt x="40" y="56"/>
                          </a:lnTo>
                          <a:lnTo>
                            <a:pt x="37" y="61"/>
                          </a:lnTo>
                          <a:lnTo>
                            <a:pt x="34" y="63"/>
                          </a:lnTo>
                          <a:lnTo>
                            <a:pt x="30" y="63"/>
                          </a:lnTo>
                          <a:lnTo>
                            <a:pt x="25" y="59"/>
                          </a:lnTo>
                          <a:lnTo>
                            <a:pt x="21" y="56"/>
                          </a:lnTo>
                          <a:lnTo>
                            <a:pt x="17" y="52"/>
                          </a:lnTo>
                          <a:lnTo>
                            <a:pt x="13" y="47"/>
                          </a:lnTo>
                          <a:lnTo>
                            <a:pt x="11" y="43"/>
                          </a:lnTo>
                          <a:lnTo>
                            <a:pt x="7" y="38"/>
                          </a:lnTo>
                          <a:lnTo>
                            <a:pt x="5" y="33"/>
                          </a:lnTo>
                          <a:lnTo>
                            <a:pt x="3" y="26"/>
                          </a:lnTo>
                          <a:lnTo>
                            <a:pt x="1" y="19"/>
                          </a:lnTo>
                          <a:lnTo>
                            <a:pt x="0" y="14"/>
                          </a:lnTo>
                          <a:lnTo>
                            <a:pt x="0" y="9"/>
                          </a:lnTo>
                          <a:lnTo>
                            <a:pt x="0" y="4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9F9F9F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9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2386" y="1961"/>
                      <a:ext cx="48" cy="64"/>
                    </a:xfrm>
                    <a:custGeom>
                      <a:avLst/>
                      <a:gdLst>
                        <a:gd name="T0" fmla="*/ 0 w 48"/>
                        <a:gd name="T1" fmla="*/ 9 h 64"/>
                        <a:gd name="T2" fmla="*/ 43 w 48"/>
                        <a:gd name="T3" fmla="*/ 63 h 64"/>
                        <a:gd name="T4" fmla="*/ 45 w 48"/>
                        <a:gd name="T5" fmla="*/ 58 h 64"/>
                        <a:gd name="T6" fmla="*/ 46 w 48"/>
                        <a:gd name="T7" fmla="*/ 50 h 64"/>
                        <a:gd name="T8" fmla="*/ 47 w 48"/>
                        <a:gd name="T9" fmla="*/ 44 h 64"/>
                        <a:gd name="T10" fmla="*/ 46 w 48"/>
                        <a:gd name="T11" fmla="*/ 38 h 64"/>
                        <a:gd name="T12" fmla="*/ 45 w 48"/>
                        <a:gd name="T13" fmla="*/ 31 h 64"/>
                        <a:gd name="T14" fmla="*/ 42 w 48"/>
                        <a:gd name="T15" fmla="*/ 25 h 64"/>
                        <a:gd name="T16" fmla="*/ 38 w 48"/>
                        <a:gd name="T17" fmla="*/ 18 h 64"/>
                        <a:gd name="T18" fmla="*/ 34 w 48"/>
                        <a:gd name="T19" fmla="*/ 13 h 64"/>
                        <a:gd name="T20" fmla="*/ 28 w 48"/>
                        <a:gd name="T21" fmla="*/ 8 h 64"/>
                        <a:gd name="T22" fmla="*/ 22 w 48"/>
                        <a:gd name="T23" fmla="*/ 4 h 64"/>
                        <a:gd name="T24" fmla="*/ 16 w 48"/>
                        <a:gd name="T25" fmla="*/ 1 h 64"/>
                        <a:gd name="T26" fmla="*/ 10 w 48"/>
                        <a:gd name="T27" fmla="*/ 0 h 64"/>
                        <a:gd name="T28" fmla="*/ 6 w 48"/>
                        <a:gd name="T29" fmla="*/ 1 h 64"/>
                        <a:gd name="T30" fmla="*/ 3 w 48"/>
                        <a:gd name="T31" fmla="*/ 5 h 64"/>
                        <a:gd name="T32" fmla="*/ 0 w 48"/>
                        <a:gd name="T33" fmla="*/ 9 h 64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48"/>
                        <a:gd name="T52" fmla="*/ 0 h 64"/>
                        <a:gd name="T53" fmla="*/ 48 w 48"/>
                        <a:gd name="T54" fmla="*/ 64 h 64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48" h="64">
                          <a:moveTo>
                            <a:pt x="0" y="9"/>
                          </a:moveTo>
                          <a:lnTo>
                            <a:pt x="43" y="63"/>
                          </a:lnTo>
                          <a:lnTo>
                            <a:pt x="45" y="58"/>
                          </a:lnTo>
                          <a:lnTo>
                            <a:pt x="46" y="50"/>
                          </a:lnTo>
                          <a:lnTo>
                            <a:pt x="47" y="44"/>
                          </a:lnTo>
                          <a:lnTo>
                            <a:pt x="46" y="38"/>
                          </a:lnTo>
                          <a:lnTo>
                            <a:pt x="45" y="31"/>
                          </a:lnTo>
                          <a:lnTo>
                            <a:pt x="42" y="25"/>
                          </a:lnTo>
                          <a:lnTo>
                            <a:pt x="38" y="18"/>
                          </a:lnTo>
                          <a:lnTo>
                            <a:pt x="34" y="13"/>
                          </a:lnTo>
                          <a:lnTo>
                            <a:pt x="28" y="8"/>
                          </a:lnTo>
                          <a:lnTo>
                            <a:pt x="22" y="4"/>
                          </a:lnTo>
                          <a:lnTo>
                            <a:pt x="16" y="1"/>
                          </a:lnTo>
                          <a:lnTo>
                            <a:pt x="10" y="0"/>
                          </a:lnTo>
                          <a:lnTo>
                            <a:pt x="6" y="1"/>
                          </a:lnTo>
                          <a:lnTo>
                            <a:pt x="3" y="5"/>
                          </a:lnTo>
                          <a:lnTo>
                            <a:pt x="0" y="9"/>
                          </a:lnTo>
                        </a:path>
                      </a:pathLst>
                    </a:custGeom>
                    <a:solidFill>
                      <a:srgbClr val="9F9F9F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90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2084" y="2062"/>
                      <a:ext cx="23" cy="22"/>
                    </a:xfrm>
                    <a:custGeom>
                      <a:avLst/>
                      <a:gdLst>
                        <a:gd name="T0" fmla="*/ 5 w 23"/>
                        <a:gd name="T1" fmla="*/ 21 h 22"/>
                        <a:gd name="T2" fmla="*/ 3 w 23"/>
                        <a:gd name="T3" fmla="*/ 20 h 22"/>
                        <a:gd name="T4" fmla="*/ 1 w 23"/>
                        <a:gd name="T5" fmla="*/ 18 h 22"/>
                        <a:gd name="T6" fmla="*/ 0 w 23"/>
                        <a:gd name="T7" fmla="*/ 16 h 22"/>
                        <a:gd name="T8" fmla="*/ 0 w 23"/>
                        <a:gd name="T9" fmla="*/ 13 h 22"/>
                        <a:gd name="T10" fmla="*/ 1 w 23"/>
                        <a:gd name="T11" fmla="*/ 9 h 22"/>
                        <a:gd name="T12" fmla="*/ 2 w 23"/>
                        <a:gd name="T13" fmla="*/ 8 h 22"/>
                        <a:gd name="T14" fmla="*/ 5 w 23"/>
                        <a:gd name="T15" fmla="*/ 6 h 22"/>
                        <a:gd name="T16" fmla="*/ 20 w 23"/>
                        <a:gd name="T17" fmla="*/ 0 h 22"/>
                        <a:gd name="T18" fmla="*/ 18 w 23"/>
                        <a:gd name="T19" fmla="*/ 2 h 22"/>
                        <a:gd name="T20" fmla="*/ 16 w 23"/>
                        <a:gd name="T21" fmla="*/ 5 h 22"/>
                        <a:gd name="T22" fmla="*/ 16 w 23"/>
                        <a:gd name="T23" fmla="*/ 8 h 22"/>
                        <a:gd name="T24" fmla="*/ 16 w 23"/>
                        <a:gd name="T25" fmla="*/ 11 h 22"/>
                        <a:gd name="T26" fmla="*/ 16 w 23"/>
                        <a:gd name="T27" fmla="*/ 15 h 22"/>
                        <a:gd name="T28" fmla="*/ 19 w 23"/>
                        <a:gd name="T29" fmla="*/ 17 h 22"/>
                        <a:gd name="T30" fmla="*/ 22 w 23"/>
                        <a:gd name="T31" fmla="*/ 19 h 22"/>
                        <a:gd name="T32" fmla="*/ 5 w 23"/>
                        <a:gd name="T33" fmla="*/ 21 h 22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23"/>
                        <a:gd name="T52" fmla="*/ 0 h 22"/>
                        <a:gd name="T53" fmla="*/ 23 w 23"/>
                        <a:gd name="T54" fmla="*/ 22 h 22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23" h="22">
                          <a:moveTo>
                            <a:pt x="5" y="21"/>
                          </a:moveTo>
                          <a:lnTo>
                            <a:pt x="3" y="20"/>
                          </a:lnTo>
                          <a:lnTo>
                            <a:pt x="1" y="18"/>
                          </a:lnTo>
                          <a:lnTo>
                            <a:pt x="0" y="16"/>
                          </a:lnTo>
                          <a:lnTo>
                            <a:pt x="0" y="13"/>
                          </a:lnTo>
                          <a:lnTo>
                            <a:pt x="1" y="9"/>
                          </a:lnTo>
                          <a:lnTo>
                            <a:pt x="2" y="8"/>
                          </a:lnTo>
                          <a:lnTo>
                            <a:pt x="5" y="6"/>
                          </a:lnTo>
                          <a:lnTo>
                            <a:pt x="20" y="0"/>
                          </a:lnTo>
                          <a:lnTo>
                            <a:pt x="18" y="2"/>
                          </a:lnTo>
                          <a:lnTo>
                            <a:pt x="16" y="5"/>
                          </a:lnTo>
                          <a:lnTo>
                            <a:pt x="16" y="8"/>
                          </a:lnTo>
                          <a:lnTo>
                            <a:pt x="16" y="11"/>
                          </a:lnTo>
                          <a:lnTo>
                            <a:pt x="16" y="15"/>
                          </a:lnTo>
                          <a:lnTo>
                            <a:pt x="19" y="17"/>
                          </a:lnTo>
                          <a:lnTo>
                            <a:pt x="22" y="19"/>
                          </a:lnTo>
                          <a:lnTo>
                            <a:pt x="5" y="21"/>
                          </a:lnTo>
                        </a:path>
                      </a:pathLst>
                    </a:custGeom>
                    <a:solidFill>
                      <a:srgbClr val="FFF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3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2231" y="1904"/>
                    <a:ext cx="209" cy="183"/>
                    <a:chOff x="2231" y="1904"/>
                    <a:chExt cx="209" cy="183"/>
                  </a:xfrm>
                </p:grpSpPr>
                <p:sp>
                  <p:nvSpPr>
                    <p:cNvPr id="2181" name="Freeform 61"/>
                    <p:cNvSpPr>
                      <a:spLocks/>
                    </p:cNvSpPr>
                    <p:nvPr/>
                  </p:nvSpPr>
                  <p:spPr bwMode="auto">
                    <a:xfrm>
                      <a:off x="2232" y="2036"/>
                      <a:ext cx="208" cy="51"/>
                    </a:xfrm>
                    <a:custGeom>
                      <a:avLst/>
                      <a:gdLst>
                        <a:gd name="T0" fmla="*/ 0 w 208"/>
                        <a:gd name="T1" fmla="*/ 15 h 51"/>
                        <a:gd name="T2" fmla="*/ 143 w 208"/>
                        <a:gd name="T3" fmla="*/ 0 h 51"/>
                        <a:gd name="T4" fmla="*/ 207 w 208"/>
                        <a:gd name="T5" fmla="*/ 48 h 51"/>
                        <a:gd name="T6" fmla="*/ 165 w 208"/>
                        <a:gd name="T7" fmla="*/ 46 h 51"/>
                        <a:gd name="T8" fmla="*/ 154 w 208"/>
                        <a:gd name="T9" fmla="*/ 43 h 51"/>
                        <a:gd name="T10" fmla="*/ 161 w 208"/>
                        <a:gd name="T11" fmla="*/ 50 h 51"/>
                        <a:gd name="T12" fmla="*/ 118 w 208"/>
                        <a:gd name="T13" fmla="*/ 46 h 51"/>
                        <a:gd name="T14" fmla="*/ 105 w 208"/>
                        <a:gd name="T15" fmla="*/ 41 h 51"/>
                        <a:gd name="T16" fmla="*/ 111 w 208"/>
                        <a:gd name="T17" fmla="*/ 48 h 51"/>
                        <a:gd name="T18" fmla="*/ 53 w 208"/>
                        <a:gd name="T19" fmla="*/ 41 h 51"/>
                        <a:gd name="T20" fmla="*/ 0 w 208"/>
                        <a:gd name="T21" fmla="*/ 15 h 5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208"/>
                        <a:gd name="T34" fmla="*/ 0 h 51"/>
                        <a:gd name="T35" fmla="*/ 208 w 208"/>
                        <a:gd name="T36" fmla="*/ 51 h 5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208" h="51">
                          <a:moveTo>
                            <a:pt x="0" y="15"/>
                          </a:moveTo>
                          <a:lnTo>
                            <a:pt x="143" y="0"/>
                          </a:lnTo>
                          <a:lnTo>
                            <a:pt x="207" y="48"/>
                          </a:lnTo>
                          <a:lnTo>
                            <a:pt x="165" y="46"/>
                          </a:lnTo>
                          <a:lnTo>
                            <a:pt x="154" y="43"/>
                          </a:lnTo>
                          <a:lnTo>
                            <a:pt x="161" y="50"/>
                          </a:lnTo>
                          <a:lnTo>
                            <a:pt x="118" y="46"/>
                          </a:lnTo>
                          <a:lnTo>
                            <a:pt x="105" y="41"/>
                          </a:lnTo>
                          <a:lnTo>
                            <a:pt x="111" y="48"/>
                          </a:lnTo>
                          <a:lnTo>
                            <a:pt x="53" y="41"/>
                          </a:lnTo>
                          <a:lnTo>
                            <a:pt x="0" y="15"/>
                          </a:lnTo>
                        </a:path>
                      </a:pathLst>
                    </a:custGeom>
                    <a:solidFill>
                      <a:srgbClr val="FFF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2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2233" y="1993"/>
                      <a:ext cx="133" cy="42"/>
                    </a:xfrm>
                    <a:custGeom>
                      <a:avLst/>
                      <a:gdLst>
                        <a:gd name="T0" fmla="*/ 17 w 133"/>
                        <a:gd name="T1" fmla="*/ 31 h 42"/>
                        <a:gd name="T2" fmla="*/ 132 w 133"/>
                        <a:gd name="T3" fmla="*/ 0 h 42"/>
                        <a:gd name="T4" fmla="*/ 99 w 133"/>
                        <a:gd name="T5" fmla="*/ 19 h 42"/>
                        <a:gd name="T6" fmla="*/ 0 w 133"/>
                        <a:gd name="T7" fmla="*/ 41 h 42"/>
                        <a:gd name="T8" fmla="*/ 17 w 133"/>
                        <a:gd name="T9" fmla="*/ 31 h 4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33"/>
                        <a:gd name="T16" fmla="*/ 0 h 42"/>
                        <a:gd name="T17" fmla="*/ 133 w 133"/>
                        <a:gd name="T18" fmla="*/ 42 h 4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33" h="42">
                          <a:moveTo>
                            <a:pt x="17" y="31"/>
                          </a:moveTo>
                          <a:lnTo>
                            <a:pt x="132" y="0"/>
                          </a:lnTo>
                          <a:lnTo>
                            <a:pt x="99" y="19"/>
                          </a:lnTo>
                          <a:lnTo>
                            <a:pt x="0" y="41"/>
                          </a:lnTo>
                          <a:lnTo>
                            <a:pt x="17" y="31"/>
                          </a:lnTo>
                        </a:path>
                      </a:pathLst>
                    </a:custGeom>
                    <a:solidFill>
                      <a:srgbClr val="FFF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3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2231" y="1904"/>
                      <a:ext cx="172" cy="120"/>
                    </a:xfrm>
                    <a:custGeom>
                      <a:avLst/>
                      <a:gdLst>
                        <a:gd name="T0" fmla="*/ 0 w 172"/>
                        <a:gd name="T1" fmla="*/ 119 h 120"/>
                        <a:gd name="T2" fmla="*/ 123 w 172"/>
                        <a:gd name="T3" fmla="*/ 77 h 120"/>
                        <a:gd name="T4" fmla="*/ 171 w 172"/>
                        <a:gd name="T5" fmla="*/ 0 h 120"/>
                        <a:gd name="T6" fmla="*/ 133 w 172"/>
                        <a:gd name="T7" fmla="*/ 23 h 120"/>
                        <a:gd name="T8" fmla="*/ 125 w 172"/>
                        <a:gd name="T9" fmla="*/ 31 h 120"/>
                        <a:gd name="T10" fmla="*/ 125 w 172"/>
                        <a:gd name="T11" fmla="*/ 23 h 120"/>
                        <a:gd name="T12" fmla="*/ 82 w 172"/>
                        <a:gd name="T13" fmla="*/ 55 h 120"/>
                        <a:gd name="T14" fmla="*/ 85 w 172"/>
                        <a:gd name="T15" fmla="*/ 46 h 120"/>
                        <a:gd name="T16" fmla="*/ 39 w 172"/>
                        <a:gd name="T17" fmla="*/ 75 h 120"/>
                        <a:gd name="T18" fmla="*/ 0 w 172"/>
                        <a:gd name="T19" fmla="*/ 119 h 12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72"/>
                        <a:gd name="T31" fmla="*/ 0 h 120"/>
                        <a:gd name="T32" fmla="*/ 172 w 172"/>
                        <a:gd name="T33" fmla="*/ 120 h 12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72" h="120">
                          <a:moveTo>
                            <a:pt x="0" y="119"/>
                          </a:moveTo>
                          <a:lnTo>
                            <a:pt x="123" y="77"/>
                          </a:lnTo>
                          <a:lnTo>
                            <a:pt x="171" y="0"/>
                          </a:lnTo>
                          <a:lnTo>
                            <a:pt x="133" y="23"/>
                          </a:lnTo>
                          <a:lnTo>
                            <a:pt x="125" y="31"/>
                          </a:lnTo>
                          <a:lnTo>
                            <a:pt x="125" y="23"/>
                          </a:lnTo>
                          <a:lnTo>
                            <a:pt x="82" y="55"/>
                          </a:lnTo>
                          <a:lnTo>
                            <a:pt x="85" y="46"/>
                          </a:lnTo>
                          <a:lnTo>
                            <a:pt x="39" y="75"/>
                          </a:lnTo>
                          <a:lnTo>
                            <a:pt x="0" y="119"/>
                          </a:lnTo>
                        </a:path>
                      </a:pathLst>
                    </a:custGeom>
                    <a:solidFill>
                      <a:srgbClr val="FFF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177" name="Freeform 64"/>
                <p:cNvSpPr>
                  <a:spLocks/>
                </p:cNvSpPr>
                <p:nvPr/>
              </p:nvSpPr>
              <p:spPr bwMode="auto">
                <a:xfrm>
                  <a:off x="2186" y="2016"/>
                  <a:ext cx="59" cy="53"/>
                </a:xfrm>
                <a:custGeom>
                  <a:avLst/>
                  <a:gdLst>
                    <a:gd name="T0" fmla="*/ 51 w 59"/>
                    <a:gd name="T1" fmla="*/ 0 h 53"/>
                    <a:gd name="T2" fmla="*/ 48 w 59"/>
                    <a:gd name="T3" fmla="*/ 4 h 53"/>
                    <a:gd name="T4" fmla="*/ 44 w 59"/>
                    <a:gd name="T5" fmla="*/ 10 h 53"/>
                    <a:gd name="T6" fmla="*/ 42 w 59"/>
                    <a:gd name="T7" fmla="*/ 15 h 53"/>
                    <a:gd name="T8" fmla="*/ 41 w 59"/>
                    <a:gd name="T9" fmla="*/ 20 h 53"/>
                    <a:gd name="T10" fmla="*/ 41 w 59"/>
                    <a:gd name="T11" fmla="*/ 26 h 53"/>
                    <a:gd name="T12" fmla="*/ 42 w 59"/>
                    <a:gd name="T13" fmla="*/ 31 h 53"/>
                    <a:gd name="T14" fmla="*/ 45 w 59"/>
                    <a:gd name="T15" fmla="*/ 36 h 53"/>
                    <a:gd name="T16" fmla="*/ 49 w 59"/>
                    <a:gd name="T17" fmla="*/ 40 h 53"/>
                    <a:gd name="T18" fmla="*/ 54 w 59"/>
                    <a:gd name="T19" fmla="*/ 43 h 53"/>
                    <a:gd name="T20" fmla="*/ 58 w 59"/>
                    <a:gd name="T21" fmla="*/ 46 h 53"/>
                    <a:gd name="T22" fmla="*/ 14 w 59"/>
                    <a:gd name="T23" fmla="*/ 52 h 53"/>
                    <a:gd name="T24" fmla="*/ 9 w 59"/>
                    <a:gd name="T25" fmla="*/ 50 h 53"/>
                    <a:gd name="T26" fmla="*/ 5 w 59"/>
                    <a:gd name="T27" fmla="*/ 47 h 53"/>
                    <a:gd name="T28" fmla="*/ 3 w 59"/>
                    <a:gd name="T29" fmla="*/ 43 h 53"/>
                    <a:gd name="T30" fmla="*/ 1 w 59"/>
                    <a:gd name="T31" fmla="*/ 40 h 53"/>
                    <a:gd name="T32" fmla="*/ 0 w 59"/>
                    <a:gd name="T33" fmla="*/ 36 h 53"/>
                    <a:gd name="T34" fmla="*/ 0 w 59"/>
                    <a:gd name="T35" fmla="*/ 31 h 53"/>
                    <a:gd name="T36" fmla="*/ 1 w 59"/>
                    <a:gd name="T37" fmla="*/ 27 h 53"/>
                    <a:gd name="T38" fmla="*/ 2 w 59"/>
                    <a:gd name="T39" fmla="*/ 23 h 53"/>
                    <a:gd name="T40" fmla="*/ 4 w 59"/>
                    <a:gd name="T41" fmla="*/ 20 h 53"/>
                    <a:gd name="T42" fmla="*/ 6 w 59"/>
                    <a:gd name="T43" fmla="*/ 16 h 53"/>
                    <a:gd name="T44" fmla="*/ 8 w 59"/>
                    <a:gd name="T45" fmla="*/ 15 h 53"/>
                    <a:gd name="T46" fmla="*/ 51 w 59"/>
                    <a:gd name="T47" fmla="*/ 0 h 5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9"/>
                    <a:gd name="T73" fmla="*/ 0 h 53"/>
                    <a:gd name="T74" fmla="*/ 59 w 59"/>
                    <a:gd name="T75" fmla="*/ 53 h 5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9" h="53">
                      <a:moveTo>
                        <a:pt x="51" y="0"/>
                      </a:moveTo>
                      <a:lnTo>
                        <a:pt x="48" y="4"/>
                      </a:lnTo>
                      <a:lnTo>
                        <a:pt x="44" y="10"/>
                      </a:lnTo>
                      <a:lnTo>
                        <a:pt x="42" y="15"/>
                      </a:lnTo>
                      <a:lnTo>
                        <a:pt x="41" y="20"/>
                      </a:lnTo>
                      <a:lnTo>
                        <a:pt x="41" y="26"/>
                      </a:lnTo>
                      <a:lnTo>
                        <a:pt x="42" y="31"/>
                      </a:lnTo>
                      <a:lnTo>
                        <a:pt x="45" y="36"/>
                      </a:lnTo>
                      <a:lnTo>
                        <a:pt x="49" y="40"/>
                      </a:lnTo>
                      <a:lnTo>
                        <a:pt x="54" y="43"/>
                      </a:lnTo>
                      <a:lnTo>
                        <a:pt x="58" y="46"/>
                      </a:lnTo>
                      <a:lnTo>
                        <a:pt x="14" y="52"/>
                      </a:lnTo>
                      <a:lnTo>
                        <a:pt x="9" y="50"/>
                      </a:lnTo>
                      <a:lnTo>
                        <a:pt x="5" y="47"/>
                      </a:lnTo>
                      <a:lnTo>
                        <a:pt x="3" y="43"/>
                      </a:lnTo>
                      <a:lnTo>
                        <a:pt x="1" y="40"/>
                      </a:lnTo>
                      <a:lnTo>
                        <a:pt x="0" y="36"/>
                      </a:lnTo>
                      <a:lnTo>
                        <a:pt x="0" y="31"/>
                      </a:lnTo>
                      <a:lnTo>
                        <a:pt x="1" y="27"/>
                      </a:lnTo>
                      <a:lnTo>
                        <a:pt x="2" y="23"/>
                      </a:lnTo>
                      <a:lnTo>
                        <a:pt x="4" y="20"/>
                      </a:lnTo>
                      <a:lnTo>
                        <a:pt x="6" y="16"/>
                      </a:lnTo>
                      <a:lnTo>
                        <a:pt x="8" y="15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8" name="Freeform 65"/>
                <p:cNvSpPr>
                  <a:spLocks/>
                </p:cNvSpPr>
                <p:nvPr/>
              </p:nvSpPr>
              <p:spPr bwMode="auto">
                <a:xfrm>
                  <a:off x="2197" y="2024"/>
                  <a:ext cx="25" cy="43"/>
                </a:xfrm>
                <a:custGeom>
                  <a:avLst/>
                  <a:gdLst>
                    <a:gd name="T0" fmla="*/ 16 w 25"/>
                    <a:gd name="T1" fmla="*/ 0 h 43"/>
                    <a:gd name="T2" fmla="*/ 13 w 25"/>
                    <a:gd name="T3" fmla="*/ 6 h 43"/>
                    <a:gd name="T4" fmla="*/ 11 w 25"/>
                    <a:gd name="T5" fmla="*/ 10 h 43"/>
                    <a:gd name="T6" fmla="*/ 9 w 25"/>
                    <a:gd name="T7" fmla="*/ 16 h 43"/>
                    <a:gd name="T8" fmla="*/ 8 w 25"/>
                    <a:gd name="T9" fmla="*/ 21 h 43"/>
                    <a:gd name="T10" fmla="*/ 9 w 25"/>
                    <a:gd name="T11" fmla="*/ 27 h 43"/>
                    <a:gd name="T12" fmla="*/ 11 w 25"/>
                    <a:gd name="T13" fmla="*/ 31 h 43"/>
                    <a:gd name="T14" fmla="*/ 15 w 25"/>
                    <a:gd name="T15" fmla="*/ 34 h 43"/>
                    <a:gd name="T16" fmla="*/ 18 w 25"/>
                    <a:gd name="T17" fmla="*/ 37 h 43"/>
                    <a:gd name="T18" fmla="*/ 24 w 25"/>
                    <a:gd name="T19" fmla="*/ 41 h 43"/>
                    <a:gd name="T20" fmla="*/ 16 w 25"/>
                    <a:gd name="T21" fmla="*/ 42 h 43"/>
                    <a:gd name="T22" fmla="*/ 12 w 25"/>
                    <a:gd name="T23" fmla="*/ 41 h 43"/>
                    <a:gd name="T24" fmla="*/ 9 w 25"/>
                    <a:gd name="T25" fmla="*/ 39 h 43"/>
                    <a:gd name="T26" fmla="*/ 6 w 25"/>
                    <a:gd name="T27" fmla="*/ 36 h 43"/>
                    <a:gd name="T28" fmla="*/ 3 w 25"/>
                    <a:gd name="T29" fmla="*/ 33 h 43"/>
                    <a:gd name="T30" fmla="*/ 1 w 25"/>
                    <a:gd name="T31" fmla="*/ 30 h 43"/>
                    <a:gd name="T32" fmla="*/ 0 w 25"/>
                    <a:gd name="T33" fmla="*/ 26 h 43"/>
                    <a:gd name="T34" fmla="*/ 0 w 25"/>
                    <a:gd name="T35" fmla="*/ 21 h 43"/>
                    <a:gd name="T36" fmla="*/ 1 w 25"/>
                    <a:gd name="T37" fmla="*/ 16 h 43"/>
                    <a:gd name="T38" fmla="*/ 3 w 25"/>
                    <a:gd name="T39" fmla="*/ 12 h 43"/>
                    <a:gd name="T40" fmla="*/ 4 w 25"/>
                    <a:gd name="T41" fmla="*/ 9 h 43"/>
                    <a:gd name="T42" fmla="*/ 6 w 25"/>
                    <a:gd name="T43" fmla="*/ 6 h 43"/>
                    <a:gd name="T44" fmla="*/ 9 w 25"/>
                    <a:gd name="T45" fmla="*/ 3 h 43"/>
                    <a:gd name="T46" fmla="*/ 16 w 25"/>
                    <a:gd name="T47" fmla="*/ 0 h 4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5"/>
                    <a:gd name="T73" fmla="*/ 0 h 43"/>
                    <a:gd name="T74" fmla="*/ 25 w 25"/>
                    <a:gd name="T75" fmla="*/ 43 h 4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5" h="43">
                      <a:moveTo>
                        <a:pt x="16" y="0"/>
                      </a:moveTo>
                      <a:lnTo>
                        <a:pt x="13" y="6"/>
                      </a:lnTo>
                      <a:lnTo>
                        <a:pt x="11" y="10"/>
                      </a:lnTo>
                      <a:lnTo>
                        <a:pt x="9" y="16"/>
                      </a:lnTo>
                      <a:lnTo>
                        <a:pt x="8" y="21"/>
                      </a:lnTo>
                      <a:lnTo>
                        <a:pt x="9" y="27"/>
                      </a:lnTo>
                      <a:lnTo>
                        <a:pt x="11" y="31"/>
                      </a:lnTo>
                      <a:lnTo>
                        <a:pt x="15" y="34"/>
                      </a:lnTo>
                      <a:lnTo>
                        <a:pt x="18" y="37"/>
                      </a:lnTo>
                      <a:lnTo>
                        <a:pt x="24" y="41"/>
                      </a:lnTo>
                      <a:lnTo>
                        <a:pt x="16" y="42"/>
                      </a:lnTo>
                      <a:lnTo>
                        <a:pt x="12" y="41"/>
                      </a:lnTo>
                      <a:lnTo>
                        <a:pt x="9" y="39"/>
                      </a:lnTo>
                      <a:lnTo>
                        <a:pt x="6" y="36"/>
                      </a:lnTo>
                      <a:lnTo>
                        <a:pt x="3" y="33"/>
                      </a:lnTo>
                      <a:lnTo>
                        <a:pt x="1" y="30"/>
                      </a:lnTo>
                      <a:lnTo>
                        <a:pt x="0" y="26"/>
                      </a:lnTo>
                      <a:lnTo>
                        <a:pt x="0" y="21"/>
                      </a:lnTo>
                      <a:lnTo>
                        <a:pt x="1" y="16"/>
                      </a:lnTo>
                      <a:lnTo>
                        <a:pt x="3" y="12"/>
                      </a:lnTo>
                      <a:lnTo>
                        <a:pt x="4" y="9"/>
                      </a:lnTo>
                      <a:lnTo>
                        <a:pt x="6" y="6"/>
                      </a:lnTo>
                      <a:lnTo>
                        <a:pt x="9" y="3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FF0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2172" name="Rectangle 66"/>
            <p:cNvSpPr>
              <a:spLocks noChangeArrowheads="1"/>
            </p:cNvSpPr>
            <p:nvPr/>
          </p:nvSpPr>
          <p:spPr bwMode="auto">
            <a:xfrm>
              <a:off x="1202" y="2182"/>
              <a:ext cx="1033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fr-CH" sz="800" b="1" dirty="0"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endParaRPr lang="fr-CH" sz="800" b="1" dirty="0"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fr-CH" sz="1800" b="1" dirty="0">
                  <a:latin typeface="Arial" charset="0"/>
                </a:rPr>
                <a:t>45 </a:t>
              </a:r>
              <a:r>
                <a:rPr lang="ru-RU" sz="1800" b="1" dirty="0" smtClean="0">
                  <a:latin typeface="Arial" charset="0"/>
                </a:rPr>
                <a:t>принципов</a:t>
              </a:r>
              <a:endParaRPr lang="fr-CH" sz="1800" b="1" dirty="0">
                <a:latin typeface="Arial" charset="0"/>
              </a:endParaRPr>
            </a:p>
          </p:txBody>
        </p:sp>
      </p:grpSp>
      <p:sp>
        <p:nvSpPr>
          <p:cNvPr id="2057" name="Rectangle 67"/>
          <p:cNvSpPr>
            <a:spLocks noChangeArrowheads="1"/>
          </p:cNvSpPr>
          <p:nvPr/>
        </p:nvSpPr>
        <p:spPr bwMode="auto">
          <a:xfrm>
            <a:off x="6372225" y="1052513"/>
            <a:ext cx="2771775" cy="5805487"/>
          </a:xfrm>
          <a:prstGeom prst="rect">
            <a:avLst/>
          </a:prstGeom>
          <a:solidFill>
            <a:srgbClr val="99FF66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58" name="Rectangle 68"/>
          <p:cNvSpPr>
            <a:spLocks noChangeArrowheads="1"/>
          </p:cNvSpPr>
          <p:nvPr/>
        </p:nvSpPr>
        <p:spPr bwMode="auto">
          <a:xfrm>
            <a:off x="6507163" y="1052513"/>
            <a:ext cx="2601912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Arial" charset="0"/>
              </a:rPr>
              <a:t>Устойчивое развитие в</a:t>
            </a:r>
            <a:r>
              <a:rPr lang="fr-CH" b="1" dirty="0" smtClean="0">
                <a:latin typeface="Arial" charset="0"/>
              </a:rPr>
              <a:t> </a:t>
            </a:r>
            <a:r>
              <a:rPr lang="ru-RU" b="1" dirty="0" smtClean="0">
                <a:latin typeface="Arial" charset="0"/>
              </a:rPr>
              <a:t>Швейцарии</a:t>
            </a:r>
            <a:endParaRPr lang="fr-CH" b="1" dirty="0">
              <a:latin typeface="Arial" charset="0"/>
            </a:endParaRPr>
          </a:p>
        </p:txBody>
      </p:sp>
      <p:grpSp>
        <p:nvGrpSpPr>
          <p:cNvPr id="14" name="Group 69"/>
          <p:cNvGrpSpPr>
            <a:grpSpLocks/>
          </p:cNvGrpSpPr>
          <p:nvPr/>
        </p:nvGrpSpPr>
        <p:grpSpPr bwMode="auto">
          <a:xfrm>
            <a:off x="6948488" y="3057525"/>
            <a:ext cx="1827212" cy="1743075"/>
            <a:chOff x="4314" y="1926"/>
            <a:chExt cx="1151" cy="1098"/>
          </a:xfrm>
        </p:grpSpPr>
        <p:grpSp>
          <p:nvGrpSpPr>
            <p:cNvPr id="15" name="Group 70"/>
            <p:cNvGrpSpPr>
              <a:grpSpLocks/>
            </p:cNvGrpSpPr>
            <p:nvPr/>
          </p:nvGrpSpPr>
          <p:grpSpPr bwMode="auto">
            <a:xfrm>
              <a:off x="4314" y="1926"/>
              <a:ext cx="1151" cy="1098"/>
              <a:chOff x="4176" y="1926"/>
              <a:chExt cx="1248" cy="1098"/>
            </a:xfrm>
          </p:grpSpPr>
          <p:sp>
            <p:nvSpPr>
              <p:cNvPr id="2164" name="Rectangle 71"/>
              <p:cNvSpPr>
                <a:spLocks noChangeArrowheads="1"/>
              </p:cNvSpPr>
              <p:nvPr/>
            </p:nvSpPr>
            <p:spPr bwMode="auto">
              <a:xfrm>
                <a:off x="4176" y="1926"/>
                <a:ext cx="1248" cy="1098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65" name="AutoShape 72"/>
              <p:cNvSpPr>
                <a:spLocks noChangeArrowheads="1"/>
              </p:cNvSpPr>
              <p:nvPr/>
            </p:nvSpPr>
            <p:spPr bwMode="auto">
              <a:xfrm>
                <a:off x="4416" y="2096"/>
                <a:ext cx="768" cy="768"/>
              </a:xfrm>
              <a:prstGeom prst="plus">
                <a:avLst>
                  <a:gd name="adj" fmla="val 3281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6" name="Group 73"/>
            <p:cNvGrpSpPr>
              <a:grpSpLocks/>
            </p:cNvGrpSpPr>
            <p:nvPr/>
          </p:nvGrpSpPr>
          <p:grpSpPr bwMode="auto">
            <a:xfrm>
              <a:off x="4317" y="2015"/>
              <a:ext cx="973" cy="1007"/>
              <a:chOff x="3901" y="2017"/>
              <a:chExt cx="973" cy="1007"/>
            </a:xfrm>
          </p:grpSpPr>
          <p:sp>
            <p:nvSpPr>
              <p:cNvPr id="2159" name="Line 74"/>
              <p:cNvSpPr>
                <a:spLocks noChangeShapeType="1"/>
              </p:cNvSpPr>
              <p:nvPr/>
            </p:nvSpPr>
            <p:spPr bwMode="auto">
              <a:xfrm flipV="1">
                <a:off x="3901" y="2593"/>
                <a:ext cx="309" cy="43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" name="Line 75"/>
              <p:cNvSpPr>
                <a:spLocks noChangeShapeType="1"/>
              </p:cNvSpPr>
              <p:nvPr/>
            </p:nvSpPr>
            <p:spPr bwMode="auto">
              <a:xfrm flipV="1">
                <a:off x="4211" y="2545"/>
                <a:ext cx="220" cy="47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" name="Line 76"/>
              <p:cNvSpPr>
                <a:spLocks noChangeShapeType="1"/>
              </p:cNvSpPr>
              <p:nvPr/>
            </p:nvSpPr>
            <p:spPr bwMode="auto">
              <a:xfrm flipV="1">
                <a:off x="4432" y="2353"/>
                <a:ext cx="177" cy="19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" name="Line 77"/>
              <p:cNvSpPr>
                <a:spLocks noChangeShapeType="1"/>
              </p:cNvSpPr>
              <p:nvPr/>
            </p:nvSpPr>
            <p:spPr bwMode="auto">
              <a:xfrm>
                <a:off x="4610" y="2353"/>
                <a:ext cx="87" cy="95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" name="Line 78"/>
              <p:cNvSpPr>
                <a:spLocks noChangeShapeType="1"/>
              </p:cNvSpPr>
              <p:nvPr/>
            </p:nvSpPr>
            <p:spPr bwMode="auto">
              <a:xfrm flipV="1">
                <a:off x="4698" y="2017"/>
                <a:ext cx="176" cy="43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60" name="Rectangle 79"/>
          <p:cNvSpPr>
            <a:spLocks noChangeArrowheads="1"/>
          </p:cNvSpPr>
          <p:nvPr/>
        </p:nvSpPr>
        <p:spPr bwMode="auto">
          <a:xfrm>
            <a:off x="4787900" y="1052513"/>
            <a:ext cx="1655763" cy="5805487"/>
          </a:xfrm>
          <a:prstGeom prst="rect">
            <a:avLst/>
          </a:prstGeom>
          <a:solidFill>
            <a:srgbClr val="CCFF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62" name="Rectangle 99"/>
          <p:cNvSpPr>
            <a:spLocks noChangeArrowheads="1"/>
          </p:cNvSpPr>
          <p:nvPr/>
        </p:nvSpPr>
        <p:spPr bwMode="auto">
          <a:xfrm>
            <a:off x="4284663" y="1041400"/>
            <a:ext cx="260191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Arial" charset="0"/>
              </a:rPr>
              <a:t>Мониторинг</a:t>
            </a:r>
            <a:endParaRPr lang="en-US" b="1" dirty="0">
              <a:latin typeface="Arial" charset="0"/>
            </a:endParaRPr>
          </a:p>
        </p:txBody>
      </p:sp>
      <p:sp>
        <p:nvSpPr>
          <p:cNvPr id="2063" name="AutoShape 100"/>
          <p:cNvSpPr>
            <a:spLocks noChangeArrowheads="1"/>
          </p:cNvSpPr>
          <p:nvPr/>
        </p:nvSpPr>
        <p:spPr bwMode="auto">
          <a:xfrm>
            <a:off x="4071938" y="2500313"/>
            <a:ext cx="2952750" cy="304800"/>
          </a:xfrm>
          <a:prstGeom prst="rightArrow">
            <a:avLst>
              <a:gd name="adj1" fmla="val 50000"/>
              <a:gd name="adj2" fmla="val 242188"/>
            </a:avLst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64" name="Rectangle 101"/>
          <p:cNvSpPr>
            <a:spLocks noChangeArrowheads="1"/>
          </p:cNvSpPr>
          <p:nvPr/>
        </p:nvSpPr>
        <p:spPr bwMode="auto">
          <a:xfrm>
            <a:off x="4716463" y="4481513"/>
            <a:ext cx="1979773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dirty="0" smtClean="0">
                <a:latin typeface="Arial" charset="0"/>
              </a:rPr>
              <a:t>75 </a:t>
            </a:r>
            <a:endParaRPr lang="en-US" dirty="0">
              <a:latin typeface="Arial" charset="0"/>
            </a:endParaRPr>
          </a:p>
          <a:p>
            <a:pPr algn="ctr"/>
            <a:r>
              <a:rPr lang="ru-RU" dirty="0" smtClean="0">
                <a:latin typeface="Arial" charset="0"/>
              </a:rPr>
              <a:t>показателей</a:t>
            </a:r>
            <a:endParaRPr lang="fr-CH" dirty="0" smtClean="0">
              <a:latin typeface="Arial" charset="0"/>
            </a:endParaRPr>
          </a:p>
          <a:p>
            <a:pPr algn="ctr"/>
            <a:r>
              <a:rPr lang="fr-CH" dirty="0" smtClean="0">
                <a:latin typeface="Arial" charset="0"/>
              </a:rPr>
              <a:t>(</a:t>
            </a:r>
            <a:r>
              <a:rPr lang="ru-RU" dirty="0" smtClean="0">
                <a:latin typeface="Arial" charset="0"/>
              </a:rPr>
              <a:t>в </a:t>
            </a:r>
            <a:r>
              <a:rPr lang="fr-CH" dirty="0" smtClean="0">
                <a:latin typeface="Arial" charset="0"/>
              </a:rPr>
              <a:t>12 </a:t>
            </a:r>
            <a:r>
              <a:rPr lang="ru-RU" dirty="0" smtClean="0">
                <a:latin typeface="Arial" charset="0"/>
              </a:rPr>
              <a:t>темах</a:t>
            </a:r>
            <a:r>
              <a:rPr lang="fr-CH" dirty="0" smtClean="0">
                <a:latin typeface="Arial" charset="0"/>
              </a:rPr>
              <a:t>)</a:t>
            </a:r>
            <a:endParaRPr lang="fr-CH" dirty="0">
              <a:latin typeface="Arial" charset="0"/>
            </a:endParaRPr>
          </a:p>
        </p:txBody>
      </p:sp>
      <p:sp>
        <p:nvSpPr>
          <p:cNvPr id="2065" name="Rectangle 102"/>
          <p:cNvSpPr>
            <a:spLocks noChangeArrowheads="1"/>
          </p:cNvSpPr>
          <p:nvPr/>
        </p:nvSpPr>
        <p:spPr bwMode="auto">
          <a:xfrm>
            <a:off x="0" y="4005263"/>
            <a:ext cx="2428875" cy="1439862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66" name="Rectangle 103"/>
          <p:cNvSpPr>
            <a:spLocks noChangeArrowheads="1"/>
          </p:cNvSpPr>
          <p:nvPr/>
        </p:nvSpPr>
        <p:spPr bwMode="auto">
          <a:xfrm>
            <a:off x="0" y="5418138"/>
            <a:ext cx="4787900" cy="1439862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67" name="Rectangle 104"/>
          <p:cNvSpPr>
            <a:spLocks noChangeArrowheads="1"/>
          </p:cNvSpPr>
          <p:nvPr/>
        </p:nvSpPr>
        <p:spPr bwMode="auto">
          <a:xfrm>
            <a:off x="2411413" y="4005263"/>
            <a:ext cx="2381250" cy="1439862"/>
          </a:xfrm>
          <a:prstGeom prst="rect">
            <a:avLst/>
          </a:prstGeom>
          <a:solidFill>
            <a:srgbClr val="33CCCC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68" name="Rectangle 105"/>
          <p:cNvSpPr>
            <a:spLocks noChangeArrowheads="1"/>
          </p:cNvSpPr>
          <p:nvPr/>
        </p:nvSpPr>
        <p:spPr bwMode="auto">
          <a:xfrm>
            <a:off x="250825" y="4581525"/>
            <a:ext cx="267335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ru-RU" dirty="0" smtClean="0">
                <a:latin typeface="Arial" charset="0"/>
              </a:rPr>
              <a:t>Типология</a:t>
            </a:r>
            <a:endParaRPr lang="fr-CH" sz="1800" dirty="0">
              <a:latin typeface="Arial" charset="0"/>
            </a:endParaRPr>
          </a:p>
        </p:txBody>
      </p:sp>
      <p:sp>
        <p:nvSpPr>
          <p:cNvPr id="2069" name="Rectangle 106"/>
          <p:cNvSpPr>
            <a:spLocks noChangeArrowheads="1"/>
          </p:cNvSpPr>
          <p:nvPr/>
        </p:nvSpPr>
        <p:spPr bwMode="auto">
          <a:xfrm>
            <a:off x="2339975" y="5756275"/>
            <a:ext cx="2087563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latin typeface="Arial" charset="0"/>
              </a:rPr>
              <a:t>Критерии отбора</a:t>
            </a:r>
            <a:endParaRPr lang="fr-CH" dirty="0">
              <a:latin typeface="Arial" charset="0"/>
            </a:endParaRPr>
          </a:p>
        </p:txBody>
      </p:sp>
      <p:sp>
        <p:nvSpPr>
          <p:cNvPr id="2070" name="AutoShape 107"/>
          <p:cNvSpPr>
            <a:spLocks noChangeArrowheads="1"/>
          </p:cNvSpPr>
          <p:nvPr/>
        </p:nvSpPr>
        <p:spPr bwMode="auto">
          <a:xfrm rot="5400000">
            <a:off x="1104900" y="3827463"/>
            <a:ext cx="381000" cy="304800"/>
          </a:xfrm>
          <a:prstGeom prst="rightArrow">
            <a:avLst>
              <a:gd name="adj1" fmla="val 50000"/>
              <a:gd name="adj2" fmla="val 31262"/>
            </a:avLst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71" name="AutoShape 108"/>
          <p:cNvSpPr>
            <a:spLocks noChangeArrowheads="1"/>
          </p:cNvSpPr>
          <p:nvPr/>
        </p:nvSpPr>
        <p:spPr bwMode="auto">
          <a:xfrm>
            <a:off x="2268538" y="4652963"/>
            <a:ext cx="381000" cy="304800"/>
          </a:xfrm>
          <a:prstGeom prst="rightArrow">
            <a:avLst>
              <a:gd name="adj1" fmla="val 50000"/>
              <a:gd name="adj2" fmla="val 31262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72" name="AutoShape 109"/>
          <p:cNvSpPr>
            <a:spLocks noChangeArrowheads="1"/>
          </p:cNvSpPr>
          <p:nvPr/>
        </p:nvSpPr>
        <p:spPr bwMode="auto">
          <a:xfrm rot="-5400000">
            <a:off x="3190081" y="5314157"/>
            <a:ext cx="331787" cy="304800"/>
          </a:xfrm>
          <a:prstGeom prst="rightArrow">
            <a:avLst>
              <a:gd name="adj1" fmla="val 50000"/>
              <a:gd name="adj2" fmla="val 27224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73" name="AutoShape 110"/>
          <p:cNvSpPr>
            <a:spLocks noChangeArrowheads="1"/>
          </p:cNvSpPr>
          <p:nvPr/>
        </p:nvSpPr>
        <p:spPr bwMode="auto">
          <a:xfrm rot="5400000">
            <a:off x="3094038" y="3827463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74" name="Rectangle 111"/>
          <p:cNvSpPr>
            <a:spLocks noChangeArrowheads="1"/>
          </p:cNvSpPr>
          <p:nvPr/>
        </p:nvSpPr>
        <p:spPr bwMode="auto">
          <a:xfrm>
            <a:off x="2401888" y="4292600"/>
            <a:ext cx="2170112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Arial" charset="0"/>
              </a:rPr>
              <a:t>Отбор показателей</a:t>
            </a:r>
            <a:endParaRPr lang="fr-CH" b="1" dirty="0">
              <a:latin typeface="Arial" charset="0"/>
            </a:endParaRPr>
          </a:p>
        </p:txBody>
      </p:sp>
      <p:sp>
        <p:nvSpPr>
          <p:cNvPr id="2075" name="AutoShape 112"/>
          <p:cNvSpPr>
            <a:spLocks noChangeArrowheads="1"/>
          </p:cNvSpPr>
          <p:nvPr/>
        </p:nvSpPr>
        <p:spPr bwMode="auto">
          <a:xfrm>
            <a:off x="4427538" y="4652963"/>
            <a:ext cx="576262" cy="376237"/>
          </a:xfrm>
          <a:prstGeom prst="rightArrow">
            <a:avLst>
              <a:gd name="adj1" fmla="val 50000"/>
              <a:gd name="adj2" fmla="val 38305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76" name="Rectangle 113"/>
          <p:cNvSpPr>
            <a:spLocks noChangeArrowheads="1"/>
          </p:cNvSpPr>
          <p:nvPr/>
        </p:nvSpPr>
        <p:spPr bwMode="auto">
          <a:xfrm>
            <a:off x="7000875" y="2428875"/>
            <a:ext cx="198596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ru-RU" dirty="0" smtClean="0">
                <a:latin typeface="Arial" charset="0"/>
              </a:rPr>
              <a:t>Оценка</a:t>
            </a:r>
            <a:endParaRPr lang="fr-CH" dirty="0">
              <a:latin typeface="Arial" charset="0"/>
            </a:endParaRPr>
          </a:p>
        </p:txBody>
      </p:sp>
      <p:sp>
        <p:nvSpPr>
          <p:cNvPr id="2078" name="Rectangle 230"/>
          <p:cNvSpPr>
            <a:spLocks noChangeArrowheads="1"/>
          </p:cNvSpPr>
          <p:nvPr/>
        </p:nvSpPr>
        <p:spPr bwMode="auto">
          <a:xfrm>
            <a:off x="539750" y="5756275"/>
            <a:ext cx="2124075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latin typeface="Arial" charset="0"/>
              </a:rPr>
              <a:t>Процесс отбора</a:t>
            </a:r>
            <a:endParaRPr lang="fr-CH" dirty="0">
              <a:latin typeface="Arial" charset="0"/>
            </a:endParaRPr>
          </a:p>
        </p:txBody>
      </p:sp>
      <p:pic>
        <p:nvPicPr>
          <p:cNvPr id="2079" name="Picture 9" descr="ind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25" y="285750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Picture 13" descr="ind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75" y="285750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7858125" y="2857500"/>
          <a:ext cx="14287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3" name="Photo Editor Photo" r:id="rId8" imgW="142933" imgH="142933" progId="">
                  <p:embed/>
                </p:oleObj>
              </mc:Choice>
              <mc:Fallback>
                <p:oleObj name="Photo Editor Photo" r:id="rId8" imgW="142933" imgH="142933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25" y="2857500"/>
                        <a:ext cx="142875" cy="14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81" name="Picture 14"/>
          <p:cNvPicPr>
            <a:picLocks noChangeAspect="1" noChangeArrowheads="1"/>
          </p:cNvPicPr>
          <p:nvPr/>
        </p:nvPicPr>
        <p:blipFill>
          <a:blip r:embed="rId10" cstate="print"/>
          <a:srcRect l="42815" t="62746" r="32480" b="11073"/>
          <a:stretch>
            <a:fillRect/>
          </a:stretch>
        </p:blipFill>
        <p:spPr bwMode="auto">
          <a:xfrm>
            <a:off x="142875" y="1500188"/>
            <a:ext cx="78581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8" name="Groupe 157"/>
          <p:cNvGrpSpPr/>
          <p:nvPr/>
        </p:nvGrpSpPr>
        <p:grpSpPr>
          <a:xfrm>
            <a:off x="95883" y="4431401"/>
            <a:ext cx="971557" cy="659024"/>
            <a:chOff x="1044158" y="1598613"/>
            <a:chExt cx="7552155" cy="4577643"/>
          </a:xfrm>
        </p:grpSpPr>
        <p:grpSp>
          <p:nvGrpSpPr>
            <p:cNvPr id="159" name="Groupe 91"/>
            <p:cNvGrpSpPr>
              <a:grpSpLocks/>
            </p:cNvGrpSpPr>
            <p:nvPr/>
          </p:nvGrpSpPr>
          <p:grpSpPr bwMode="auto">
            <a:xfrm>
              <a:off x="3951288" y="3038475"/>
              <a:ext cx="1360824" cy="801688"/>
              <a:chOff x="3987792" y="3037967"/>
              <a:chExt cx="1359921" cy="802175"/>
            </a:xfrm>
          </p:grpSpPr>
          <p:sp>
            <p:nvSpPr>
              <p:cNvPr id="224" name="Freeform 6"/>
              <p:cNvSpPr>
                <a:spLocks/>
              </p:cNvSpPr>
              <p:nvPr/>
            </p:nvSpPr>
            <p:spPr bwMode="auto">
              <a:xfrm>
                <a:off x="3998078" y="3044092"/>
                <a:ext cx="582510" cy="788800"/>
              </a:xfrm>
              <a:custGeom>
                <a:avLst/>
                <a:gdLst>
                  <a:gd name="T0" fmla="*/ 0 w 691"/>
                  <a:gd name="T1" fmla="*/ 2147483647 h 1088"/>
                  <a:gd name="T2" fmla="*/ 2147483647 w 691"/>
                  <a:gd name="T3" fmla="*/ 0 h 1088"/>
                  <a:gd name="T4" fmla="*/ 2147483647 w 691"/>
                  <a:gd name="T5" fmla="*/ 2147483647 h 1088"/>
                  <a:gd name="T6" fmla="*/ 2147483647 w 691"/>
                  <a:gd name="T7" fmla="*/ 2147483647 h 1088"/>
                  <a:gd name="T8" fmla="*/ 2147483647 w 691"/>
                  <a:gd name="T9" fmla="*/ 2147483647 h 1088"/>
                  <a:gd name="T10" fmla="*/ 2147483647 w 691"/>
                  <a:gd name="T11" fmla="*/ 2147483647 h 1088"/>
                  <a:gd name="T12" fmla="*/ 2147483647 w 691"/>
                  <a:gd name="T13" fmla="*/ 2147483647 h 1088"/>
                  <a:gd name="T14" fmla="*/ 0 w 691"/>
                  <a:gd name="T15" fmla="*/ 2147483647 h 10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1"/>
                  <a:gd name="T25" fmla="*/ 0 h 1088"/>
                  <a:gd name="T26" fmla="*/ 691 w 691"/>
                  <a:gd name="T27" fmla="*/ 1088 h 10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1" h="1088">
                    <a:moveTo>
                      <a:pt x="0" y="272"/>
                    </a:moveTo>
                    <a:lnTo>
                      <a:pt x="346" y="0"/>
                    </a:lnTo>
                    <a:lnTo>
                      <a:pt x="691" y="272"/>
                    </a:lnTo>
                    <a:lnTo>
                      <a:pt x="524" y="272"/>
                    </a:lnTo>
                    <a:lnTo>
                      <a:pt x="524" y="1088"/>
                    </a:lnTo>
                    <a:lnTo>
                      <a:pt x="178" y="1088"/>
                    </a:lnTo>
                    <a:lnTo>
                      <a:pt x="178" y="272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F99F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9"/>
              <p:cNvSpPr>
                <a:spLocks noEditPoints="1"/>
              </p:cNvSpPr>
              <p:nvPr/>
            </p:nvSpPr>
            <p:spPr bwMode="auto">
              <a:xfrm>
                <a:off x="4739071" y="3044092"/>
                <a:ext cx="608642" cy="796050"/>
              </a:xfrm>
              <a:custGeom>
                <a:avLst/>
                <a:gdLst>
                  <a:gd name="T0" fmla="*/ 2147483647 w 722"/>
                  <a:gd name="T1" fmla="*/ 2147483647 h 1098"/>
                  <a:gd name="T2" fmla="*/ 2147483647 w 722"/>
                  <a:gd name="T3" fmla="*/ 2147483647 h 1098"/>
                  <a:gd name="T4" fmla="*/ 0 w 722"/>
                  <a:gd name="T5" fmla="*/ 2147483647 h 1098"/>
                  <a:gd name="T6" fmla="*/ 2147483647 w 722"/>
                  <a:gd name="T7" fmla="*/ 2147483647 h 1098"/>
                  <a:gd name="T8" fmla="*/ 2147483647 w 722"/>
                  <a:gd name="T9" fmla="*/ 2147483647 h 1098"/>
                  <a:gd name="T10" fmla="*/ 2147483647 w 722"/>
                  <a:gd name="T11" fmla="*/ 0 h 1098"/>
                  <a:gd name="T12" fmla="*/ 2147483647 w 722"/>
                  <a:gd name="T13" fmla="*/ 0 h 1098"/>
                  <a:gd name="T14" fmla="*/ 2147483647 w 722"/>
                  <a:gd name="T15" fmla="*/ 2147483647 h 1098"/>
                  <a:gd name="T16" fmla="*/ 2147483647 w 722"/>
                  <a:gd name="T17" fmla="*/ 2147483647 h 1098"/>
                  <a:gd name="T18" fmla="*/ 2147483647 w 722"/>
                  <a:gd name="T19" fmla="*/ 2147483647 h 1098"/>
                  <a:gd name="T20" fmla="*/ 2147483647 w 722"/>
                  <a:gd name="T21" fmla="*/ 2147483647 h 1098"/>
                  <a:gd name="T22" fmla="*/ 2147483647 w 722"/>
                  <a:gd name="T23" fmla="*/ 0 h 1098"/>
                  <a:gd name="T24" fmla="*/ 2147483647 w 722"/>
                  <a:gd name="T25" fmla="*/ 2147483647 h 1098"/>
                  <a:gd name="T26" fmla="*/ 2147483647 w 722"/>
                  <a:gd name="T27" fmla="*/ 2147483647 h 1098"/>
                  <a:gd name="T28" fmla="*/ 2147483647 w 722"/>
                  <a:gd name="T29" fmla="*/ 0 h 1098"/>
                  <a:gd name="T30" fmla="*/ 2147483647 w 722"/>
                  <a:gd name="T31" fmla="*/ 2147483647 h 1098"/>
                  <a:gd name="T32" fmla="*/ 2147483647 w 722"/>
                  <a:gd name="T33" fmla="*/ 2147483647 h 1098"/>
                  <a:gd name="T34" fmla="*/ 2147483647 w 722"/>
                  <a:gd name="T35" fmla="*/ 2147483647 h 1098"/>
                  <a:gd name="T36" fmla="*/ 2147483647 w 722"/>
                  <a:gd name="T37" fmla="*/ 2147483647 h 1098"/>
                  <a:gd name="T38" fmla="*/ 2147483647 w 722"/>
                  <a:gd name="T39" fmla="*/ 2147483647 h 1098"/>
                  <a:gd name="T40" fmla="*/ 2147483647 w 722"/>
                  <a:gd name="T41" fmla="*/ 2147483647 h 1098"/>
                  <a:gd name="T42" fmla="*/ 2147483647 w 722"/>
                  <a:gd name="T43" fmla="*/ 2147483647 h 1098"/>
                  <a:gd name="T44" fmla="*/ 2147483647 w 722"/>
                  <a:gd name="T45" fmla="*/ 2147483647 h 109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22"/>
                  <a:gd name="T70" fmla="*/ 0 h 1098"/>
                  <a:gd name="T71" fmla="*/ 722 w 722"/>
                  <a:gd name="T72" fmla="*/ 1098 h 109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22" h="1098">
                    <a:moveTo>
                      <a:pt x="722" y="816"/>
                    </a:moveTo>
                    <a:lnTo>
                      <a:pt x="356" y="1098"/>
                    </a:lnTo>
                    <a:lnTo>
                      <a:pt x="0" y="816"/>
                    </a:lnTo>
                    <a:lnTo>
                      <a:pt x="189" y="816"/>
                    </a:lnTo>
                    <a:lnTo>
                      <a:pt x="178" y="816"/>
                    </a:lnTo>
                    <a:lnTo>
                      <a:pt x="178" y="0"/>
                    </a:lnTo>
                    <a:lnTo>
                      <a:pt x="534" y="0"/>
                    </a:lnTo>
                    <a:lnTo>
                      <a:pt x="534" y="816"/>
                    </a:lnTo>
                    <a:lnTo>
                      <a:pt x="722" y="816"/>
                    </a:lnTo>
                    <a:close/>
                    <a:moveTo>
                      <a:pt x="523" y="826"/>
                    </a:moveTo>
                    <a:lnTo>
                      <a:pt x="523" y="0"/>
                    </a:lnTo>
                    <a:lnTo>
                      <a:pt x="534" y="10"/>
                    </a:lnTo>
                    <a:lnTo>
                      <a:pt x="189" y="10"/>
                    </a:lnTo>
                    <a:lnTo>
                      <a:pt x="189" y="0"/>
                    </a:lnTo>
                    <a:lnTo>
                      <a:pt x="189" y="826"/>
                    </a:lnTo>
                    <a:lnTo>
                      <a:pt x="11" y="826"/>
                    </a:lnTo>
                    <a:lnTo>
                      <a:pt x="11" y="816"/>
                    </a:lnTo>
                    <a:lnTo>
                      <a:pt x="356" y="1088"/>
                    </a:lnTo>
                    <a:lnTo>
                      <a:pt x="701" y="816"/>
                    </a:lnTo>
                    <a:lnTo>
                      <a:pt x="701" y="826"/>
                    </a:lnTo>
                    <a:lnTo>
                      <a:pt x="523" y="8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7"/>
              <p:cNvSpPr>
                <a:spLocks noEditPoints="1"/>
              </p:cNvSpPr>
              <p:nvPr/>
            </p:nvSpPr>
            <p:spPr bwMode="auto">
              <a:xfrm>
                <a:off x="3987792" y="3037967"/>
                <a:ext cx="608642" cy="765662"/>
              </a:xfrm>
              <a:custGeom>
                <a:avLst/>
                <a:gdLst>
                  <a:gd name="T0" fmla="*/ 0 w 722"/>
                  <a:gd name="T1" fmla="*/ 2147483647 h 1108"/>
                  <a:gd name="T2" fmla="*/ 2147483647 w 722"/>
                  <a:gd name="T3" fmla="*/ 0 h 1108"/>
                  <a:gd name="T4" fmla="*/ 2147483647 w 722"/>
                  <a:gd name="T5" fmla="*/ 2147483647 h 1108"/>
                  <a:gd name="T6" fmla="*/ 2147483647 w 722"/>
                  <a:gd name="T7" fmla="*/ 2147483647 h 1108"/>
                  <a:gd name="T8" fmla="*/ 2147483647 w 722"/>
                  <a:gd name="T9" fmla="*/ 2147483647 h 1108"/>
                  <a:gd name="T10" fmla="*/ 2147483647 w 722"/>
                  <a:gd name="T11" fmla="*/ 2147483647 h 1108"/>
                  <a:gd name="T12" fmla="*/ 2147483647 w 722"/>
                  <a:gd name="T13" fmla="*/ 2147483647 h 1108"/>
                  <a:gd name="T14" fmla="*/ 2147483647 w 722"/>
                  <a:gd name="T15" fmla="*/ 2147483647 h 1108"/>
                  <a:gd name="T16" fmla="*/ 2147483647 w 722"/>
                  <a:gd name="T17" fmla="*/ 2147483647 h 1108"/>
                  <a:gd name="T18" fmla="*/ 0 w 722"/>
                  <a:gd name="T19" fmla="*/ 2147483647 h 1108"/>
                  <a:gd name="T20" fmla="*/ 2147483647 w 722"/>
                  <a:gd name="T21" fmla="*/ 2147483647 h 1108"/>
                  <a:gd name="T22" fmla="*/ 2147483647 w 722"/>
                  <a:gd name="T23" fmla="*/ 2147483647 h 1108"/>
                  <a:gd name="T24" fmla="*/ 2147483647 w 722"/>
                  <a:gd name="T25" fmla="*/ 2147483647 h 1108"/>
                  <a:gd name="T26" fmla="*/ 2147483647 w 722"/>
                  <a:gd name="T27" fmla="*/ 2147483647 h 1108"/>
                  <a:gd name="T28" fmla="*/ 2147483647 w 722"/>
                  <a:gd name="T29" fmla="*/ 2147483647 h 1108"/>
                  <a:gd name="T30" fmla="*/ 2147483647 w 722"/>
                  <a:gd name="T31" fmla="*/ 2147483647 h 1108"/>
                  <a:gd name="T32" fmla="*/ 2147483647 w 722"/>
                  <a:gd name="T33" fmla="*/ 2147483647 h 1108"/>
                  <a:gd name="T34" fmla="*/ 2147483647 w 722"/>
                  <a:gd name="T35" fmla="*/ 2147483647 h 1108"/>
                  <a:gd name="T36" fmla="*/ 2147483647 w 722"/>
                  <a:gd name="T37" fmla="*/ 2147483647 h 1108"/>
                  <a:gd name="T38" fmla="*/ 2147483647 w 722"/>
                  <a:gd name="T39" fmla="*/ 2147483647 h 1108"/>
                  <a:gd name="T40" fmla="*/ 2147483647 w 722"/>
                  <a:gd name="T41" fmla="*/ 2147483647 h 1108"/>
                  <a:gd name="T42" fmla="*/ 2147483647 w 722"/>
                  <a:gd name="T43" fmla="*/ 2147483647 h 1108"/>
                  <a:gd name="T44" fmla="*/ 2147483647 w 722"/>
                  <a:gd name="T45" fmla="*/ 2147483647 h 11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22"/>
                  <a:gd name="T70" fmla="*/ 0 h 1108"/>
                  <a:gd name="T71" fmla="*/ 722 w 722"/>
                  <a:gd name="T72" fmla="*/ 1108 h 110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22" h="1108">
                    <a:moveTo>
                      <a:pt x="0" y="292"/>
                    </a:moveTo>
                    <a:lnTo>
                      <a:pt x="356" y="0"/>
                    </a:lnTo>
                    <a:lnTo>
                      <a:pt x="722" y="292"/>
                    </a:lnTo>
                    <a:lnTo>
                      <a:pt x="534" y="292"/>
                    </a:lnTo>
                    <a:lnTo>
                      <a:pt x="534" y="282"/>
                    </a:lnTo>
                    <a:lnTo>
                      <a:pt x="534" y="1108"/>
                    </a:lnTo>
                    <a:lnTo>
                      <a:pt x="178" y="1108"/>
                    </a:lnTo>
                    <a:lnTo>
                      <a:pt x="178" y="282"/>
                    </a:lnTo>
                    <a:lnTo>
                      <a:pt x="188" y="292"/>
                    </a:lnTo>
                    <a:lnTo>
                      <a:pt x="0" y="292"/>
                    </a:lnTo>
                    <a:close/>
                    <a:moveTo>
                      <a:pt x="188" y="282"/>
                    </a:moveTo>
                    <a:lnTo>
                      <a:pt x="188" y="1098"/>
                    </a:lnTo>
                    <a:lnTo>
                      <a:pt x="534" y="1098"/>
                    </a:lnTo>
                    <a:lnTo>
                      <a:pt x="523" y="1098"/>
                    </a:lnTo>
                    <a:lnTo>
                      <a:pt x="523" y="282"/>
                    </a:lnTo>
                    <a:lnTo>
                      <a:pt x="701" y="282"/>
                    </a:lnTo>
                    <a:lnTo>
                      <a:pt x="356" y="10"/>
                    </a:lnTo>
                    <a:lnTo>
                      <a:pt x="10" y="282"/>
                    </a:lnTo>
                    <a:lnTo>
                      <a:pt x="188" y="28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8"/>
              <p:cNvSpPr>
                <a:spLocks/>
              </p:cNvSpPr>
              <p:nvPr/>
            </p:nvSpPr>
            <p:spPr bwMode="auto">
              <a:xfrm>
                <a:off x="4746488" y="3044092"/>
                <a:ext cx="581667" cy="796050"/>
              </a:xfrm>
              <a:custGeom>
                <a:avLst/>
                <a:gdLst>
                  <a:gd name="T0" fmla="*/ 2147483647 w 690"/>
                  <a:gd name="T1" fmla="*/ 2147483647 h 1088"/>
                  <a:gd name="T2" fmla="*/ 2147483647 w 690"/>
                  <a:gd name="T3" fmla="*/ 2147483647 h 1088"/>
                  <a:gd name="T4" fmla="*/ 0 w 690"/>
                  <a:gd name="T5" fmla="*/ 2147483647 h 1088"/>
                  <a:gd name="T6" fmla="*/ 2147483647 w 690"/>
                  <a:gd name="T7" fmla="*/ 2147483647 h 1088"/>
                  <a:gd name="T8" fmla="*/ 2147483647 w 690"/>
                  <a:gd name="T9" fmla="*/ 0 h 1088"/>
                  <a:gd name="T10" fmla="*/ 2147483647 w 690"/>
                  <a:gd name="T11" fmla="*/ 0 h 1088"/>
                  <a:gd name="T12" fmla="*/ 2147483647 w 690"/>
                  <a:gd name="T13" fmla="*/ 2147483647 h 1088"/>
                  <a:gd name="T14" fmla="*/ 2147483647 w 690"/>
                  <a:gd name="T15" fmla="*/ 2147483647 h 10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0"/>
                  <a:gd name="T25" fmla="*/ 0 h 1088"/>
                  <a:gd name="T26" fmla="*/ 690 w 690"/>
                  <a:gd name="T27" fmla="*/ 1088 h 10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0" h="1088">
                    <a:moveTo>
                      <a:pt x="690" y="816"/>
                    </a:moveTo>
                    <a:lnTo>
                      <a:pt x="345" y="1088"/>
                    </a:lnTo>
                    <a:lnTo>
                      <a:pt x="0" y="816"/>
                    </a:lnTo>
                    <a:lnTo>
                      <a:pt x="178" y="816"/>
                    </a:lnTo>
                    <a:lnTo>
                      <a:pt x="178" y="0"/>
                    </a:lnTo>
                    <a:lnTo>
                      <a:pt x="523" y="0"/>
                    </a:lnTo>
                    <a:lnTo>
                      <a:pt x="523" y="816"/>
                    </a:lnTo>
                    <a:lnTo>
                      <a:pt x="690" y="816"/>
                    </a:lnTo>
                    <a:close/>
                  </a:path>
                </a:pathLst>
              </a:custGeom>
              <a:solidFill>
                <a:srgbClr val="F99F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0" name="Rectangle 27"/>
            <p:cNvSpPr>
              <a:spLocks noChangeArrowheads="1"/>
            </p:cNvSpPr>
            <p:nvPr/>
          </p:nvSpPr>
          <p:spPr bwMode="auto">
            <a:xfrm>
              <a:off x="6273800" y="2120900"/>
              <a:ext cx="0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endParaRPr lang="en-US"/>
            </a:p>
          </p:txBody>
        </p:sp>
        <p:grpSp>
          <p:nvGrpSpPr>
            <p:cNvPr id="161" name="Groupe 94"/>
            <p:cNvGrpSpPr>
              <a:grpSpLocks/>
            </p:cNvGrpSpPr>
            <p:nvPr/>
          </p:nvGrpSpPr>
          <p:grpSpPr bwMode="auto">
            <a:xfrm>
              <a:off x="2052638" y="1598613"/>
              <a:ext cx="5256212" cy="1355725"/>
              <a:chOff x="2052603" y="1598962"/>
              <a:chExt cx="5256074" cy="1355369"/>
            </a:xfrm>
          </p:grpSpPr>
          <p:sp>
            <p:nvSpPr>
              <p:cNvPr id="222" name="Freeform 5"/>
              <p:cNvSpPr>
                <a:spLocks/>
              </p:cNvSpPr>
              <p:nvPr/>
            </p:nvSpPr>
            <p:spPr bwMode="auto">
              <a:xfrm>
                <a:off x="2052603" y="1598962"/>
                <a:ext cx="5256074" cy="1355369"/>
              </a:xfrm>
              <a:custGeom>
                <a:avLst/>
                <a:gdLst>
                  <a:gd name="T0" fmla="*/ 2147483647 w 6235"/>
                  <a:gd name="T1" fmla="*/ 2147483647 h 1977"/>
                  <a:gd name="T2" fmla="*/ 2147483647 w 6235"/>
                  <a:gd name="T3" fmla="*/ 2147483647 h 1977"/>
                  <a:gd name="T4" fmla="*/ 2147483647 w 6235"/>
                  <a:gd name="T5" fmla="*/ 2147483647 h 1977"/>
                  <a:gd name="T6" fmla="*/ 2147483647 w 6235"/>
                  <a:gd name="T7" fmla="*/ 2147483647 h 1977"/>
                  <a:gd name="T8" fmla="*/ 2147483647 w 6235"/>
                  <a:gd name="T9" fmla="*/ 2147483647 h 1977"/>
                  <a:gd name="T10" fmla="*/ 2147483647 w 6235"/>
                  <a:gd name="T11" fmla="*/ 2147483647 h 1977"/>
                  <a:gd name="T12" fmla="*/ 2147483647 w 6235"/>
                  <a:gd name="T13" fmla="*/ 2147483647 h 1977"/>
                  <a:gd name="T14" fmla="*/ 2147483647 w 6235"/>
                  <a:gd name="T15" fmla="*/ 2147483647 h 1977"/>
                  <a:gd name="T16" fmla="*/ 2147483647 w 6235"/>
                  <a:gd name="T17" fmla="*/ 0 h 1977"/>
                  <a:gd name="T18" fmla="*/ 2147483647 w 6235"/>
                  <a:gd name="T19" fmla="*/ 2147483647 h 1977"/>
                  <a:gd name="T20" fmla="*/ 2147483647 w 6235"/>
                  <a:gd name="T21" fmla="*/ 2147483647 h 1977"/>
                  <a:gd name="T22" fmla="*/ 2147483647 w 6235"/>
                  <a:gd name="T23" fmla="*/ 2147483647 h 1977"/>
                  <a:gd name="T24" fmla="*/ 2147483647 w 6235"/>
                  <a:gd name="T25" fmla="*/ 2147483647 h 1977"/>
                  <a:gd name="T26" fmla="*/ 2147483647 w 6235"/>
                  <a:gd name="T27" fmla="*/ 2147483647 h 1977"/>
                  <a:gd name="T28" fmla="*/ 2147483647 w 6235"/>
                  <a:gd name="T29" fmla="*/ 2147483647 h 1977"/>
                  <a:gd name="T30" fmla="*/ 2147483647 w 6235"/>
                  <a:gd name="T31" fmla="*/ 2147483647 h 1977"/>
                  <a:gd name="T32" fmla="*/ 2147483647 w 6235"/>
                  <a:gd name="T33" fmla="*/ 2147483647 h 1977"/>
                  <a:gd name="T34" fmla="*/ 2147483647 w 6235"/>
                  <a:gd name="T35" fmla="*/ 2147483647 h 1977"/>
                  <a:gd name="T36" fmla="*/ 2147483647 w 6235"/>
                  <a:gd name="T37" fmla="*/ 2147483647 h 1977"/>
                  <a:gd name="T38" fmla="*/ 2147483647 w 6235"/>
                  <a:gd name="T39" fmla="*/ 2147483647 h 1977"/>
                  <a:gd name="T40" fmla="*/ 2147483647 w 6235"/>
                  <a:gd name="T41" fmla="*/ 2147483647 h 1977"/>
                  <a:gd name="T42" fmla="*/ 2147483647 w 6235"/>
                  <a:gd name="T43" fmla="*/ 2147483647 h 1977"/>
                  <a:gd name="T44" fmla="*/ 2147483647 w 6235"/>
                  <a:gd name="T45" fmla="*/ 2147483647 h 1977"/>
                  <a:gd name="T46" fmla="*/ 2147483647 w 6235"/>
                  <a:gd name="T47" fmla="*/ 2147483647 h 1977"/>
                  <a:gd name="T48" fmla="*/ 2147483647 w 6235"/>
                  <a:gd name="T49" fmla="*/ 2147483647 h 1977"/>
                  <a:gd name="T50" fmla="*/ 2147483647 w 6235"/>
                  <a:gd name="T51" fmla="*/ 2147483647 h 1977"/>
                  <a:gd name="T52" fmla="*/ 2147483647 w 6235"/>
                  <a:gd name="T53" fmla="*/ 2147483647 h 1977"/>
                  <a:gd name="T54" fmla="*/ 2147483647 w 6235"/>
                  <a:gd name="T55" fmla="*/ 2147483647 h 1977"/>
                  <a:gd name="T56" fmla="*/ 2147483647 w 6235"/>
                  <a:gd name="T57" fmla="*/ 2147483647 h 1977"/>
                  <a:gd name="T58" fmla="*/ 2147483647 w 6235"/>
                  <a:gd name="T59" fmla="*/ 2147483647 h 1977"/>
                  <a:gd name="T60" fmla="*/ 2147483647 w 6235"/>
                  <a:gd name="T61" fmla="*/ 2147483647 h 1977"/>
                  <a:gd name="T62" fmla="*/ 2147483647 w 6235"/>
                  <a:gd name="T63" fmla="*/ 2147483647 h 1977"/>
                  <a:gd name="T64" fmla="*/ 2147483647 w 6235"/>
                  <a:gd name="T65" fmla="*/ 2147483647 h 1977"/>
                  <a:gd name="T66" fmla="*/ 2147483647 w 6235"/>
                  <a:gd name="T67" fmla="*/ 2147483647 h 1977"/>
                  <a:gd name="T68" fmla="*/ 0 w 6235"/>
                  <a:gd name="T69" fmla="*/ 2147483647 h 1977"/>
                  <a:gd name="T70" fmla="*/ 0 w 6235"/>
                  <a:gd name="T71" fmla="*/ 2147483647 h 197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235"/>
                  <a:gd name="T109" fmla="*/ 0 h 1977"/>
                  <a:gd name="T110" fmla="*/ 6235 w 6235"/>
                  <a:gd name="T111" fmla="*/ 1977 h 197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235" h="1977">
                    <a:moveTo>
                      <a:pt x="0" y="994"/>
                    </a:moveTo>
                    <a:lnTo>
                      <a:pt x="21" y="890"/>
                    </a:lnTo>
                    <a:lnTo>
                      <a:pt x="63" y="785"/>
                    </a:lnTo>
                    <a:lnTo>
                      <a:pt x="136" y="691"/>
                    </a:lnTo>
                    <a:lnTo>
                      <a:pt x="241" y="607"/>
                    </a:lnTo>
                    <a:lnTo>
                      <a:pt x="377" y="513"/>
                    </a:lnTo>
                    <a:lnTo>
                      <a:pt x="533" y="440"/>
                    </a:lnTo>
                    <a:lnTo>
                      <a:pt x="711" y="356"/>
                    </a:lnTo>
                    <a:lnTo>
                      <a:pt x="910" y="293"/>
                    </a:lnTo>
                    <a:lnTo>
                      <a:pt x="1130" y="231"/>
                    </a:lnTo>
                    <a:lnTo>
                      <a:pt x="1370" y="168"/>
                    </a:lnTo>
                    <a:lnTo>
                      <a:pt x="1632" y="116"/>
                    </a:lnTo>
                    <a:lnTo>
                      <a:pt x="1904" y="74"/>
                    </a:lnTo>
                    <a:lnTo>
                      <a:pt x="2186" y="42"/>
                    </a:lnTo>
                    <a:lnTo>
                      <a:pt x="2490" y="21"/>
                    </a:lnTo>
                    <a:lnTo>
                      <a:pt x="2804" y="11"/>
                    </a:lnTo>
                    <a:lnTo>
                      <a:pt x="3118" y="0"/>
                    </a:lnTo>
                    <a:lnTo>
                      <a:pt x="3442" y="11"/>
                    </a:lnTo>
                    <a:lnTo>
                      <a:pt x="3745" y="21"/>
                    </a:lnTo>
                    <a:lnTo>
                      <a:pt x="4049" y="42"/>
                    </a:lnTo>
                    <a:lnTo>
                      <a:pt x="4331" y="74"/>
                    </a:lnTo>
                    <a:lnTo>
                      <a:pt x="4603" y="116"/>
                    </a:lnTo>
                    <a:lnTo>
                      <a:pt x="4865" y="168"/>
                    </a:lnTo>
                    <a:lnTo>
                      <a:pt x="5105" y="231"/>
                    </a:lnTo>
                    <a:lnTo>
                      <a:pt x="5325" y="293"/>
                    </a:lnTo>
                    <a:lnTo>
                      <a:pt x="5524" y="356"/>
                    </a:lnTo>
                    <a:lnTo>
                      <a:pt x="5702" y="440"/>
                    </a:lnTo>
                    <a:lnTo>
                      <a:pt x="5859" y="513"/>
                    </a:lnTo>
                    <a:lnTo>
                      <a:pt x="5995" y="607"/>
                    </a:lnTo>
                    <a:lnTo>
                      <a:pt x="6099" y="691"/>
                    </a:lnTo>
                    <a:lnTo>
                      <a:pt x="6172" y="785"/>
                    </a:lnTo>
                    <a:lnTo>
                      <a:pt x="6214" y="890"/>
                    </a:lnTo>
                    <a:lnTo>
                      <a:pt x="6235" y="994"/>
                    </a:lnTo>
                    <a:lnTo>
                      <a:pt x="6214" y="1088"/>
                    </a:lnTo>
                    <a:lnTo>
                      <a:pt x="6172" y="1193"/>
                    </a:lnTo>
                    <a:lnTo>
                      <a:pt x="6099" y="1287"/>
                    </a:lnTo>
                    <a:lnTo>
                      <a:pt x="5995" y="1371"/>
                    </a:lnTo>
                    <a:lnTo>
                      <a:pt x="5859" y="1465"/>
                    </a:lnTo>
                    <a:lnTo>
                      <a:pt x="5702" y="1538"/>
                    </a:lnTo>
                    <a:lnTo>
                      <a:pt x="5524" y="1622"/>
                    </a:lnTo>
                    <a:lnTo>
                      <a:pt x="5325" y="1684"/>
                    </a:lnTo>
                    <a:lnTo>
                      <a:pt x="5105" y="1747"/>
                    </a:lnTo>
                    <a:lnTo>
                      <a:pt x="4865" y="1810"/>
                    </a:lnTo>
                    <a:lnTo>
                      <a:pt x="4603" y="1862"/>
                    </a:lnTo>
                    <a:lnTo>
                      <a:pt x="4331" y="1904"/>
                    </a:lnTo>
                    <a:lnTo>
                      <a:pt x="4049" y="1935"/>
                    </a:lnTo>
                    <a:lnTo>
                      <a:pt x="3745" y="1956"/>
                    </a:lnTo>
                    <a:lnTo>
                      <a:pt x="3442" y="1977"/>
                    </a:lnTo>
                    <a:lnTo>
                      <a:pt x="3118" y="1977"/>
                    </a:lnTo>
                    <a:lnTo>
                      <a:pt x="2804" y="1977"/>
                    </a:lnTo>
                    <a:lnTo>
                      <a:pt x="2490" y="1956"/>
                    </a:lnTo>
                    <a:lnTo>
                      <a:pt x="2186" y="1935"/>
                    </a:lnTo>
                    <a:lnTo>
                      <a:pt x="1904" y="1904"/>
                    </a:lnTo>
                    <a:lnTo>
                      <a:pt x="1632" y="1862"/>
                    </a:lnTo>
                    <a:lnTo>
                      <a:pt x="1370" y="1810"/>
                    </a:lnTo>
                    <a:lnTo>
                      <a:pt x="1130" y="1747"/>
                    </a:lnTo>
                    <a:lnTo>
                      <a:pt x="910" y="1684"/>
                    </a:lnTo>
                    <a:lnTo>
                      <a:pt x="711" y="1622"/>
                    </a:lnTo>
                    <a:lnTo>
                      <a:pt x="533" y="1538"/>
                    </a:lnTo>
                    <a:lnTo>
                      <a:pt x="377" y="1465"/>
                    </a:lnTo>
                    <a:lnTo>
                      <a:pt x="241" y="1371"/>
                    </a:lnTo>
                    <a:lnTo>
                      <a:pt x="136" y="1287"/>
                    </a:lnTo>
                    <a:lnTo>
                      <a:pt x="63" y="1193"/>
                    </a:lnTo>
                    <a:lnTo>
                      <a:pt x="21" y="1088"/>
                    </a:lnTo>
                    <a:lnTo>
                      <a:pt x="0" y="994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Rectangle 29"/>
              <p:cNvSpPr>
                <a:spLocks noChangeArrowheads="1"/>
              </p:cNvSpPr>
              <p:nvPr/>
            </p:nvSpPr>
            <p:spPr bwMode="auto">
              <a:xfrm>
                <a:off x="4109291" y="2448260"/>
                <a:ext cx="65" cy="2769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endParaRPr lang="en-US" b="1"/>
              </a:p>
            </p:txBody>
          </p:sp>
        </p:grpSp>
        <p:pic>
          <p:nvPicPr>
            <p:cNvPr id="162" name="Picture 5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516813" y="2224088"/>
              <a:ext cx="979487" cy="74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" name="Groupe 85"/>
            <p:cNvGrpSpPr>
              <a:grpSpLocks/>
            </p:cNvGrpSpPr>
            <p:nvPr/>
          </p:nvGrpSpPr>
          <p:grpSpPr bwMode="auto">
            <a:xfrm>
              <a:off x="5543550" y="2060575"/>
              <a:ext cx="3052763" cy="1544905"/>
              <a:chOff x="5462588" y="2178050"/>
              <a:chExt cx="3052760" cy="1543699"/>
            </a:xfrm>
          </p:grpSpPr>
          <p:grpSp>
            <p:nvGrpSpPr>
              <p:cNvPr id="218" name="Groupe 82"/>
              <p:cNvGrpSpPr>
                <a:grpSpLocks/>
              </p:cNvGrpSpPr>
              <p:nvPr/>
            </p:nvGrpSpPr>
            <p:grpSpPr bwMode="auto">
              <a:xfrm>
                <a:off x="7148136" y="2178050"/>
                <a:ext cx="1367212" cy="1543699"/>
                <a:chOff x="7128962" y="2223959"/>
                <a:chExt cx="1367338" cy="1543157"/>
              </a:xfrm>
            </p:grpSpPr>
            <p:pic>
              <p:nvPicPr>
                <p:cNvPr id="220" name="Picture 58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7128962" y="2601870"/>
                  <a:ext cx="944155" cy="11652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1" name="Picture 60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7517583" y="2223959"/>
                  <a:ext cx="978717" cy="8908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19" name="Freeform 65"/>
              <p:cNvSpPr>
                <a:spLocks noEditPoints="1"/>
              </p:cNvSpPr>
              <p:nvPr/>
            </p:nvSpPr>
            <p:spPr bwMode="auto">
              <a:xfrm>
                <a:off x="5462588" y="3153563"/>
                <a:ext cx="1499550" cy="159918"/>
              </a:xfrm>
              <a:custGeom>
                <a:avLst/>
                <a:gdLst>
                  <a:gd name="T0" fmla="*/ 2147483647 w 1779"/>
                  <a:gd name="T1" fmla="*/ 2147483647 h 261"/>
                  <a:gd name="T2" fmla="*/ 2147483647 w 1779"/>
                  <a:gd name="T3" fmla="*/ 2147483647 h 261"/>
                  <a:gd name="T4" fmla="*/ 2147483647 w 1779"/>
                  <a:gd name="T5" fmla="*/ 2147483647 h 261"/>
                  <a:gd name="T6" fmla="*/ 2147483647 w 1779"/>
                  <a:gd name="T7" fmla="*/ 0 h 261"/>
                  <a:gd name="T8" fmla="*/ 2147483647 w 1779"/>
                  <a:gd name="T9" fmla="*/ 2147483647 h 261"/>
                  <a:gd name="T10" fmla="*/ 2147483647 w 1779"/>
                  <a:gd name="T11" fmla="*/ 2147483647 h 261"/>
                  <a:gd name="T12" fmla="*/ 0 w 1779"/>
                  <a:gd name="T13" fmla="*/ 2147483647 h 261"/>
                  <a:gd name="T14" fmla="*/ 2147483647 w 1779"/>
                  <a:gd name="T15" fmla="*/ 2147483647 h 261"/>
                  <a:gd name="T16" fmla="*/ 2147483647 w 1779"/>
                  <a:gd name="T17" fmla="*/ 2147483647 h 2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79"/>
                  <a:gd name="T28" fmla="*/ 0 h 261"/>
                  <a:gd name="T29" fmla="*/ 1779 w 1779"/>
                  <a:gd name="T30" fmla="*/ 261 h 2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79" h="261">
                    <a:moveTo>
                      <a:pt x="1779" y="42"/>
                    </a:moveTo>
                    <a:lnTo>
                      <a:pt x="105" y="219"/>
                    </a:lnTo>
                    <a:lnTo>
                      <a:pt x="94" y="178"/>
                    </a:lnTo>
                    <a:lnTo>
                      <a:pt x="1768" y="0"/>
                    </a:lnTo>
                    <a:lnTo>
                      <a:pt x="1779" y="42"/>
                    </a:lnTo>
                    <a:close/>
                    <a:moveTo>
                      <a:pt x="126" y="261"/>
                    </a:moveTo>
                    <a:lnTo>
                      <a:pt x="0" y="219"/>
                    </a:lnTo>
                    <a:lnTo>
                      <a:pt x="115" y="136"/>
                    </a:lnTo>
                    <a:lnTo>
                      <a:pt x="126" y="2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" name="Groupe 81"/>
            <p:cNvGrpSpPr>
              <a:grpSpLocks/>
            </p:cNvGrpSpPr>
            <p:nvPr/>
          </p:nvGrpSpPr>
          <p:grpSpPr bwMode="auto">
            <a:xfrm>
              <a:off x="2016125" y="3840162"/>
              <a:ext cx="5265738" cy="2336094"/>
              <a:chOff x="2040643" y="3901784"/>
              <a:chExt cx="5265347" cy="2190900"/>
            </a:xfrm>
          </p:grpSpPr>
          <p:sp>
            <p:nvSpPr>
              <p:cNvPr id="205" name="Freeform 10"/>
              <p:cNvSpPr>
                <a:spLocks noEditPoints="1"/>
              </p:cNvSpPr>
              <p:nvPr/>
            </p:nvSpPr>
            <p:spPr bwMode="auto">
              <a:xfrm>
                <a:off x="2040643" y="3901784"/>
                <a:ext cx="5265347" cy="2190900"/>
              </a:xfrm>
              <a:custGeom>
                <a:avLst/>
                <a:gdLst>
                  <a:gd name="T0" fmla="*/ 0 w 6246"/>
                  <a:gd name="T1" fmla="*/ 0 h 3577"/>
                  <a:gd name="T2" fmla="*/ 2147483647 w 6246"/>
                  <a:gd name="T3" fmla="*/ 0 h 3577"/>
                  <a:gd name="T4" fmla="*/ 2147483647 w 6246"/>
                  <a:gd name="T5" fmla="*/ 2147483647 h 3577"/>
                  <a:gd name="T6" fmla="*/ 0 w 6246"/>
                  <a:gd name="T7" fmla="*/ 2147483647 h 3577"/>
                  <a:gd name="T8" fmla="*/ 0 w 6246"/>
                  <a:gd name="T9" fmla="*/ 0 h 3577"/>
                  <a:gd name="T10" fmla="*/ 2147483647 w 6246"/>
                  <a:gd name="T11" fmla="*/ 2147483647 h 3577"/>
                  <a:gd name="T12" fmla="*/ 0 w 6246"/>
                  <a:gd name="T13" fmla="*/ 2147483647 h 3577"/>
                  <a:gd name="T14" fmla="*/ 2147483647 w 6246"/>
                  <a:gd name="T15" fmla="*/ 2147483647 h 3577"/>
                  <a:gd name="T16" fmla="*/ 2147483647 w 6246"/>
                  <a:gd name="T17" fmla="*/ 2147483647 h 3577"/>
                  <a:gd name="T18" fmla="*/ 2147483647 w 6246"/>
                  <a:gd name="T19" fmla="*/ 0 h 3577"/>
                  <a:gd name="T20" fmla="*/ 2147483647 w 6246"/>
                  <a:gd name="T21" fmla="*/ 2147483647 h 3577"/>
                  <a:gd name="T22" fmla="*/ 0 w 6246"/>
                  <a:gd name="T23" fmla="*/ 2147483647 h 3577"/>
                  <a:gd name="T24" fmla="*/ 2147483647 w 6246"/>
                  <a:gd name="T25" fmla="*/ 0 h 3577"/>
                  <a:gd name="T26" fmla="*/ 2147483647 w 6246"/>
                  <a:gd name="T27" fmla="*/ 2147483647 h 357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246"/>
                  <a:gd name="T43" fmla="*/ 0 h 3577"/>
                  <a:gd name="T44" fmla="*/ 6246 w 6246"/>
                  <a:gd name="T45" fmla="*/ 3577 h 357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246" h="3577">
                    <a:moveTo>
                      <a:pt x="0" y="0"/>
                    </a:moveTo>
                    <a:lnTo>
                      <a:pt x="6246" y="0"/>
                    </a:lnTo>
                    <a:lnTo>
                      <a:pt x="6246" y="3577"/>
                    </a:lnTo>
                    <a:lnTo>
                      <a:pt x="0" y="3577"/>
                    </a:lnTo>
                    <a:lnTo>
                      <a:pt x="0" y="0"/>
                    </a:lnTo>
                    <a:close/>
                    <a:moveTo>
                      <a:pt x="10" y="3567"/>
                    </a:moveTo>
                    <a:lnTo>
                      <a:pt x="0" y="3567"/>
                    </a:lnTo>
                    <a:lnTo>
                      <a:pt x="6235" y="3567"/>
                    </a:lnTo>
                    <a:lnTo>
                      <a:pt x="6235" y="0"/>
                    </a:lnTo>
                    <a:lnTo>
                      <a:pt x="6235" y="1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0" y="356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11"/>
              <p:cNvSpPr>
                <a:spLocks/>
              </p:cNvSpPr>
              <p:nvPr/>
            </p:nvSpPr>
            <p:spPr bwMode="auto">
              <a:xfrm>
                <a:off x="2295650" y="4187207"/>
                <a:ext cx="1084935" cy="1544103"/>
              </a:xfrm>
              <a:custGeom>
                <a:avLst/>
                <a:gdLst>
                  <a:gd name="T0" fmla="*/ 0 w 1287"/>
                  <a:gd name="T1" fmla="*/ 0 h 2521"/>
                  <a:gd name="T2" fmla="*/ 2147483647 w 1287"/>
                  <a:gd name="T3" fmla="*/ 2147483647 h 2521"/>
                  <a:gd name="T4" fmla="*/ 2147483647 w 1287"/>
                  <a:gd name="T5" fmla="*/ 2147483647 h 2521"/>
                  <a:gd name="T6" fmla="*/ 2147483647 w 1287"/>
                  <a:gd name="T7" fmla="*/ 2147483647 h 2521"/>
                  <a:gd name="T8" fmla="*/ 2147483647 w 1287"/>
                  <a:gd name="T9" fmla="*/ 2147483647 h 2521"/>
                  <a:gd name="T10" fmla="*/ 2147483647 w 1287"/>
                  <a:gd name="T11" fmla="*/ 2147483647 h 2521"/>
                  <a:gd name="T12" fmla="*/ 2147483647 w 1287"/>
                  <a:gd name="T13" fmla="*/ 2147483647 h 2521"/>
                  <a:gd name="T14" fmla="*/ 2147483647 w 1287"/>
                  <a:gd name="T15" fmla="*/ 2147483647 h 2521"/>
                  <a:gd name="T16" fmla="*/ 2147483647 w 1287"/>
                  <a:gd name="T17" fmla="*/ 2147483647 h 2521"/>
                  <a:gd name="T18" fmla="*/ 2147483647 w 1287"/>
                  <a:gd name="T19" fmla="*/ 2147483647 h 2521"/>
                  <a:gd name="T20" fmla="*/ 2147483647 w 1287"/>
                  <a:gd name="T21" fmla="*/ 2147483647 h 2521"/>
                  <a:gd name="T22" fmla="*/ 2147483647 w 1287"/>
                  <a:gd name="T23" fmla="*/ 2147483647 h 2521"/>
                  <a:gd name="T24" fmla="*/ 2147483647 w 1287"/>
                  <a:gd name="T25" fmla="*/ 2147483647 h 2521"/>
                  <a:gd name="T26" fmla="*/ 2147483647 w 1287"/>
                  <a:gd name="T27" fmla="*/ 2147483647 h 2521"/>
                  <a:gd name="T28" fmla="*/ 2147483647 w 1287"/>
                  <a:gd name="T29" fmla="*/ 2147483647 h 2521"/>
                  <a:gd name="T30" fmla="*/ 2147483647 w 1287"/>
                  <a:gd name="T31" fmla="*/ 2147483647 h 2521"/>
                  <a:gd name="T32" fmla="*/ 2147483647 w 1287"/>
                  <a:gd name="T33" fmla="*/ 0 h 2521"/>
                  <a:gd name="T34" fmla="*/ 2147483647 w 1287"/>
                  <a:gd name="T35" fmla="*/ 0 h 2521"/>
                  <a:gd name="T36" fmla="*/ 2147483647 w 1287"/>
                  <a:gd name="T37" fmla="*/ 2147483647 h 2521"/>
                  <a:gd name="T38" fmla="*/ 2147483647 w 1287"/>
                  <a:gd name="T39" fmla="*/ 2147483647 h 2521"/>
                  <a:gd name="T40" fmla="*/ 2147483647 w 1287"/>
                  <a:gd name="T41" fmla="*/ 2147483647 h 2521"/>
                  <a:gd name="T42" fmla="*/ 2147483647 w 1287"/>
                  <a:gd name="T43" fmla="*/ 2147483647 h 2521"/>
                  <a:gd name="T44" fmla="*/ 2147483647 w 1287"/>
                  <a:gd name="T45" fmla="*/ 2147483647 h 2521"/>
                  <a:gd name="T46" fmla="*/ 2147483647 w 1287"/>
                  <a:gd name="T47" fmla="*/ 2147483647 h 2521"/>
                  <a:gd name="T48" fmla="*/ 2147483647 w 1287"/>
                  <a:gd name="T49" fmla="*/ 2147483647 h 2521"/>
                  <a:gd name="T50" fmla="*/ 2147483647 w 1287"/>
                  <a:gd name="T51" fmla="*/ 2147483647 h 2521"/>
                  <a:gd name="T52" fmla="*/ 2147483647 w 1287"/>
                  <a:gd name="T53" fmla="*/ 2147483647 h 2521"/>
                  <a:gd name="T54" fmla="*/ 2147483647 w 1287"/>
                  <a:gd name="T55" fmla="*/ 2147483647 h 2521"/>
                  <a:gd name="T56" fmla="*/ 2147483647 w 1287"/>
                  <a:gd name="T57" fmla="*/ 2147483647 h 2521"/>
                  <a:gd name="T58" fmla="*/ 2147483647 w 1287"/>
                  <a:gd name="T59" fmla="*/ 2147483647 h 2521"/>
                  <a:gd name="T60" fmla="*/ 2147483647 w 1287"/>
                  <a:gd name="T61" fmla="*/ 2147483647 h 2521"/>
                  <a:gd name="T62" fmla="*/ 2147483647 w 1287"/>
                  <a:gd name="T63" fmla="*/ 2147483647 h 2521"/>
                  <a:gd name="T64" fmla="*/ 2147483647 w 1287"/>
                  <a:gd name="T65" fmla="*/ 2147483647 h 2521"/>
                  <a:gd name="T66" fmla="*/ 2147483647 w 1287"/>
                  <a:gd name="T67" fmla="*/ 2147483647 h 2521"/>
                  <a:gd name="T68" fmla="*/ 2147483647 w 1287"/>
                  <a:gd name="T69" fmla="*/ 2147483647 h 2521"/>
                  <a:gd name="T70" fmla="*/ 0 w 1287"/>
                  <a:gd name="T71" fmla="*/ 2147483647 h 2521"/>
                  <a:gd name="T72" fmla="*/ 0 w 1287"/>
                  <a:gd name="T73" fmla="*/ 2147483647 h 2521"/>
                  <a:gd name="T74" fmla="*/ 0 w 1287"/>
                  <a:gd name="T75" fmla="*/ 0 h 25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87"/>
                  <a:gd name="T115" fmla="*/ 0 h 2521"/>
                  <a:gd name="T116" fmla="*/ 1287 w 1287"/>
                  <a:gd name="T117" fmla="*/ 2521 h 25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87" h="2521">
                    <a:moveTo>
                      <a:pt x="0" y="0"/>
                    </a:moveTo>
                    <a:lnTo>
                      <a:pt x="11" y="73"/>
                    </a:lnTo>
                    <a:lnTo>
                      <a:pt x="53" y="146"/>
                    </a:lnTo>
                    <a:lnTo>
                      <a:pt x="115" y="209"/>
                    </a:lnTo>
                    <a:lnTo>
                      <a:pt x="189" y="261"/>
                    </a:lnTo>
                    <a:lnTo>
                      <a:pt x="283" y="303"/>
                    </a:lnTo>
                    <a:lnTo>
                      <a:pt x="398" y="335"/>
                    </a:lnTo>
                    <a:lnTo>
                      <a:pt x="513" y="356"/>
                    </a:lnTo>
                    <a:lnTo>
                      <a:pt x="649" y="366"/>
                    </a:lnTo>
                    <a:lnTo>
                      <a:pt x="774" y="356"/>
                    </a:lnTo>
                    <a:lnTo>
                      <a:pt x="890" y="335"/>
                    </a:lnTo>
                    <a:lnTo>
                      <a:pt x="1005" y="303"/>
                    </a:lnTo>
                    <a:lnTo>
                      <a:pt x="1099" y="261"/>
                    </a:lnTo>
                    <a:lnTo>
                      <a:pt x="1182" y="209"/>
                    </a:lnTo>
                    <a:lnTo>
                      <a:pt x="1235" y="146"/>
                    </a:lnTo>
                    <a:lnTo>
                      <a:pt x="1277" y="73"/>
                    </a:lnTo>
                    <a:lnTo>
                      <a:pt x="1287" y="0"/>
                    </a:lnTo>
                    <a:lnTo>
                      <a:pt x="1287" y="2165"/>
                    </a:lnTo>
                    <a:lnTo>
                      <a:pt x="1277" y="2238"/>
                    </a:lnTo>
                    <a:lnTo>
                      <a:pt x="1235" y="2301"/>
                    </a:lnTo>
                    <a:lnTo>
                      <a:pt x="1182" y="2364"/>
                    </a:lnTo>
                    <a:lnTo>
                      <a:pt x="1099" y="2416"/>
                    </a:lnTo>
                    <a:lnTo>
                      <a:pt x="1005" y="2458"/>
                    </a:lnTo>
                    <a:lnTo>
                      <a:pt x="890" y="2489"/>
                    </a:lnTo>
                    <a:lnTo>
                      <a:pt x="774" y="2510"/>
                    </a:lnTo>
                    <a:lnTo>
                      <a:pt x="649" y="2521"/>
                    </a:lnTo>
                    <a:lnTo>
                      <a:pt x="513" y="2510"/>
                    </a:lnTo>
                    <a:lnTo>
                      <a:pt x="398" y="2489"/>
                    </a:lnTo>
                    <a:lnTo>
                      <a:pt x="283" y="2458"/>
                    </a:lnTo>
                    <a:lnTo>
                      <a:pt x="189" y="2416"/>
                    </a:lnTo>
                    <a:lnTo>
                      <a:pt x="115" y="2364"/>
                    </a:lnTo>
                    <a:lnTo>
                      <a:pt x="53" y="2301"/>
                    </a:lnTo>
                    <a:lnTo>
                      <a:pt x="11" y="2238"/>
                    </a:lnTo>
                    <a:lnTo>
                      <a:pt x="0" y="2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12"/>
              <p:cNvSpPr>
                <a:spLocks/>
              </p:cNvSpPr>
              <p:nvPr/>
            </p:nvSpPr>
            <p:spPr bwMode="auto">
              <a:xfrm>
                <a:off x="2295650" y="3991208"/>
                <a:ext cx="1084935" cy="442222"/>
              </a:xfrm>
              <a:custGeom>
                <a:avLst/>
                <a:gdLst>
                  <a:gd name="T0" fmla="*/ 0 w 1287"/>
                  <a:gd name="T1" fmla="*/ 2147483647 h 722"/>
                  <a:gd name="T2" fmla="*/ 2147483647 w 1287"/>
                  <a:gd name="T3" fmla="*/ 2147483647 h 722"/>
                  <a:gd name="T4" fmla="*/ 2147483647 w 1287"/>
                  <a:gd name="T5" fmla="*/ 2147483647 h 722"/>
                  <a:gd name="T6" fmla="*/ 2147483647 w 1287"/>
                  <a:gd name="T7" fmla="*/ 2147483647 h 722"/>
                  <a:gd name="T8" fmla="*/ 2147483647 w 1287"/>
                  <a:gd name="T9" fmla="*/ 2147483647 h 722"/>
                  <a:gd name="T10" fmla="*/ 2147483647 w 1287"/>
                  <a:gd name="T11" fmla="*/ 2147483647 h 722"/>
                  <a:gd name="T12" fmla="*/ 2147483647 w 1287"/>
                  <a:gd name="T13" fmla="*/ 2147483647 h 722"/>
                  <a:gd name="T14" fmla="*/ 2147483647 w 1287"/>
                  <a:gd name="T15" fmla="*/ 2147483647 h 722"/>
                  <a:gd name="T16" fmla="*/ 2147483647 w 1287"/>
                  <a:gd name="T17" fmla="*/ 0 h 722"/>
                  <a:gd name="T18" fmla="*/ 2147483647 w 1287"/>
                  <a:gd name="T19" fmla="*/ 2147483647 h 722"/>
                  <a:gd name="T20" fmla="*/ 2147483647 w 1287"/>
                  <a:gd name="T21" fmla="*/ 2147483647 h 722"/>
                  <a:gd name="T22" fmla="*/ 2147483647 w 1287"/>
                  <a:gd name="T23" fmla="*/ 2147483647 h 722"/>
                  <a:gd name="T24" fmla="*/ 2147483647 w 1287"/>
                  <a:gd name="T25" fmla="*/ 2147483647 h 722"/>
                  <a:gd name="T26" fmla="*/ 2147483647 w 1287"/>
                  <a:gd name="T27" fmla="*/ 2147483647 h 722"/>
                  <a:gd name="T28" fmla="*/ 2147483647 w 1287"/>
                  <a:gd name="T29" fmla="*/ 2147483647 h 722"/>
                  <a:gd name="T30" fmla="*/ 2147483647 w 1287"/>
                  <a:gd name="T31" fmla="*/ 2147483647 h 722"/>
                  <a:gd name="T32" fmla="*/ 2147483647 w 1287"/>
                  <a:gd name="T33" fmla="*/ 2147483647 h 722"/>
                  <a:gd name="T34" fmla="*/ 2147483647 w 1287"/>
                  <a:gd name="T35" fmla="*/ 2147483647 h 722"/>
                  <a:gd name="T36" fmla="*/ 2147483647 w 1287"/>
                  <a:gd name="T37" fmla="*/ 2147483647 h 722"/>
                  <a:gd name="T38" fmla="*/ 2147483647 w 1287"/>
                  <a:gd name="T39" fmla="*/ 2147483647 h 722"/>
                  <a:gd name="T40" fmla="*/ 2147483647 w 1287"/>
                  <a:gd name="T41" fmla="*/ 2147483647 h 722"/>
                  <a:gd name="T42" fmla="*/ 2147483647 w 1287"/>
                  <a:gd name="T43" fmla="*/ 2147483647 h 722"/>
                  <a:gd name="T44" fmla="*/ 2147483647 w 1287"/>
                  <a:gd name="T45" fmla="*/ 2147483647 h 722"/>
                  <a:gd name="T46" fmla="*/ 2147483647 w 1287"/>
                  <a:gd name="T47" fmla="*/ 2147483647 h 722"/>
                  <a:gd name="T48" fmla="*/ 2147483647 w 1287"/>
                  <a:gd name="T49" fmla="*/ 2147483647 h 722"/>
                  <a:gd name="T50" fmla="*/ 2147483647 w 1287"/>
                  <a:gd name="T51" fmla="*/ 2147483647 h 722"/>
                  <a:gd name="T52" fmla="*/ 2147483647 w 1287"/>
                  <a:gd name="T53" fmla="*/ 2147483647 h 722"/>
                  <a:gd name="T54" fmla="*/ 2147483647 w 1287"/>
                  <a:gd name="T55" fmla="*/ 2147483647 h 722"/>
                  <a:gd name="T56" fmla="*/ 2147483647 w 1287"/>
                  <a:gd name="T57" fmla="*/ 2147483647 h 722"/>
                  <a:gd name="T58" fmla="*/ 2147483647 w 1287"/>
                  <a:gd name="T59" fmla="*/ 2147483647 h 722"/>
                  <a:gd name="T60" fmla="*/ 2147483647 w 1287"/>
                  <a:gd name="T61" fmla="*/ 2147483647 h 722"/>
                  <a:gd name="T62" fmla="*/ 2147483647 w 1287"/>
                  <a:gd name="T63" fmla="*/ 2147483647 h 722"/>
                  <a:gd name="T64" fmla="*/ 2147483647 w 1287"/>
                  <a:gd name="T65" fmla="*/ 2147483647 h 722"/>
                  <a:gd name="T66" fmla="*/ 2147483647 w 1287"/>
                  <a:gd name="T67" fmla="*/ 2147483647 h 722"/>
                  <a:gd name="T68" fmla="*/ 0 w 1287"/>
                  <a:gd name="T69" fmla="*/ 2147483647 h 722"/>
                  <a:gd name="T70" fmla="*/ 0 w 1287"/>
                  <a:gd name="T71" fmla="*/ 2147483647 h 722"/>
                  <a:gd name="T72" fmla="*/ 0 w 1287"/>
                  <a:gd name="T73" fmla="*/ 2147483647 h 7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87"/>
                  <a:gd name="T112" fmla="*/ 0 h 722"/>
                  <a:gd name="T113" fmla="*/ 1287 w 1287"/>
                  <a:gd name="T114" fmla="*/ 722 h 7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87" h="722">
                    <a:moveTo>
                      <a:pt x="0" y="356"/>
                    </a:moveTo>
                    <a:lnTo>
                      <a:pt x="11" y="283"/>
                    </a:lnTo>
                    <a:lnTo>
                      <a:pt x="53" y="220"/>
                    </a:lnTo>
                    <a:lnTo>
                      <a:pt x="115" y="157"/>
                    </a:lnTo>
                    <a:lnTo>
                      <a:pt x="189" y="105"/>
                    </a:lnTo>
                    <a:lnTo>
                      <a:pt x="283" y="63"/>
                    </a:lnTo>
                    <a:lnTo>
                      <a:pt x="398" y="32"/>
                    </a:lnTo>
                    <a:lnTo>
                      <a:pt x="513" y="11"/>
                    </a:lnTo>
                    <a:lnTo>
                      <a:pt x="649" y="0"/>
                    </a:lnTo>
                    <a:lnTo>
                      <a:pt x="774" y="11"/>
                    </a:lnTo>
                    <a:lnTo>
                      <a:pt x="890" y="32"/>
                    </a:lnTo>
                    <a:lnTo>
                      <a:pt x="1005" y="63"/>
                    </a:lnTo>
                    <a:lnTo>
                      <a:pt x="1099" y="105"/>
                    </a:lnTo>
                    <a:lnTo>
                      <a:pt x="1182" y="157"/>
                    </a:lnTo>
                    <a:lnTo>
                      <a:pt x="1235" y="220"/>
                    </a:lnTo>
                    <a:lnTo>
                      <a:pt x="1277" y="283"/>
                    </a:lnTo>
                    <a:lnTo>
                      <a:pt x="1287" y="356"/>
                    </a:lnTo>
                    <a:lnTo>
                      <a:pt x="1277" y="429"/>
                    </a:lnTo>
                    <a:lnTo>
                      <a:pt x="1235" y="502"/>
                    </a:lnTo>
                    <a:lnTo>
                      <a:pt x="1182" y="565"/>
                    </a:lnTo>
                    <a:lnTo>
                      <a:pt x="1099" y="617"/>
                    </a:lnTo>
                    <a:lnTo>
                      <a:pt x="1005" y="659"/>
                    </a:lnTo>
                    <a:lnTo>
                      <a:pt x="890" y="691"/>
                    </a:lnTo>
                    <a:lnTo>
                      <a:pt x="774" y="712"/>
                    </a:lnTo>
                    <a:lnTo>
                      <a:pt x="649" y="722"/>
                    </a:lnTo>
                    <a:lnTo>
                      <a:pt x="513" y="712"/>
                    </a:lnTo>
                    <a:lnTo>
                      <a:pt x="398" y="691"/>
                    </a:lnTo>
                    <a:lnTo>
                      <a:pt x="283" y="659"/>
                    </a:lnTo>
                    <a:lnTo>
                      <a:pt x="189" y="617"/>
                    </a:lnTo>
                    <a:lnTo>
                      <a:pt x="115" y="565"/>
                    </a:lnTo>
                    <a:lnTo>
                      <a:pt x="53" y="502"/>
                    </a:lnTo>
                    <a:lnTo>
                      <a:pt x="11" y="429"/>
                    </a:lnTo>
                    <a:lnTo>
                      <a:pt x="0" y="356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13"/>
              <p:cNvSpPr>
                <a:spLocks/>
              </p:cNvSpPr>
              <p:nvPr/>
            </p:nvSpPr>
            <p:spPr bwMode="auto">
              <a:xfrm>
                <a:off x="2296071" y="3992155"/>
                <a:ext cx="1094208" cy="1768277"/>
              </a:xfrm>
              <a:custGeom>
                <a:avLst/>
                <a:gdLst>
                  <a:gd name="T0" fmla="*/ 2147483647 w 1298"/>
                  <a:gd name="T1" fmla="*/ 2147483647 h 2887"/>
                  <a:gd name="T2" fmla="*/ 2147483647 w 1298"/>
                  <a:gd name="T3" fmla="*/ 2147483647 h 2887"/>
                  <a:gd name="T4" fmla="*/ 2147483647 w 1298"/>
                  <a:gd name="T5" fmla="*/ 2147483647 h 2887"/>
                  <a:gd name="T6" fmla="*/ 2147483647 w 1298"/>
                  <a:gd name="T7" fmla="*/ 2147483647 h 2887"/>
                  <a:gd name="T8" fmla="*/ 2147483647 w 1298"/>
                  <a:gd name="T9" fmla="*/ 2147483647 h 2887"/>
                  <a:gd name="T10" fmla="*/ 2147483647 w 1298"/>
                  <a:gd name="T11" fmla="*/ 2147483647 h 2887"/>
                  <a:gd name="T12" fmla="*/ 2147483647 w 1298"/>
                  <a:gd name="T13" fmla="*/ 2147483647 h 2887"/>
                  <a:gd name="T14" fmla="*/ 0 w 1298"/>
                  <a:gd name="T15" fmla="*/ 2147483647 h 2887"/>
                  <a:gd name="T16" fmla="*/ 0 w 1298"/>
                  <a:gd name="T17" fmla="*/ 2147483647 h 2887"/>
                  <a:gd name="T18" fmla="*/ 2147483647 w 1298"/>
                  <a:gd name="T19" fmla="*/ 2147483647 h 2887"/>
                  <a:gd name="T20" fmla="*/ 2147483647 w 1298"/>
                  <a:gd name="T21" fmla="*/ 2147483647 h 2887"/>
                  <a:gd name="T22" fmla="*/ 2147483647 w 1298"/>
                  <a:gd name="T23" fmla="*/ 2147483647 h 2887"/>
                  <a:gd name="T24" fmla="*/ 2147483647 w 1298"/>
                  <a:gd name="T25" fmla="*/ 0 h 2887"/>
                  <a:gd name="T26" fmla="*/ 2147483647 w 1298"/>
                  <a:gd name="T27" fmla="*/ 2147483647 h 2887"/>
                  <a:gd name="T28" fmla="*/ 2147483647 w 1298"/>
                  <a:gd name="T29" fmla="*/ 2147483647 h 2887"/>
                  <a:gd name="T30" fmla="*/ 2147483647 w 1298"/>
                  <a:gd name="T31" fmla="*/ 2147483647 h 2887"/>
                  <a:gd name="T32" fmla="*/ 2147483647 w 1298"/>
                  <a:gd name="T33" fmla="*/ 2147483647 h 2887"/>
                  <a:gd name="T34" fmla="*/ 2147483647 w 1298"/>
                  <a:gd name="T35" fmla="*/ 2147483647 h 2887"/>
                  <a:gd name="T36" fmla="*/ 2147483647 w 1298"/>
                  <a:gd name="T37" fmla="*/ 2147483647 h 2887"/>
                  <a:gd name="T38" fmla="*/ 2147483647 w 1298"/>
                  <a:gd name="T39" fmla="*/ 2147483647 h 2887"/>
                  <a:gd name="T40" fmla="*/ 2147483647 w 1298"/>
                  <a:gd name="T41" fmla="*/ 2147483647 h 2887"/>
                  <a:gd name="T42" fmla="*/ 2147483647 w 1298"/>
                  <a:gd name="T43" fmla="*/ 2147483647 h 2887"/>
                  <a:gd name="T44" fmla="*/ 2147483647 w 1298"/>
                  <a:gd name="T45" fmla="*/ 2147483647 h 2887"/>
                  <a:gd name="T46" fmla="*/ 2147483647 w 1298"/>
                  <a:gd name="T47" fmla="*/ 2147483647 h 2887"/>
                  <a:gd name="T48" fmla="*/ 2147483647 w 1298"/>
                  <a:gd name="T49" fmla="*/ 2147483647 h 2887"/>
                  <a:gd name="T50" fmla="*/ 0 w 1298"/>
                  <a:gd name="T51" fmla="*/ 2147483647 h 2887"/>
                  <a:gd name="T52" fmla="*/ 2147483647 w 1298"/>
                  <a:gd name="T53" fmla="*/ 2147483647 h 2887"/>
                  <a:gd name="T54" fmla="*/ 2147483647 w 1298"/>
                  <a:gd name="T55" fmla="*/ 2147483647 h 2887"/>
                  <a:gd name="T56" fmla="*/ 2147483647 w 1298"/>
                  <a:gd name="T57" fmla="*/ 2147483647 h 2887"/>
                  <a:gd name="T58" fmla="*/ 2147483647 w 1298"/>
                  <a:gd name="T59" fmla="*/ 2147483647 h 2887"/>
                  <a:gd name="T60" fmla="*/ 2147483647 w 1298"/>
                  <a:gd name="T61" fmla="*/ 2147483647 h 2887"/>
                  <a:gd name="T62" fmla="*/ 2147483647 w 1298"/>
                  <a:gd name="T63" fmla="*/ 2147483647 h 2887"/>
                  <a:gd name="T64" fmla="*/ 2147483647 w 1298"/>
                  <a:gd name="T65" fmla="*/ 2147483647 h 2887"/>
                  <a:gd name="T66" fmla="*/ 2147483647 w 1298"/>
                  <a:gd name="T67" fmla="*/ 2147483647 h 2887"/>
                  <a:gd name="T68" fmla="*/ 2147483647 w 1298"/>
                  <a:gd name="T69" fmla="*/ 2147483647 h 2887"/>
                  <a:gd name="T70" fmla="*/ 2147483647 w 1298"/>
                  <a:gd name="T71" fmla="*/ 2147483647 h 2887"/>
                  <a:gd name="T72" fmla="*/ 2147483647 w 1298"/>
                  <a:gd name="T73" fmla="*/ 2147483647 h 2887"/>
                  <a:gd name="T74" fmla="*/ 2147483647 w 1298"/>
                  <a:gd name="T75" fmla="*/ 2147483647 h 2887"/>
                  <a:gd name="T76" fmla="*/ 2147483647 w 1298"/>
                  <a:gd name="T77" fmla="*/ 2147483647 h 2887"/>
                  <a:gd name="T78" fmla="*/ 2147483647 w 1298"/>
                  <a:gd name="T79" fmla="*/ 2147483647 h 2887"/>
                  <a:gd name="T80" fmla="*/ 2147483647 w 1298"/>
                  <a:gd name="T81" fmla="*/ 2147483647 h 2887"/>
                  <a:gd name="T82" fmla="*/ 2147483647 w 1298"/>
                  <a:gd name="T83" fmla="*/ 2147483647 h 2887"/>
                  <a:gd name="T84" fmla="*/ 2147483647 w 1298"/>
                  <a:gd name="T85" fmla="*/ 2147483647 h 2887"/>
                  <a:gd name="T86" fmla="*/ 2147483647 w 1298"/>
                  <a:gd name="T87" fmla="*/ 2147483647 h 2887"/>
                  <a:gd name="T88" fmla="*/ 2147483647 w 1298"/>
                  <a:gd name="T89" fmla="*/ 2147483647 h 2887"/>
                  <a:gd name="T90" fmla="*/ 2147483647 w 1298"/>
                  <a:gd name="T91" fmla="*/ 2147483647 h 2887"/>
                  <a:gd name="T92" fmla="*/ 2147483647 w 1298"/>
                  <a:gd name="T93" fmla="*/ 2147483647 h 2887"/>
                  <a:gd name="T94" fmla="*/ 2147483647 w 1298"/>
                  <a:gd name="T95" fmla="*/ 2147483647 h 2887"/>
                  <a:gd name="T96" fmla="*/ 2147483647 w 1298"/>
                  <a:gd name="T97" fmla="*/ 2147483647 h 2887"/>
                  <a:gd name="T98" fmla="*/ 2147483647 w 1298"/>
                  <a:gd name="T99" fmla="*/ 2147483647 h 2887"/>
                  <a:gd name="T100" fmla="*/ 2147483647 w 1298"/>
                  <a:gd name="T101" fmla="*/ 2147483647 h 2887"/>
                  <a:gd name="T102" fmla="*/ 2147483647 w 1298"/>
                  <a:gd name="T103" fmla="*/ 2147483647 h 28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98"/>
                  <a:gd name="T157" fmla="*/ 0 h 2887"/>
                  <a:gd name="T158" fmla="*/ 1298 w 1298"/>
                  <a:gd name="T159" fmla="*/ 2887 h 288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98" h="2887">
                    <a:moveTo>
                      <a:pt x="1298" y="356"/>
                    </a:moveTo>
                    <a:lnTo>
                      <a:pt x="1287" y="398"/>
                    </a:lnTo>
                    <a:lnTo>
                      <a:pt x="1277" y="440"/>
                    </a:lnTo>
                    <a:lnTo>
                      <a:pt x="1266" y="471"/>
                    </a:lnTo>
                    <a:lnTo>
                      <a:pt x="1245" y="502"/>
                    </a:lnTo>
                    <a:lnTo>
                      <a:pt x="1214" y="534"/>
                    </a:lnTo>
                    <a:lnTo>
                      <a:pt x="1182" y="565"/>
                    </a:lnTo>
                    <a:lnTo>
                      <a:pt x="1141" y="597"/>
                    </a:lnTo>
                    <a:lnTo>
                      <a:pt x="1099" y="617"/>
                    </a:lnTo>
                    <a:lnTo>
                      <a:pt x="1057" y="638"/>
                    </a:lnTo>
                    <a:lnTo>
                      <a:pt x="1005" y="659"/>
                    </a:lnTo>
                    <a:lnTo>
                      <a:pt x="900" y="701"/>
                    </a:lnTo>
                    <a:lnTo>
                      <a:pt x="774" y="722"/>
                    </a:lnTo>
                    <a:lnTo>
                      <a:pt x="649" y="722"/>
                    </a:lnTo>
                    <a:lnTo>
                      <a:pt x="513" y="722"/>
                    </a:lnTo>
                    <a:lnTo>
                      <a:pt x="398" y="701"/>
                    </a:lnTo>
                    <a:lnTo>
                      <a:pt x="283" y="659"/>
                    </a:lnTo>
                    <a:lnTo>
                      <a:pt x="230" y="638"/>
                    </a:lnTo>
                    <a:lnTo>
                      <a:pt x="189" y="617"/>
                    </a:lnTo>
                    <a:lnTo>
                      <a:pt x="147" y="597"/>
                    </a:lnTo>
                    <a:lnTo>
                      <a:pt x="105" y="565"/>
                    </a:lnTo>
                    <a:lnTo>
                      <a:pt x="74" y="534"/>
                    </a:lnTo>
                    <a:lnTo>
                      <a:pt x="42" y="502"/>
                    </a:lnTo>
                    <a:lnTo>
                      <a:pt x="21" y="471"/>
                    </a:lnTo>
                    <a:lnTo>
                      <a:pt x="11" y="440"/>
                    </a:lnTo>
                    <a:lnTo>
                      <a:pt x="0" y="398"/>
                    </a:lnTo>
                    <a:lnTo>
                      <a:pt x="0" y="356"/>
                    </a:lnTo>
                    <a:lnTo>
                      <a:pt x="0" y="325"/>
                    </a:lnTo>
                    <a:lnTo>
                      <a:pt x="11" y="283"/>
                    </a:lnTo>
                    <a:lnTo>
                      <a:pt x="21" y="251"/>
                    </a:lnTo>
                    <a:lnTo>
                      <a:pt x="42" y="220"/>
                    </a:lnTo>
                    <a:lnTo>
                      <a:pt x="74" y="189"/>
                    </a:lnTo>
                    <a:lnTo>
                      <a:pt x="105" y="157"/>
                    </a:lnTo>
                    <a:lnTo>
                      <a:pt x="147" y="126"/>
                    </a:lnTo>
                    <a:lnTo>
                      <a:pt x="189" y="105"/>
                    </a:lnTo>
                    <a:lnTo>
                      <a:pt x="230" y="74"/>
                    </a:lnTo>
                    <a:lnTo>
                      <a:pt x="283" y="53"/>
                    </a:lnTo>
                    <a:lnTo>
                      <a:pt x="387" y="21"/>
                    </a:lnTo>
                    <a:lnTo>
                      <a:pt x="513" y="0"/>
                    </a:lnTo>
                    <a:lnTo>
                      <a:pt x="649" y="0"/>
                    </a:lnTo>
                    <a:lnTo>
                      <a:pt x="774" y="0"/>
                    </a:lnTo>
                    <a:lnTo>
                      <a:pt x="900" y="21"/>
                    </a:lnTo>
                    <a:lnTo>
                      <a:pt x="1005" y="53"/>
                    </a:lnTo>
                    <a:lnTo>
                      <a:pt x="1057" y="74"/>
                    </a:lnTo>
                    <a:lnTo>
                      <a:pt x="1099" y="105"/>
                    </a:lnTo>
                    <a:lnTo>
                      <a:pt x="1141" y="126"/>
                    </a:lnTo>
                    <a:lnTo>
                      <a:pt x="1182" y="157"/>
                    </a:lnTo>
                    <a:lnTo>
                      <a:pt x="1214" y="189"/>
                    </a:lnTo>
                    <a:lnTo>
                      <a:pt x="1245" y="220"/>
                    </a:lnTo>
                    <a:lnTo>
                      <a:pt x="1266" y="251"/>
                    </a:lnTo>
                    <a:lnTo>
                      <a:pt x="1277" y="283"/>
                    </a:lnTo>
                    <a:lnTo>
                      <a:pt x="1287" y="325"/>
                    </a:lnTo>
                    <a:lnTo>
                      <a:pt x="1298" y="356"/>
                    </a:lnTo>
                    <a:lnTo>
                      <a:pt x="1298" y="2521"/>
                    </a:lnTo>
                    <a:lnTo>
                      <a:pt x="1287" y="2552"/>
                    </a:lnTo>
                    <a:lnTo>
                      <a:pt x="1277" y="2594"/>
                    </a:lnTo>
                    <a:lnTo>
                      <a:pt x="1266" y="2626"/>
                    </a:lnTo>
                    <a:lnTo>
                      <a:pt x="1245" y="2657"/>
                    </a:lnTo>
                    <a:lnTo>
                      <a:pt x="1214" y="2688"/>
                    </a:lnTo>
                    <a:lnTo>
                      <a:pt x="1182" y="2720"/>
                    </a:lnTo>
                    <a:lnTo>
                      <a:pt x="1141" y="2751"/>
                    </a:lnTo>
                    <a:lnTo>
                      <a:pt x="1099" y="2772"/>
                    </a:lnTo>
                    <a:lnTo>
                      <a:pt x="1057" y="2803"/>
                    </a:lnTo>
                    <a:lnTo>
                      <a:pt x="1005" y="2824"/>
                    </a:lnTo>
                    <a:lnTo>
                      <a:pt x="900" y="2856"/>
                    </a:lnTo>
                    <a:lnTo>
                      <a:pt x="774" y="2877"/>
                    </a:lnTo>
                    <a:lnTo>
                      <a:pt x="649" y="2887"/>
                    </a:lnTo>
                    <a:lnTo>
                      <a:pt x="513" y="2877"/>
                    </a:lnTo>
                    <a:lnTo>
                      <a:pt x="398" y="2856"/>
                    </a:lnTo>
                    <a:lnTo>
                      <a:pt x="283" y="2824"/>
                    </a:lnTo>
                    <a:lnTo>
                      <a:pt x="230" y="2803"/>
                    </a:lnTo>
                    <a:lnTo>
                      <a:pt x="189" y="2772"/>
                    </a:lnTo>
                    <a:lnTo>
                      <a:pt x="147" y="2751"/>
                    </a:lnTo>
                    <a:lnTo>
                      <a:pt x="105" y="2720"/>
                    </a:lnTo>
                    <a:lnTo>
                      <a:pt x="74" y="2688"/>
                    </a:lnTo>
                    <a:lnTo>
                      <a:pt x="42" y="2657"/>
                    </a:lnTo>
                    <a:lnTo>
                      <a:pt x="21" y="2626"/>
                    </a:lnTo>
                    <a:lnTo>
                      <a:pt x="11" y="2594"/>
                    </a:lnTo>
                    <a:lnTo>
                      <a:pt x="0" y="2552"/>
                    </a:lnTo>
                    <a:lnTo>
                      <a:pt x="0" y="2521"/>
                    </a:lnTo>
                    <a:lnTo>
                      <a:pt x="0" y="356"/>
                    </a:lnTo>
                    <a:lnTo>
                      <a:pt x="11" y="356"/>
                    </a:lnTo>
                    <a:lnTo>
                      <a:pt x="11" y="2521"/>
                    </a:lnTo>
                    <a:lnTo>
                      <a:pt x="11" y="2552"/>
                    </a:lnTo>
                    <a:lnTo>
                      <a:pt x="21" y="2594"/>
                    </a:lnTo>
                    <a:lnTo>
                      <a:pt x="21" y="2584"/>
                    </a:lnTo>
                    <a:lnTo>
                      <a:pt x="32" y="2626"/>
                    </a:lnTo>
                    <a:lnTo>
                      <a:pt x="53" y="2657"/>
                    </a:lnTo>
                    <a:lnTo>
                      <a:pt x="84" y="2688"/>
                    </a:lnTo>
                    <a:lnTo>
                      <a:pt x="115" y="2720"/>
                    </a:lnTo>
                    <a:lnTo>
                      <a:pt x="147" y="2741"/>
                    </a:lnTo>
                    <a:lnTo>
                      <a:pt x="189" y="2772"/>
                    </a:lnTo>
                    <a:lnTo>
                      <a:pt x="241" y="2793"/>
                    </a:lnTo>
                    <a:lnTo>
                      <a:pt x="283" y="2814"/>
                    </a:lnTo>
                    <a:lnTo>
                      <a:pt x="398" y="2845"/>
                    </a:lnTo>
                    <a:lnTo>
                      <a:pt x="513" y="2866"/>
                    </a:lnTo>
                    <a:lnTo>
                      <a:pt x="649" y="2877"/>
                    </a:lnTo>
                    <a:lnTo>
                      <a:pt x="774" y="2866"/>
                    </a:lnTo>
                    <a:lnTo>
                      <a:pt x="890" y="2845"/>
                    </a:lnTo>
                    <a:lnTo>
                      <a:pt x="1005" y="2814"/>
                    </a:lnTo>
                    <a:lnTo>
                      <a:pt x="1046" y="2793"/>
                    </a:lnTo>
                    <a:lnTo>
                      <a:pt x="1099" y="2772"/>
                    </a:lnTo>
                    <a:lnTo>
                      <a:pt x="1141" y="2741"/>
                    </a:lnTo>
                    <a:lnTo>
                      <a:pt x="1172" y="2720"/>
                    </a:lnTo>
                    <a:lnTo>
                      <a:pt x="1203" y="2688"/>
                    </a:lnTo>
                    <a:lnTo>
                      <a:pt x="1235" y="2657"/>
                    </a:lnTo>
                    <a:lnTo>
                      <a:pt x="1256" y="2626"/>
                    </a:lnTo>
                    <a:lnTo>
                      <a:pt x="1266" y="2584"/>
                    </a:lnTo>
                    <a:lnTo>
                      <a:pt x="1266" y="2594"/>
                    </a:lnTo>
                    <a:lnTo>
                      <a:pt x="1277" y="2552"/>
                    </a:lnTo>
                    <a:lnTo>
                      <a:pt x="1287" y="2521"/>
                    </a:lnTo>
                    <a:lnTo>
                      <a:pt x="1287" y="356"/>
                    </a:lnTo>
                    <a:lnTo>
                      <a:pt x="1277" y="325"/>
                    </a:lnTo>
                    <a:lnTo>
                      <a:pt x="1266" y="293"/>
                    </a:lnTo>
                    <a:lnTo>
                      <a:pt x="1256" y="251"/>
                    </a:lnTo>
                    <a:lnTo>
                      <a:pt x="1256" y="262"/>
                    </a:lnTo>
                    <a:lnTo>
                      <a:pt x="1235" y="220"/>
                    </a:lnTo>
                    <a:lnTo>
                      <a:pt x="1203" y="189"/>
                    </a:lnTo>
                    <a:lnTo>
                      <a:pt x="1172" y="168"/>
                    </a:lnTo>
                    <a:lnTo>
                      <a:pt x="1141" y="136"/>
                    </a:lnTo>
                    <a:lnTo>
                      <a:pt x="1099" y="115"/>
                    </a:lnTo>
                    <a:lnTo>
                      <a:pt x="1046" y="84"/>
                    </a:lnTo>
                    <a:lnTo>
                      <a:pt x="1005" y="63"/>
                    </a:lnTo>
                    <a:lnTo>
                      <a:pt x="890" y="32"/>
                    </a:lnTo>
                    <a:lnTo>
                      <a:pt x="774" y="11"/>
                    </a:lnTo>
                    <a:lnTo>
                      <a:pt x="649" y="11"/>
                    </a:lnTo>
                    <a:lnTo>
                      <a:pt x="513" y="11"/>
                    </a:lnTo>
                    <a:lnTo>
                      <a:pt x="398" y="32"/>
                    </a:lnTo>
                    <a:lnTo>
                      <a:pt x="283" y="63"/>
                    </a:lnTo>
                    <a:lnTo>
                      <a:pt x="241" y="84"/>
                    </a:lnTo>
                    <a:lnTo>
                      <a:pt x="189" y="115"/>
                    </a:lnTo>
                    <a:lnTo>
                      <a:pt x="147" y="136"/>
                    </a:lnTo>
                    <a:lnTo>
                      <a:pt x="115" y="168"/>
                    </a:lnTo>
                    <a:lnTo>
                      <a:pt x="84" y="189"/>
                    </a:lnTo>
                    <a:lnTo>
                      <a:pt x="53" y="220"/>
                    </a:lnTo>
                    <a:lnTo>
                      <a:pt x="32" y="262"/>
                    </a:lnTo>
                    <a:lnTo>
                      <a:pt x="32" y="251"/>
                    </a:lnTo>
                    <a:lnTo>
                      <a:pt x="21" y="293"/>
                    </a:lnTo>
                    <a:lnTo>
                      <a:pt x="11" y="325"/>
                    </a:lnTo>
                    <a:lnTo>
                      <a:pt x="11" y="356"/>
                    </a:lnTo>
                    <a:lnTo>
                      <a:pt x="11" y="398"/>
                    </a:lnTo>
                    <a:lnTo>
                      <a:pt x="21" y="429"/>
                    </a:lnTo>
                    <a:lnTo>
                      <a:pt x="32" y="461"/>
                    </a:lnTo>
                    <a:lnTo>
                      <a:pt x="53" y="492"/>
                    </a:lnTo>
                    <a:lnTo>
                      <a:pt x="84" y="523"/>
                    </a:lnTo>
                    <a:lnTo>
                      <a:pt x="115" y="555"/>
                    </a:lnTo>
                    <a:lnTo>
                      <a:pt x="147" y="586"/>
                    </a:lnTo>
                    <a:lnTo>
                      <a:pt x="189" y="607"/>
                    </a:lnTo>
                    <a:lnTo>
                      <a:pt x="241" y="628"/>
                    </a:lnTo>
                    <a:lnTo>
                      <a:pt x="283" y="649"/>
                    </a:lnTo>
                    <a:lnTo>
                      <a:pt x="398" y="691"/>
                    </a:lnTo>
                    <a:lnTo>
                      <a:pt x="513" y="712"/>
                    </a:lnTo>
                    <a:lnTo>
                      <a:pt x="649" y="712"/>
                    </a:lnTo>
                    <a:lnTo>
                      <a:pt x="774" y="712"/>
                    </a:lnTo>
                    <a:lnTo>
                      <a:pt x="890" y="691"/>
                    </a:lnTo>
                    <a:lnTo>
                      <a:pt x="1005" y="649"/>
                    </a:lnTo>
                    <a:lnTo>
                      <a:pt x="1046" y="628"/>
                    </a:lnTo>
                    <a:lnTo>
                      <a:pt x="1099" y="607"/>
                    </a:lnTo>
                    <a:lnTo>
                      <a:pt x="1141" y="586"/>
                    </a:lnTo>
                    <a:lnTo>
                      <a:pt x="1172" y="555"/>
                    </a:lnTo>
                    <a:lnTo>
                      <a:pt x="1203" y="523"/>
                    </a:lnTo>
                    <a:lnTo>
                      <a:pt x="1235" y="502"/>
                    </a:lnTo>
                    <a:lnTo>
                      <a:pt x="1256" y="461"/>
                    </a:lnTo>
                    <a:lnTo>
                      <a:pt x="1266" y="429"/>
                    </a:lnTo>
                    <a:lnTo>
                      <a:pt x="1277" y="398"/>
                    </a:lnTo>
                    <a:lnTo>
                      <a:pt x="1287" y="356"/>
                    </a:lnTo>
                    <a:lnTo>
                      <a:pt x="1298" y="3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15"/>
              <p:cNvSpPr>
                <a:spLocks/>
              </p:cNvSpPr>
              <p:nvPr/>
            </p:nvSpPr>
            <p:spPr bwMode="auto">
              <a:xfrm>
                <a:off x="3507034" y="4187207"/>
                <a:ext cx="1076505" cy="1544103"/>
              </a:xfrm>
              <a:custGeom>
                <a:avLst/>
                <a:gdLst>
                  <a:gd name="T0" fmla="*/ 0 w 1277"/>
                  <a:gd name="T1" fmla="*/ 0 h 2521"/>
                  <a:gd name="T2" fmla="*/ 2147483647 w 1277"/>
                  <a:gd name="T3" fmla="*/ 2147483647 h 2521"/>
                  <a:gd name="T4" fmla="*/ 2147483647 w 1277"/>
                  <a:gd name="T5" fmla="*/ 2147483647 h 2521"/>
                  <a:gd name="T6" fmla="*/ 2147483647 w 1277"/>
                  <a:gd name="T7" fmla="*/ 2147483647 h 2521"/>
                  <a:gd name="T8" fmla="*/ 2147483647 w 1277"/>
                  <a:gd name="T9" fmla="*/ 2147483647 h 2521"/>
                  <a:gd name="T10" fmla="*/ 2147483647 w 1277"/>
                  <a:gd name="T11" fmla="*/ 2147483647 h 2521"/>
                  <a:gd name="T12" fmla="*/ 2147483647 w 1277"/>
                  <a:gd name="T13" fmla="*/ 2147483647 h 2521"/>
                  <a:gd name="T14" fmla="*/ 2147483647 w 1277"/>
                  <a:gd name="T15" fmla="*/ 2147483647 h 2521"/>
                  <a:gd name="T16" fmla="*/ 2147483647 w 1277"/>
                  <a:gd name="T17" fmla="*/ 2147483647 h 2521"/>
                  <a:gd name="T18" fmla="*/ 2147483647 w 1277"/>
                  <a:gd name="T19" fmla="*/ 2147483647 h 2521"/>
                  <a:gd name="T20" fmla="*/ 2147483647 w 1277"/>
                  <a:gd name="T21" fmla="*/ 2147483647 h 2521"/>
                  <a:gd name="T22" fmla="*/ 2147483647 w 1277"/>
                  <a:gd name="T23" fmla="*/ 2147483647 h 2521"/>
                  <a:gd name="T24" fmla="*/ 2147483647 w 1277"/>
                  <a:gd name="T25" fmla="*/ 2147483647 h 2521"/>
                  <a:gd name="T26" fmla="*/ 2147483647 w 1277"/>
                  <a:gd name="T27" fmla="*/ 2147483647 h 2521"/>
                  <a:gd name="T28" fmla="*/ 2147483647 w 1277"/>
                  <a:gd name="T29" fmla="*/ 2147483647 h 2521"/>
                  <a:gd name="T30" fmla="*/ 2147483647 w 1277"/>
                  <a:gd name="T31" fmla="*/ 2147483647 h 2521"/>
                  <a:gd name="T32" fmla="*/ 2147483647 w 1277"/>
                  <a:gd name="T33" fmla="*/ 0 h 2521"/>
                  <a:gd name="T34" fmla="*/ 2147483647 w 1277"/>
                  <a:gd name="T35" fmla="*/ 0 h 2521"/>
                  <a:gd name="T36" fmla="*/ 2147483647 w 1277"/>
                  <a:gd name="T37" fmla="*/ 2147483647 h 2521"/>
                  <a:gd name="T38" fmla="*/ 2147483647 w 1277"/>
                  <a:gd name="T39" fmla="*/ 2147483647 h 2521"/>
                  <a:gd name="T40" fmla="*/ 2147483647 w 1277"/>
                  <a:gd name="T41" fmla="*/ 2147483647 h 2521"/>
                  <a:gd name="T42" fmla="*/ 2147483647 w 1277"/>
                  <a:gd name="T43" fmla="*/ 2147483647 h 2521"/>
                  <a:gd name="T44" fmla="*/ 2147483647 w 1277"/>
                  <a:gd name="T45" fmla="*/ 2147483647 h 2521"/>
                  <a:gd name="T46" fmla="*/ 2147483647 w 1277"/>
                  <a:gd name="T47" fmla="*/ 2147483647 h 2521"/>
                  <a:gd name="T48" fmla="*/ 2147483647 w 1277"/>
                  <a:gd name="T49" fmla="*/ 2147483647 h 2521"/>
                  <a:gd name="T50" fmla="*/ 2147483647 w 1277"/>
                  <a:gd name="T51" fmla="*/ 2147483647 h 2521"/>
                  <a:gd name="T52" fmla="*/ 2147483647 w 1277"/>
                  <a:gd name="T53" fmla="*/ 2147483647 h 2521"/>
                  <a:gd name="T54" fmla="*/ 2147483647 w 1277"/>
                  <a:gd name="T55" fmla="*/ 2147483647 h 2521"/>
                  <a:gd name="T56" fmla="*/ 2147483647 w 1277"/>
                  <a:gd name="T57" fmla="*/ 2147483647 h 2521"/>
                  <a:gd name="T58" fmla="*/ 2147483647 w 1277"/>
                  <a:gd name="T59" fmla="*/ 2147483647 h 2521"/>
                  <a:gd name="T60" fmla="*/ 2147483647 w 1277"/>
                  <a:gd name="T61" fmla="*/ 2147483647 h 2521"/>
                  <a:gd name="T62" fmla="*/ 2147483647 w 1277"/>
                  <a:gd name="T63" fmla="*/ 2147483647 h 2521"/>
                  <a:gd name="T64" fmla="*/ 2147483647 w 1277"/>
                  <a:gd name="T65" fmla="*/ 2147483647 h 2521"/>
                  <a:gd name="T66" fmla="*/ 2147483647 w 1277"/>
                  <a:gd name="T67" fmla="*/ 2147483647 h 2521"/>
                  <a:gd name="T68" fmla="*/ 2147483647 w 1277"/>
                  <a:gd name="T69" fmla="*/ 2147483647 h 2521"/>
                  <a:gd name="T70" fmla="*/ 0 w 1277"/>
                  <a:gd name="T71" fmla="*/ 2147483647 h 2521"/>
                  <a:gd name="T72" fmla="*/ 0 w 1277"/>
                  <a:gd name="T73" fmla="*/ 2147483647 h 2521"/>
                  <a:gd name="T74" fmla="*/ 0 w 1277"/>
                  <a:gd name="T75" fmla="*/ 0 h 25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77"/>
                  <a:gd name="T115" fmla="*/ 0 h 2521"/>
                  <a:gd name="T116" fmla="*/ 1277 w 1277"/>
                  <a:gd name="T117" fmla="*/ 2521 h 25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77" h="2521">
                    <a:moveTo>
                      <a:pt x="0" y="0"/>
                    </a:moveTo>
                    <a:lnTo>
                      <a:pt x="11" y="73"/>
                    </a:lnTo>
                    <a:lnTo>
                      <a:pt x="53" y="136"/>
                    </a:lnTo>
                    <a:lnTo>
                      <a:pt x="105" y="199"/>
                    </a:lnTo>
                    <a:lnTo>
                      <a:pt x="189" y="251"/>
                    </a:lnTo>
                    <a:lnTo>
                      <a:pt x="283" y="293"/>
                    </a:lnTo>
                    <a:lnTo>
                      <a:pt x="388" y="335"/>
                    </a:lnTo>
                    <a:lnTo>
                      <a:pt x="513" y="356"/>
                    </a:lnTo>
                    <a:lnTo>
                      <a:pt x="639" y="356"/>
                    </a:lnTo>
                    <a:lnTo>
                      <a:pt x="764" y="356"/>
                    </a:lnTo>
                    <a:lnTo>
                      <a:pt x="890" y="335"/>
                    </a:lnTo>
                    <a:lnTo>
                      <a:pt x="994" y="293"/>
                    </a:lnTo>
                    <a:lnTo>
                      <a:pt x="1089" y="251"/>
                    </a:lnTo>
                    <a:lnTo>
                      <a:pt x="1172" y="199"/>
                    </a:lnTo>
                    <a:lnTo>
                      <a:pt x="1225" y="136"/>
                    </a:lnTo>
                    <a:lnTo>
                      <a:pt x="1266" y="73"/>
                    </a:lnTo>
                    <a:lnTo>
                      <a:pt x="1277" y="0"/>
                    </a:lnTo>
                    <a:lnTo>
                      <a:pt x="1277" y="2165"/>
                    </a:lnTo>
                    <a:lnTo>
                      <a:pt x="1266" y="2238"/>
                    </a:lnTo>
                    <a:lnTo>
                      <a:pt x="1225" y="2301"/>
                    </a:lnTo>
                    <a:lnTo>
                      <a:pt x="1172" y="2364"/>
                    </a:lnTo>
                    <a:lnTo>
                      <a:pt x="1089" y="2416"/>
                    </a:lnTo>
                    <a:lnTo>
                      <a:pt x="994" y="2458"/>
                    </a:lnTo>
                    <a:lnTo>
                      <a:pt x="890" y="2489"/>
                    </a:lnTo>
                    <a:lnTo>
                      <a:pt x="764" y="2510"/>
                    </a:lnTo>
                    <a:lnTo>
                      <a:pt x="639" y="2521"/>
                    </a:lnTo>
                    <a:lnTo>
                      <a:pt x="513" y="2510"/>
                    </a:lnTo>
                    <a:lnTo>
                      <a:pt x="388" y="2489"/>
                    </a:lnTo>
                    <a:lnTo>
                      <a:pt x="283" y="2458"/>
                    </a:lnTo>
                    <a:lnTo>
                      <a:pt x="189" y="2416"/>
                    </a:lnTo>
                    <a:lnTo>
                      <a:pt x="105" y="2364"/>
                    </a:lnTo>
                    <a:lnTo>
                      <a:pt x="53" y="2301"/>
                    </a:lnTo>
                    <a:lnTo>
                      <a:pt x="11" y="2238"/>
                    </a:lnTo>
                    <a:lnTo>
                      <a:pt x="0" y="2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16"/>
              <p:cNvSpPr>
                <a:spLocks/>
              </p:cNvSpPr>
              <p:nvPr/>
            </p:nvSpPr>
            <p:spPr bwMode="auto">
              <a:xfrm>
                <a:off x="3507034" y="3991208"/>
                <a:ext cx="1076505" cy="436097"/>
              </a:xfrm>
              <a:custGeom>
                <a:avLst/>
                <a:gdLst>
                  <a:gd name="T0" fmla="*/ 0 w 1277"/>
                  <a:gd name="T1" fmla="*/ 2147483647 h 712"/>
                  <a:gd name="T2" fmla="*/ 2147483647 w 1277"/>
                  <a:gd name="T3" fmla="*/ 2147483647 h 712"/>
                  <a:gd name="T4" fmla="*/ 2147483647 w 1277"/>
                  <a:gd name="T5" fmla="*/ 2147483647 h 712"/>
                  <a:gd name="T6" fmla="*/ 2147483647 w 1277"/>
                  <a:gd name="T7" fmla="*/ 2147483647 h 712"/>
                  <a:gd name="T8" fmla="*/ 2147483647 w 1277"/>
                  <a:gd name="T9" fmla="*/ 2147483647 h 712"/>
                  <a:gd name="T10" fmla="*/ 2147483647 w 1277"/>
                  <a:gd name="T11" fmla="*/ 2147483647 h 712"/>
                  <a:gd name="T12" fmla="*/ 2147483647 w 1277"/>
                  <a:gd name="T13" fmla="*/ 2147483647 h 712"/>
                  <a:gd name="T14" fmla="*/ 2147483647 w 1277"/>
                  <a:gd name="T15" fmla="*/ 2147483647 h 712"/>
                  <a:gd name="T16" fmla="*/ 2147483647 w 1277"/>
                  <a:gd name="T17" fmla="*/ 0 h 712"/>
                  <a:gd name="T18" fmla="*/ 2147483647 w 1277"/>
                  <a:gd name="T19" fmla="*/ 2147483647 h 712"/>
                  <a:gd name="T20" fmla="*/ 2147483647 w 1277"/>
                  <a:gd name="T21" fmla="*/ 2147483647 h 712"/>
                  <a:gd name="T22" fmla="*/ 2147483647 w 1277"/>
                  <a:gd name="T23" fmla="*/ 2147483647 h 712"/>
                  <a:gd name="T24" fmla="*/ 2147483647 w 1277"/>
                  <a:gd name="T25" fmla="*/ 2147483647 h 712"/>
                  <a:gd name="T26" fmla="*/ 2147483647 w 1277"/>
                  <a:gd name="T27" fmla="*/ 2147483647 h 712"/>
                  <a:gd name="T28" fmla="*/ 2147483647 w 1277"/>
                  <a:gd name="T29" fmla="*/ 2147483647 h 712"/>
                  <a:gd name="T30" fmla="*/ 2147483647 w 1277"/>
                  <a:gd name="T31" fmla="*/ 2147483647 h 712"/>
                  <a:gd name="T32" fmla="*/ 2147483647 w 1277"/>
                  <a:gd name="T33" fmla="*/ 2147483647 h 712"/>
                  <a:gd name="T34" fmla="*/ 2147483647 w 1277"/>
                  <a:gd name="T35" fmla="*/ 2147483647 h 712"/>
                  <a:gd name="T36" fmla="*/ 2147483647 w 1277"/>
                  <a:gd name="T37" fmla="*/ 2147483647 h 712"/>
                  <a:gd name="T38" fmla="*/ 2147483647 w 1277"/>
                  <a:gd name="T39" fmla="*/ 2147483647 h 712"/>
                  <a:gd name="T40" fmla="*/ 2147483647 w 1277"/>
                  <a:gd name="T41" fmla="*/ 2147483647 h 712"/>
                  <a:gd name="T42" fmla="*/ 2147483647 w 1277"/>
                  <a:gd name="T43" fmla="*/ 2147483647 h 712"/>
                  <a:gd name="T44" fmla="*/ 2147483647 w 1277"/>
                  <a:gd name="T45" fmla="*/ 2147483647 h 712"/>
                  <a:gd name="T46" fmla="*/ 2147483647 w 1277"/>
                  <a:gd name="T47" fmla="*/ 2147483647 h 712"/>
                  <a:gd name="T48" fmla="*/ 2147483647 w 1277"/>
                  <a:gd name="T49" fmla="*/ 2147483647 h 712"/>
                  <a:gd name="T50" fmla="*/ 2147483647 w 1277"/>
                  <a:gd name="T51" fmla="*/ 2147483647 h 712"/>
                  <a:gd name="T52" fmla="*/ 2147483647 w 1277"/>
                  <a:gd name="T53" fmla="*/ 2147483647 h 712"/>
                  <a:gd name="T54" fmla="*/ 2147483647 w 1277"/>
                  <a:gd name="T55" fmla="*/ 2147483647 h 712"/>
                  <a:gd name="T56" fmla="*/ 2147483647 w 1277"/>
                  <a:gd name="T57" fmla="*/ 2147483647 h 712"/>
                  <a:gd name="T58" fmla="*/ 2147483647 w 1277"/>
                  <a:gd name="T59" fmla="*/ 2147483647 h 712"/>
                  <a:gd name="T60" fmla="*/ 2147483647 w 1277"/>
                  <a:gd name="T61" fmla="*/ 2147483647 h 712"/>
                  <a:gd name="T62" fmla="*/ 2147483647 w 1277"/>
                  <a:gd name="T63" fmla="*/ 2147483647 h 712"/>
                  <a:gd name="T64" fmla="*/ 2147483647 w 1277"/>
                  <a:gd name="T65" fmla="*/ 2147483647 h 712"/>
                  <a:gd name="T66" fmla="*/ 2147483647 w 1277"/>
                  <a:gd name="T67" fmla="*/ 2147483647 h 712"/>
                  <a:gd name="T68" fmla="*/ 0 w 1277"/>
                  <a:gd name="T69" fmla="*/ 2147483647 h 712"/>
                  <a:gd name="T70" fmla="*/ 0 w 1277"/>
                  <a:gd name="T71" fmla="*/ 2147483647 h 712"/>
                  <a:gd name="T72" fmla="*/ 0 w 1277"/>
                  <a:gd name="T73" fmla="*/ 2147483647 h 71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77"/>
                  <a:gd name="T112" fmla="*/ 0 h 712"/>
                  <a:gd name="T113" fmla="*/ 1277 w 1277"/>
                  <a:gd name="T114" fmla="*/ 712 h 71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77" h="712">
                    <a:moveTo>
                      <a:pt x="0" y="356"/>
                    </a:moveTo>
                    <a:lnTo>
                      <a:pt x="11" y="283"/>
                    </a:lnTo>
                    <a:lnTo>
                      <a:pt x="53" y="220"/>
                    </a:lnTo>
                    <a:lnTo>
                      <a:pt x="105" y="157"/>
                    </a:lnTo>
                    <a:lnTo>
                      <a:pt x="189" y="105"/>
                    </a:lnTo>
                    <a:lnTo>
                      <a:pt x="283" y="63"/>
                    </a:lnTo>
                    <a:lnTo>
                      <a:pt x="388" y="32"/>
                    </a:lnTo>
                    <a:lnTo>
                      <a:pt x="513" y="11"/>
                    </a:lnTo>
                    <a:lnTo>
                      <a:pt x="639" y="0"/>
                    </a:lnTo>
                    <a:lnTo>
                      <a:pt x="764" y="11"/>
                    </a:lnTo>
                    <a:lnTo>
                      <a:pt x="890" y="32"/>
                    </a:lnTo>
                    <a:lnTo>
                      <a:pt x="994" y="63"/>
                    </a:lnTo>
                    <a:lnTo>
                      <a:pt x="1089" y="105"/>
                    </a:lnTo>
                    <a:lnTo>
                      <a:pt x="1172" y="157"/>
                    </a:lnTo>
                    <a:lnTo>
                      <a:pt x="1225" y="220"/>
                    </a:lnTo>
                    <a:lnTo>
                      <a:pt x="1266" y="283"/>
                    </a:lnTo>
                    <a:lnTo>
                      <a:pt x="1277" y="356"/>
                    </a:lnTo>
                    <a:lnTo>
                      <a:pt x="1266" y="429"/>
                    </a:lnTo>
                    <a:lnTo>
                      <a:pt x="1225" y="492"/>
                    </a:lnTo>
                    <a:lnTo>
                      <a:pt x="1172" y="555"/>
                    </a:lnTo>
                    <a:lnTo>
                      <a:pt x="1089" y="607"/>
                    </a:lnTo>
                    <a:lnTo>
                      <a:pt x="994" y="649"/>
                    </a:lnTo>
                    <a:lnTo>
                      <a:pt x="890" y="691"/>
                    </a:lnTo>
                    <a:lnTo>
                      <a:pt x="764" y="712"/>
                    </a:lnTo>
                    <a:lnTo>
                      <a:pt x="639" y="712"/>
                    </a:lnTo>
                    <a:lnTo>
                      <a:pt x="513" y="712"/>
                    </a:lnTo>
                    <a:lnTo>
                      <a:pt x="388" y="691"/>
                    </a:lnTo>
                    <a:lnTo>
                      <a:pt x="283" y="649"/>
                    </a:lnTo>
                    <a:lnTo>
                      <a:pt x="189" y="607"/>
                    </a:lnTo>
                    <a:lnTo>
                      <a:pt x="105" y="555"/>
                    </a:lnTo>
                    <a:lnTo>
                      <a:pt x="53" y="492"/>
                    </a:lnTo>
                    <a:lnTo>
                      <a:pt x="11" y="429"/>
                    </a:lnTo>
                    <a:lnTo>
                      <a:pt x="0" y="356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17"/>
              <p:cNvSpPr>
                <a:spLocks/>
              </p:cNvSpPr>
              <p:nvPr/>
            </p:nvSpPr>
            <p:spPr bwMode="auto">
              <a:xfrm>
                <a:off x="3521786" y="3992155"/>
                <a:ext cx="1084935" cy="1768277"/>
              </a:xfrm>
              <a:custGeom>
                <a:avLst/>
                <a:gdLst>
                  <a:gd name="T0" fmla="*/ 2147483647 w 1287"/>
                  <a:gd name="T1" fmla="*/ 2147483647 h 2887"/>
                  <a:gd name="T2" fmla="*/ 2147483647 w 1287"/>
                  <a:gd name="T3" fmla="*/ 2147483647 h 2887"/>
                  <a:gd name="T4" fmla="*/ 2147483647 w 1287"/>
                  <a:gd name="T5" fmla="*/ 2147483647 h 2887"/>
                  <a:gd name="T6" fmla="*/ 2147483647 w 1287"/>
                  <a:gd name="T7" fmla="*/ 2147483647 h 2887"/>
                  <a:gd name="T8" fmla="*/ 2147483647 w 1287"/>
                  <a:gd name="T9" fmla="*/ 2147483647 h 2887"/>
                  <a:gd name="T10" fmla="*/ 2147483647 w 1287"/>
                  <a:gd name="T11" fmla="*/ 2147483647 h 2887"/>
                  <a:gd name="T12" fmla="*/ 2147483647 w 1287"/>
                  <a:gd name="T13" fmla="*/ 2147483647 h 2887"/>
                  <a:gd name="T14" fmla="*/ 0 w 1287"/>
                  <a:gd name="T15" fmla="*/ 2147483647 h 2887"/>
                  <a:gd name="T16" fmla="*/ 0 w 1287"/>
                  <a:gd name="T17" fmla="*/ 2147483647 h 2887"/>
                  <a:gd name="T18" fmla="*/ 2147483647 w 1287"/>
                  <a:gd name="T19" fmla="*/ 2147483647 h 2887"/>
                  <a:gd name="T20" fmla="*/ 2147483647 w 1287"/>
                  <a:gd name="T21" fmla="*/ 2147483647 h 2887"/>
                  <a:gd name="T22" fmla="*/ 2147483647 w 1287"/>
                  <a:gd name="T23" fmla="*/ 2147483647 h 2887"/>
                  <a:gd name="T24" fmla="*/ 2147483647 w 1287"/>
                  <a:gd name="T25" fmla="*/ 2147483647 h 2887"/>
                  <a:gd name="T26" fmla="*/ 2147483647 w 1287"/>
                  <a:gd name="T27" fmla="*/ 2147483647 h 2887"/>
                  <a:gd name="T28" fmla="*/ 2147483647 w 1287"/>
                  <a:gd name="T29" fmla="*/ 2147483647 h 2887"/>
                  <a:gd name="T30" fmla="*/ 2147483647 w 1287"/>
                  <a:gd name="T31" fmla="*/ 2147483647 h 2887"/>
                  <a:gd name="T32" fmla="*/ 2147483647 w 1287"/>
                  <a:gd name="T33" fmla="*/ 2147483647 h 2887"/>
                  <a:gd name="T34" fmla="*/ 2147483647 w 1287"/>
                  <a:gd name="T35" fmla="*/ 2147483647 h 2887"/>
                  <a:gd name="T36" fmla="*/ 2147483647 w 1287"/>
                  <a:gd name="T37" fmla="*/ 2147483647 h 2887"/>
                  <a:gd name="T38" fmla="*/ 2147483647 w 1287"/>
                  <a:gd name="T39" fmla="*/ 2147483647 h 2887"/>
                  <a:gd name="T40" fmla="*/ 2147483647 w 1287"/>
                  <a:gd name="T41" fmla="*/ 2147483647 h 2887"/>
                  <a:gd name="T42" fmla="*/ 2147483647 w 1287"/>
                  <a:gd name="T43" fmla="*/ 2147483647 h 2887"/>
                  <a:gd name="T44" fmla="*/ 2147483647 w 1287"/>
                  <a:gd name="T45" fmla="*/ 2147483647 h 2887"/>
                  <a:gd name="T46" fmla="*/ 2147483647 w 1287"/>
                  <a:gd name="T47" fmla="*/ 2147483647 h 2887"/>
                  <a:gd name="T48" fmla="*/ 0 w 1287"/>
                  <a:gd name="T49" fmla="*/ 2147483647 h 2887"/>
                  <a:gd name="T50" fmla="*/ 2147483647 w 1287"/>
                  <a:gd name="T51" fmla="*/ 2147483647 h 2887"/>
                  <a:gd name="T52" fmla="*/ 2147483647 w 1287"/>
                  <a:gd name="T53" fmla="*/ 2147483647 h 2887"/>
                  <a:gd name="T54" fmla="*/ 2147483647 w 1287"/>
                  <a:gd name="T55" fmla="*/ 2147483647 h 2887"/>
                  <a:gd name="T56" fmla="*/ 2147483647 w 1287"/>
                  <a:gd name="T57" fmla="*/ 2147483647 h 2887"/>
                  <a:gd name="T58" fmla="*/ 2147483647 w 1287"/>
                  <a:gd name="T59" fmla="*/ 2147483647 h 2887"/>
                  <a:gd name="T60" fmla="*/ 2147483647 w 1287"/>
                  <a:gd name="T61" fmla="*/ 2147483647 h 2887"/>
                  <a:gd name="T62" fmla="*/ 2147483647 w 1287"/>
                  <a:gd name="T63" fmla="*/ 2147483647 h 2887"/>
                  <a:gd name="T64" fmla="*/ 2147483647 w 1287"/>
                  <a:gd name="T65" fmla="*/ 2147483647 h 2887"/>
                  <a:gd name="T66" fmla="*/ 2147483647 w 1287"/>
                  <a:gd name="T67" fmla="*/ 2147483647 h 2887"/>
                  <a:gd name="T68" fmla="*/ 2147483647 w 1287"/>
                  <a:gd name="T69" fmla="*/ 2147483647 h 2887"/>
                  <a:gd name="T70" fmla="*/ 2147483647 w 1287"/>
                  <a:gd name="T71" fmla="*/ 2147483647 h 2887"/>
                  <a:gd name="T72" fmla="*/ 2147483647 w 1287"/>
                  <a:gd name="T73" fmla="*/ 2147483647 h 2887"/>
                  <a:gd name="T74" fmla="*/ 2147483647 w 1287"/>
                  <a:gd name="T75" fmla="*/ 2147483647 h 2887"/>
                  <a:gd name="T76" fmla="*/ 2147483647 w 1287"/>
                  <a:gd name="T77" fmla="*/ 2147483647 h 2887"/>
                  <a:gd name="T78" fmla="*/ 2147483647 w 1287"/>
                  <a:gd name="T79" fmla="*/ 2147483647 h 2887"/>
                  <a:gd name="T80" fmla="*/ 2147483647 w 1287"/>
                  <a:gd name="T81" fmla="*/ 2147483647 h 2887"/>
                  <a:gd name="T82" fmla="*/ 2147483647 w 1287"/>
                  <a:gd name="T83" fmla="*/ 2147483647 h 2887"/>
                  <a:gd name="T84" fmla="*/ 2147483647 w 1287"/>
                  <a:gd name="T85" fmla="*/ 2147483647 h 2887"/>
                  <a:gd name="T86" fmla="*/ 2147483647 w 1287"/>
                  <a:gd name="T87" fmla="*/ 2147483647 h 2887"/>
                  <a:gd name="T88" fmla="*/ 2147483647 w 1287"/>
                  <a:gd name="T89" fmla="*/ 2147483647 h 2887"/>
                  <a:gd name="T90" fmla="*/ 2147483647 w 1287"/>
                  <a:gd name="T91" fmla="*/ 2147483647 h 2887"/>
                  <a:gd name="T92" fmla="*/ 2147483647 w 1287"/>
                  <a:gd name="T93" fmla="*/ 2147483647 h 2887"/>
                  <a:gd name="T94" fmla="*/ 2147483647 w 1287"/>
                  <a:gd name="T95" fmla="*/ 2147483647 h 2887"/>
                  <a:gd name="T96" fmla="*/ 2147483647 w 1287"/>
                  <a:gd name="T97" fmla="*/ 2147483647 h 2887"/>
                  <a:gd name="T98" fmla="*/ 2147483647 w 1287"/>
                  <a:gd name="T99" fmla="*/ 2147483647 h 288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87"/>
                  <a:gd name="T151" fmla="*/ 0 h 2887"/>
                  <a:gd name="T152" fmla="*/ 1287 w 1287"/>
                  <a:gd name="T153" fmla="*/ 2887 h 288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87" h="2887">
                    <a:moveTo>
                      <a:pt x="1287" y="356"/>
                    </a:moveTo>
                    <a:lnTo>
                      <a:pt x="1277" y="398"/>
                    </a:lnTo>
                    <a:lnTo>
                      <a:pt x="1266" y="429"/>
                    </a:lnTo>
                    <a:lnTo>
                      <a:pt x="1256" y="471"/>
                    </a:lnTo>
                    <a:lnTo>
                      <a:pt x="1235" y="502"/>
                    </a:lnTo>
                    <a:lnTo>
                      <a:pt x="1204" y="534"/>
                    </a:lnTo>
                    <a:lnTo>
                      <a:pt x="1172" y="565"/>
                    </a:lnTo>
                    <a:lnTo>
                      <a:pt x="1130" y="586"/>
                    </a:lnTo>
                    <a:lnTo>
                      <a:pt x="1089" y="617"/>
                    </a:lnTo>
                    <a:lnTo>
                      <a:pt x="1047" y="638"/>
                    </a:lnTo>
                    <a:lnTo>
                      <a:pt x="994" y="659"/>
                    </a:lnTo>
                    <a:lnTo>
                      <a:pt x="890" y="691"/>
                    </a:lnTo>
                    <a:lnTo>
                      <a:pt x="764" y="712"/>
                    </a:lnTo>
                    <a:lnTo>
                      <a:pt x="639" y="722"/>
                    </a:lnTo>
                    <a:lnTo>
                      <a:pt x="513" y="712"/>
                    </a:lnTo>
                    <a:lnTo>
                      <a:pt x="388" y="691"/>
                    </a:lnTo>
                    <a:lnTo>
                      <a:pt x="283" y="659"/>
                    </a:lnTo>
                    <a:lnTo>
                      <a:pt x="231" y="638"/>
                    </a:lnTo>
                    <a:lnTo>
                      <a:pt x="189" y="617"/>
                    </a:lnTo>
                    <a:lnTo>
                      <a:pt x="147" y="586"/>
                    </a:lnTo>
                    <a:lnTo>
                      <a:pt x="105" y="565"/>
                    </a:lnTo>
                    <a:lnTo>
                      <a:pt x="74" y="534"/>
                    </a:lnTo>
                    <a:lnTo>
                      <a:pt x="42" y="502"/>
                    </a:lnTo>
                    <a:lnTo>
                      <a:pt x="21" y="471"/>
                    </a:lnTo>
                    <a:lnTo>
                      <a:pt x="11" y="429"/>
                    </a:lnTo>
                    <a:lnTo>
                      <a:pt x="0" y="398"/>
                    </a:lnTo>
                    <a:lnTo>
                      <a:pt x="0" y="356"/>
                    </a:lnTo>
                    <a:lnTo>
                      <a:pt x="0" y="325"/>
                    </a:lnTo>
                    <a:lnTo>
                      <a:pt x="11" y="283"/>
                    </a:lnTo>
                    <a:lnTo>
                      <a:pt x="21" y="251"/>
                    </a:lnTo>
                    <a:lnTo>
                      <a:pt x="42" y="220"/>
                    </a:lnTo>
                    <a:lnTo>
                      <a:pt x="74" y="189"/>
                    </a:lnTo>
                    <a:lnTo>
                      <a:pt x="105" y="157"/>
                    </a:lnTo>
                    <a:lnTo>
                      <a:pt x="147" y="126"/>
                    </a:lnTo>
                    <a:lnTo>
                      <a:pt x="189" y="105"/>
                    </a:lnTo>
                    <a:lnTo>
                      <a:pt x="231" y="74"/>
                    </a:lnTo>
                    <a:lnTo>
                      <a:pt x="283" y="53"/>
                    </a:lnTo>
                    <a:lnTo>
                      <a:pt x="388" y="21"/>
                    </a:lnTo>
                    <a:lnTo>
                      <a:pt x="513" y="0"/>
                    </a:lnTo>
                    <a:lnTo>
                      <a:pt x="639" y="0"/>
                    </a:lnTo>
                    <a:lnTo>
                      <a:pt x="764" y="0"/>
                    </a:lnTo>
                    <a:lnTo>
                      <a:pt x="890" y="21"/>
                    </a:lnTo>
                    <a:lnTo>
                      <a:pt x="994" y="53"/>
                    </a:lnTo>
                    <a:lnTo>
                      <a:pt x="1047" y="74"/>
                    </a:lnTo>
                    <a:lnTo>
                      <a:pt x="1089" y="105"/>
                    </a:lnTo>
                    <a:lnTo>
                      <a:pt x="1130" y="126"/>
                    </a:lnTo>
                    <a:lnTo>
                      <a:pt x="1172" y="157"/>
                    </a:lnTo>
                    <a:lnTo>
                      <a:pt x="1204" y="189"/>
                    </a:lnTo>
                    <a:lnTo>
                      <a:pt x="1235" y="220"/>
                    </a:lnTo>
                    <a:lnTo>
                      <a:pt x="1256" y="251"/>
                    </a:lnTo>
                    <a:lnTo>
                      <a:pt x="1266" y="283"/>
                    </a:lnTo>
                    <a:lnTo>
                      <a:pt x="1277" y="325"/>
                    </a:lnTo>
                    <a:lnTo>
                      <a:pt x="1287" y="356"/>
                    </a:lnTo>
                    <a:lnTo>
                      <a:pt x="1287" y="2521"/>
                    </a:lnTo>
                    <a:lnTo>
                      <a:pt x="1277" y="2563"/>
                    </a:lnTo>
                    <a:lnTo>
                      <a:pt x="1266" y="2594"/>
                    </a:lnTo>
                    <a:lnTo>
                      <a:pt x="1256" y="2626"/>
                    </a:lnTo>
                    <a:lnTo>
                      <a:pt x="1235" y="2667"/>
                    </a:lnTo>
                    <a:lnTo>
                      <a:pt x="1204" y="2699"/>
                    </a:lnTo>
                    <a:lnTo>
                      <a:pt x="1172" y="2720"/>
                    </a:lnTo>
                    <a:lnTo>
                      <a:pt x="1130" y="2751"/>
                    </a:lnTo>
                    <a:lnTo>
                      <a:pt x="1089" y="2772"/>
                    </a:lnTo>
                    <a:lnTo>
                      <a:pt x="1047" y="2803"/>
                    </a:lnTo>
                    <a:lnTo>
                      <a:pt x="994" y="2824"/>
                    </a:lnTo>
                    <a:lnTo>
                      <a:pt x="890" y="2856"/>
                    </a:lnTo>
                    <a:lnTo>
                      <a:pt x="764" y="2877"/>
                    </a:lnTo>
                    <a:lnTo>
                      <a:pt x="639" y="2887"/>
                    </a:lnTo>
                    <a:lnTo>
                      <a:pt x="513" y="2877"/>
                    </a:lnTo>
                    <a:lnTo>
                      <a:pt x="388" y="2856"/>
                    </a:lnTo>
                    <a:lnTo>
                      <a:pt x="283" y="2824"/>
                    </a:lnTo>
                    <a:lnTo>
                      <a:pt x="231" y="2803"/>
                    </a:lnTo>
                    <a:lnTo>
                      <a:pt x="189" y="2783"/>
                    </a:lnTo>
                    <a:lnTo>
                      <a:pt x="147" y="2751"/>
                    </a:lnTo>
                    <a:lnTo>
                      <a:pt x="105" y="2720"/>
                    </a:lnTo>
                    <a:lnTo>
                      <a:pt x="74" y="2699"/>
                    </a:lnTo>
                    <a:lnTo>
                      <a:pt x="42" y="2667"/>
                    </a:lnTo>
                    <a:lnTo>
                      <a:pt x="21" y="2626"/>
                    </a:lnTo>
                    <a:lnTo>
                      <a:pt x="11" y="2594"/>
                    </a:lnTo>
                    <a:lnTo>
                      <a:pt x="0" y="2563"/>
                    </a:lnTo>
                    <a:lnTo>
                      <a:pt x="0" y="2521"/>
                    </a:lnTo>
                    <a:lnTo>
                      <a:pt x="0" y="356"/>
                    </a:lnTo>
                    <a:lnTo>
                      <a:pt x="11" y="356"/>
                    </a:lnTo>
                    <a:lnTo>
                      <a:pt x="11" y="2521"/>
                    </a:lnTo>
                    <a:lnTo>
                      <a:pt x="11" y="2552"/>
                    </a:lnTo>
                    <a:lnTo>
                      <a:pt x="21" y="2594"/>
                    </a:lnTo>
                    <a:lnTo>
                      <a:pt x="32" y="2626"/>
                    </a:lnTo>
                    <a:lnTo>
                      <a:pt x="53" y="2657"/>
                    </a:lnTo>
                    <a:lnTo>
                      <a:pt x="84" y="2688"/>
                    </a:lnTo>
                    <a:lnTo>
                      <a:pt x="116" y="2720"/>
                    </a:lnTo>
                    <a:lnTo>
                      <a:pt x="147" y="2741"/>
                    </a:lnTo>
                    <a:lnTo>
                      <a:pt x="189" y="2772"/>
                    </a:lnTo>
                    <a:lnTo>
                      <a:pt x="231" y="2793"/>
                    </a:lnTo>
                    <a:lnTo>
                      <a:pt x="283" y="2814"/>
                    </a:lnTo>
                    <a:lnTo>
                      <a:pt x="388" y="2845"/>
                    </a:lnTo>
                    <a:lnTo>
                      <a:pt x="513" y="2866"/>
                    </a:lnTo>
                    <a:lnTo>
                      <a:pt x="639" y="2877"/>
                    </a:lnTo>
                    <a:lnTo>
                      <a:pt x="764" y="2866"/>
                    </a:lnTo>
                    <a:lnTo>
                      <a:pt x="890" y="2845"/>
                    </a:lnTo>
                    <a:lnTo>
                      <a:pt x="994" y="2814"/>
                    </a:lnTo>
                    <a:lnTo>
                      <a:pt x="1047" y="2793"/>
                    </a:lnTo>
                    <a:lnTo>
                      <a:pt x="1089" y="2772"/>
                    </a:lnTo>
                    <a:lnTo>
                      <a:pt x="1130" y="2741"/>
                    </a:lnTo>
                    <a:lnTo>
                      <a:pt x="1162" y="2720"/>
                    </a:lnTo>
                    <a:lnTo>
                      <a:pt x="1193" y="2688"/>
                    </a:lnTo>
                    <a:lnTo>
                      <a:pt x="1225" y="2657"/>
                    </a:lnTo>
                    <a:lnTo>
                      <a:pt x="1245" y="2626"/>
                    </a:lnTo>
                    <a:lnTo>
                      <a:pt x="1256" y="2594"/>
                    </a:lnTo>
                    <a:lnTo>
                      <a:pt x="1266" y="2552"/>
                    </a:lnTo>
                    <a:lnTo>
                      <a:pt x="1277" y="2521"/>
                    </a:lnTo>
                    <a:lnTo>
                      <a:pt x="1277" y="356"/>
                    </a:lnTo>
                    <a:lnTo>
                      <a:pt x="1266" y="325"/>
                    </a:lnTo>
                    <a:lnTo>
                      <a:pt x="1256" y="283"/>
                    </a:lnTo>
                    <a:lnTo>
                      <a:pt x="1256" y="293"/>
                    </a:lnTo>
                    <a:lnTo>
                      <a:pt x="1245" y="251"/>
                    </a:lnTo>
                    <a:lnTo>
                      <a:pt x="1225" y="220"/>
                    </a:lnTo>
                    <a:lnTo>
                      <a:pt x="1193" y="189"/>
                    </a:lnTo>
                    <a:lnTo>
                      <a:pt x="1162" y="168"/>
                    </a:lnTo>
                    <a:lnTo>
                      <a:pt x="1130" y="136"/>
                    </a:lnTo>
                    <a:lnTo>
                      <a:pt x="1089" y="115"/>
                    </a:lnTo>
                    <a:lnTo>
                      <a:pt x="1047" y="84"/>
                    </a:lnTo>
                    <a:lnTo>
                      <a:pt x="994" y="63"/>
                    </a:lnTo>
                    <a:lnTo>
                      <a:pt x="890" y="32"/>
                    </a:lnTo>
                    <a:lnTo>
                      <a:pt x="764" y="11"/>
                    </a:lnTo>
                    <a:lnTo>
                      <a:pt x="639" y="11"/>
                    </a:lnTo>
                    <a:lnTo>
                      <a:pt x="513" y="11"/>
                    </a:lnTo>
                    <a:lnTo>
                      <a:pt x="388" y="32"/>
                    </a:lnTo>
                    <a:lnTo>
                      <a:pt x="283" y="63"/>
                    </a:lnTo>
                    <a:lnTo>
                      <a:pt x="231" y="84"/>
                    </a:lnTo>
                    <a:lnTo>
                      <a:pt x="189" y="105"/>
                    </a:lnTo>
                    <a:lnTo>
                      <a:pt x="147" y="136"/>
                    </a:lnTo>
                    <a:lnTo>
                      <a:pt x="116" y="157"/>
                    </a:lnTo>
                    <a:lnTo>
                      <a:pt x="84" y="189"/>
                    </a:lnTo>
                    <a:lnTo>
                      <a:pt x="53" y="220"/>
                    </a:lnTo>
                    <a:lnTo>
                      <a:pt x="32" y="251"/>
                    </a:lnTo>
                    <a:lnTo>
                      <a:pt x="21" y="293"/>
                    </a:lnTo>
                    <a:lnTo>
                      <a:pt x="21" y="283"/>
                    </a:lnTo>
                    <a:lnTo>
                      <a:pt x="11" y="325"/>
                    </a:lnTo>
                    <a:lnTo>
                      <a:pt x="11" y="356"/>
                    </a:lnTo>
                    <a:lnTo>
                      <a:pt x="11" y="398"/>
                    </a:lnTo>
                    <a:lnTo>
                      <a:pt x="21" y="429"/>
                    </a:lnTo>
                    <a:lnTo>
                      <a:pt x="32" y="461"/>
                    </a:lnTo>
                    <a:lnTo>
                      <a:pt x="53" y="492"/>
                    </a:lnTo>
                    <a:lnTo>
                      <a:pt x="84" y="523"/>
                    </a:lnTo>
                    <a:lnTo>
                      <a:pt x="116" y="555"/>
                    </a:lnTo>
                    <a:lnTo>
                      <a:pt x="147" y="576"/>
                    </a:lnTo>
                    <a:lnTo>
                      <a:pt x="189" y="607"/>
                    </a:lnTo>
                    <a:lnTo>
                      <a:pt x="231" y="628"/>
                    </a:lnTo>
                    <a:lnTo>
                      <a:pt x="283" y="649"/>
                    </a:lnTo>
                    <a:lnTo>
                      <a:pt x="388" y="680"/>
                    </a:lnTo>
                    <a:lnTo>
                      <a:pt x="513" y="701"/>
                    </a:lnTo>
                    <a:lnTo>
                      <a:pt x="639" y="712"/>
                    </a:lnTo>
                    <a:lnTo>
                      <a:pt x="764" y="701"/>
                    </a:lnTo>
                    <a:lnTo>
                      <a:pt x="890" y="680"/>
                    </a:lnTo>
                    <a:lnTo>
                      <a:pt x="994" y="649"/>
                    </a:lnTo>
                    <a:lnTo>
                      <a:pt x="1047" y="628"/>
                    </a:lnTo>
                    <a:lnTo>
                      <a:pt x="1089" y="607"/>
                    </a:lnTo>
                    <a:lnTo>
                      <a:pt x="1130" y="576"/>
                    </a:lnTo>
                    <a:lnTo>
                      <a:pt x="1162" y="555"/>
                    </a:lnTo>
                    <a:lnTo>
                      <a:pt x="1193" y="523"/>
                    </a:lnTo>
                    <a:lnTo>
                      <a:pt x="1225" y="492"/>
                    </a:lnTo>
                    <a:lnTo>
                      <a:pt x="1245" y="461"/>
                    </a:lnTo>
                    <a:lnTo>
                      <a:pt x="1256" y="429"/>
                    </a:lnTo>
                    <a:lnTo>
                      <a:pt x="1266" y="398"/>
                    </a:lnTo>
                    <a:lnTo>
                      <a:pt x="1277" y="356"/>
                    </a:lnTo>
                    <a:lnTo>
                      <a:pt x="1287" y="3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18"/>
              <p:cNvSpPr>
                <a:spLocks/>
              </p:cNvSpPr>
              <p:nvPr/>
            </p:nvSpPr>
            <p:spPr bwMode="auto">
              <a:xfrm>
                <a:off x="4739071" y="4209257"/>
                <a:ext cx="1084935" cy="1544103"/>
              </a:xfrm>
              <a:custGeom>
                <a:avLst/>
                <a:gdLst>
                  <a:gd name="T0" fmla="*/ 0 w 1287"/>
                  <a:gd name="T1" fmla="*/ 0 h 2521"/>
                  <a:gd name="T2" fmla="*/ 2147483647 w 1287"/>
                  <a:gd name="T3" fmla="*/ 2147483647 h 2521"/>
                  <a:gd name="T4" fmla="*/ 2147483647 w 1287"/>
                  <a:gd name="T5" fmla="*/ 2147483647 h 2521"/>
                  <a:gd name="T6" fmla="*/ 2147483647 w 1287"/>
                  <a:gd name="T7" fmla="*/ 2147483647 h 2521"/>
                  <a:gd name="T8" fmla="*/ 2147483647 w 1287"/>
                  <a:gd name="T9" fmla="*/ 2147483647 h 2521"/>
                  <a:gd name="T10" fmla="*/ 2147483647 w 1287"/>
                  <a:gd name="T11" fmla="*/ 2147483647 h 2521"/>
                  <a:gd name="T12" fmla="*/ 2147483647 w 1287"/>
                  <a:gd name="T13" fmla="*/ 2147483647 h 2521"/>
                  <a:gd name="T14" fmla="*/ 2147483647 w 1287"/>
                  <a:gd name="T15" fmla="*/ 2147483647 h 2521"/>
                  <a:gd name="T16" fmla="*/ 2147483647 w 1287"/>
                  <a:gd name="T17" fmla="*/ 2147483647 h 2521"/>
                  <a:gd name="T18" fmla="*/ 2147483647 w 1287"/>
                  <a:gd name="T19" fmla="*/ 2147483647 h 2521"/>
                  <a:gd name="T20" fmla="*/ 2147483647 w 1287"/>
                  <a:gd name="T21" fmla="*/ 2147483647 h 2521"/>
                  <a:gd name="T22" fmla="*/ 2147483647 w 1287"/>
                  <a:gd name="T23" fmla="*/ 2147483647 h 2521"/>
                  <a:gd name="T24" fmla="*/ 2147483647 w 1287"/>
                  <a:gd name="T25" fmla="*/ 2147483647 h 2521"/>
                  <a:gd name="T26" fmla="*/ 2147483647 w 1287"/>
                  <a:gd name="T27" fmla="*/ 2147483647 h 2521"/>
                  <a:gd name="T28" fmla="*/ 2147483647 w 1287"/>
                  <a:gd name="T29" fmla="*/ 2147483647 h 2521"/>
                  <a:gd name="T30" fmla="*/ 2147483647 w 1287"/>
                  <a:gd name="T31" fmla="*/ 2147483647 h 2521"/>
                  <a:gd name="T32" fmla="*/ 2147483647 w 1287"/>
                  <a:gd name="T33" fmla="*/ 0 h 2521"/>
                  <a:gd name="T34" fmla="*/ 2147483647 w 1287"/>
                  <a:gd name="T35" fmla="*/ 0 h 2521"/>
                  <a:gd name="T36" fmla="*/ 2147483647 w 1287"/>
                  <a:gd name="T37" fmla="*/ 2147483647 h 2521"/>
                  <a:gd name="T38" fmla="*/ 2147483647 w 1287"/>
                  <a:gd name="T39" fmla="*/ 2147483647 h 2521"/>
                  <a:gd name="T40" fmla="*/ 2147483647 w 1287"/>
                  <a:gd name="T41" fmla="*/ 2147483647 h 2521"/>
                  <a:gd name="T42" fmla="*/ 2147483647 w 1287"/>
                  <a:gd name="T43" fmla="*/ 2147483647 h 2521"/>
                  <a:gd name="T44" fmla="*/ 2147483647 w 1287"/>
                  <a:gd name="T45" fmla="*/ 2147483647 h 2521"/>
                  <a:gd name="T46" fmla="*/ 2147483647 w 1287"/>
                  <a:gd name="T47" fmla="*/ 2147483647 h 2521"/>
                  <a:gd name="T48" fmla="*/ 2147483647 w 1287"/>
                  <a:gd name="T49" fmla="*/ 2147483647 h 2521"/>
                  <a:gd name="T50" fmla="*/ 2147483647 w 1287"/>
                  <a:gd name="T51" fmla="*/ 2147483647 h 2521"/>
                  <a:gd name="T52" fmla="*/ 2147483647 w 1287"/>
                  <a:gd name="T53" fmla="*/ 2147483647 h 2521"/>
                  <a:gd name="T54" fmla="*/ 2147483647 w 1287"/>
                  <a:gd name="T55" fmla="*/ 2147483647 h 2521"/>
                  <a:gd name="T56" fmla="*/ 2147483647 w 1287"/>
                  <a:gd name="T57" fmla="*/ 2147483647 h 2521"/>
                  <a:gd name="T58" fmla="*/ 2147483647 w 1287"/>
                  <a:gd name="T59" fmla="*/ 2147483647 h 2521"/>
                  <a:gd name="T60" fmla="*/ 2147483647 w 1287"/>
                  <a:gd name="T61" fmla="*/ 2147483647 h 2521"/>
                  <a:gd name="T62" fmla="*/ 2147483647 w 1287"/>
                  <a:gd name="T63" fmla="*/ 2147483647 h 2521"/>
                  <a:gd name="T64" fmla="*/ 2147483647 w 1287"/>
                  <a:gd name="T65" fmla="*/ 2147483647 h 2521"/>
                  <a:gd name="T66" fmla="*/ 2147483647 w 1287"/>
                  <a:gd name="T67" fmla="*/ 2147483647 h 2521"/>
                  <a:gd name="T68" fmla="*/ 2147483647 w 1287"/>
                  <a:gd name="T69" fmla="*/ 2147483647 h 2521"/>
                  <a:gd name="T70" fmla="*/ 0 w 1287"/>
                  <a:gd name="T71" fmla="*/ 2147483647 h 2521"/>
                  <a:gd name="T72" fmla="*/ 0 w 1287"/>
                  <a:gd name="T73" fmla="*/ 2147483647 h 2521"/>
                  <a:gd name="T74" fmla="*/ 0 w 1287"/>
                  <a:gd name="T75" fmla="*/ 0 h 25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87"/>
                  <a:gd name="T115" fmla="*/ 0 h 2521"/>
                  <a:gd name="T116" fmla="*/ 1287 w 1287"/>
                  <a:gd name="T117" fmla="*/ 2521 h 25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87" h="2521">
                    <a:moveTo>
                      <a:pt x="0" y="0"/>
                    </a:moveTo>
                    <a:lnTo>
                      <a:pt x="11" y="73"/>
                    </a:lnTo>
                    <a:lnTo>
                      <a:pt x="53" y="146"/>
                    </a:lnTo>
                    <a:lnTo>
                      <a:pt x="115" y="209"/>
                    </a:lnTo>
                    <a:lnTo>
                      <a:pt x="189" y="261"/>
                    </a:lnTo>
                    <a:lnTo>
                      <a:pt x="283" y="303"/>
                    </a:lnTo>
                    <a:lnTo>
                      <a:pt x="398" y="335"/>
                    </a:lnTo>
                    <a:lnTo>
                      <a:pt x="513" y="356"/>
                    </a:lnTo>
                    <a:lnTo>
                      <a:pt x="649" y="366"/>
                    </a:lnTo>
                    <a:lnTo>
                      <a:pt x="774" y="356"/>
                    </a:lnTo>
                    <a:lnTo>
                      <a:pt x="889" y="335"/>
                    </a:lnTo>
                    <a:lnTo>
                      <a:pt x="1005" y="303"/>
                    </a:lnTo>
                    <a:lnTo>
                      <a:pt x="1099" y="261"/>
                    </a:lnTo>
                    <a:lnTo>
                      <a:pt x="1182" y="209"/>
                    </a:lnTo>
                    <a:lnTo>
                      <a:pt x="1235" y="146"/>
                    </a:lnTo>
                    <a:lnTo>
                      <a:pt x="1277" y="73"/>
                    </a:lnTo>
                    <a:lnTo>
                      <a:pt x="1287" y="0"/>
                    </a:lnTo>
                    <a:lnTo>
                      <a:pt x="1287" y="2165"/>
                    </a:lnTo>
                    <a:lnTo>
                      <a:pt x="1277" y="2238"/>
                    </a:lnTo>
                    <a:lnTo>
                      <a:pt x="1235" y="2301"/>
                    </a:lnTo>
                    <a:lnTo>
                      <a:pt x="1182" y="2364"/>
                    </a:lnTo>
                    <a:lnTo>
                      <a:pt x="1099" y="2416"/>
                    </a:lnTo>
                    <a:lnTo>
                      <a:pt x="1005" y="2458"/>
                    </a:lnTo>
                    <a:lnTo>
                      <a:pt x="889" y="2489"/>
                    </a:lnTo>
                    <a:lnTo>
                      <a:pt x="774" y="2510"/>
                    </a:lnTo>
                    <a:lnTo>
                      <a:pt x="649" y="2521"/>
                    </a:lnTo>
                    <a:lnTo>
                      <a:pt x="513" y="2510"/>
                    </a:lnTo>
                    <a:lnTo>
                      <a:pt x="398" y="2489"/>
                    </a:lnTo>
                    <a:lnTo>
                      <a:pt x="283" y="2458"/>
                    </a:lnTo>
                    <a:lnTo>
                      <a:pt x="189" y="2416"/>
                    </a:lnTo>
                    <a:lnTo>
                      <a:pt x="115" y="2364"/>
                    </a:lnTo>
                    <a:lnTo>
                      <a:pt x="53" y="2301"/>
                    </a:lnTo>
                    <a:lnTo>
                      <a:pt x="11" y="2238"/>
                    </a:lnTo>
                    <a:lnTo>
                      <a:pt x="0" y="2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19"/>
              <p:cNvSpPr>
                <a:spLocks/>
              </p:cNvSpPr>
              <p:nvPr/>
            </p:nvSpPr>
            <p:spPr bwMode="auto">
              <a:xfrm>
                <a:off x="4739071" y="3991208"/>
                <a:ext cx="1084935" cy="442222"/>
              </a:xfrm>
              <a:custGeom>
                <a:avLst/>
                <a:gdLst>
                  <a:gd name="T0" fmla="*/ 0 w 1287"/>
                  <a:gd name="T1" fmla="*/ 2147483647 h 722"/>
                  <a:gd name="T2" fmla="*/ 2147483647 w 1287"/>
                  <a:gd name="T3" fmla="*/ 2147483647 h 722"/>
                  <a:gd name="T4" fmla="*/ 2147483647 w 1287"/>
                  <a:gd name="T5" fmla="*/ 2147483647 h 722"/>
                  <a:gd name="T6" fmla="*/ 2147483647 w 1287"/>
                  <a:gd name="T7" fmla="*/ 2147483647 h 722"/>
                  <a:gd name="T8" fmla="*/ 2147483647 w 1287"/>
                  <a:gd name="T9" fmla="*/ 2147483647 h 722"/>
                  <a:gd name="T10" fmla="*/ 2147483647 w 1287"/>
                  <a:gd name="T11" fmla="*/ 2147483647 h 722"/>
                  <a:gd name="T12" fmla="*/ 2147483647 w 1287"/>
                  <a:gd name="T13" fmla="*/ 2147483647 h 722"/>
                  <a:gd name="T14" fmla="*/ 2147483647 w 1287"/>
                  <a:gd name="T15" fmla="*/ 2147483647 h 722"/>
                  <a:gd name="T16" fmla="*/ 2147483647 w 1287"/>
                  <a:gd name="T17" fmla="*/ 0 h 722"/>
                  <a:gd name="T18" fmla="*/ 2147483647 w 1287"/>
                  <a:gd name="T19" fmla="*/ 2147483647 h 722"/>
                  <a:gd name="T20" fmla="*/ 2147483647 w 1287"/>
                  <a:gd name="T21" fmla="*/ 2147483647 h 722"/>
                  <a:gd name="T22" fmla="*/ 2147483647 w 1287"/>
                  <a:gd name="T23" fmla="*/ 2147483647 h 722"/>
                  <a:gd name="T24" fmla="*/ 2147483647 w 1287"/>
                  <a:gd name="T25" fmla="*/ 2147483647 h 722"/>
                  <a:gd name="T26" fmla="*/ 2147483647 w 1287"/>
                  <a:gd name="T27" fmla="*/ 2147483647 h 722"/>
                  <a:gd name="T28" fmla="*/ 2147483647 w 1287"/>
                  <a:gd name="T29" fmla="*/ 2147483647 h 722"/>
                  <a:gd name="T30" fmla="*/ 2147483647 w 1287"/>
                  <a:gd name="T31" fmla="*/ 2147483647 h 722"/>
                  <a:gd name="T32" fmla="*/ 2147483647 w 1287"/>
                  <a:gd name="T33" fmla="*/ 2147483647 h 722"/>
                  <a:gd name="T34" fmla="*/ 2147483647 w 1287"/>
                  <a:gd name="T35" fmla="*/ 2147483647 h 722"/>
                  <a:gd name="T36" fmla="*/ 2147483647 w 1287"/>
                  <a:gd name="T37" fmla="*/ 2147483647 h 722"/>
                  <a:gd name="T38" fmla="*/ 2147483647 w 1287"/>
                  <a:gd name="T39" fmla="*/ 2147483647 h 722"/>
                  <a:gd name="T40" fmla="*/ 2147483647 w 1287"/>
                  <a:gd name="T41" fmla="*/ 2147483647 h 722"/>
                  <a:gd name="T42" fmla="*/ 2147483647 w 1287"/>
                  <a:gd name="T43" fmla="*/ 2147483647 h 722"/>
                  <a:gd name="T44" fmla="*/ 2147483647 w 1287"/>
                  <a:gd name="T45" fmla="*/ 2147483647 h 722"/>
                  <a:gd name="T46" fmla="*/ 2147483647 w 1287"/>
                  <a:gd name="T47" fmla="*/ 2147483647 h 722"/>
                  <a:gd name="T48" fmla="*/ 2147483647 w 1287"/>
                  <a:gd name="T49" fmla="*/ 2147483647 h 722"/>
                  <a:gd name="T50" fmla="*/ 2147483647 w 1287"/>
                  <a:gd name="T51" fmla="*/ 2147483647 h 722"/>
                  <a:gd name="T52" fmla="*/ 2147483647 w 1287"/>
                  <a:gd name="T53" fmla="*/ 2147483647 h 722"/>
                  <a:gd name="T54" fmla="*/ 2147483647 w 1287"/>
                  <a:gd name="T55" fmla="*/ 2147483647 h 722"/>
                  <a:gd name="T56" fmla="*/ 2147483647 w 1287"/>
                  <a:gd name="T57" fmla="*/ 2147483647 h 722"/>
                  <a:gd name="T58" fmla="*/ 2147483647 w 1287"/>
                  <a:gd name="T59" fmla="*/ 2147483647 h 722"/>
                  <a:gd name="T60" fmla="*/ 2147483647 w 1287"/>
                  <a:gd name="T61" fmla="*/ 2147483647 h 722"/>
                  <a:gd name="T62" fmla="*/ 2147483647 w 1287"/>
                  <a:gd name="T63" fmla="*/ 2147483647 h 722"/>
                  <a:gd name="T64" fmla="*/ 2147483647 w 1287"/>
                  <a:gd name="T65" fmla="*/ 2147483647 h 722"/>
                  <a:gd name="T66" fmla="*/ 2147483647 w 1287"/>
                  <a:gd name="T67" fmla="*/ 2147483647 h 722"/>
                  <a:gd name="T68" fmla="*/ 0 w 1287"/>
                  <a:gd name="T69" fmla="*/ 2147483647 h 722"/>
                  <a:gd name="T70" fmla="*/ 0 w 1287"/>
                  <a:gd name="T71" fmla="*/ 2147483647 h 722"/>
                  <a:gd name="T72" fmla="*/ 0 w 1287"/>
                  <a:gd name="T73" fmla="*/ 2147483647 h 7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87"/>
                  <a:gd name="T112" fmla="*/ 0 h 722"/>
                  <a:gd name="T113" fmla="*/ 1287 w 1287"/>
                  <a:gd name="T114" fmla="*/ 722 h 7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87" h="722">
                    <a:moveTo>
                      <a:pt x="0" y="356"/>
                    </a:moveTo>
                    <a:lnTo>
                      <a:pt x="11" y="283"/>
                    </a:lnTo>
                    <a:lnTo>
                      <a:pt x="53" y="220"/>
                    </a:lnTo>
                    <a:lnTo>
                      <a:pt x="115" y="157"/>
                    </a:lnTo>
                    <a:lnTo>
                      <a:pt x="189" y="105"/>
                    </a:lnTo>
                    <a:lnTo>
                      <a:pt x="283" y="63"/>
                    </a:lnTo>
                    <a:lnTo>
                      <a:pt x="398" y="32"/>
                    </a:lnTo>
                    <a:lnTo>
                      <a:pt x="513" y="11"/>
                    </a:lnTo>
                    <a:lnTo>
                      <a:pt x="649" y="0"/>
                    </a:lnTo>
                    <a:lnTo>
                      <a:pt x="774" y="11"/>
                    </a:lnTo>
                    <a:lnTo>
                      <a:pt x="889" y="32"/>
                    </a:lnTo>
                    <a:lnTo>
                      <a:pt x="1005" y="63"/>
                    </a:lnTo>
                    <a:lnTo>
                      <a:pt x="1099" y="105"/>
                    </a:lnTo>
                    <a:lnTo>
                      <a:pt x="1182" y="157"/>
                    </a:lnTo>
                    <a:lnTo>
                      <a:pt x="1235" y="220"/>
                    </a:lnTo>
                    <a:lnTo>
                      <a:pt x="1277" y="283"/>
                    </a:lnTo>
                    <a:lnTo>
                      <a:pt x="1287" y="356"/>
                    </a:lnTo>
                    <a:lnTo>
                      <a:pt x="1277" y="429"/>
                    </a:lnTo>
                    <a:lnTo>
                      <a:pt x="1235" y="502"/>
                    </a:lnTo>
                    <a:lnTo>
                      <a:pt x="1182" y="565"/>
                    </a:lnTo>
                    <a:lnTo>
                      <a:pt x="1099" y="617"/>
                    </a:lnTo>
                    <a:lnTo>
                      <a:pt x="1005" y="659"/>
                    </a:lnTo>
                    <a:lnTo>
                      <a:pt x="889" y="691"/>
                    </a:lnTo>
                    <a:lnTo>
                      <a:pt x="774" y="712"/>
                    </a:lnTo>
                    <a:lnTo>
                      <a:pt x="649" y="722"/>
                    </a:lnTo>
                    <a:lnTo>
                      <a:pt x="513" y="712"/>
                    </a:lnTo>
                    <a:lnTo>
                      <a:pt x="398" y="691"/>
                    </a:lnTo>
                    <a:lnTo>
                      <a:pt x="283" y="659"/>
                    </a:lnTo>
                    <a:lnTo>
                      <a:pt x="189" y="617"/>
                    </a:lnTo>
                    <a:lnTo>
                      <a:pt x="115" y="565"/>
                    </a:lnTo>
                    <a:lnTo>
                      <a:pt x="53" y="502"/>
                    </a:lnTo>
                    <a:lnTo>
                      <a:pt x="11" y="429"/>
                    </a:lnTo>
                    <a:lnTo>
                      <a:pt x="0" y="356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20"/>
              <p:cNvSpPr>
                <a:spLocks/>
              </p:cNvSpPr>
              <p:nvPr/>
            </p:nvSpPr>
            <p:spPr bwMode="auto">
              <a:xfrm>
                <a:off x="4739071" y="3992155"/>
                <a:ext cx="1094208" cy="1768277"/>
              </a:xfrm>
              <a:custGeom>
                <a:avLst/>
                <a:gdLst>
                  <a:gd name="T0" fmla="*/ 2147483647 w 1298"/>
                  <a:gd name="T1" fmla="*/ 2147483647 h 2887"/>
                  <a:gd name="T2" fmla="*/ 2147483647 w 1298"/>
                  <a:gd name="T3" fmla="*/ 2147483647 h 2887"/>
                  <a:gd name="T4" fmla="*/ 2147483647 w 1298"/>
                  <a:gd name="T5" fmla="*/ 2147483647 h 2887"/>
                  <a:gd name="T6" fmla="*/ 2147483647 w 1298"/>
                  <a:gd name="T7" fmla="*/ 2147483647 h 2887"/>
                  <a:gd name="T8" fmla="*/ 2147483647 w 1298"/>
                  <a:gd name="T9" fmla="*/ 2147483647 h 2887"/>
                  <a:gd name="T10" fmla="*/ 2147483647 w 1298"/>
                  <a:gd name="T11" fmla="*/ 2147483647 h 2887"/>
                  <a:gd name="T12" fmla="*/ 2147483647 w 1298"/>
                  <a:gd name="T13" fmla="*/ 2147483647 h 2887"/>
                  <a:gd name="T14" fmla="*/ 0 w 1298"/>
                  <a:gd name="T15" fmla="*/ 2147483647 h 2887"/>
                  <a:gd name="T16" fmla="*/ 0 w 1298"/>
                  <a:gd name="T17" fmla="*/ 2147483647 h 2887"/>
                  <a:gd name="T18" fmla="*/ 2147483647 w 1298"/>
                  <a:gd name="T19" fmla="*/ 2147483647 h 2887"/>
                  <a:gd name="T20" fmla="*/ 2147483647 w 1298"/>
                  <a:gd name="T21" fmla="*/ 2147483647 h 2887"/>
                  <a:gd name="T22" fmla="*/ 2147483647 w 1298"/>
                  <a:gd name="T23" fmla="*/ 2147483647 h 2887"/>
                  <a:gd name="T24" fmla="*/ 2147483647 w 1298"/>
                  <a:gd name="T25" fmla="*/ 0 h 2887"/>
                  <a:gd name="T26" fmla="*/ 2147483647 w 1298"/>
                  <a:gd name="T27" fmla="*/ 2147483647 h 2887"/>
                  <a:gd name="T28" fmla="*/ 2147483647 w 1298"/>
                  <a:gd name="T29" fmla="*/ 2147483647 h 2887"/>
                  <a:gd name="T30" fmla="*/ 2147483647 w 1298"/>
                  <a:gd name="T31" fmla="*/ 2147483647 h 2887"/>
                  <a:gd name="T32" fmla="*/ 2147483647 w 1298"/>
                  <a:gd name="T33" fmla="*/ 2147483647 h 2887"/>
                  <a:gd name="T34" fmla="*/ 2147483647 w 1298"/>
                  <a:gd name="T35" fmla="*/ 2147483647 h 2887"/>
                  <a:gd name="T36" fmla="*/ 2147483647 w 1298"/>
                  <a:gd name="T37" fmla="*/ 2147483647 h 2887"/>
                  <a:gd name="T38" fmla="*/ 2147483647 w 1298"/>
                  <a:gd name="T39" fmla="*/ 2147483647 h 2887"/>
                  <a:gd name="T40" fmla="*/ 2147483647 w 1298"/>
                  <a:gd name="T41" fmla="*/ 2147483647 h 2887"/>
                  <a:gd name="T42" fmla="*/ 2147483647 w 1298"/>
                  <a:gd name="T43" fmla="*/ 2147483647 h 2887"/>
                  <a:gd name="T44" fmla="*/ 2147483647 w 1298"/>
                  <a:gd name="T45" fmla="*/ 2147483647 h 2887"/>
                  <a:gd name="T46" fmla="*/ 2147483647 w 1298"/>
                  <a:gd name="T47" fmla="*/ 2147483647 h 2887"/>
                  <a:gd name="T48" fmla="*/ 2147483647 w 1298"/>
                  <a:gd name="T49" fmla="*/ 2147483647 h 2887"/>
                  <a:gd name="T50" fmla="*/ 0 w 1298"/>
                  <a:gd name="T51" fmla="*/ 2147483647 h 2887"/>
                  <a:gd name="T52" fmla="*/ 2147483647 w 1298"/>
                  <a:gd name="T53" fmla="*/ 2147483647 h 2887"/>
                  <a:gd name="T54" fmla="*/ 2147483647 w 1298"/>
                  <a:gd name="T55" fmla="*/ 2147483647 h 2887"/>
                  <a:gd name="T56" fmla="*/ 2147483647 w 1298"/>
                  <a:gd name="T57" fmla="*/ 2147483647 h 2887"/>
                  <a:gd name="T58" fmla="*/ 2147483647 w 1298"/>
                  <a:gd name="T59" fmla="*/ 2147483647 h 2887"/>
                  <a:gd name="T60" fmla="*/ 2147483647 w 1298"/>
                  <a:gd name="T61" fmla="*/ 2147483647 h 2887"/>
                  <a:gd name="T62" fmla="*/ 2147483647 w 1298"/>
                  <a:gd name="T63" fmla="*/ 2147483647 h 2887"/>
                  <a:gd name="T64" fmla="*/ 2147483647 w 1298"/>
                  <a:gd name="T65" fmla="*/ 2147483647 h 2887"/>
                  <a:gd name="T66" fmla="*/ 2147483647 w 1298"/>
                  <a:gd name="T67" fmla="*/ 2147483647 h 2887"/>
                  <a:gd name="T68" fmla="*/ 2147483647 w 1298"/>
                  <a:gd name="T69" fmla="*/ 2147483647 h 2887"/>
                  <a:gd name="T70" fmla="*/ 2147483647 w 1298"/>
                  <a:gd name="T71" fmla="*/ 2147483647 h 2887"/>
                  <a:gd name="T72" fmla="*/ 2147483647 w 1298"/>
                  <a:gd name="T73" fmla="*/ 2147483647 h 2887"/>
                  <a:gd name="T74" fmla="*/ 2147483647 w 1298"/>
                  <a:gd name="T75" fmla="*/ 2147483647 h 2887"/>
                  <a:gd name="T76" fmla="*/ 2147483647 w 1298"/>
                  <a:gd name="T77" fmla="*/ 2147483647 h 2887"/>
                  <a:gd name="T78" fmla="*/ 2147483647 w 1298"/>
                  <a:gd name="T79" fmla="*/ 2147483647 h 2887"/>
                  <a:gd name="T80" fmla="*/ 2147483647 w 1298"/>
                  <a:gd name="T81" fmla="*/ 2147483647 h 2887"/>
                  <a:gd name="T82" fmla="*/ 2147483647 w 1298"/>
                  <a:gd name="T83" fmla="*/ 2147483647 h 2887"/>
                  <a:gd name="T84" fmla="*/ 2147483647 w 1298"/>
                  <a:gd name="T85" fmla="*/ 2147483647 h 2887"/>
                  <a:gd name="T86" fmla="*/ 2147483647 w 1298"/>
                  <a:gd name="T87" fmla="*/ 2147483647 h 2887"/>
                  <a:gd name="T88" fmla="*/ 2147483647 w 1298"/>
                  <a:gd name="T89" fmla="*/ 2147483647 h 2887"/>
                  <a:gd name="T90" fmla="*/ 2147483647 w 1298"/>
                  <a:gd name="T91" fmla="*/ 2147483647 h 2887"/>
                  <a:gd name="T92" fmla="*/ 2147483647 w 1298"/>
                  <a:gd name="T93" fmla="*/ 2147483647 h 2887"/>
                  <a:gd name="T94" fmla="*/ 2147483647 w 1298"/>
                  <a:gd name="T95" fmla="*/ 2147483647 h 2887"/>
                  <a:gd name="T96" fmla="*/ 2147483647 w 1298"/>
                  <a:gd name="T97" fmla="*/ 2147483647 h 2887"/>
                  <a:gd name="T98" fmla="*/ 2147483647 w 1298"/>
                  <a:gd name="T99" fmla="*/ 2147483647 h 2887"/>
                  <a:gd name="T100" fmla="*/ 2147483647 w 1298"/>
                  <a:gd name="T101" fmla="*/ 2147483647 h 2887"/>
                  <a:gd name="T102" fmla="*/ 2147483647 w 1298"/>
                  <a:gd name="T103" fmla="*/ 2147483647 h 28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98"/>
                  <a:gd name="T157" fmla="*/ 0 h 2887"/>
                  <a:gd name="T158" fmla="*/ 1298 w 1298"/>
                  <a:gd name="T159" fmla="*/ 2887 h 288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98" h="2887">
                    <a:moveTo>
                      <a:pt x="1298" y="356"/>
                    </a:moveTo>
                    <a:lnTo>
                      <a:pt x="1287" y="398"/>
                    </a:lnTo>
                    <a:lnTo>
                      <a:pt x="1277" y="440"/>
                    </a:lnTo>
                    <a:lnTo>
                      <a:pt x="1266" y="471"/>
                    </a:lnTo>
                    <a:lnTo>
                      <a:pt x="1245" y="502"/>
                    </a:lnTo>
                    <a:lnTo>
                      <a:pt x="1214" y="534"/>
                    </a:lnTo>
                    <a:lnTo>
                      <a:pt x="1182" y="565"/>
                    </a:lnTo>
                    <a:lnTo>
                      <a:pt x="1141" y="597"/>
                    </a:lnTo>
                    <a:lnTo>
                      <a:pt x="1099" y="617"/>
                    </a:lnTo>
                    <a:lnTo>
                      <a:pt x="1057" y="638"/>
                    </a:lnTo>
                    <a:lnTo>
                      <a:pt x="1005" y="659"/>
                    </a:lnTo>
                    <a:lnTo>
                      <a:pt x="900" y="701"/>
                    </a:lnTo>
                    <a:lnTo>
                      <a:pt x="774" y="722"/>
                    </a:lnTo>
                    <a:lnTo>
                      <a:pt x="649" y="722"/>
                    </a:lnTo>
                    <a:lnTo>
                      <a:pt x="513" y="722"/>
                    </a:lnTo>
                    <a:lnTo>
                      <a:pt x="398" y="701"/>
                    </a:lnTo>
                    <a:lnTo>
                      <a:pt x="283" y="659"/>
                    </a:lnTo>
                    <a:lnTo>
                      <a:pt x="230" y="638"/>
                    </a:lnTo>
                    <a:lnTo>
                      <a:pt x="189" y="617"/>
                    </a:lnTo>
                    <a:lnTo>
                      <a:pt x="147" y="597"/>
                    </a:lnTo>
                    <a:lnTo>
                      <a:pt x="105" y="565"/>
                    </a:lnTo>
                    <a:lnTo>
                      <a:pt x="73" y="534"/>
                    </a:lnTo>
                    <a:lnTo>
                      <a:pt x="42" y="502"/>
                    </a:lnTo>
                    <a:lnTo>
                      <a:pt x="21" y="471"/>
                    </a:lnTo>
                    <a:lnTo>
                      <a:pt x="11" y="440"/>
                    </a:lnTo>
                    <a:lnTo>
                      <a:pt x="0" y="398"/>
                    </a:lnTo>
                    <a:lnTo>
                      <a:pt x="0" y="356"/>
                    </a:lnTo>
                    <a:lnTo>
                      <a:pt x="0" y="325"/>
                    </a:lnTo>
                    <a:lnTo>
                      <a:pt x="11" y="283"/>
                    </a:lnTo>
                    <a:lnTo>
                      <a:pt x="21" y="251"/>
                    </a:lnTo>
                    <a:lnTo>
                      <a:pt x="42" y="220"/>
                    </a:lnTo>
                    <a:lnTo>
                      <a:pt x="73" y="189"/>
                    </a:lnTo>
                    <a:lnTo>
                      <a:pt x="105" y="157"/>
                    </a:lnTo>
                    <a:lnTo>
                      <a:pt x="147" y="126"/>
                    </a:lnTo>
                    <a:lnTo>
                      <a:pt x="189" y="105"/>
                    </a:lnTo>
                    <a:lnTo>
                      <a:pt x="230" y="74"/>
                    </a:lnTo>
                    <a:lnTo>
                      <a:pt x="283" y="53"/>
                    </a:lnTo>
                    <a:lnTo>
                      <a:pt x="387" y="21"/>
                    </a:lnTo>
                    <a:lnTo>
                      <a:pt x="513" y="0"/>
                    </a:lnTo>
                    <a:lnTo>
                      <a:pt x="649" y="0"/>
                    </a:lnTo>
                    <a:lnTo>
                      <a:pt x="774" y="0"/>
                    </a:lnTo>
                    <a:lnTo>
                      <a:pt x="900" y="21"/>
                    </a:lnTo>
                    <a:lnTo>
                      <a:pt x="1005" y="53"/>
                    </a:lnTo>
                    <a:lnTo>
                      <a:pt x="1057" y="74"/>
                    </a:lnTo>
                    <a:lnTo>
                      <a:pt x="1099" y="105"/>
                    </a:lnTo>
                    <a:lnTo>
                      <a:pt x="1141" y="126"/>
                    </a:lnTo>
                    <a:lnTo>
                      <a:pt x="1182" y="157"/>
                    </a:lnTo>
                    <a:lnTo>
                      <a:pt x="1214" y="189"/>
                    </a:lnTo>
                    <a:lnTo>
                      <a:pt x="1245" y="220"/>
                    </a:lnTo>
                    <a:lnTo>
                      <a:pt x="1266" y="251"/>
                    </a:lnTo>
                    <a:lnTo>
                      <a:pt x="1277" y="283"/>
                    </a:lnTo>
                    <a:lnTo>
                      <a:pt x="1287" y="325"/>
                    </a:lnTo>
                    <a:lnTo>
                      <a:pt x="1298" y="356"/>
                    </a:lnTo>
                    <a:lnTo>
                      <a:pt x="1298" y="2521"/>
                    </a:lnTo>
                    <a:lnTo>
                      <a:pt x="1287" y="2552"/>
                    </a:lnTo>
                    <a:lnTo>
                      <a:pt x="1277" y="2594"/>
                    </a:lnTo>
                    <a:lnTo>
                      <a:pt x="1266" y="2626"/>
                    </a:lnTo>
                    <a:lnTo>
                      <a:pt x="1245" y="2657"/>
                    </a:lnTo>
                    <a:lnTo>
                      <a:pt x="1214" y="2688"/>
                    </a:lnTo>
                    <a:lnTo>
                      <a:pt x="1182" y="2720"/>
                    </a:lnTo>
                    <a:lnTo>
                      <a:pt x="1141" y="2751"/>
                    </a:lnTo>
                    <a:lnTo>
                      <a:pt x="1099" y="2772"/>
                    </a:lnTo>
                    <a:lnTo>
                      <a:pt x="1057" y="2803"/>
                    </a:lnTo>
                    <a:lnTo>
                      <a:pt x="1005" y="2824"/>
                    </a:lnTo>
                    <a:lnTo>
                      <a:pt x="900" y="2856"/>
                    </a:lnTo>
                    <a:lnTo>
                      <a:pt x="774" y="2877"/>
                    </a:lnTo>
                    <a:lnTo>
                      <a:pt x="649" y="2887"/>
                    </a:lnTo>
                    <a:lnTo>
                      <a:pt x="513" y="2877"/>
                    </a:lnTo>
                    <a:lnTo>
                      <a:pt x="398" y="2856"/>
                    </a:lnTo>
                    <a:lnTo>
                      <a:pt x="283" y="2824"/>
                    </a:lnTo>
                    <a:lnTo>
                      <a:pt x="230" y="2803"/>
                    </a:lnTo>
                    <a:lnTo>
                      <a:pt x="189" y="2772"/>
                    </a:lnTo>
                    <a:lnTo>
                      <a:pt x="147" y="2751"/>
                    </a:lnTo>
                    <a:lnTo>
                      <a:pt x="105" y="2720"/>
                    </a:lnTo>
                    <a:lnTo>
                      <a:pt x="73" y="2688"/>
                    </a:lnTo>
                    <a:lnTo>
                      <a:pt x="42" y="2657"/>
                    </a:lnTo>
                    <a:lnTo>
                      <a:pt x="21" y="2626"/>
                    </a:lnTo>
                    <a:lnTo>
                      <a:pt x="11" y="2594"/>
                    </a:lnTo>
                    <a:lnTo>
                      <a:pt x="0" y="2552"/>
                    </a:lnTo>
                    <a:lnTo>
                      <a:pt x="0" y="2521"/>
                    </a:lnTo>
                    <a:lnTo>
                      <a:pt x="0" y="356"/>
                    </a:lnTo>
                    <a:lnTo>
                      <a:pt x="11" y="356"/>
                    </a:lnTo>
                    <a:lnTo>
                      <a:pt x="11" y="2521"/>
                    </a:lnTo>
                    <a:lnTo>
                      <a:pt x="11" y="2552"/>
                    </a:lnTo>
                    <a:lnTo>
                      <a:pt x="21" y="2594"/>
                    </a:lnTo>
                    <a:lnTo>
                      <a:pt x="21" y="2584"/>
                    </a:lnTo>
                    <a:lnTo>
                      <a:pt x="32" y="2626"/>
                    </a:lnTo>
                    <a:lnTo>
                      <a:pt x="53" y="2657"/>
                    </a:lnTo>
                    <a:lnTo>
                      <a:pt x="84" y="2688"/>
                    </a:lnTo>
                    <a:lnTo>
                      <a:pt x="115" y="2720"/>
                    </a:lnTo>
                    <a:lnTo>
                      <a:pt x="147" y="2741"/>
                    </a:lnTo>
                    <a:lnTo>
                      <a:pt x="189" y="2772"/>
                    </a:lnTo>
                    <a:lnTo>
                      <a:pt x="241" y="2793"/>
                    </a:lnTo>
                    <a:lnTo>
                      <a:pt x="283" y="2814"/>
                    </a:lnTo>
                    <a:lnTo>
                      <a:pt x="398" y="2845"/>
                    </a:lnTo>
                    <a:lnTo>
                      <a:pt x="513" y="2866"/>
                    </a:lnTo>
                    <a:lnTo>
                      <a:pt x="649" y="2877"/>
                    </a:lnTo>
                    <a:lnTo>
                      <a:pt x="774" y="2866"/>
                    </a:lnTo>
                    <a:lnTo>
                      <a:pt x="889" y="2845"/>
                    </a:lnTo>
                    <a:lnTo>
                      <a:pt x="1005" y="2814"/>
                    </a:lnTo>
                    <a:lnTo>
                      <a:pt x="1046" y="2793"/>
                    </a:lnTo>
                    <a:lnTo>
                      <a:pt x="1099" y="2772"/>
                    </a:lnTo>
                    <a:lnTo>
                      <a:pt x="1141" y="2741"/>
                    </a:lnTo>
                    <a:lnTo>
                      <a:pt x="1172" y="2720"/>
                    </a:lnTo>
                    <a:lnTo>
                      <a:pt x="1203" y="2688"/>
                    </a:lnTo>
                    <a:lnTo>
                      <a:pt x="1235" y="2657"/>
                    </a:lnTo>
                    <a:lnTo>
                      <a:pt x="1256" y="2626"/>
                    </a:lnTo>
                    <a:lnTo>
                      <a:pt x="1266" y="2584"/>
                    </a:lnTo>
                    <a:lnTo>
                      <a:pt x="1266" y="2594"/>
                    </a:lnTo>
                    <a:lnTo>
                      <a:pt x="1277" y="2552"/>
                    </a:lnTo>
                    <a:lnTo>
                      <a:pt x="1287" y="2521"/>
                    </a:lnTo>
                    <a:lnTo>
                      <a:pt x="1287" y="356"/>
                    </a:lnTo>
                    <a:lnTo>
                      <a:pt x="1277" y="325"/>
                    </a:lnTo>
                    <a:lnTo>
                      <a:pt x="1266" y="293"/>
                    </a:lnTo>
                    <a:lnTo>
                      <a:pt x="1256" y="251"/>
                    </a:lnTo>
                    <a:lnTo>
                      <a:pt x="1256" y="262"/>
                    </a:lnTo>
                    <a:lnTo>
                      <a:pt x="1235" y="220"/>
                    </a:lnTo>
                    <a:lnTo>
                      <a:pt x="1203" y="189"/>
                    </a:lnTo>
                    <a:lnTo>
                      <a:pt x="1172" y="168"/>
                    </a:lnTo>
                    <a:lnTo>
                      <a:pt x="1141" y="136"/>
                    </a:lnTo>
                    <a:lnTo>
                      <a:pt x="1099" y="115"/>
                    </a:lnTo>
                    <a:lnTo>
                      <a:pt x="1046" y="84"/>
                    </a:lnTo>
                    <a:lnTo>
                      <a:pt x="1005" y="63"/>
                    </a:lnTo>
                    <a:lnTo>
                      <a:pt x="889" y="32"/>
                    </a:lnTo>
                    <a:lnTo>
                      <a:pt x="774" y="11"/>
                    </a:lnTo>
                    <a:lnTo>
                      <a:pt x="649" y="11"/>
                    </a:lnTo>
                    <a:lnTo>
                      <a:pt x="513" y="11"/>
                    </a:lnTo>
                    <a:lnTo>
                      <a:pt x="398" y="32"/>
                    </a:lnTo>
                    <a:lnTo>
                      <a:pt x="283" y="63"/>
                    </a:lnTo>
                    <a:lnTo>
                      <a:pt x="241" y="84"/>
                    </a:lnTo>
                    <a:lnTo>
                      <a:pt x="189" y="115"/>
                    </a:lnTo>
                    <a:lnTo>
                      <a:pt x="147" y="136"/>
                    </a:lnTo>
                    <a:lnTo>
                      <a:pt x="115" y="168"/>
                    </a:lnTo>
                    <a:lnTo>
                      <a:pt x="84" y="189"/>
                    </a:lnTo>
                    <a:lnTo>
                      <a:pt x="53" y="220"/>
                    </a:lnTo>
                    <a:lnTo>
                      <a:pt x="32" y="262"/>
                    </a:lnTo>
                    <a:lnTo>
                      <a:pt x="32" y="251"/>
                    </a:lnTo>
                    <a:lnTo>
                      <a:pt x="21" y="293"/>
                    </a:lnTo>
                    <a:lnTo>
                      <a:pt x="11" y="325"/>
                    </a:lnTo>
                    <a:lnTo>
                      <a:pt x="11" y="356"/>
                    </a:lnTo>
                    <a:lnTo>
                      <a:pt x="11" y="398"/>
                    </a:lnTo>
                    <a:lnTo>
                      <a:pt x="21" y="429"/>
                    </a:lnTo>
                    <a:lnTo>
                      <a:pt x="32" y="461"/>
                    </a:lnTo>
                    <a:lnTo>
                      <a:pt x="53" y="492"/>
                    </a:lnTo>
                    <a:lnTo>
                      <a:pt x="84" y="523"/>
                    </a:lnTo>
                    <a:lnTo>
                      <a:pt x="115" y="555"/>
                    </a:lnTo>
                    <a:lnTo>
                      <a:pt x="147" y="586"/>
                    </a:lnTo>
                    <a:lnTo>
                      <a:pt x="189" y="607"/>
                    </a:lnTo>
                    <a:lnTo>
                      <a:pt x="241" y="628"/>
                    </a:lnTo>
                    <a:lnTo>
                      <a:pt x="283" y="649"/>
                    </a:lnTo>
                    <a:lnTo>
                      <a:pt x="398" y="691"/>
                    </a:lnTo>
                    <a:lnTo>
                      <a:pt x="513" y="712"/>
                    </a:lnTo>
                    <a:lnTo>
                      <a:pt x="649" y="712"/>
                    </a:lnTo>
                    <a:lnTo>
                      <a:pt x="774" y="712"/>
                    </a:lnTo>
                    <a:lnTo>
                      <a:pt x="889" y="691"/>
                    </a:lnTo>
                    <a:lnTo>
                      <a:pt x="1005" y="649"/>
                    </a:lnTo>
                    <a:lnTo>
                      <a:pt x="1046" y="628"/>
                    </a:lnTo>
                    <a:lnTo>
                      <a:pt x="1099" y="607"/>
                    </a:lnTo>
                    <a:lnTo>
                      <a:pt x="1141" y="586"/>
                    </a:lnTo>
                    <a:lnTo>
                      <a:pt x="1172" y="555"/>
                    </a:lnTo>
                    <a:lnTo>
                      <a:pt x="1203" y="523"/>
                    </a:lnTo>
                    <a:lnTo>
                      <a:pt x="1235" y="502"/>
                    </a:lnTo>
                    <a:lnTo>
                      <a:pt x="1256" y="461"/>
                    </a:lnTo>
                    <a:lnTo>
                      <a:pt x="1266" y="429"/>
                    </a:lnTo>
                    <a:lnTo>
                      <a:pt x="1277" y="398"/>
                    </a:lnTo>
                    <a:lnTo>
                      <a:pt x="1287" y="356"/>
                    </a:lnTo>
                    <a:lnTo>
                      <a:pt x="1298" y="3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21"/>
              <p:cNvSpPr>
                <a:spLocks/>
              </p:cNvSpPr>
              <p:nvPr/>
            </p:nvSpPr>
            <p:spPr bwMode="auto">
              <a:xfrm>
                <a:off x="5996007" y="4221729"/>
                <a:ext cx="1084935" cy="1544103"/>
              </a:xfrm>
              <a:custGeom>
                <a:avLst/>
                <a:gdLst>
                  <a:gd name="T0" fmla="*/ 0 w 1287"/>
                  <a:gd name="T1" fmla="*/ 0 h 2521"/>
                  <a:gd name="T2" fmla="*/ 2147483647 w 1287"/>
                  <a:gd name="T3" fmla="*/ 2147483647 h 2521"/>
                  <a:gd name="T4" fmla="*/ 2147483647 w 1287"/>
                  <a:gd name="T5" fmla="*/ 2147483647 h 2521"/>
                  <a:gd name="T6" fmla="*/ 2147483647 w 1287"/>
                  <a:gd name="T7" fmla="*/ 2147483647 h 2521"/>
                  <a:gd name="T8" fmla="*/ 2147483647 w 1287"/>
                  <a:gd name="T9" fmla="*/ 2147483647 h 2521"/>
                  <a:gd name="T10" fmla="*/ 2147483647 w 1287"/>
                  <a:gd name="T11" fmla="*/ 2147483647 h 2521"/>
                  <a:gd name="T12" fmla="*/ 2147483647 w 1287"/>
                  <a:gd name="T13" fmla="*/ 2147483647 h 2521"/>
                  <a:gd name="T14" fmla="*/ 2147483647 w 1287"/>
                  <a:gd name="T15" fmla="*/ 2147483647 h 2521"/>
                  <a:gd name="T16" fmla="*/ 2147483647 w 1287"/>
                  <a:gd name="T17" fmla="*/ 2147483647 h 2521"/>
                  <a:gd name="T18" fmla="*/ 2147483647 w 1287"/>
                  <a:gd name="T19" fmla="*/ 2147483647 h 2521"/>
                  <a:gd name="T20" fmla="*/ 2147483647 w 1287"/>
                  <a:gd name="T21" fmla="*/ 2147483647 h 2521"/>
                  <a:gd name="T22" fmla="*/ 2147483647 w 1287"/>
                  <a:gd name="T23" fmla="*/ 2147483647 h 2521"/>
                  <a:gd name="T24" fmla="*/ 2147483647 w 1287"/>
                  <a:gd name="T25" fmla="*/ 2147483647 h 2521"/>
                  <a:gd name="T26" fmla="*/ 2147483647 w 1287"/>
                  <a:gd name="T27" fmla="*/ 2147483647 h 2521"/>
                  <a:gd name="T28" fmla="*/ 2147483647 w 1287"/>
                  <a:gd name="T29" fmla="*/ 2147483647 h 2521"/>
                  <a:gd name="T30" fmla="*/ 2147483647 w 1287"/>
                  <a:gd name="T31" fmla="*/ 2147483647 h 2521"/>
                  <a:gd name="T32" fmla="*/ 2147483647 w 1287"/>
                  <a:gd name="T33" fmla="*/ 0 h 2521"/>
                  <a:gd name="T34" fmla="*/ 2147483647 w 1287"/>
                  <a:gd name="T35" fmla="*/ 0 h 2521"/>
                  <a:gd name="T36" fmla="*/ 2147483647 w 1287"/>
                  <a:gd name="T37" fmla="*/ 2147483647 h 2521"/>
                  <a:gd name="T38" fmla="*/ 2147483647 w 1287"/>
                  <a:gd name="T39" fmla="*/ 2147483647 h 2521"/>
                  <a:gd name="T40" fmla="*/ 2147483647 w 1287"/>
                  <a:gd name="T41" fmla="*/ 2147483647 h 2521"/>
                  <a:gd name="T42" fmla="*/ 2147483647 w 1287"/>
                  <a:gd name="T43" fmla="*/ 2147483647 h 2521"/>
                  <a:gd name="T44" fmla="*/ 2147483647 w 1287"/>
                  <a:gd name="T45" fmla="*/ 2147483647 h 2521"/>
                  <a:gd name="T46" fmla="*/ 2147483647 w 1287"/>
                  <a:gd name="T47" fmla="*/ 2147483647 h 2521"/>
                  <a:gd name="T48" fmla="*/ 2147483647 w 1287"/>
                  <a:gd name="T49" fmla="*/ 2147483647 h 2521"/>
                  <a:gd name="T50" fmla="*/ 2147483647 w 1287"/>
                  <a:gd name="T51" fmla="*/ 2147483647 h 2521"/>
                  <a:gd name="T52" fmla="*/ 2147483647 w 1287"/>
                  <a:gd name="T53" fmla="*/ 2147483647 h 2521"/>
                  <a:gd name="T54" fmla="*/ 2147483647 w 1287"/>
                  <a:gd name="T55" fmla="*/ 2147483647 h 2521"/>
                  <a:gd name="T56" fmla="*/ 2147483647 w 1287"/>
                  <a:gd name="T57" fmla="*/ 2147483647 h 2521"/>
                  <a:gd name="T58" fmla="*/ 2147483647 w 1287"/>
                  <a:gd name="T59" fmla="*/ 2147483647 h 2521"/>
                  <a:gd name="T60" fmla="*/ 2147483647 w 1287"/>
                  <a:gd name="T61" fmla="*/ 2147483647 h 2521"/>
                  <a:gd name="T62" fmla="*/ 2147483647 w 1287"/>
                  <a:gd name="T63" fmla="*/ 2147483647 h 2521"/>
                  <a:gd name="T64" fmla="*/ 2147483647 w 1287"/>
                  <a:gd name="T65" fmla="*/ 2147483647 h 2521"/>
                  <a:gd name="T66" fmla="*/ 2147483647 w 1287"/>
                  <a:gd name="T67" fmla="*/ 2147483647 h 2521"/>
                  <a:gd name="T68" fmla="*/ 2147483647 w 1287"/>
                  <a:gd name="T69" fmla="*/ 2147483647 h 2521"/>
                  <a:gd name="T70" fmla="*/ 0 w 1287"/>
                  <a:gd name="T71" fmla="*/ 2147483647 h 2521"/>
                  <a:gd name="T72" fmla="*/ 0 w 1287"/>
                  <a:gd name="T73" fmla="*/ 2147483647 h 2521"/>
                  <a:gd name="T74" fmla="*/ 0 w 1287"/>
                  <a:gd name="T75" fmla="*/ 0 h 25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87"/>
                  <a:gd name="T115" fmla="*/ 0 h 2521"/>
                  <a:gd name="T116" fmla="*/ 1287 w 1287"/>
                  <a:gd name="T117" fmla="*/ 2521 h 25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87" h="2521">
                    <a:moveTo>
                      <a:pt x="0" y="0"/>
                    </a:moveTo>
                    <a:lnTo>
                      <a:pt x="11" y="73"/>
                    </a:lnTo>
                    <a:lnTo>
                      <a:pt x="53" y="146"/>
                    </a:lnTo>
                    <a:lnTo>
                      <a:pt x="116" y="209"/>
                    </a:lnTo>
                    <a:lnTo>
                      <a:pt x="189" y="261"/>
                    </a:lnTo>
                    <a:lnTo>
                      <a:pt x="283" y="303"/>
                    </a:lnTo>
                    <a:lnTo>
                      <a:pt x="398" y="335"/>
                    </a:lnTo>
                    <a:lnTo>
                      <a:pt x="513" y="356"/>
                    </a:lnTo>
                    <a:lnTo>
                      <a:pt x="649" y="366"/>
                    </a:lnTo>
                    <a:lnTo>
                      <a:pt x="775" y="356"/>
                    </a:lnTo>
                    <a:lnTo>
                      <a:pt x="890" y="335"/>
                    </a:lnTo>
                    <a:lnTo>
                      <a:pt x="1005" y="303"/>
                    </a:lnTo>
                    <a:lnTo>
                      <a:pt x="1099" y="261"/>
                    </a:lnTo>
                    <a:lnTo>
                      <a:pt x="1183" y="209"/>
                    </a:lnTo>
                    <a:lnTo>
                      <a:pt x="1235" y="146"/>
                    </a:lnTo>
                    <a:lnTo>
                      <a:pt x="1277" y="73"/>
                    </a:lnTo>
                    <a:lnTo>
                      <a:pt x="1287" y="0"/>
                    </a:lnTo>
                    <a:lnTo>
                      <a:pt x="1287" y="2165"/>
                    </a:lnTo>
                    <a:lnTo>
                      <a:pt x="1277" y="2238"/>
                    </a:lnTo>
                    <a:lnTo>
                      <a:pt x="1235" y="2301"/>
                    </a:lnTo>
                    <a:lnTo>
                      <a:pt x="1183" y="2364"/>
                    </a:lnTo>
                    <a:lnTo>
                      <a:pt x="1099" y="2416"/>
                    </a:lnTo>
                    <a:lnTo>
                      <a:pt x="1005" y="2458"/>
                    </a:lnTo>
                    <a:lnTo>
                      <a:pt x="890" y="2489"/>
                    </a:lnTo>
                    <a:lnTo>
                      <a:pt x="775" y="2510"/>
                    </a:lnTo>
                    <a:lnTo>
                      <a:pt x="649" y="2521"/>
                    </a:lnTo>
                    <a:lnTo>
                      <a:pt x="513" y="2510"/>
                    </a:lnTo>
                    <a:lnTo>
                      <a:pt x="398" y="2489"/>
                    </a:lnTo>
                    <a:lnTo>
                      <a:pt x="283" y="2458"/>
                    </a:lnTo>
                    <a:lnTo>
                      <a:pt x="189" y="2416"/>
                    </a:lnTo>
                    <a:lnTo>
                      <a:pt x="116" y="2364"/>
                    </a:lnTo>
                    <a:lnTo>
                      <a:pt x="53" y="2301"/>
                    </a:lnTo>
                    <a:lnTo>
                      <a:pt x="11" y="2238"/>
                    </a:lnTo>
                    <a:lnTo>
                      <a:pt x="0" y="2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22"/>
              <p:cNvSpPr>
                <a:spLocks/>
              </p:cNvSpPr>
              <p:nvPr/>
            </p:nvSpPr>
            <p:spPr bwMode="auto">
              <a:xfrm>
                <a:off x="5964786" y="3991208"/>
                <a:ext cx="1084935" cy="442222"/>
              </a:xfrm>
              <a:custGeom>
                <a:avLst/>
                <a:gdLst>
                  <a:gd name="T0" fmla="*/ 0 w 1287"/>
                  <a:gd name="T1" fmla="*/ 2147483647 h 722"/>
                  <a:gd name="T2" fmla="*/ 2147483647 w 1287"/>
                  <a:gd name="T3" fmla="*/ 2147483647 h 722"/>
                  <a:gd name="T4" fmla="*/ 2147483647 w 1287"/>
                  <a:gd name="T5" fmla="*/ 2147483647 h 722"/>
                  <a:gd name="T6" fmla="*/ 2147483647 w 1287"/>
                  <a:gd name="T7" fmla="*/ 2147483647 h 722"/>
                  <a:gd name="T8" fmla="*/ 2147483647 w 1287"/>
                  <a:gd name="T9" fmla="*/ 2147483647 h 722"/>
                  <a:gd name="T10" fmla="*/ 2147483647 w 1287"/>
                  <a:gd name="T11" fmla="*/ 2147483647 h 722"/>
                  <a:gd name="T12" fmla="*/ 2147483647 w 1287"/>
                  <a:gd name="T13" fmla="*/ 2147483647 h 722"/>
                  <a:gd name="T14" fmla="*/ 2147483647 w 1287"/>
                  <a:gd name="T15" fmla="*/ 2147483647 h 722"/>
                  <a:gd name="T16" fmla="*/ 2147483647 w 1287"/>
                  <a:gd name="T17" fmla="*/ 0 h 722"/>
                  <a:gd name="T18" fmla="*/ 2147483647 w 1287"/>
                  <a:gd name="T19" fmla="*/ 2147483647 h 722"/>
                  <a:gd name="T20" fmla="*/ 2147483647 w 1287"/>
                  <a:gd name="T21" fmla="*/ 2147483647 h 722"/>
                  <a:gd name="T22" fmla="*/ 2147483647 w 1287"/>
                  <a:gd name="T23" fmla="*/ 2147483647 h 722"/>
                  <a:gd name="T24" fmla="*/ 2147483647 w 1287"/>
                  <a:gd name="T25" fmla="*/ 2147483647 h 722"/>
                  <a:gd name="T26" fmla="*/ 2147483647 w 1287"/>
                  <a:gd name="T27" fmla="*/ 2147483647 h 722"/>
                  <a:gd name="T28" fmla="*/ 2147483647 w 1287"/>
                  <a:gd name="T29" fmla="*/ 2147483647 h 722"/>
                  <a:gd name="T30" fmla="*/ 2147483647 w 1287"/>
                  <a:gd name="T31" fmla="*/ 2147483647 h 722"/>
                  <a:gd name="T32" fmla="*/ 2147483647 w 1287"/>
                  <a:gd name="T33" fmla="*/ 2147483647 h 722"/>
                  <a:gd name="T34" fmla="*/ 2147483647 w 1287"/>
                  <a:gd name="T35" fmla="*/ 2147483647 h 722"/>
                  <a:gd name="T36" fmla="*/ 2147483647 w 1287"/>
                  <a:gd name="T37" fmla="*/ 2147483647 h 722"/>
                  <a:gd name="T38" fmla="*/ 2147483647 w 1287"/>
                  <a:gd name="T39" fmla="*/ 2147483647 h 722"/>
                  <a:gd name="T40" fmla="*/ 2147483647 w 1287"/>
                  <a:gd name="T41" fmla="*/ 2147483647 h 722"/>
                  <a:gd name="T42" fmla="*/ 2147483647 w 1287"/>
                  <a:gd name="T43" fmla="*/ 2147483647 h 722"/>
                  <a:gd name="T44" fmla="*/ 2147483647 w 1287"/>
                  <a:gd name="T45" fmla="*/ 2147483647 h 722"/>
                  <a:gd name="T46" fmla="*/ 2147483647 w 1287"/>
                  <a:gd name="T47" fmla="*/ 2147483647 h 722"/>
                  <a:gd name="T48" fmla="*/ 2147483647 w 1287"/>
                  <a:gd name="T49" fmla="*/ 2147483647 h 722"/>
                  <a:gd name="T50" fmla="*/ 2147483647 w 1287"/>
                  <a:gd name="T51" fmla="*/ 2147483647 h 722"/>
                  <a:gd name="T52" fmla="*/ 2147483647 w 1287"/>
                  <a:gd name="T53" fmla="*/ 2147483647 h 722"/>
                  <a:gd name="T54" fmla="*/ 2147483647 w 1287"/>
                  <a:gd name="T55" fmla="*/ 2147483647 h 722"/>
                  <a:gd name="T56" fmla="*/ 2147483647 w 1287"/>
                  <a:gd name="T57" fmla="*/ 2147483647 h 722"/>
                  <a:gd name="T58" fmla="*/ 2147483647 w 1287"/>
                  <a:gd name="T59" fmla="*/ 2147483647 h 722"/>
                  <a:gd name="T60" fmla="*/ 2147483647 w 1287"/>
                  <a:gd name="T61" fmla="*/ 2147483647 h 722"/>
                  <a:gd name="T62" fmla="*/ 2147483647 w 1287"/>
                  <a:gd name="T63" fmla="*/ 2147483647 h 722"/>
                  <a:gd name="T64" fmla="*/ 2147483647 w 1287"/>
                  <a:gd name="T65" fmla="*/ 2147483647 h 722"/>
                  <a:gd name="T66" fmla="*/ 2147483647 w 1287"/>
                  <a:gd name="T67" fmla="*/ 2147483647 h 722"/>
                  <a:gd name="T68" fmla="*/ 0 w 1287"/>
                  <a:gd name="T69" fmla="*/ 2147483647 h 722"/>
                  <a:gd name="T70" fmla="*/ 0 w 1287"/>
                  <a:gd name="T71" fmla="*/ 2147483647 h 722"/>
                  <a:gd name="T72" fmla="*/ 0 w 1287"/>
                  <a:gd name="T73" fmla="*/ 2147483647 h 7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87"/>
                  <a:gd name="T112" fmla="*/ 0 h 722"/>
                  <a:gd name="T113" fmla="*/ 1287 w 1287"/>
                  <a:gd name="T114" fmla="*/ 722 h 7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87" h="722">
                    <a:moveTo>
                      <a:pt x="0" y="356"/>
                    </a:moveTo>
                    <a:lnTo>
                      <a:pt x="11" y="283"/>
                    </a:lnTo>
                    <a:lnTo>
                      <a:pt x="53" y="220"/>
                    </a:lnTo>
                    <a:lnTo>
                      <a:pt x="116" y="157"/>
                    </a:lnTo>
                    <a:lnTo>
                      <a:pt x="189" y="105"/>
                    </a:lnTo>
                    <a:lnTo>
                      <a:pt x="283" y="63"/>
                    </a:lnTo>
                    <a:lnTo>
                      <a:pt x="398" y="32"/>
                    </a:lnTo>
                    <a:lnTo>
                      <a:pt x="513" y="11"/>
                    </a:lnTo>
                    <a:lnTo>
                      <a:pt x="649" y="0"/>
                    </a:lnTo>
                    <a:lnTo>
                      <a:pt x="775" y="11"/>
                    </a:lnTo>
                    <a:lnTo>
                      <a:pt x="890" y="32"/>
                    </a:lnTo>
                    <a:lnTo>
                      <a:pt x="1005" y="63"/>
                    </a:lnTo>
                    <a:lnTo>
                      <a:pt x="1099" y="105"/>
                    </a:lnTo>
                    <a:lnTo>
                      <a:pt x="1183" y="157"/>
                    </a:lnTo>
                    <a:lnTo>
                      <a:pt x="1235" y="220"/>
                    </a:lnTo>
                    <a:lnTo>
                      <a:pt x="1277" y="283"/>
                    </a:lnTo>
                    <a:lnTo>
                      <a:pt x="1287" y="356"/>
                    </a:lnTo>
                    <a:lnTo>
                      <a:pt x="1277" y="429"/>
                    </a:lnTo>
                    <a:lnTo>
                      <a:pt x="1235" y="502"/>
                    </a:lnTo>
                    <a:lnTo>
                      <a:pt x="1183" y="565"/>
                    </a:lnTo>
                    <a:lnTo>
                      <a:pt x="1099" y="617"/>
                    </a:lnTo>
                    <a:lnTo>
                      <a:pt x="1005" y="659"/>
                    </a:lnTo>
                    <a:lnTo>
                      <a:pt x="890" y="691"/>
                    </a:lnTo>
                    <a:lnTo>
                      <a:pt x="775" y="712"/>
                    </a:lnTo>
                    <a:lnTo>
                      <a:pt x="649" y="722"/>
                    </a:lnTo>
                    <a:lnTo>
                      <a:pt x="513" y="712"/>
                    </a:lnTo>
                    <a:lnTo>
                      <a:pt x="398" y="691"/>
                    </a:lnTo>
                    <a:lnTo>
                      <a:pt x="283" y="659"/>
                    </a:lnTo>
                    <a:lnTo>
                      <a:pt x="189" y="617"/>
                    </a:lnTo>
                    <a:lnTo>
                      <a:pt x="116" y="565"/>
                    </a:lnTo>
                    <a:lnTo>
                      <a:pt x="53" y="502"/>
                    </a:lnTo>
                    <a:lnTo>
                      <a:pt x="11" y="429"/>
                    </a:lnTo>
                    <a:lnTo>
                      <a:pt x="0" y="356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23"/>
              <p:cNvSpPr>
                <a:spLocks/>
              </p:cNvSpPr>
              <p:nvPr/>
            </p:nvSpPr>
            <p:spPr bwMode="auto">
              <a:xfrm>
                <a:off x="5964786" y="3992155"/>
                <a:ext cx="1094208" cy="1768277"/>
              </a:xfrm>
              <a:custGeom>
                <a:avLst/>
                <a:gdLst>
                  <a:gd name="T0" fmla="*/ 2147483647 w 1298"/>
                  <a:gd name="T1" fmla="*/ 2147483647 h 2887"/>
                  <a:gd name="T2" fmla="*/ 2147483647 w 1298"/>
                  <a:gd name="T3" fmla="*/ 2147483647 h 2887"/>
                  <a:gd name="T4" fmla="*/ 2147483647 w 1298"/>
                  <a:gd name="T5" fmla="*/ 2147483647 h 2887"/>
                  <a:gd name="T6" fmla="*/ 2147483647 w 1298"/>
                  <a:gd name="T7" fmla="*/ 2147483647 h 2887"/>
                  <a:gd name="T8" fmla="*/ 2147483647 w 1298"/>
                  <a:gd name="T9" fmla="*/ 2147483647 h 2887"/>
                  <a:gd name="T10" fmla="*/ 2147483647 w 1298"/>
                  <a:gd name="T11" fmla="*/ 2147483647 h 2887"/>
                  <a:gd name="T12" fmla="*/ 2147483647 w 1298"/>
                  <a:gd name="T13" fmla="*/ 2147483647 h 2887"/>
                  <a:gd name="T14" fmla="*/ 0 w 1298"/>
                  <a:gd name="T15" fmla="*/ 2147483647 h 2887"/>
                  <a:gd name="T16" fmla="*/ 0 w 1298"/>
                  <a:gd name="T17" fmla="*/ 2147483647 h 2887"/>
                  <a:gd name="T18" fmla="*/ 2147483647 w 1298"/>
                  <a:gd name="T19" fmla="*/ 2147483647 h 2887"/>
                  <a:gd name="T20" fmla="*/ 2147483647 w 1298"/>
                  <a:gd name="T21" fmla="*/ 2147483647 h 2887"/>
                  <a:gd name="T22" fmla="*/ 2147483647 w 1298"/>
                  <a:gd name="T23" fmla="*/ 2147483647 h 2887"/>
                  <a:gd name="T24" fmla="*/ 2147483647 w 1298"/>
                  <a:gd name="T25" fmla="*/ 0 h 2887"/>
                  <a:gd name="T26" fmla="*/ 2147483647 w 1298"/>
                  <a:gd name="T27" fmla="*/ 2147483647 h 2887"/>
                  <a:gd name="T28" fmla="*/ 2147483647 w 1298"/>
                  <a:gd name="T29" fmla="*/ 2147483647 h 2887"/>
                  <a:gd name="T30" fmla="*/ 2147483647 w 1298"/>
                  <a:gd name="T31" fmla="*/ 2147483647 h 2887"/>
                  <a:gd name="T32" fmla="*/ 2147483647 w 1298"/>
                  <a:gd name="T33" fmla="*/ 2147483647 h 2887"/>
                  <a:gd name="T34" fmla="*/ 2147483647 w 1298"/>
                  <a:gd name="T35" fmla="*/ 2147483647 h 2887"/>
                  <a:gd name="T36" fmla="*/ 2147483647 w 1298"/>
                  <a:gd name="T37" fmla="*/ 2147483647 h 2887"/>
                  <a:gd name="T38" fmla="*/ 2147483647 w 1298"/>
                  <a:gd name="T39" fmla="*/ 2147483647 h 2887"/>
                  <a:gd name="T40" fmla="*/ 2147483647 w 1298"/>
                  <a:gd name="T41" fmla="*/ 2147483647 h 2887"/>
                  <a:gd name="T42" fmla="*/ 2147483647 w 1298"/>
                  <a:gd name="T43" fmla="*/ 2147483647 h 2887"/>
                  <a:gd name="T44" fmla="*/ 2147483647 w 1298"/>
                  <a:gd name="T45" fmla="*/ 2147483647 h 2887"/>
                  <a:gd name="T46" fmla="*/ 2147483647 w 1298"/>
                  <a:gd name="T47" fmla="*/ 2147483647 h 2887"/>
                  <a:gd name="T48" fmla="*/ 2147483647 w 1298"/>
                  <a:gd name="T49" fmla="*/ 2147483647 h 2887"/>
                  <a:gd name="T50" fmla="*/ 0 w 1298"/>
                  <a:gd name="T51" fmla="*/ 2147483647 h 2887"/>
                  <a:gd name="T52" fmla="*/ 2147483647 w 1298"/>
                  <a:gd name="T53" fmla="*/ 2147483647 h 2887"/>
                  <a:gd name="T54" fmla="*/ 2147483647 w 1298"/>
                  <a:gd name="T55" fmla="*/ 2147483647 h 2887"/>
                  <a:gd name="T56" fmla="*/ 2147483647 w 1298"/>
                  <a:gd name="T57" fmla="*/ 2147483647 h 2887"/>
                  <a:gd name="T58" fmla="*/ 2147483647 w 1298"/>
                  <a:gd name="T59" fmla="*/ 2147483647 h 2887"/>
                  <a:gd name="T60" fmla="*/ 2147483647 w 1298"/>
                  <a:gd name="T61" fmla="*/ 2147483647 h 2887"/>
                  <a:gd name="T62" fmla="*/ 2147483647 w 1298"/>
                  <a:gd name="T63" fmla="*/ 2147483647 h 2887"/>
                  <a:gd name="T64" fmla="*/ 2147483647 w 1298"/>
                  <a:gd name="T65" fmla="*/ 2147483647 h 2887"/>
                  <a:gd name="T66" fmla="*/ 2147483647 w 1298"/>
                  <a:gd name="T67" fmla="*/ 2147483647 h 2887"/>
                  <a:gd name="T68" fmla="*/ 2147483647 w 1298"/>
                  <a:gd name="T69" fmla="*/ 2147483647 h 2887"/>
                  <a:gd name="T70" fmla="*/ 2147483647 w 1298"/>
                  <a:gd name="T71" fmla="*/ 2147483647 h 2887"/>
                  <a:gd name="T72" fmla="*/ 2147483647 w 1298"/>
                  <a:gd name="T73" fmla="*/ 2147483647 h 2887"/>
                  <a:gd name="T74" fmla="*/ 2147483647 w 1298"/>
                  <a:gd name="T75" fmla="*/ 2147483647 h 2887"/>
                  <a:gd name="T76" fmla="*/ 2147483647 w 1298"/>
                  <a:gd name="T77" fmla="*/ 2147483647 h 2887"/>
                  <a:gd name="T78" fmla="*/ 2147483647 w 1298"/>
                  <a:gd name="T79" fmla="*/ 2147483647 h 2887"/>
                  <a:gd name="T80" fmla="*/ 2147483647 w 1298"/>
                  <a:gd name="T81" fmla="*/ 2147483647 h 2887"/>
                  <a:gd name="T82" fmla="*/ 2147483647 w 1298"/>
                  <a:gd name="T83" fmla="*/ 2147483647 h 2887"/>
                  <a:gd name="T84" fmla="*/ 2147483647 w 1298"/>
                  <a:gd name="T85" fmla="*/ 2147483647 h 2887"/>
                  <a:gd name="T86" fmla="*/ 2147483647 w 1298"/>
                  <a:gd name="T87" fmla="*/ 2147483647 h 2887"/>
                  <a:gd name="T88" fmla="*/ 2147483647 w 1298"/>
                  <a:gd name="T89" fmla="*/ 2147483647 h 2887"/>
                  <a:gd name="T90" fmla="*/ 2147483647 w 1298"/>
                  <a:gd name="T91" fmla="*/ 2147483647 h 2887"/>
                  <a:gd name="T92" fmla="*/ 2147483647 w 1298"/>
                  <a:gd name="T93" fmla="*/ 2147483647 h 2887"/>
                  <a:gd name="T94" fmla="*/ 2147483647 w 1298"/>
                  <a:gd name="T95" fmla="*/ 2147483647 h 2887"/>
                  <a:gd name="T96" fmla="*/ 2147483647 w 1298"/>
                  <a:gd name="T97" fmla="*/ 2147483647 h 2887"/>
                  <a:gd name="T98" fmla="*/ 2147483647 w 1298"/>
                  <a:gd name="T99" fmla="*/ 2147483647 h 2887"/>
                  <a:gd name="T100" fmla="*/ 2147483647 w 1298"/>
                  <a:gd name="T101" fmla="*/ 2147483647 h 2887"/>
                  <a:gd name="T102" fmla="*/ 2147483647 w 1298"/>
                  <a:gd name="T103" fmla="*/ 2147483647 h 28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98"/>
                  <a:gd name="T157" fmla="*/ 0 h 2887"/>
                  <a:gd name="T158" fmla="*/ 1298 w 1298"/>
                  <a:gd name="T159" fmla="*/ 2887 h 288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98" h="2887">
                    <a:moveTo>
                      <a:pt x="1298" y="356"/>
                    </a:moveTo>
                    <a:lnTo>
                      <a:pt x="1287" y="398"/>
                    </a:lnTo>
                    <a:lnTo>
                      <a:pt x="1277" y="440"/>
                    </a:lnTo>
                    <a:lnTo>
                      <a:pt x="1266" y="471"/>
                    </a:lnTo>
                    <a:lnTo>
                      <a:pt x="1245" y="502"/>
                    </a:lnTo>
                    <a:lnTo>
                      <a:pt x="1214" y="534"/>
                    </a:lnTo>
                    <a:lnTo>
                      <a:pt x="1183" y="565"/>
                    </a:lnTo>
                    <a:lnTo>
                      <a:pt x="1141" y="597"/>
                    </a:lnTo>
                    <a:lnTo>
                      <a:pt x="1099" y="617"/>
                    </a:lnTo>
                    <a:lnTo>
                      <a:pt x="1057" y="638"/>
                    </a:lnTo>
                    <a:lnTo>
                      <a:pt x="1005" y="659"/>
                    </a:lnTo>
                    <a:lnTo>
                      <a:pt x="900" y="701"/>
                    </a:lnTo>
                    <a:lnTo>
                      <a:pt x="775" y="722"/>
                    </a:lnTo>
                    <a:lnTo>
                      <a:pt x="649" y="722"/>
                    </a:lnTo>
                    <a:lnTo>
                      <a:pt x="513" y="722"/>
                    </a:lnTo>
                    <a:lnTo>
                      <a:pt x="398" y="701"/>
                    </a:lnTo>
                    <a:lnTo>
                      <a:pt x="283" y="659"/>
                    </a:lnTo>
                    <a:lnTo>
                      <a:pt x="231" y="638"/>
                    </a:lnTo>
                    <a:lnTo>
                      <a:pt x="189" y="617"/>
                    </a:lnTo>
                    <a:lnTo>
                      <a:pt x="147" y="597"/>
                    </a:lnTo>
                    <a:lnTo>
                      <a:pt x="105" y="565"/>
                    </a:lnTo>
                    <a:lnTo>
                      <a:pt x="74" y="534"/>
                    </a:lnTo>
                    <a:lnTo>
                      <a:pt x="42" y="502"/>
                    </a:lnTo>
                    <a:lnTo>
                      <a:pt x="21" y="471"/>
                    </a:lnTo>
                    <a:lnTo>
                      <a:pt x="11" y="440"/>
                    </a:lnTo>
                    <a:lnTo>
                      <a:pt x="0" y="398"/>
                    </a:lnTo>
                    <a:lnTo>
                      <a:pt x="0" y="356"/>
                    </a:lnTo>
                    <a:lnTo>
                      <a:pt x="0" y="325"/>
                    </a:lnTo>
                    <a:lnTo>
                      <a:pt x="11" y="283"/>
                    </a:lnTo>
                    <a:lnTo>
                      <a:pt x="21" y="251"/>
                    </a:lnTo>
                    <a:lnTo>
                      <a:pt x="42" y="220"/>
                    </a:lnTo>
                    <a:lnTo>
                      <a:pt x="74" y="189"/>
                    </a:lnTo>
                    <a:lnTo>
                      <a:pt x="105" y="157"/>
                    </a:lnTo>
                    <a:lnTo>
                      <a:pt x="147" y="126"/>
                    </a:lnTo>
                    <a:lnTo>
                      <a:pt x="189" y="105"/>
                    </a:lnTo>
                    <a:lnTo>
                      <a:pt x="231" y="74"/>
                    </a:lnTo>
                    <a:lnTo>
                      <a:pt x="283" y="53"/>
                    </a:lnTo>
                    <a:lnTo>
                      <a:pt x="388" y="21"/>
                    </a:lnTo>
                    <a:lnTo>
                      <a:pt x="513" y="0"/>
                    </a:lnTo>
                    <a:lnTo>
                      <a:pt x="649" y="0"/>
                    </a:lnTo>
                    <a:lnTo>
                      <a:pt x="775" y="0"/>
                    </a:lnTo>
                    <a:lnTo>
                      <a:pt x="900" y="21"/>
                    </a:lnTo>
                    <a:lnTo>
                      <a:pt x="1005" y="53"/>
                    </a:lnTo>
                    <a:lnTo>
                      <a:pt x="1057" y="74"/>
                    </a:lnTo>
                    <a:lnTo>
                      <a:pt x="1099" y="105"/>
                    </a:lnTo>
                    <a:lnTo>
                      <a:pt x="1141" y="126"/>
                    </a:lnTo>
                    <a:lnTo>
                      <a:pt x="1183" y="157"/>
                    </a:lnTo>
                    <a:lnTo>
                      <a:pt x="1214" y="189"/>
                    </a:lnTo>
                    <a:lnTo>
                      <a:pt x="1245" y="220"/>
                    </a:lnTo>
                    <a:lnTo>
                      <a:pt x="1266" y="251"/>
                    </a:lnTo>
                    <a:lnTo>
                      <a:pt x="1277" y="283"/>
                    </a:lnTo>
                    <a:lnTo>
                      <a:pt x="1287" y="325"/>
                    </a:lnTo>
                    <a:lnTo>
                      <a:pt x="1298" y="356"/>
                    </a:lnTo>
                    <a:lnTo>
                      <a:pt x="1298" y="2521"/>
                    </a:lnTo>
                    <a:lnTo>
                      <a:pt x="1287" y="2552"/>
                    </a:lnTo>
                    <a:lnTo>
                      <a:pt x="1277" y="2594"/>
                    </a:lnTo>
                    <a:lnTo>
                      <a:pt x="1266" y="2626"/>
                    </a:lnTo>
                    <a:lnTo>
                      <a:pt x="1245" y="2657"/>
                    </a:lnTo>
                    <a:lnTo>
                      <a:pt x="1214" y="2688"/>
                    </a:lnTo>
                    <a:lnTo>
                      <a:pt x="1183" y="2720"/>
                    </a:lnTo>
                    <a:lnTo>
                      <a:pt x="1141" y="2751"/>
                    </a:lnTo>
                    <a:lnTo>
                      <a:pt x="1099" y="2772"/>
                    </a:lnTo>
                    <a:lnTo>
                      <a:pt x="1057" y="2803"/>
                    </a:lnTo>
                    <a:lnTo>
                      <a:pt x="1005" y="2824"/>
                    </a:lnTo>
                    <a:lnTo>
                      <a:pt x="900" y="2856"/>
                    </a:lnTo>
                    <a:lnTo>
                      <a:pt x="775" y="2877"/>
                    </a:lnTo>
                    <a:lnTo>
                      <a:pt x="649" y="2887"/>
                    </a:lnTo>
                    <a:lnTo>
                      <a:pt x="513" y="2877"/>
                    </a:lnTo>
                    <a:lnTo>
                      <a:pt x="398" y="2856"/>
                    </a:lnTo>
                    <a:lnTo>
                      <a:pt x="283" y="2824"/>
                    </a:lnTo>
                    <a:lnTo>
                      <a:pt x="231" y="2803"/>
                    </a:lnTo>
                    <a:lnTo>
                      <a:pt x="189" y="2772"/>
                    </a:lnTo>
                    <a:lnTo>
                      <a:pt x="147" y="2751"/>
                    </a:lnTo>
                    <a:lnTo>
                      <a:pt x="105" y="2720"/>
                    </a:lnTo>
                    <a:lnTo>
                      <a:pt x="74" y="2688"/>
                    </a:lnTo>
                    <a:lnTo>
                      <a:pt x="42" y="2657"/>
                    </a:lnTo>
                    <a:lnTo>
                      <a:pt x="21" y="2626"/>
                    </a:lnTo>
                    <a:lnTo>
                      <a:pt x="11" y="2594"/>
                    </a:lnTo>
                    <a:lnTo>
                      <a:pt x="0" y="2552"/>
                    </a:lnTo>
                    <a:lnTo>
                      <a:pt x="0" y="2521"/>
                    </a:lnTo>
                    <a:lnTo>
                      <a:pt x="0" y="356"/>
                    </a:lnTo>
                    <a:lnTo>
                      <a:pt x="11" y="356"/>
                    </a:lnTo>
                    <a:lnTo>
                      <a:pt x="11" y="2521"/>
                    </a:lnTo>
                    <a:lnTo>
                      <a:pt x="11" y="2552"/>
                    </a:lnTo>
                    <a:lnTo>
                      <a:pt x="21" y="2594"/>
                    </a:lnTo>
                    <a:lnTo>
                      <a:pt x="21" y="2584"/>
                    </a:lnTo>
                    <a:lnTo>
                      <a:pt x="32" y="2626"/>
                    </a:lnTo>
                    <a:lnTo>
                      <a:pt x="53" y="2657"/>
                    </a:lnTo>
                    <a:lnTo>
                      <a:pt x="84" y="2688"/>
                    </a:lnTo>
                    <a:lnTo>
                      <a:pt x="116" y="2720"/>
                    </a:lnTo>
                    <a:lnTo>
                      <a:pt x="147" y="2741"/>
                    </a:lnTo>
                    <a:lnTo>
                      <a:pt x="189" y="2772"/>
                    </a:lnTo>
                    <a:lnTo>
                      <a:pt x="241" y="2793"/>
                    </a:lnTo>
                    <a:lnTo>
                      <a:pt x="283" y="2814"/>
                    </a:lnTo>
                    <a:lnTo>
                      <a:pt x="398" y="2845"/>
                    </a:lnTo>
                    <a:lnTo>
                      <a:pt x="513" y="2866"/>
                    </a:lnTo>
                    <a:lnTo>
                      <a:pt x="649" y="2877"/>
                    </a:lnTo>
                    <a:lnTo>
                      <a:pt x="775" y="2866"/>
                    </a:lnTo>
                    <a:lnTo>
                      <a:pt x="890" y="2845"/>
                    </a:lnTo>
                    <a:lnTo>
                      <a:pt x="1005" y="2814"/>
                    </a:lnTo>
                    <a:lnTo>
                      <a:pt x="1047" y="2793"/>
                    </a:lnTo>
                    <a:lnTo>
                      <a:pt x="1099" y="2772"/>
                    </a:lnTo>
                    <a:lnTo>
                      <a:pt x="1141" y="2741"/>
                    </a:lnTo>
                    <a:lnTo>
                      <a:pt x="1172" y="2720"/>
                    </a:lnTo>
                    <a:lnTo>
                      <a:pt x="1204" y="2688"/>
                    </a:lnTo>
                    <a:lnTo>
                      <a:pt x="1235" y="2657"/>
                    </a:lnTo>
                    <a:lnTo>
                      <a:pt x="1256" y="2626"/>
                    </a:lnTo>
                    <a:lnTo>
                      <a:pt x="1266" y="2584"/>
                    </a:lnTo>
                    <a:lnTo>
                      <a:pt x="1266" y="2594"/>
                    </a:lnTo>
                    <a:lnTo>
                      <a:pt x="1277" y="2552"/>
                    </a:lnTo>
                    <a:lnTo>
                      <a:pt x="1287" y="2521"/>
                    </a:lnTo>
                    <a:lnTo>
                      <a:pt x="1287" y="356"/>
                    </a:lnTo>
                    <a:lnTo>
                      <a:pt x="1277" y="325"/>
                    </a:lnTo>
                    <a:lnTo>
                      <a:pt x="1266" y="293"/>
                    </a:lnTo>
                    <a:lnTo>
                      <a:pt x="1256" y="251"/>
                    </a:lnTo>
                    <a:lnTo>
                      <a:pt x="1256" y="262"/>
                    </a:lnTo>
                    <a:lnTo>
                      <a:pt x="1235" y="220"/>
                    </a:lnTo>
                    <a:lnTo>
                      <a:pt x="1204" y="189"/>
                    </a:lnTo>
                    <a:lnTo>
                      <a:pt x="1172" y="168"/>
                    </a:lnTo>
                    <a:lnTo>
                      <a:pt x="1141" y="136"/>
                    </a:lnTo>
                    <a:lnTo>
                      <a:pt x="1099" y="115"/>
                    </a:lnTo>
                    <a:lnTo>
                      <a:pt x="1047" y="84"/>
                    </a:lnTo>
                    <a:lnTo>
                      <a:pt x="1005" y="63"/>
                    </a:lnTo>
                    <a:lnTo>
                      <a:pt x="890" y="32"/>
                    </a:lnTo>
                    <a:lnTo>
                      <a:pt x="775" y="11"/>
                    </a:lnTo>
                    <a:lnTo>
                      <a:pt x="649" y="11"/>
                    </a:lnTo>
                    <a:lnTo>
                      <a:pt x="513" y="11"/>
                    </a:lnTo>
                    <a:lnTo>
                      <a:pt x="398" y="32"/>
                    </a:lnTo>
                    <a:lnTo>
                      <a:pt x="283" y="63"/>
                    </a:lnTo>
                    <a:lnTo>
                      <a:pt x="241" y="84"/>
                    </a:lnTo>
                    <a:lnTo>
                      <a:pt x="189" y="115"/>
                    </a:lnTo>
                    <a:lnTo>
                      <a:pt x="147" y="136"/>
                    </a:lnTo>
                    <a:lnTo>
                      <a:pt x="116" y="168"/>
                    </a:lnTo>
                    <a:lnTo>
                      <a:pt x="84" y="189"/>
                    </a:lnTo>
                    <a:lnTo>
                      <a:pt x="53" y="220"/>
                    </a:lnTo>
                    <a:lnTo>
                      <a:pt x="32" y="262"/>
                    </a:lnTo>
                    <a:lnTo>
                      <a:pt x="32" y="251"/>
                    </a:lnTo>
                    <a:lnTo>
                      <a:pt x="21" y="293"/>
                    </a:lnTo>
                    <a:lnTo>
                      <a:pt x="11" y="325"/>
                    </a:lnTo>
                    <a:lnTo>
                      <a:pt x="11" y="356"/>
                    </a:lnTo>
                    <a:lnTo>
                      <a:pt x="11" y="398"/>
                    </a:lnTo>
                    <a:lnTo>
                      <a:pt x="21" y="429"/>
                    </a:lnTo>
                    <a:lnTo>
                      <a:pt x="32" y="461"/>
                    </a:lnTo>
                    <a:lnTo>
                      <a:pt x="53" y="492"/>
                    </a:lnTo>
                    <a:lnTo>
                      <a:pt x="84" y="523"/>
                    </a:lnTo>
                    <a:lnTo>
                      <a:pt x="116" y="555"/>
                    </a:lnTo>
                    <a:lnTo>
                      <a:pt x="147" y="586"/>
                    </a:lnTo>
                    <a:lnTo>
                      <a:pt x="189" y="607"/>
                    </a:lnTo>
                    <a:lnTo>
                      <a:pt x="241" y="628"/>
                    </a:lnTo>
                    <a:lnTo>
                      <a:pt x="283" y="649"/>
                    </a:lnTo>
                    <a:lnTo>
                      <a:pt x="398" y="691"/>
                    </a:lnTo>
                    <a:lnTo>
                      <a:pt x="513" y="712"/>
                    </a:lnTo>
                    <a:lnTo>
                      <a:pt x="649" y="712"/>
                    </a:lnTo>
                    <a:lnTo>
                      <a:pt x="775" y="712"/>
                    </a:lnTo>
                    <a:lnTo>
                      <a:pt x="890" y="691"/>
                    </a:lnTo>
                    <a:lnTo>
                      <a:pt x="1005" y="649"/>
                    </a:lnTo>
                    <a:lnTo>
                      <a:pt x="1047" y="628"/>
                    </a:lnTo>
                    <a:lnTo>
                      <a:pt x="1099" y="607"/>
                    </a:lnTo>
                    <a:lnTo>
                      <a:pt x="1141" y="586"/>
                    </a:lnTo>
                    <a:lnTo>
                      <a:pt x="1172" y="555"/>
                    </a:lnTo>
                    <a:lnTo>
                      <a:pt x="1204" y="523"/>
                    </a:lnTo>
                    <a:lnTo>
                      <a:pt x="1235" y="502"/>
                    </a:lnTo>
                    <a:lnTo>
                      <a:pt x="1256" y="461"/>
                    </a:lnTo>
                    <a:lnTo>
                      <a:pt x="1266" y="429"/>
                    </a:lnTo>
                    <a:lnTo>
                      <a:pt x="1277" y="398"/>
                    </a:lnTo>
                    <a:lnTo>
                      <a:pt x="1287" y="356"/>
                    </a:lnTo>
                    <a:lnTo>
                      <a:pt x="1298" y="3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" name="Groupe 92"/>
            <p:cNvGrpSpPr>
              <a:grpSpLocks/>
            </p:cNvGrpSpPr>
            <p:nvPr/>
          </p:nvGrpSpPr>
          <p:grpSpPr bwMode="auto">
            <a:xfrm>
              <a:off x="3125215" y="3457898"/>
              <a:ext cx="1537274" cy="474341"/>
              <a:chOff x="3080899" y="3428740"/>
              <a:chExt cx="1537963" cy="474929"/>
            </a:xfrm>
          </p:grpSpPr>
          <p:sp>
            <p:nvSpPr>
              <p:cNvPr id="198" name="Freeform 69"/>
              <p:cNvSpPr>
                <a:spLocks/>
              </p:cNvSpPr>
              <p:nvPr/>
            </p:nvSpPr>
            <p:spPr bwMode="auto">
              <a:xfrm>
                <a:off x="3619573" y="3562877"/>
                <a:ext cx="229295" cy="179461"/>
              </a:xfrm>
              <a:custGeom>
                <a:avLst/>
                <a:gdLst>
                  <a:gd name="T0" fmla="*/ 2147483647 w 272"/>
                  <a:gd name="T1" fmla="*/ 2147483647 h 293"/>
                  <a:gd name="T2" fmla="*/ 2147483647 w 272"/>
                  <a:gd name="T3" fmla="*/ 2147483647 h 293"/>
                  <a:gd name="T4" fmla="*/ 2147483647 w 272"/>
                  <a:gd name="T5" fmla="*/ 2147483647 h 293"/>
                  <a:gd name="T6" fmla="*/ 2147483647 w 272"/>
                  <a:gd name="T7" fmla="*/ 2147483647 h 293"/>
                  <a:gd name="T8" fmla="*/ 2147483647 w 272"/>
                  <a:gd name="T9" fmla="*/ 2147483647 h 293"/>
                  <a:gd name="T10" fmla="*/ 2147483647 w 272"/>
                  <a:gd name="T11" fmla="*/ 2147483647 h 293"/>
                  <a:gd name="T12" fmla="*/ 2147483647 w 272"/>
                  <a:gd name="T13" fmla="*/ 2147483647 h 293"/>
                  <a:gd name="T14" fmla="*/ 2147483647 w 272"/>
                  <a:gd name="T15" fmla="*/ 2147483647 h 293"/>
                  <a:gd name="T16" fmla="*/ 2147483647 w 272"/>
                  <a:gd name="T17" fmla="*/ 2147483647 h 293"/>
                  <a:gd name="T18" fmla="*/ 2147483647 w 272"/>
                  <a:gd name="T19" fmla="*/ 2147483647 h 293"/>
                  <a:gd name="T20" fmla="*/ 2147483647 w 272"/>
                  <a:gd name="T21" fmla="*/ 2147483647 h 293"/>
                  <a:gd name="T22" fmla="*/ 2147483647 w 272"/>
                  <a:gd name="T23" fmla="*/ 2147483647 h 293"/>
                  <a:gd name="T24" fmla="*/ 2147483647 w 272"/>
                  <a:gd name="T25" fmla="*/ 2147483647 h 293"/>
                  <a:gd name="T26" fmla="*/ 2147483647 w 272"/>
                  <a:gd name="T27" fmla="*/ 2147483647 h 293"/>
                  <a:gd name="T28" fmla="*/ 2147483647 w 272"/>
                  <a:gd name="T29" fmla="*/ 2147483647 h 293"/>
                  <a:gd name="T30" fmla="*/ 2147483647 w 272"/>
                  <a:gd name="T31" fmla="*/ 2147483647 h 293"/>
                  <a:gd name="T32" fmla="*/ 2147483647 w 272"/>
                  <a:gd name="T33" fmla="*/ 2147483647 h 293"/>
                  <a:gd name="T34" fmla="*/ 2147483647 w 272"/>
                  <a:gd name="T35" fmla="*/ 2147483647 h 293"/>
                  <a:gd name="T36" fmla="*/ 2147483647 w 272"/>
                  <a:gd name="T37" fmla="*/ 2147483647 h 293"/>
                  <a:gd name="T38" fmla="*/ 2147483647 w 272"/>
                  <a:gd name="T39" fmla="*/ 2147483647 h 293"/>
                  <a:gd name="T40" fmla="*/ 2147483647 w 272"/>
                  <a:gd name="T41" fmla="*/ 2147483647 h 293"/>
                  <a:gd name="T42" fmla="*/ 2147483647 w 272"/>
                  <a:gd name="T43" fmla="*/ 2147483647 h 293"/>
                  <a:gd name="T44" fmla="*/ 2147483647 w 272"/>
                  <a:gd name="T45" fmla="*/ 2147483647 h 293"/>
                  <a:gd name="T46" fmla="*/ 0 w 272"/>
                  <a:gd name="T47" fmla="*/ 2147483647 h 293"/>
                  <a:gd name="T48" fmla="*/ 0 w 272"/>
                  <a:gd name="T49" fmla="*/ 2147483647 h 293"/>
                  <a:gd name="T50" fmla="*/ 0 w 272"/>
                  <a:gd name="T51" fmla="*/ 2147483647 h 293"/>
                  <a:gd name="T52" fmla="*/ 0 w 272"/>
                  <a:gd name="T53" fmla="*/ 2147483647 h 293"/>
                  <a:gd name="T54" fmla="*/ 2147483647 w 272"/>
                  <a:gd name="T55" fmla="*/ 2147483647 h 293"/>
                  <a:gd name="T56" fmla="*/ 2147483647 w 272"/>
                  <a:gd name="T57" fmla="*/ 2147483647 h 293"/>
                  <a:gd name="T58" fmla="*/ 2147483647 w 272"/>
                  <a:gd name="T59" fmla="*/ 2147483647 h 293"/>
                  <a:gd name="T60" fmla="*/ 2147483647 w 272"/>
                  <a:gd name="T61" fmla="*/ 0 h 293"/>
                  <a:gd name="T62" fmla="*/ 2147483647 w 272"/>
                  <a:gd name="T63" fmla="*/ 0 h 293"/>
                  <a:gd name="T64" fmla="*/ 2147483647 w 272"/>
                  <a:gd name="T65" fmla="*/ 0 h 293"/>
                  <a:gd name="T66" fmla="*/ 2147483647 w 272"/>
                  <a:gd name="T67" fmla="*/ 2147483647 h 293"/>
                  <a:gd name="T68" fmla="*/ 2147483647 w 272"/>
                  <a:gd name="T69" fmla="*/ 2147483647 h 2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2"/>
                  <a:gd name="T106" fmla="*/ 0 h 293"/>
                  <a:gd name="T107" fmla="*/ 272 w 272"/>
                  <a:gd name="T108" fmla="*/ 293 h 2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2" h="293">
                    <a:moveTo>
                      <a:pt x="219" y="126"/>
                    </a:moveTo>
                    <a:lnTo>
                      <a:pt x="272" y="241"/>
                    </a:lnTo>
                    <a:lnTo>
                      <a:pt x="272" y="251"/>
                    </a:lnTo>
                    <a:lnTo>
                      <a:pt x="272" y="262"/>
                    </a:lnTo>
                    <a:lnTo>
                      <a:pt x="261" y="262"/>
                    </a:lnTo>
                    <a:lnTo>
                      <a:pt x="251" y="262"/>
                    </a:lnTo>
                    <a:lnTo>
                      <a:pt x="146" y="251"/>
                    </a:lnTo>
                    <a:lnTo>
                      <a:pt x="115" y="293"/>
                    </a:lnTo>
                    <a:lnTo>
                      <a:pt x="104" y="293"/>
                    </a:lnTo>
                    <a:lnTo>
                      <a:pt x="94" y="293"/>
                    </a:lnTo>
                    <a:lnTo>
                      <a:pt x="83" y="293"/>
                    </a:lnTo>
                    <a:lnTo>
                      <a:pt x="83" y="283"/>
                    </a:lnTo>
                    <a:lnTo>
                      <a:pt x="83" y="272"/>
                    </a:lnTo>
                    <a:lnTo>
                      <a:pt x="83" y="262"/>
                    </a:lnTo>
                    <a:lnTo>
                      <a:pt x="73" y="251"/>
                    </a:lnTo>
                    <a:lnTo>
                      <a:pt x="73" y="241"/>
                    </a:lnTo>
                    <a:lnTo>
                      <a:pt x="73" y="230"/>
                    </a:lnTo>
                    <a:lnTo>
                      <a:pt x="62" y="209"/>
                    </a:lnTo>
                    <a:lnTo>
                      <a:pt x="52" y="188"/>
                    </a:lnTo>
                    <a:lnTo>
                      <a:pt x="31" y="147"/>
                    </a:lnTo>
                    <a:lnTo>
                      <a:pt x="20" y="126"/>
                    </a:lnTo>
                    <a:lnTo>
                      <a:pt x="10" y="105"/>
                    </a:lnTo>
                    <a:lnTo>
                      <a:pt x="0" y="105"/>
                    </a:lnTo>
                    <a:lnTo>
                      <a:pt x="0" y="94"/>
                    </a:lnTo>
                    <a:lnTo>
                      <a:pt x="0" y="84"/>
                    </a:lnTo>
                    <a:lnTo>
                      <a:pt x="10" y="73"/>
                    </a:lnTo>
                    <a:lnTo>
                      <a:pt x="62" y="84"/>
                    </a:lnTo>
                    <a:lnTo>
                      <a:pt x="136" y="11"/>
                    </a:lnTo>
                    <a:lnTo>
                      <a:pt x="146" y="0"/>
                    </a:lnTo>
                    <a:lnTo>
                      <a:pt x="157" y="0"/>
                    </a:lnTo>
                    <a:lnTo>
                      <a:pt x="167" y="11"/>
                    </a:lnTo>
                    <a:lnTo>
                      <a:pt x="219" y="12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70"/>
              <p:cNvSpPr>
                <a:spLocks/>
              </p:cNvSpPr>
              <p:nvPr/>
            </p:nvSpPr>
            <p:spPr bwMode="auto">
              <a:xfrm>
                <a:off x="3610300" y="3556752"/>
                <a:ext cx="246998" cy="192324"/>
              </a:xfrm>
              <a:custGeom>
                <a:avLst/>
                <a:gdLst>
                  <a:gd name="T0" fmla="*/ 2147483647 w 293"/>
                  <a:gd name="T1" fmla="*/ 2147483647 h 314"/>
                  <a:gd name="T2" fmla="*/ 2147483647 w 293"/>
                  <a:gd name="T3" fmla="*/ 2147483647 h 314"/>
                  <a:gd name="T4" fmla="*/ 2147483647 w 293"/>
                  <a:gd name="T5" fmla="*/ 2147483647 h 314"/>
                  <a:gd name="T6" fmla="*/ 2147483647 w 293"/>
                  <a:gd name="T7" fmla="*/ 2147483647 h 314"/>
                  <a:gd name="T8" fmla="*/ 2147483647 w 293"/>
                  <a:gd name="T9" fmla="*/ 2147483647 h 314"/>
                  <a:gd name="T10" fmla="*/ 2147483647 w 293"/>
                  <a:gd name="T11" fmla="*/ 2147483647 h 314"/>
                  <a:gd name="T12" fmla="*/ 2147483647 w 293"/>
                  <a:gd name="T13" fmla="*/ 2147483647 h 314"/>
                  <a:gd name="T14" fmla="*/ 2147483647 w 293"/>
                  <a:gd name="T15" fmla="*/ 2147483647 h 314"/>
                  <a:gd name="T16" fmla="*/ 2147483647 w 293"/>
                  <a:gd name="T17" fmla="*/ 2147483647 h 314"/>
                  <a:gd name="T18" fmla="*/ 2147483647 w 293"/>
                  <a:gd name="T19" fmla="*/ 2147483647 h 314"/>
                  <a:gd name="T20" fmla="*/ 2147483647 w 293"/>
                  <a:gd name="T21" fmla="*/ 2147483647 h 314"/>
                  <a:gd name="T22" fmla="*/ 2147483647 w 293"/>
                  <a:gd name="T23" fmla="*/ 2147483647 h 314"/>
                  <a:gd name="T24" fmla="*/ 2147483647 w 293"/>
                  <a:gd name="T25" fmla="*/ 2147483647 h 314"/>
                  <a:gd name="T26" fmla="*/ 0 w 293"/>
                  <a:gd name="T27" fmla="*/ 2147483647 h 314"/>
                  <a:gd name="T28" fmla="*/ 0 w 293"/>
                  <a:gd name="T29" fmla="*/ 2147483647 h 314"/>
                  <a:gd name="T30" fmla="*/ 2147483647 w 293"/>
                  <a:gd name="T31" fmla="*/ 2147483647 h 314"/>
                  <a:gd name="T32" fmla="*/ 2147483647 w 293"/>
                  <a:gd name="T33" fmla="*/ 2147483647 h 314"/>
                  <a:gd name="T34" fmla="*/ 2147483647 w 293"/>
                  <a:gd name="T35" fmla="*/ 2147483647 h 314"/>
                  <a:gd name="T36" fmla="*/ 2147483647 w 293"/>
                  <a:gd name="T37" fmla="*/ 0 h 314"/>
                  <a:gd name="T38" fmla="*/ 2147483647 w 293"/>
                  <a:gd name="T39" fmla="*/ 2147483647 h 314"/>
                  <a:gd name="T40" fmla="*/ 2147483647 w 293"/>
                  <a:gd name="T41" fmla="*/ 2147483647 h 314"/>
                  <a:gd name="T42" fmla="*/ 2147483647 w 293"/>
                  <a:gd name="T43" fmla="*/ 2147483647 h 314"/>
                  <a:gd name="T44" fmla="*/ 2147483647 w 293"/>
                  <a:gd name="T45" fmla="*/ 2147483647 h 314"/>
                  <a:gd name="T46" fmla="*/ 2147483647 w 293"/>
                  <a:gd name="T47" fmla="*/ 2147483647 h 314"/>
                  <a:gd name="T48" fmla="*/ 2147483647 w 293"/>
                  <a:gd name="T49" fmla="*/ 2147483647 h 314"/>
                  <a:gd name="T50" fmla="*/ 2147483647 w 293"/>
                  <a:gd name="T51" fmla="*/ 2147483647 h 314"/>
                  <a:gd name="T52" fmla="*/ 2147483647 w 293"/>
                  <a:gd name="T53" fmla="*/ 2147483647 h 314"/>
                  <a:gd name="T54" fmla="*/ 2147483647 w 293"/>
                  <a:gd name="T55" fmla="*/ 2147483647 h 314"/>
                  <a:gd name="T56" fmla="*/ 2147483647 w 293"/>
                  <a:gd name="T57" fmla="*/ 2147483647 h 314"/>
                  <a:gd name="T58" fmla="*/ 2147483647 w 293"/>
                  <a:gd name="T59" fmla="*/ 2147483647 h 314"/>
                  <a:gd name="T60" fmla="*/ 2147483647 w 293"/>
                  <a:gd name="T61" fmla="*/ 2147483647 h 314"/>
                  <a:gd name="T62" fmla="*/ 2147483647 w 293"/>
                  <a:gd name="T63" fmla="*/ 2147483647 h 314"/>
                  <a:gd name="T64" fmla="*/ 2147483647 w 293"/>
                  <a:gd name="T65" fmla="*/ 2147483647 h 314"/>
                  <a:gd name="T66" fmla="*/ 2147483647 w 293"/>
                  <a:gd name="T67" fmla="*/ 2147483647 h 314"/>
                  <a:gd name="T68" fmla="*/ 2147483647 w 293"/>
                  <a:gd name="T69" fmla="*/ 2147483647 h 314"/>
                  <a:gd name="T70" fmla="*/ 2147483647 w 293"/>
                  <a:gd name="T71" fmla="*/ 2147483647 h 314"/>
                  <a:gd name="T72" fmla="*/ 2147483647 w 293"/>
                  <a:gd name="T73" fmla="*/ 2147483647 h 314"/>
                  <a:gd name="T74" fmla="*/ 2147483647 w 293"/>
                  <a:gd name="T75" fmla="*/ 2147483647 h 314"/>
                  <a:gd name="T76" fmla="*/ 2147483647 w 293"/>
                  <a:gd name="T77" fmla="*/ 2147483647 h 314"/>
                  <a:gd name="T78" fmla="*/ 2147483647 w 293"/>
                  <a:gd name="T79" fmla="*/ 2147483647 h 314"/>
                  <a:gd name="T80" fmla="*/ 2147483647 w 293"/>
                  <a:gd name="T81" fmla="*/ 2147483647 h 314"/>
                  <a:gd name="T82" fmla="*/ 2147483647 w 293"/>
                  <a:gd name="T83" fmla="*/ 2147483647 h 3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3"/>
                  <a:gd name="T127" fmla="*/ 0 h 314"/>
                  <a:gd name="T128" fmla="*/ 293 w 293"/>
                  <a:gd name="T129" fmla="*/ 314 h 3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3" h="314">
                    <a:moveTo>
                      <a:pt x="241" y="136"/>
                    </a:moveTo>
                    <a:lnTo>
                      <a:pt x="293" y="251"/>
                    </a:lnTo>
                    <a:lnTo>
                      <a:pt x="293" y="261"/>
                    </a:lnTo>
                    <a:lnTo>
                      <a:pt x="293" y="272"/>
                    </a:lnTo>
                    <a:lnTo>
                      <a:pt x="283" y="282"/>
                    </a:lnTo>
                    <a:lnTo>
                      <a:pt x="272" y="282"/>
                    </a:lnTo>
                    <a:lnTo>
                      <a:pt x="262" y="282"/>
                    </a:lnTo>
                    <a:lnTo>
                      <a:pt x="157" y="272"/>
                    </a:lnTo>
                    <a:lnTo>
                      <a:pt x="168" y="272"/>
                    </a:lnTo>
                    <a:lnTo>
                      <a:pt x="126" y="314"/>
                    </a:lnTo>
                    <a:lnTo>
                      <a:pt x="115" y="314"/>
                    </a:lnTo>
                    <a:lnTo>
                      <a:pt x="105" y="314"/>
                    </a:lnTo>
                    <a:lnTo>
                      <a:pt x="94" y="314"/>
                    </a:lnTo>
                    <a:lnTo>
                      <a:pt x="94" y="303"/>
                    </a:lnTo>
                    <a:lnTo>
                      <a:pt x="84" y="293"/>
                    </a:lnTo>
                    <a:lnTo>
                      <a:pt x="84" y="282"/>
                    </a:lnTo>
                    <a:lnTo>
                      <a:pt x="84" y="272"/>
                    </a:lnTo>
                    <a:lnTo>
                      <a:pt x="84" y="282"/>
                    </a:lnTo>
                    <a:lnTo>
                      <a:pt x="84" y="272"/>
                    </a:lnTo>
                    <a:lnTo>
                      <a:pt x="73" y="261"/>
                    </a:lnTo>
                    <a:lnTo>
                      <a:pt x="73" y="240"/>
                    </a:lnTo>
                    <a:lnTo>
                      <a:pt x="63" y="219"/>
                    </a:lnTo>
                    <a:lnTo>
                      <a:pt x="52" y="198"/>
                    </a:lnTo>
                    <a:lnTo>
                      <a:pt x="31" y="167"/>
                    </a:lnTo>
                    <a:lnTo>
                      <a:pt x="21" y="146"/>
                    </a:lnTo>
                    <a:lnTo>
                      <a:pt x="11" y="125"/>
                    </a:lnTo>
                    <a:lnTo>
                      <a:pt x="0" y="125"/>
                    </a:lnTo>
                    <a:lnTo>
                      <a:pt x="0" y="115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11" y="83"/>
                    </a:lnTo>
                    <a:lnTo>
                      <a:pt x="21" y="83"/>
                    </a:lnTo>
                    <a:lnTo>
                      <a:pt x="73" y="83"/>
                    </a:lnTo>
                    <a:lnTo>
                      <a:pt x="73" y="94"/>
                    </a:lnTo>
                    <a:lnTo>
                      <a:pt x="136" y="10"/>
                    </a:lnTo>
                    <a:lnTo>
                      <a:pt x="147" y="0"/>
                    </a:lnTo>
                    <a:lnTo>
                      <a:pt x="157" y="0"/>
                    </a:lnTo>
                    <a:lnTo>
                      <a:pt x="168" y="0"/>
                    </a:lnTo>
                    <a:lnTo>
                      <a:pt x="168" y="10"/>
                    </a:lnTo>
                    <a:lnTo>
                      <a:pt x="178" y="10"/>
                    </a:lnTo>
                    <a:lnTo>
                      <a:pt x="188" y="10"/>
                    </a:lnTo>
                    <a:lnTo>
                      <a:pt x="241" y="136"/>
                    </a:lnTo>
                    <a:lnTo>
                      <a:pt x="241" y="146"/>
                    </a:lnTo>
                    <a:lnTo>
                      <a:pt x="220" y="136"/>
                    </a:lnTo>
                    <a:lnTo>
                      <a:pt x="168" y="21"/>
                    </a:lnTo>
                    <a:lnTo>
                      <a:pt x="157" y="21"/>
                    </a:lnTo>
                    <a:lnTo>
                      <a:pt x="147" y="21"/>
                    </a:lnTo>
                    <a:lnTo>
                      <a:pt x="157" y="21"/>
                    </a:lnTo>
                    <a:lnTo>
                      <a:pt x="147" y="21"/>
                    </a:lnTo>
                    <a:lnTo>
                      <a:pt x="84" y="104"/>
                    </a:lnTo>
                    <a:lnTo>
                      <a:pt x="73" y="104"/>
                    </a:lnTo>
                    <a:lnTo>
                      <a:pt x="21" y="94"/>
                    </a:lnTo>
                    <a:lnTo>
                      <a:pt x="11" y="104"/>
                    </a:lnTo>
                    <a:lnTo>
                      <a:pt x="21" y="94"/>
                    </a:lnTo>
                    <a:lnTo>
                      <a:pt x="11" y="104"/>
                    </a:lnTo>
                    <a:lnTo>
                      <a:pt x="21" y="115"/>
                    </a:lnTo>
                    <a:lnTo>
                      <a:pt x="11" y="104"/>
                    </a:lnTo>
                    <a:lnTo>
                      <a:pt x="21" y="115"/>
                    </a:lnTo>
                    <a:lnTo>
                      <a:pt x="31" y="136"/>
                    </a:lnTo>
                    <a:lnTo>
                      <a:pt x="52" y="157"/>
                    </a:lnTo>
                    <a:lnTo>
                      <a:pt x="73" y="188"/>
                    </a:lnTo>
                    <a:lnTo>
                      <a:pt x="73" y="198"/>
                    </a:lnTo>
                    <a:lnTo>
                      <a:pt x="84" y="219"/>
                    </a:lnTo>
                    <a:lnTo>
                      <a:pt x="94" y="240"/>
                    </a:lnTo>
                    <a:lnTo>
                      <a:pt x="94" y="251"/>
                    </a:lnTo>
                    <a:lnTo>
                      <a:pt x="94" y="261"/>
                    </a:lnTo>
                    <a:lnTo>
                      <a:pt x="105" y="272"/>
                    </a:lnTo>
                    <a:lnTo>
                      <a:pt x="105" y="282"/>
                    </a:lnTo>
                    <a:lnTo>
                      <a:pt x="105" y="293"/>
                    </a:lnTo>
                    <a:lnTo>
                      <a:pt x="105" y="303"/>
                    </a:lnTo>
                    <a:lnTo>
                      <a:pt x="105" y="293"/>
                    </a:lnTo>
                    <a:lnTo>
                      <a:pt x="115" y="293"/>
                    </a:lnTo>
                    <a:lnTo>
                      <a:pt x="126" y="293"/>
                    </a:lnTo>
                    <a:lnTo>
                      <a:pt x="115" y="303"/>
                    </a:lnTo>
                    <a:lnTo>
                      <a:pt x="147" y="261"/>
                    </a:lnTo>
                    <a:lnTo>
                      <a:pt x="157" y="251"/>
                    </a:lnTo>
                    <a:lnTo>
                      <a:pt x="272" y="261"/>
                    </a:lnTo>
                    <a:lnTo>
                      <a:pt x="262" y="261"/>
                    </a:lnTo>
                    <a:lnTo>
                      <a:pt x="272" y="261"/>
                    </a:lnTo>
                    <a:lnTo>
                      <a:pt x="283" y="261"/>
                    </a:lnTo>
                    <a:lnTo>
                      <a:pt x="272" y="261"/>
                    </a:lnTo>
                    <a:lnTo>
                      <a:pt x="283" y="261"/>
                    </a:lnTo>
                    <a:lnTo>
                      <a:pt x="283" y="251"/>
                    </a:lnTo>
                    <a:lnTo>
                      <a:pt x="283" y="261"/>
                    </a:lnTo>
                    <a:lnTo>
                      <a:pt x="220" y="136"/>
                    </a:lnTo>
                    <a:lnTo>
                      <a:pt x="230" y="125"/>
                    </a:lnTo>
                    <a:lnTo>
                      <a:pt x="241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71"/>
              <p:cNvSpPr>
                <a:spLocks/>
              </p:cNvSpPr>
              <p:nvPr/>
            </p:nvSpPr>
            <p:spPr bwMode="auto">
              <a:xfrm>
                <a:off x="3786486" y="3434865"/>
                <a:ext cx="732563" cy="237036"/>
              </a:xfrm>
              <a:custGeom>
                <a:avLst/>
                <a:gdLst>
                  <a:gd name="T0" fmla="*/ 2147483647 w 869"/>
                  <a:gd name="T1" fmla="*/ 2147483647 h 387"/>
                  <a:gd name="T2" fmla="*/ 2147483647 w 869"/>
                  <a:gd name="T3" fmla="*/ 2147483647 h 387"/>
                  <a:gd name="T4" fmla="*/ 2147483647 w 869"/>
                  <a:gd name="T5" fmla="*/ 2147483647 h 387"/>
                  <a:gd name="T6" fmla="*/ 2147483647 w 869"/>
                  <a:gd name="T7" fmla="*/ 2147483647 h 387"/>
                  <a:gd name="T8" fmla="*/ 2147483647 w 869"/>
                  <a:gd name="T9" fmla="*/ 2147483647 h 387"/>
                  <a:gd name="T10" fmla="*/ 2147483647 w 869"/>
                  <a:gd name="T11" fmla="*/ 2147483647 h 387"/>
                  <a:gd name="T12" fmla="*/ 2147483647 w 869"/>
                  <a:gd name="T13" fmla="*/ 2147483647 h 387"/>
                  <a:gd name="T14" fmla="*/ 0 w 869"/>
                  <a:gd name="T15" fmla="*/ 2147483647 h 387"/>
                  <a:gd name="T16" fmla="*/ 2147483647 w 869"/>
                  <a:gd name="T17" fmla="*/ 2147483647 h 387"/>
                  <a:gd name="T18" fmla="*/ 2147483647 w 869"/>
                  <a:gd name="T19" fmla="*/ 2147483647 h 387"/>
                  <a:gd name="T20" fmla="*/ 2147483647 w 869"/>
                  <a:gd name="T21" fmla="*/ 2147483647 h 387"/>
                  <a:gd name="T22" fmla="*/ 2147483647 w 869"/>
                  <a:gd name="T23" fmla="*/ 2147483647 h 387"/>
                  <a:gd name="T24" fmla="*/ 2147483647 w 869"/>
                  <a:gd name="T25" fmla="*/ 2147483647 h 387"/>
                  <a:gd name="T26" fmla="*/ 2147483647 w 869"/>
                  <a:gd name="T27" fmla="*/ 2147483647 h 387"/>
                  <a:gd name="T28" fmla="*/ 2147483647 w 869"/>
                  <a:gd name="T29" fmla="*/ 2147483647 h 387"/>
                  <a:gd name="T30" fmla="*/ 2147483647 w 869"/>
                  <a:gd name="T31" fmla="*/ 2147483647 h 387"/>
                  <a:gd name="T32" fmla="*/ 2147483647 w 869"/>
                  <a:gd name="T33" fmla="*/ 2147483647 h 387"/>
                  <a:gd name="T34" fmla="*/ 2147483647 w 869"/>
                  <a:gd name="T35" fmla="*/ 0 h 387"/>
                  <a:gd name="T36" fmla="*/ 2147483647 w 869"/>
                  <a:gd name="T37" fmla="*/ 2147483647 h 3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69"/>
                  <a:gd name="T58" fmla="*/ 0 h 387"/>
                  <a:gd name="T59" fmla="*/ 869 w 869"/>
                  <a:gd name="T60" fmla="*/ 387 h 3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69" h="387">
                    <a:moveTo>
                      <a:pt x="869" y="52"/>
                    </a:moveTo>
                    <a:lnTo>
                      <a:pt x="701" y="167"/>
                    </a:lnTo>
                    <a:lnTo>
                      <a:pt x="680" y="167"/>
                    </a:lnTo>
                    <a:lnTo>
                      <a:pt x="670" y="157"/>
                    </a:lnTo>
                    <a:lnTo>
                      <a:pt x="659" y="157"/>
                    </a:lnTo>
                    <a:lnTo>
                      <a:pt x="639" y="157"/>
                    </a:lnTo>
                    <a:lnTo>
                      <a:pt x="32" y="387"/>
                    </a:lnTo>
                    <a:lnTo>
                      <a:pt x="0" y="314"/>
                    </a:lnTo>
                    <a:lnTo>
                      <a:pt x="607" y="84"/>
                    </a:lnTo>
                    <a:lnTo>
                      <a:pt x="618" y="73"/>
                    </a:lnTo>
                    <a:lnTo>
                      <a:pt x="618" y="63"/>
                    </a:lnTo>
                    <a:lnTo>
                      <a:pt x="618" y="52"/>
                    </a:lnTo>
                    <a:lnTo>
                      <a:pt x="628" y="52"/>
                    </a:lnTo>
                    <a:lnTo>
                      <a:pt x="628" y="42"/>
                    </a:lnTo>
                    <a:lnTo>
                      <a:pt x="628" y="31"/>
                    </a:lnTo>
                    <a:lnTo>
                      <a:pt x="639" y="31"/>
                    </a:lnTo>
                    <a:lnTo>
                      <a:pt x="848" y="0"/>
                    </a:lnTo>
                    <a:lnTo>
                      <a:pt x="869" y="52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72"/>
              <p:cNvSpPr>
                <a:spLocks/>
              </p:cNvSpPr>
              <p:nvPr/>
            </p:nvSpPr>
            <p:spPr bwMode="auto">
              <a:xfrm>
                <a:off x="3778056" y="3428740"/>
                <a:ext cx="840806" cy="249286"/>
              </a:xfrm>
              <a:custGeom>
                <a:avLst/>
                <a:gdLst>
                  <a:gd name="T0" fmla="*/ 2147483647 w 889"/>
                  <a:gd name="T1" fmla="*/ 2147483647 h 407"/>
                  <a:gd name="T2" fmla="*/ 2147483647 w 889"/>
                  <a:gd name="T3" fmla="*/ 2147483647 h 407"/>
                  <a:gd name="T4" fmla="*/ 2147483647 w 889"/>
                  <a:gd name="T5" fmla="*/ 2147483647 h 407"/>
                  <a:gd name="T6" fmla="*/ 2147483647 w 889"/>
                  <a:gd name="T7" fmla="*/ 2147483647 h 407"/>
                  <a:gd name="T8" fmla="*/ 2147483647 w 889"/>
                  <a:gd name="T9" fmla="*/ 2147483647 h 407"/>
                  <a:gd name="T10" fmla="*/ 2147483647 w 889"/>
                  <a:gd name="T11" fmla="*/ 2147483647 h 407"/>
                  <a:gd name="T12" fmla="*/ 0 w 889"/>
                  <a:gd name="T13" fmla="*/ 2147483647 h 407"/>
                  <a:gd name="T14" fmla="*/ 2147483647 w 889"/>
                  <a:gd name="T15" fmla="*/ 2147483647 h 407"/>
                  <a:gd name="T16" fmla="*/ 2147483647 w 889"/>
                  <a:gd name="T17" fmla="*/ 2147483647 h 407"/>
                  <a:gd name="T18" fmla="*/ 2147483647 w 889"/>
                  <a:gd name="T19" fmla="*/ 2147483647 h 407"/>
                  <a:gd name="T20" fmla="*/ 2147483647 w 889"/>
                  <a:gd name="T21" fmla="*/ 2147483647 h 407"/>
                  <a:gd name="T22" fmla="*/ 2147483647 w 889"/>
                  <a:gd name="T23" fmla="*/ 2147483647 h 407"/>
                  <a:gd name="T24" fmla="*/ 2147483647 w 889"/>
                  <a:gd name="T25" fmla="*/ 2147483647 h 407"/>
                  <a:gd name="T26" fmla="*/ 2147483647 w 889"/>
                  <a:gd name="T27" fmla="*/ 2147483647 h 407"/>
                  <a:gd name="T28" fmla="*/ 2147483647 w 889"/>
                  <a:gd name="T29" fmla="*/ 2147483647 h 407"/>
                  <a:gd name="T30" fmla="*/ 2147483647 w 889"/>
                  <a:gd name="T31" fmla="*/ 0 h 407"/>
                  <a:gd name="T32" fmla="*/ 2147483647 w 889"/>
                  <a:gd name="T33" fmla="*/ 2147483647 h 407"/>
                  <a:gd name="T34" fmla="*/ 2147483647 w 889"/>
                  <a:gd name="T35" fmla="*/ 2147483647 h 407"/>
                  <a:gd name="T36" fmla="*/ 2147483647 w 889"/>
                  <a:gd name="T37" fmla="*/ 2147483647 h 407"/>
                  <a:gd name="T38" fmla="*/ 2147483647 w 889"/>
                  <a:gd name="T39" fmla="*/ 2147483647 h 407"/>
                  <a:gd name="T40" fmla="*/ 2147483647 w 889"/>
                  <a:gd name="T41" fmla="*/ 2147483647 h 407"/>
                  <a:gd name="T42" fmla="*/ 2147483647 w 889"/>
                  <a:gd name="T43" fmla="*/ 2147483647 h 407"/>
                  <a:gd name="T44" fmla="*/ 2147483647 w 889"/>
                  <a:gd name="T45" fmla="*/ 2147483647 h 407"/>
                  <a:gd name="T46" fmla="*/ 2147483647 w 889"/>
                  <a:gd name="T47" fmla="*/ 2147483647 h 407"/>
                  <a:gd name="T48" fmla="*/ 2147483647 w 889"/>
                  <a:gd name="T49" fmla="*/ 2147483647 h 407"/>
                  <a:gd name="T50" fmla="*/ 2147483647 w 889"/>
                  <a:gd name="T51" fmla="*/ 2147483647 h 407"/>
                  <a:gd name="T52" fmla="*/ 2147483647 w 889"/>
                  <a:gd name="T53" fmla="*/ 2147483647 h 407"/>
                  <a:gd name="T54" fmla="*/ 2147483647 w 889"/>
                  <a:gd name="T55" fmla="*/ 2147483647 h 407"/>
                  <a:gd name="T56" fmla="*/ 2147483647 w 889"/>
                  <a:gd name="T57" fmla="*/ 2147483647 h 407"/>
                  <a:gd name="T58" fmla="*/ 2147483647 w 889"/>
                  <a:gd name="T59" fmla="*/ 2147483647 h 407"/>
                  <a:gd name="T60" fmla="*/ 2147483647 w 889"/>
                  <a:gd name="T61" fmla="*/ 2147483647 h 407"/>
                  <a:gd name="T62" fmla="*/ 2147483647 w 889"/>
                  <a:gd name="T63" fmla="*/ 2147483647 h 407"/>
                  <a:gd name="T64" fmla="*/ 2147483647 w 889"/>
                  <a:gd name="T65" fmla="*/ 2147483647 h 407"/>
                  <a:gd name="T66" fmla="*/ 2147483647 w 889"/>
                  <a:gd name="T67" fmla="*/ 2147483647 h 407"/>
                  <a:gd name="T68" fmla="*/ 2147483647 w 889"/>
                  <a:gd name="T69" fmla="*/ 2147483647 h 4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89"/>
                  <a:gd name="T106" fmla="*/ 0 h 407"/>
                  <a:gd name="T107" fmla="*/ 889 w 889"/>
                  <a:gd name="T108" fmla="*/ 407 h 4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89" h="407">
                    <a:moveTo>
                      <a:pt x="889" y="73"/>
                    </a:moveTo>
                    <a:lnTo>
                      <a:pt x="711" y="188"/>
                    </a:lnTo>
                    <a:lnTo>
                      <a:pt x="690" y="188"/>
                    </a:lnTo>
                    <a:lnTo>
                      <a:pt x="680" y="177"/>
                    </a:lnTo>
                    <a:lnTo>
                      <a:pt x="659" y="167"/>
                    </a:lnTo>
                    <a:lnTo>
                      <a:pt x="669" y="167"/>
                    </a:lnTo>
                    <a:lnTo>
                      <a:pt x="649" y="167"/>
                    </a:lnTo>
                    <a:lnTo>
                      <a:pt x="52" y="407"/>
                    </a:lnTo>
                    <a:lnTo>
                      <a:pt x="42" y="397"/>
                    </a:lnTo>
                    <a:lnTo>
                      <a:pt x="0" y="324"/>
                    </a:lnTo>
                    <a:lnTo>
                      <a:pt x="10" y="313"/>
                    </a:lnTo>
                    <a:lnTo>
                      <a:pt x="617" y="83"/>
                    </a:lnTo>
                    <a:lnTo>
                      <a:pt x="607" y="83"/>
                    </a:lnTo>
                    <a:lnTo>
                      <a:pt x="617" y="83"/>
                    </a:lnTo>
                    <a:lnTo>
                      <a:pt x="617" y="73"/>
                    </a:lnTo>
                    <a:lnTo>
                      <a:pt x="617" y="83"/>
                    </a:lnTo>
                    <a:lnTo>
                      <a:pt x="617" y="73"/>
                    </a:lnTo>
                    <a:lnTo>
                      <a:pt x="617" y="62"/>
                    </a:lnTo>
                    <a:lnTo>
                      <a:pt x="628" y="52"/>
                    </a:lnTo>
                    <a:lnTo>
                      <a:pt x="628" y="41"/>
                    </a:lnTo>
                    <a:lnTo>
                      <a:pt x="638" y="41"/>
                    </a:lnTo>
                    <a:lnTo>
                      <a:pt x="638" y="31"/>
                    </a:lnTo>
                    <a:lnTo>
                      <a:pt x="649" y="31"/>
                    </a:lnTo>
                    <a:lnTo>
                      <a:pt x="858" y="0"/>
                    </a:lnTo>
                    <a:lnTo>
                      <a:pt x="868" y="10"/>
                    </a:lnTo>
                    <a:lnTo>
                      <a:pt x="889" y="62"/>
                    </a:lnTo>
                    <a:lnTo>
                      <a:pt x="879" y="73"/>
                    </a:lnTo>
                    <a:lnTo>
                      <a:pt x="868" y="62"/>
                    </a:lnTo>
                    <a:lnTo>
                      <a:pt x="847" y="10"/>
                    </a:lnTo>
                    <a:lnTo>
                      <a:pt x="858" y="20"/>
                    </a:lnTo>
                    <a:lnTo>
                      <a:pt x="649" y="52"/>
                    </a:lnTo>
                    <a:lnTo>
                      <a:pt x="649" y="62"/>
                    </a:lnTo>
                    <a:lnTo>
                      <a:pt x="638" y="62"/>
                    </a:lnTo>
                    <a:lnTo>
                      <a:pt x="638" y="73"/>
                    </a:lnTo>
                    <a:lnTo>
                      <a:pt x="638" y="62"/>
                    </a:lnTo>
                    <a:lnTo>
                      <a:pt x="638" y="73"/>
                    </a:lnTo>
                    <a:lnTo>
                      <a:pt x="638" y="83"/>
                    </a:lnTo>
                    <a:lnTo>
                      <a:pt x="628" y="94"/>
                    </a:lnTo>
                    <a:lnTo>
                      <a:pt x="617" y="94"/>
                    </a:lnTo>
                    <a:lnTo>
                      <a:pt x="10" y="334"/>
                    </a:lnTo>
                    <a:lnTo>
                      <a:pt x="21" y="324"/>
                    </a:lnTo>
                    <a:lnTo>
                      <a:pt x="52" y="387"/>
                    </a:lnTo>
                    <a:lnTo>
                      <a:pt x="42" y="387"/>
                    </a:lnTo>
                    <a:lnTo>
                      <a:pt x="649" y="156"/>
                    </a:lnTo>
                    <a:lnTo>
                      <a:pt x="669" y="156"/>
                    </a:lnTo>
                    <a:lnTo>
                      <a:pt x="680" y="156"/>
                    </a:lnTo>
                    <a:lnTo>
                      <a:pt x="690" y="156"/>
                    </a:lnTo>
                    <a:lnTo>
                      <a:pt x="701" y="167"/>
                    </a:lnTo>
                    <a:lnTo>
                      <a:pt x="690" y="167"/>
                    </a:lnTo>
                    <a:lnTo>
                      <a:pt x="711" y="167"/>
                    </a:lnTo>
                    <a:lnTo>
                      <a:pt x="701" y="167"/>
                    </a:lnTo>
                    <a:lnTo>
                      <a:pt x="879" y="52"/>
                    </a:lnTo>
                    <a:lnTo>
                      <a:pt x="889" y="52"/>
                    </a:lnTo>
                    <a:lnTo>
                      <a:pt x="889" y="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73"/>
              <p:cNvSpPr>
                <a:spLocks/>
              </p:cNvSpPr>
              <p:nvPr/>
            </p:nvSpPr>
            <p:spPr bwMode="auto">
              <a:xfrm>
                <a:off x="3125578" y="3614326"/>
                <a:ext cx="643136" cy="268886"/>
              </a:xfrm>
              <a:custGeom>
                <a:avLst/>
                <a:gdLst>
                  <a:gd name="T0" fmla="*/ 2147483647 w 680"/>
                  <a:gd name="T1" fmla="*/ 2147483647 h 439"/>
                  <a:gd name="T2" fmla="*/ 2147483647 w 680"/>
                  <a:gd name="T3" fmla="*/ 2147483647 h 439"/>
                  <a:gd name="T4" fmla="*/ 2147483647 w 680"/>
                  <a:gd name="T5" fmla="*/ 2147483647 h 439"/>
                  <a:gd name="T6" fmla="*/ 2147483647 w 680"/>
                  <a:gd name="T7" fmla="*/ 2147483647 h 439"/>
                  <a:gd name="T8" fmla="*/ 2147483647 w 680"/>
                  <a:gd name="T9" fmla="*/ 2147483647 h 439"/>
                  <a:gd name="T10" fmla="*/ 2147483647 w 680"/>
                  <a:gd name="T11" fmla="*/ 2147483647 h 439"/>
                  <a:gd name="T12" fmla="*/ 2147483647 w 680"/>
                  <a:gd name="T13" fmla="*/ 2147483647 h 439"/>
                  <a:gd name="T14" fmla="*/ 2147483647 w 680"/>
                  <a:gd name="T15" fmla="*/ 2147483647 h 439"/>
                  <a:gd name="T16" fmla="*/ 2147483647 w 680"/>
                  <a:gd name="T17" fmla="*/ 2147483647 h 439"/>
                  <a:gd name="T18" fmla="*/ 2147483647 w 680"/>
                  <a:gd name="T19" fmla="*/ 2147483647 h 439"/>
                  <a:gd name="T20" fmla="*/ 2147483647 w 680"/>
                  <a:gd name="T21" fmla="*/ 2147483647 h 439"/>
                  <a:gd name="T22" fmla="*/ 0 w 680"/>
                  <a:gd name="T23" fmla="*/ 2147483647 h 439"/>
                  <a:gd name="T24" fmla="*/ 0 w 680"/>
                  <a:gd name="T25" fmla="*/ 2147483647 h 439"/>
                  <a:gd name="T26" fmla="*/ 0 w 680"/>
                  <a:gd name="T27" fmla="*/ 2147483647 h 439"/>
                  <a:gd name="T28" fmla="*/ 2147483647 w 680"/>
                  <a:gd name="T29" fmla="*/ 2147483647 h 439"/>
                  <a:gd name="T30" fmla="*/ 2147483647 w 680"/>
                  <a:gd name="T31" fmla="*/ 2147483647 h 439"/>
                  <a:gd name="T32" fmla="*/ 2147483647 w 680"/>
                  <a:gd name="T33" fmla="*/ 2147483647 h 439"/>
                  <a:gd name="T34" fmla="*/ 2147483647 w 680"/>
                  <a:gd name="T35" fmla="*/ 0 h 439"/>
                  <a:gd name="T36" fmla="*/ 2147483647 w 680"/>
                  <a:gd name="T37" fmla="*/ 0 h 439"/>
                  <a:gd name="T38" fmla="*/ 2147483647 w 680"/>
                  <a:gd name="T39" fmla="*/ 0 h 439"/>
                  <a:gd name="T40" fmla="*/ 2147483647 w 680"/>
                  <a:gd name="T41" fmla="*/ 2147483647 h 439"/>
                  <a:gd name="T42" fmla="*/ 2147483647 w 680"/>
                  <a:gd name="T43" fmla="*/ 2147483647 h 439"/>
                  <a:gd name="T44" fmla="*/ 2147483647 w 680"/>
                  <a:gd name="T45" fmla="*/ 2147483647 h 439"/>
                  <a:gd name="T46" fmla="*/ 2147483647 w 680"/>
                  <a:gd name="T47" fmla="*/ 2147483647 h 439"/>
                  <a:gd name="T48" fmla="*/ 2147483647 w 680"/>
                  <a:gd name="T49" fmla="*/ 2147483647 h 439"/>
                  <a:gd name="T50" fmla="*/ 2147483647 w 680"/>
                  <a:gd name="T51" fmla="*/ 2147483647 h 439"/>
                  <a:gd name="T52" fmla="*/ 2147483647 w 680"/>
                  <a:gd name="T53" fmla="*/ 2147483647 h 439"/>
                  <a:gd name="T54" fmla="*/ 2147483647 w 680"/>
                  <a:gd name="T55" fmla="*/ 2147483647 h 439"/>
                  <a:gd name="T56" fmla="*/ 2147483647 w 680"/>
                  <a:gd name="T57" fmla="*/ 2147483647 h 439"/>
                  <a:gd name="T58" fmla="*/ 2147483647 w 680"/>
                  <a:gd name="T59" fmla="*/ 2147483647 h 439"/>
                  <a:gd name="T60" fmla="*/ 2147483647 w 680"/>
                  <a:gd name="T61" fmla="*/ 2147483647 h 439"/>
                  <a:gd name="T62" fmla="*/ 2147483647 w 680"/>
                  <a:gd name="T63" fmla="*/ 2147483647 h 439"/>
                  <a:gd name="T64" fmla="*/ 2147483647 w 680"/>
                  <a:gd name="T65" fmla="*/ 2147483647 h 439"/>
                  <a:gd name="T66" fmla="*/ 2147483647 w 680"/>
                  <a:gd name="T67" fmla="*/ 2147483647 h 439"/>
                  <a:gd name="T68" fmla="*/ 2147483647 w 680"/>
                  <a:gd name="T69" fmla="*/ 2147483647 h 439"/>
                  <a:gd name="T70" fmla="*/ 2147483647 w 680"/>
                  <a:gd name="T71" fmla="*/ 2147483647 h 439"/>
                  <a:gd name="T72" fmla="*/ 2147483647 w 680"/>
                  <a:gd name="T73" fmla="*/ 2147483647 h 439"/>
                  <a:gd name="T74" fmla="*/ 2147483647 w 680"/>
                  <a:gd name="T75" fmla="*/ 2147483647 h 439"/>
                  <a:gd name="T76" fmla="*/ 2147483647 w 680"/>
                  <a:gd name="T77" fmla="*/ 2147483647 h 439"/>
                  <a:gd name="T78" fmla="*/ 2147483647 w 680"/>
                  <a:gd name="T79" fmla="*/ 2147483647 h 439"/>
                  <a:gd name="T80" fmla="*/ 2147483647 w 680"/>
                  <a:gd name="T81" fmla="*/ 2147483647 h 439"/>
                  <a:gd name="T82" fmla="*/ 2147483647 w 680"/>
                  <a:gd name="T83" fmla="*/ 2147483647 h 439"/>
                  <a:gd name="T84" fmla="*/ 2147483647 w 680"/>
                  <a:gd name="T85" fmla="*/ 2147483647 h 43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80"/>
                  <a:gd name="T130" fmla="*/ 0 h 439"/>
                  <a:gd name="T131" fmla="*/ 680 w 680"/>
                  <a:gd name="T132" fmla="*/ 439 h 43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80" h="439">
                    <a:moveTo>
                      <a:pt x="136" y="429"/>
                    </a:moveTo>
                    <a:lnTo>
                      <a:pt x="125" y="439"/>
                    </a:lnTo>
                    <a:lnTo>
                      <a:pt x="115" y="439"/>
                    </a:lnTo>
                    <a:lnTo>
                      <a:pt x="104" y="429"/>
                    </a:lnTo>
                    <a:lnTo>
                      <a:pt x="94" y="429"/>
                    </a:lnTo>
                    <a:lnTo>
                      <a:pt x="73" y="408"/>
                    </a:lnTo>
                    <a:lnTo>
                      <a:pt x="62" y="387"/>
                    </a:lnTo>
                    <a:lnTo>
                      <a:pt x="42" y="366"/>
                    </a:lnTo>
                    <a:lnTo>
                      <a:pt x="31" y="335"/>
                    </a:lnTo>
                    <a:lnTo>
                      <a:pt x="10" y="303"/>
                    </a:lnTo>
                    <a:lnTo>
                      <a:pt x="10" y="272"/>
                    </a:lnTo>
                    <a:lnTo>
                      <a:pt x="0" y="251"/>
                    </a:lnTo>
                    <a:lnTo>
                      <a:pt x="0" y="240"/>
                    </a:lnTo>
                    <a:lnTo>
                      <a:pt x="0" y="220"/>
                    </a:lnTo>
                    <a:lnTo>
                      <a:pt x="10" y="209"/>
                    </a:lnTo>
                    <a:lnTo>
                      <a:pt x="21" y="199"/>
                    </a:lnTo>
                    <a:lnTo>
                      <a:pt x="544" y="0"/>
                    </a:lnTo>
                    <a:lnTo>
                      <a:pt x="554" y="0"/>
                    </a:lnTo>
                    <a:lnTo>
                      <a:pt x="575" y="0"/>
                    </a:lnTo>
                    <a:lnTo>
                      <a:pt x="586" y="10"/>
                    </a:lnTo>
                    <a:lnTo>
                      <a:pt x="596" y="10"/>
                    </a:lnTo>
                    <a:lnTo>
                      <a:pt x="596" y="21"/>
                    </a:lnTo>
                    <a:lnTo>
                      <a:pt x="606" y="31"/>
                    </a:lnTo>
                    <a:lnTo>
                      <a:pt x="617" y="42"/>
                    </a:lnTo>
                    <a:lnTo>
                      <a:pt x="617" y="52"/>
                    </a:lnTo>
                    <a:lnTo>
                      <a:pt x="627" y="63"/>
                    </a:lnTo>
                    <a:lnTo>
                      <a:pt x="638" y="84"/>
                    </a:lnTo>
                    <a:lnTo>
                      <a:pt x="648" y="104"/>
                    </a:lnTo>
                    <a:lnTo>
                      <a:pt x="659" y="125"/>
                    </a:lnTo>
                    <a:lnTo>
                      <a:pt x="669" y="146"/>
                    </a:lnTo>
                    <a:lnTo>
                      <a:pt x="669" y="157"/>
                    </a:lnTo>
                    <a:lnTo>
                      <a:pt x="680" y="167"/>
                    </a:lnTo>
                    <a:lnTo>
                      <a:pt x="680" y="178"/>
                    </a:lnTo>
                    <a:lnTo>
                      <a:pt x="680" y="188"/>
                    </a:lnTo>
                    <a:lnTo>
                      <a:pt x="680" y="199"/>
                    </a:lnTo>
                    <a:lnTo>
                      <a:pt x="680" y="209"/>
                    </a:lnTo>
                    <a:lnTo>
                      <a:pt x="680" y="220"/>
                    </a:lnTo>
                    <a:lnTo>
                      <a:pt x="669" y="230"/>
                    </a:lnTo>
                    <a:lnTo>
                      <a:pt x="648" y="240"/>
                    </a:lnTo>
                    <a:lnTo>
                      <a:pt x="136" y="42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74"/>
              <p:cNvSpPr>
                <a:spLocks/>
              </p:cNvSpPr>
              <p:nvPr/>
            </p:nvSpPr>
            <p:spPr bwMode="auto">
              <a:xfrm>
                <a:off x="3116305" y="3607589"/>
                <a:ext cx="590940" cy="282361"/>
              </a:xfrm>
              <a:custGeom>
                <a:avLst/>
                <a:gdLst>
                  <a:gd name="T0" fmla="*/ 2147483647 w 701"/>
                  <a:gd name="T1" fmla="*/ 2147483647 h 461"/>
                  <a:gd name="T2" fmla="*/ 2147483647 w 701"/>
                  <a:gd name="T3" fmla="*/ 2147483647 h 461"/>
                  <a:gd name="T4" fmla="*/ 2147483647 w 701"/>
                  <a:gd name="T5" fmla="*/ 2147483647 h 461"/>
                  <a:gd name="T6" fmla="*/ 2147483647 w 701"/>
                  <a:gd name="T7" fmla="*/ 2147483647 h 461"/>
                  <a:gd name="T8" fmla="*/ 2147483647 w 701"/>
                  <a:gd name="T9" fmla="*/ 2147483647 h 461"/>
                  <a:gd name="T10" fmla="*/ 0 w 701"/>
                  <a:gd name="T11" fmla="*/ 2147483647 h 461"/>
                  <a:gd name="T12" fmla="*/ 0 w 701"/>
                  <a:gd name="T13" fmla="*/ 2147483647 h 461"/>
                  <a:gd name="T14" fmla="*/ 2147483647 w 701"/>
                  <a:gd name="T15" fmla="*/ 2147483647 h 461"/>
                  <a:gd name="T16" fmla="*/ 2147483647 w 701"/>
                  <a:gd name="T17" fmla="*/ 2147483647 h 461"/>
                  <a:gd name="T18" fmla="*/ 2147483647 w 701"/>
                  <a:gd name="T19" fmla="*/ 0 h 461"/>
                  <a:gd name="T20" fmla="*/ 2147483647 w 701"/>
                  <a:gd name="T21" fmla="*/ 2147483647 h 461"/>
                  <a:gd name="T22" fmla="*/ 2147483647 w 701"/>
                  <a:gd name="T23" fmla="*/ 2147483647 h 461"/>
                  <a:gd name="T24" fmla="*/ 2147483647 w 701"/>
                  <a:gd name="T25" fmla="*/ 2147483647 h 461"/>
                  <a:gd name="T26" fmla="*/ 2147483647 w 701"/>
                  <a:gd name="T27" fmla="*/ 2147483647 h 461"/>
                  <a:gd name="T28" fmla="*/ 2147483647 w 701"/>
                  <a:gd name="T29" fmla="*/ 2147483647 h 461"/>
                  <a:gd name="T30" fmla="*/ 2147483647 w 701"/>
                  <a:gd name="T31" fmla="*/ 2147483647 h 461"/>
                  <a:gd name="T32" fmla="*/ 2147483647 w 701"/>
                  <a:gd name="T33" fmla="*/ 2147483647 h 461"/>
                  <a:gd name="T34" fmla="*/ 2147483647 w 701"/>
                  <a:gd name="T35" fmla="*/ 2147483647 h 461"/>
                  <a:gd name="T36" fmla="*/ 2147483647 w 701"/>
                  <a:gd name="T37" fmla="*/ 2147483647 h 461"/>
                  <a:gd name="T38" fmla="*/ 2147483647 w 701"/>
                  <a:gd name="T39" fmla="*/ 2147483647 h 461"/>
                  <a:gd name="T40" fmla="*/ 2147483647 w 701"/>
                  <a:gd name="T41" fmla="*/ 2147483647 h 461"/>
                  <a:gd name="T42" fmla="*/ 2147483647 w 701"/>
                  <a:gd name="T43" fmla="*/ 2147483647 h 461"/>
                  <a:gd name="T44" fmla="*/ 2147483647 w 701"/>
                  <a:gd name="T45" fmla="*/ 2147483647 h 461"/>
                  <a:gd name="T46" fmla="*/ 2147483647 w 701"/>
                  <a:gd name="T47" fmla="*/ 2147483647 h 461"/>
                  <a:gd name="T48" fmla="*/ 2147483647 w 701"/>
                  <a:gd name="T49" fmla="*/ 2147483647 h 461"/>
                  <a:gd name="T50" fmla="*/ 2147483647 w 701"/>
                  <a:gd name="T51" fmla="*/ 2147483647 h 461"/>
                  <a:gd name="T52" fmla="*/ 2147483647 w 701"/>
                  <a:gd name="T53" fmla="*/ 2147483647 h 461"/>
                  <a:gd name="T54" fmla="*/ 2147483647 w 701"/>
                  <a:gd name="T55" fmla="*/ 2147483647 h 461"/>
                  <a:gd name="T56" fmla="*/ 2147483647 w 701"/>
                  <a:gd name="T57" fmla="*/ 2147483647 h 461"/>
                  <a:gd name="T58" fmla="*/ 2147483647 w 701"/>
                  <a:gd name="T59" fmla="*/ 2147483647 h 461"/>
                  <a:gd name="T60" fmla="*/ 2147483647 w 701"/>
                  <a:gd name="T61" fmla="*/ 2147483647 h 461"/>
                  <a:gd name="T62" fmla="*/ 2147483647 w 701"/>
                  <a:gd name="T63" fmla="*/ 2147483647 h 461"/>
                  <a:gd name="T64" fmla="*/ 2147483647 w 701"/>
                  <a:gd name="T65" fmla="*/ 2147483647 h 461"/>
                  <a:gd name="T66" fmla="*/ 2147483647 w 701"/>
                  <a:gd name="T67" fmla="*/ 2147483647 h 461"/>
                  <a:gd name="T68" fmla="*/ 2147483647 w 701"/>
                  <a:gd name="T69" fmla="*/ 2147483647 h 461"/>
                  <a:gd name="T70" fmla="*/ 2147483647 w 701"/>
                  <a:gd name="T71" fmla="*/ 2147483647 h 461"/>
                  <a:gd name="T72" fmla="*/ 2147483647 w 701"/>
                  <a:gd name="T73" fmla="*/ 2147483647 h 461"/>
                  <a:gd name="T74" fmla="*/ 2147483647 w 701"/>
                  <a:gd name="T75" fmla="*/ 2147483647 h 461"/>
                  <a:gd name="T76" fmla="*/ 2147483647 w 701"/>
                  <a:gd name="T77" fmla="*/ 2147483647 h 461"/>
                  <a:gd name="T78" fmla="*/ 2147483647 w 701"/>
                  <a:gd name="T79" fmla="*/ 2147483647 h 461"/>
                  <a:gd name="T80" fmla="*/ 2147483647 w 701"/>
                  <a:gd name="T81" fmla="*/ 2147483647 h 461"/>
                  <a:gd name="T82" fmla="*/ 2147483647 w 701"/>
                  <a:gd name="T83" fmla="*/ 2147483647 h 461"/>
                  <a:gd name="T84" fmla="*/ 2147483647 w 701"/>
                  <a:gd name="T85" fmla="*/ 2147483647 h 461"/>
                  <a:gd name="T86" fmla="*/ 2147483647 w 701"/>
                  <a:gd name="T87" fmla="*/ 2147483647 h 461"/>
                  <a:gd name="T88" fmla="*/ 2147483647 w 701"/>
                  <a:gd name="T89" fmla="*/ 2147483647 h 46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01"/>
                  <a:gd name="T136" fmla="*/ 0 h 461"/>
                  <a:gd name="T137" fmla="*/ 701 w 701"/>
                  <a:gd name="T138" fmla="*/ 461 h 46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01" h="461">
                    <a:moveTo>
                      <a:pt x="147" y="450"/>
                    </a:moveTo>
                    <a:lnTo>
                      <a:pt x="147" y="461"/>
                    </a:lnTo>
                    <a:lnTo>
                      <a:pt x="136" y="461"/>
                    </a:lnTo>
                    <a:lnTo>
                      <a:pt x="126" y="461"/>
                    </a:lnTo>
                    <a:lnTo>
                      <a:pt x="115" y="450"/>
                    </a:lnTo>
                    <a:lnTo>
                      <a:pt x="105" y="450"/>
                    </a:lnTo>
                    <a:lnTo>
                      <a:pt x="94" y="440"/>
                    </a:lnTo>
                    <a:lnTo>
                      <a:pt x="84" y="429"/>
                    </a:lnTo>
                    <a:lnTo>
                      <a:pt x="63" y="408"/>
                    </a:lnTo>
                    <a:lnTo>
                      <a:pt x="53" y="387"/>
                    </a:lnTo>
                    <a:lnTo>
                      <a:pt x="42" y="387"/>
                    </a:lnTo>
                    <a:lnTo>
                      <a:pt x="32" y="346"/>
                    </a:lnTo>
                    <a:lnTo>
                      <a:pt x="21" y="314"/>
                    </a:lnTo>
                    <a:lnTo>
                      <a:pt x="11" y="293"/>
                    </a:lnTo>
                    <a:lnTo>
                      <a:pt x="0" y="272"/>
                    </a:lnTo>
                    <a:lnTo>
                      <a:pt x="0" y="262"/>
                    </a:lnTo>
                    <a:lnTo>
                      <a:pt x="0" y="251"/>
                    </a:lnTo>
                    <a:lnTo>
                      <a:pt x="0" y="241"/>
                    </a:lnTo>
                    <a:lnTo>
                      <a:pt x="0" y="231"/>
                    </a:lnTo>
                    <a:lnTo>
                      <a:pt x="11" y="231"/>
                    </a:lnTo>
                    <a:lnTo>
                      <a:pt x="11" y="220"/>
                    </a:lnTo>
                    <a:lnTo>
                      <a:pt x="11" y="210"/>
                    </a:lnTo>
                    <a:lnTo>
                      <a:pt x="21" y="210"/>
                    </a:lnTo>
                    <a:lnTo>
                      <a:pt x="32" y="199"/>
                    </a:lnTo>
                    <a:lnTo>
                      <a:pt x="544" y="11"/>
                    </a:lnTo>
                    <a:lnTo>
                      <a:pt x="565" y="0"/>
                    </a:lnTo>
                    <a:lnTo>
                      <a:pt x="586" y="0"/>
                    </a:lnTo>
                    <a:lnTo>
                      <a:pt x="586" y="11"/>
                    </a:lnTo>
                    <a:lnTo>
                      <a:pt x="597" y="11"/>
                    </a:lnTo>
                    <a:lnTo>
                      <a:pt x="607" y="21"/>
                    </a:lnTo>
                    <a:lnTo>
                      <a:pt x="617" y="21"/>
                    </a:lnTo>
                    <a:lnTo>
                      <a:pt x="617" y="32"/>
                    </a:lnTo>
                    <a:lnTo>
                      <a:pt x="628" y="32"/>
                    </a:lnTo>
                    <a:lnTo>
                      <a:pt x="628" y="42"/>
                    </a:lnTo>
                    <a:lnTo>
                      <a:pt x="638" y="53"/>
                    </a:lnTo>
                    <a:lnTo>
                      <a:pt x="649" y="63"/>
                    </a:lnTo>
                    <a:lnTo>
                      <a:pt x="659" y="84"/>
                    </a:lnTo>
                    <a:lnTo>
                      <a:pt x="670" y="105"/>
                    </a:lnTo>
                    <a:lnTo>
                      <a:pt x="680" y="136"/>
                    </a:lnTo>
                    <a:lnTo>
                      <a:pt x="680" y="147"/>
                    </a:lnTo>
                    <a:lnTo>
                      <a:pt x="691" y="168"/>
                    </a:lnTo>
                    <a:lnTo>
                      <a:pt x="691" y="178"/>
                    </a:lnTo>
                    <a:lnTo>
                      <a:pt x="691" y="189"/>
                    </a:lnTo>
                    <a:lnTo>
                      <a:pt x="701" y="199"/>
                    </a:lnTo>
                    <a:lnTo>
                      <a:pt x="701" y="210"/>
                    </a:lnTo>
                    <a:lnTo>
                      <a:pt x="701" y="220"/>
                    </a:lnTo>
                    <a:lnTo>
                      <a:pt x="691" y="231"/>
                    </a:lnTo>
                    <a:lnTo>
                      <a:pt x="691" y="241"/>
                    </a:lnTo>
                    <a:lnTo>
                      <a:pt x="680" y="251"/>
                    </a:lnTo>
                    <a:lnTo>
                      <a:pt x="670" y="262"/>
                    </a:lnTo>
                    <a:lnTo>
                      <a:pt x="147" y="450"/>
                    </a:lnTo>
                    <a:lnTo>
                      <a:pt x="136" y="450"/>
                    </a:lnTo>
                    <a:lnTo>
                      <a:pt x="147" y="440"/>
                    </a:lnTo>
                    <a:lnTo>
                      <a:pt x="659" y="241"/>
                    </a:lnTo>
                    <a:lnTo>
                      <a:pt x="670" y="231"/>
                    </a:lnTo>
                    <a:lnTo>
                      <a:pt x="670" y="241"/>
                    </a:lnTo>
                    <a:lnTo>
                      <a:pt x="680" y="231"/>
                    </a:lnTo>
                    <a:lnTo>
                      <a:pt x="680" y="220"/>
                    </a:lnTo>
                    <a:lnTo>
                      <a:pt x="680" y="210"/>
                    </a:lnTo>
                    <a:lnTo>
                      <a:pt x="680" y="199"/>
                    </a:lnTo>
                    <a:lnTo>
                      <a:pt x="680" y="189"/>
                    </a:lnTo>
                    <a:lnTo>
                      <a:pt x="680" y="178"/>
                    </a:lnTo>
                    <a:lnTo>
                      <a:pt x="680" y="189"/>
                    </a:lnTo>
                    <a:lnTo>
                      <a:pt x="670" y="168"/>
                    </a:lnTo>
                    <a:lnTo>
                      <a:pt x="680" y="168"/>
                    </a:lnTo>
                    <a:lnTo>
                      <a:pt x="670" y="157"/>
                    </a:lnTo>
                    <a:lnTo>
                      <a:pt x="659" y="136"/>
                    </a:lnTo>
                    <a:lnTo>
                      <a:pt x="649" y="115"/>
                    </a:lnTo>
                    <a:lnTo>
                      <a:pt x="638" y="95"/>
                    </a:lnTo>
                    <a:lnTo>
                      <a:pt x="628" y="74"/>
                    </a:lnTo>
                    <a:lnTo>
                      <a:pt x="628" y="63"/>
                    </a:lnTo>
                    <a:lnTo>
                      <a:pt x="617" y="53"/>
                    </a:lnTo>
                    <a:lnTo>
                      <a:pt x="607" y="42"/>
                    </a:lnTo>
                    <a:lnTo>
                      <a:pt x="597" y="32"/>
                    </a:lnTo>
                    <a:lnTo>
                      <a:pt x="586" y="32"/>
                    </a:lnTo>
                    <a:lnTo>
                      <a:pt x="576" y="21"/>
                    </a:lnTo>
                    <a:lnTo>
                      <a:pt x="586" y="21"/>
                    </a:lnTo>
                    <a:lnTo>
                      <a:pt x="565" y="21"/>
                    </a:lnTo>
                    <a:lnTo>
                      <a:pt x="576" y="21"/>
                    </a:lnTo>
                    <a:lnTo>
                      <a:pt x="555" y="21"/>
                    </a:lnTo>
                    <a:lnTo>
                      <a:pt x="42" y="220"/>
                    </a:lnTo>
                    <a:lnTo>
                      <a:pt x="32" y="220"/>
                    </a:lnTo>
                    <a:lnTo>
                      <a:pt x="21" y="231"/>
                    </a:lnTo>
                    <a:lnTo>
                      <a:pt x="32" y="220"/>
                    </a:lnTo>
                    <a:lnTo>
                      <a:pt x="21" y="231"/>
                    </a:lnTo>
                    <a:lnTo>
                      <a:pt x="21" y="251"/>
                    </a:lnTo>
                    <a:lnTo>
                      <a:pt x="21" y="262"/>
                    </a:lnTo>
                    <a:lnTo>
                      <a:pt x="21" y="283"/>
                    </a:lnTo>
                    <a:lnTo>
                      <a:pt x="32" y="314"/>
                    </a:lnTo>
                    <a:lnTo>
                      <a:pt x="42" y="346"/>
                    </a:lnTo>
                    <a:lnTo>
                      <a:pt x="63" y="377"/>
                    </a:lnTo>
                    <a:lnTo>
                      <a:pt x="84" y="398"/>
                    </a:lnTo>
                    <a:lnTo>
                      <a:pt x="94" y="419"/>
                    </a:lnTo>
                    <a:lnTo>
                      <a:pt x="105" y="429"/>
                    </a:lnTo>
                    <a:lnTo>
                      <a:pt x="115" y="440"/>
                    </a:lnTo>
                    <a:lnTo>
                      <a:pt x="126" y="440"/>
                    </a:lnTo>
                    <a:lnTo>
                      <a:pt x="136" y="440"/>
                    </a:lnTo>
                    <a:lnTo>
                      <a:pt x="147" y="440"/>
                    </a:lnTo>
                    <a:lnTo>
                      <a:pt x="157" y="440"/>
                    </a:lnTo>
                    <a:lnTo>
                      <a:pt x="147" y="4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76"/>
              <p:cNvSpPr>
                <a:spLocks/>
              </p:cNvSpPr>
              <p:nvPr/>
            </p:nvSpPr>
            <p:spPr bwMode="auto">
              <a:xfrm>
                <a:off x="3080899" y="3743807"/>
                <a:ext cx="141623" cy="159862"/>
              </a:xfrm>
              <a:custGeom>
                <a:avLst/>
                <a:gdLst>
                  <a:gd name="T0" fmla="*/ 2147483647 w 168"/>
                  <a:gd name="T1" fmla="*/ 2147483647 h 261"/>
                  <a:gd name="T2" fmla="*/ 2147483647 w 168"/>
                  <a:gd name="T3" fmla="*/ 2147483647 h 261"/>
                  <a:gd name="T4" fmla="*/ 2147483647 w 168"/>
                  <a:gd name="T5" fmla="*/ 2147483647 h 261"/>
                  <a:gd name="T6" fmla="*/ 2147483647 w 168"/>
                  <a:gd name="T7" fmla="*/ 2147483647 h 261"/>
                  <a:gd name="T8" fmla="*/ 2147483647 w 168"/>
                  <a:gd name="T9" fmla="*/ 2147483647 h 261"/>
                  <a:gd name="T10" fmla="*/ 2147483647 w 168"/>
                  <a:gd name="T11" fmla="*/ 2147483647 h 261"/>
                  <a:gd name="T12" fmla="*/ 2147483647 w 168"/>
                  <a:gd name="T13" fmla="*/ 2147483647 h 261"/>
                  <a:gd name="T14" fmla="*/ 2147483647 w 168"/>
                  <a:gd name="T15" fmla="*/ 2147483647 h 261"/>
                  <a:gd name="T16" fmla="*/ 2147483647 w 168"/>
                  <a:gd name="T17" fmla="*/ 2147483647 h 261"/>
                  <a:gd name="T18" fmla="*/ 2147483647 w 168"/>
                  <a:gd name="T19" fmla="*/ 2147483647 h 261"/>
                  <a:gd name="T20" fmla="*/ 2147483647 w 168"/>
                  <a:gd name="T21" fmla="*/ 2147483647 h 261"/>
                  <a:gd name="T22" fmla="*/ 2147483647 w 168"/>
                  <a:gd name="T23" fmla="*/ 2147483647 h 261"/>
                  <a:gd name="T24" fmla="*/ 2147483647 w 168"/>
                  <a:gd name="T25" fmla="*/ 2147483647 h 261"/>
                  <a:gd name="T26" fmla="*/ 0 w 168"/>
                  <a:gd name="T27" fmla="*/ 2147483647 h 261"/>
                  <a:gd name="T28" fmla="*/ 0 w 168"/>
                  <a:gd name="T29" fmla="*/ 2147483647 h 261"/>
                  <a:gd name="T30" fmla="*/ 0 w 168"/>
                  <a:gd name="T31" fmla="*/ 2147483647 h 261"/>
                  <a:gd name="T32" fmla="*/ 2147483647 w 168"/>
                  <a:gd name="T33" fmla="*/ 2147483647 h 261"/>
                  <a:gd name="T34" fmla="*/ 2147483647 w 168"/>
                  <a:gd name="T35" fmla="*/ 2147483647 h 261"/>
                  <a:gd name="T36" fmla="*/ 2147483647 w 168"/>
                  <a:gd name="T37" fmla="*/ 0 h 261"/>
                  <a:gd name="T38" fmla="*/ 2147483647 w 168"/>
                  <a:gd name="T39" fmla="*/ 0 h 261"/>
                  <a:gd name="T40" fmla="*/ 2147483647 w 168"/>
                  <a:gd name="T41" fmla="*/ 2147483647 h 261"/>
                  <a:gd name="T42" fmla="*/ 2147483647 w 168"/>
                  <a:gd name="T43" fmla="*/ 2147483647 h 261"/>
                  <a:gd name="T44" fmla="*/ 2147483647 w 168"/>
                  <a:gd name="T45" fmla="*/ 2147483647 h 261"/>
                  <a:gd name="T46" fmla="*/ 2147483647 w 168"/>
                  <a:gd name="T47" fmla="*/ 2147483647 h 261"/>
                  <a:gd name="T48" fmla="*/ 2147483647 w 168"/>
                  <a:gd name="T49" fmla="*/ 2147483647 h 261"/>
                  <a:gd name="T50" fmla="*/ 2147483647 w 168"/>
                  <a:gd name="T51" fmla="*/ 2147483647 h 261"/>
                  <a:gd name="T52" fmla="*/ 2147483647 w 168"/>
                  <a:gd name="T53" fmla="*/ 2147483647 h 261"/>
                  <a:gd name="T54" fmla="*/ 2147483647 w 168"/>
                  <a:gd name="T55" fmla="*/ 2147483647 h 261"/>
                  <a:gd name="T56" fmla="*/ 2147483647 w 168"/>
                  <a:gd name="T57" fmla="*/ 2147483647 h 261"/>
                  <a:gd name="T58" fmla="*/ 2147483647 w 168"/>
                  <a:gd name="T59" fmla="*/ 2147483647 h 261"/>
                  <a:gd name="T60" fmla="*/ 2147483647 w 168"/>
                  <a:gd name="T61" fmla="*/ 2147483647 h 261"/>
                  <a:gd name="T62" fmla="*/ 2147483647 w 168"/>
                  <a:gd name="T63" fmla="*/ 2147483647 h 261"/>
                  <a:gd name="T64" fmla="*/ 2147483647 w 168"/>
                  <a:gd name="T65" fmla="*/ 2147483647 h 261"/>
                  <a:gd name="T66" fmla="*/ 2147483647 w 168"/>
                  <a:gd name="T67" fmla="*/ 2147483647 h 261"/>
                  <a:gd name="T68" fmla="*/ 2147483647 w 168"/>
                  <a:gd name="T69" fmla="*/ 2147483647 h 261"/>
                  <a:gd name="T70" fmla="*/ 2147483647 w 168"/>
                  <a:gd name="T71" fmla="*/ 2147483647 h 261"/>
                  <a:gd name="T72" fmla="*/ 2147483647 w 168"/>
                  <a:gd name="T73" fmla="*/ 2147483647 h 261"/>
                  <a:gd name="T74" fmla="*/ 2147483647 w 168"/>
                  <a:gd name="T75" fmla="*/ 2147483647 h 261"/>
                  <a:gd name="T76" fmla="*/ 2147483647 w 168"/>
                  <a:gd name="T77" fmla="*/ 2147483647 h 261"/>
                  <a:gd name="T78" fmla="*/ 2147483647 w 168"/>
                  <a:gd name="T79" fmla="*/ 2147483647 h 261"/>
                  <a:gd name="T80" fmla="*/ 2147483647 w 168"/>
                  <a:gd name="T81" fmla="*/ 2147483647 h 261"/>
                  <a:gd name="T82" fmla="*/ 2147483647 w 168"/>
                  <a:gd name="T83" fmla="*/ 2147483647 h 261"/>
                  <a:gd name="T84" fmla="*/ 2147483647 w 168"/>
                  <a:gd name="T85" fmla="*/ 2147483647 h 261"/>
                  <a:gd name="T86" fmla="*/ 2147483647 w 168"/>
                  <a:gd name="T87" fmla="*/ 2147483647 h 261"/>
                  <a:gd name="T88" fmla="*/ 2147483647 w 168"/>
                  <a:gd name="T89" fmla="*/ 2147483647 h 261"/>
                  <a:gd name="T90" fmla="*/ 2147483647 w 168"/>
                  <a:gd name="T91" fmla="*/ 2147483647 h 261"/>
                  <a:gd name="T92" fmla="*/ 2147483647 w 168"/>
                  <a:gd name="T93" fmla="*/ 2147483647 h 261"/>
                  <a:gd name="T94" fmla="*/ 2147483647 w 168"/>
                  <a:gd name="T95" fmla="*/ 2147483647 h 261"/>
                  <a:gd name="T96" fmla="*/ 2147483647 w 168"/>
                  <a:gd name="T97" fmla="*/ 2147483647 h 261"/>
                  <a:gd name="T98" fmla="*/ 2147483647 w 168"/>
                  <a:gd name="T99" fmla="*/ 2147483647 h 261"/>
                  <a:gd name="T100" fmla="*/ 2147483647 w 168"/>
                  <a:gd name="T101" fmla="*/ 2147483647 h 261"/>
                  <a:gd name="T102" fmla="*/ 2147483647 w 168"/>
                  <a:gd name="T103" fmla="*/ 2147483647 h 261"/>
                  <a:gd name="T104" fmla="*/ 2147483647 w 168"/>
                  <a:gd name="T105" fmla="*/ 2147483647 h 261"/>
                  <a:gd name="T106" fmla="*/ 2147483647 w 168"/>
                  <a:gd name="T107" fmla="*/ 2147483647 h 261"/>
                  <a:gd name="T108" fmla="*/ 2147483647 w 168"/>
                  <a:gd name="T109" fmla="*/ 2147483647 h 26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8"/>
                  <a:gd name="T166" fmla="*/ 0 h 261"/>
                  <a:gd name="T167" fmla="*/ 168 w 168"/>
                  <a:gd name="T168" fmla="*/ 261 h 26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8" h="261">
                    <a:moveTo>
                      <a:pt x="84" y="136"/>
                    </a:moveTo>
                    <a:lnTo>
                      <a:pt x="95" y="167"/>
                    </a:lnTo>
                    <a:lnTo>
                      <a:pt x="115" y="188"/>
                    </a:lnTo>
                    <a:lnTo>
                      <a:pt x="126" y="209"/>
                    </a:lnTo>
                    <a:lnTo>
                      <a:pt x="136" y="219"/>
                    </a:lnTo>
                    <a:lnTo>
                      <a:pt x="147" y="230"/>
                    </a:lnTo>
                    <a:lnTo>
                      <a:pt x="157" y="230"/>
                    </a:lnTo>
                    <a:lnTo>
                      <a:pt x="157" y="240"/>
                    </a:lnTo>
                    <a:lnTo>
                      <a:pt x="168" y="240"/>
                    </a:lnTo>
                    <a:lnTo>
                      <a:pt x="168" y="251"/>
                    </a:lnTo>
                    <a:lnTo>
                      <a:pt x="157" y="251"/>
                    </a:lnTo>
                    <a:lnTo>
                      <a:pt x="157" y="261"/>
                    </a:lnTo>
                    <a:lnTo>
                      <a:pt x="136" y="261"/>
                    </a:lnTo>
                    <a:lnTo>
                      <a:pt x="126" y="251"/>
                    </a:lnTo>
                    <a:lnTo>
                      <a:pt x="105" y="240"/>
                    </a:lnTo>
                    <a:lnTo>
                      <a:pt x="74" y="230"/>
                    </a:lnTo>
                    <a:lnTo>
                      <a:pt x="53" y="219"/>
                    </a:lnTo>
                    <a:lnTo>
                      <a:pt x="53" y="209"/>
                    </a:lnTo>
                    <a:lnTo>
                      <a:pt x="32" y="188"/>
                    </a:lnTo>
                    <a:lnTo>
                      <a:pt x="11" y="157"/>
                    </a:lnTo>
                    <a:lnTo>
                      <a:pt x="0" y="136"/>
                    </a:lnTo>
                    <a:lnTo>
                      <a:pt x="0" y="104"/>
                    </a:lnTo>
                    <a:lnTo>
                      <a:pt x="0" y="73"/>
                    </a:lnTo>
                    <a:lnTo>
                      <a:pt x="11" y="52"/>
                    </a:lnTo>
                    <a:lnTo>
                      <a:pt x="21" y="31"/>
                    </a:lnTo>
                    <a:lnTo>
                      <a:pt x="21" y="10"/>
                    </a:lnTo>
                    <a:lnTo>
                      <a:pt x="32" y="10"/>
                    </a:lnTo>
                    <a:lnTo>
                      <a:pt x="32" y="0"/>
                    </a:lnTo>
                    <a:lnTo>
                      <a:pt x="42" y="0"/>
                    </a:lnTo>
                    <a:lnTo>
                      <a:pt x="53" y="0"/>
                    </a:lnTo>
                    <a:lnTo>
                      <a:pt x="53" y="10"/>
                    </a:lnTo>
                    <a:lnTo>
                      <a:pt x="53" y="21"/>
                    </a:lnTo>
                    <a:lnTo>
                      <a:pt x="53" y="10"/>
                    </a:lnTo>
                    <a:lnTo>
                      <a:pt x="53" y="21"/>
                    </a:lnTo>
                    <a:lnTo>
                      <a:pt x="53" y="31"/>
                    </a:lnTo>
                    <a:lnTo>
                      <a:pt x="53" y="41"/>
                    </a:lnTo>
                    <a:lnTo>
                      <a:pt x="53" y="62"/>
                    </a:lnTo>
                    <a:lnTo>
                      <a:pt x="63" y="83"/>
                    </a:lnTo>
                    <a:lnTo>
                      <a:pt x="74" y="104"/>
                    </a:lnTo>
                    <a:lnTo>
                      <a:pt x="84" y="136"/>
                    </a:lnTo>
                    <a:lnTo>
                      <a:pt x="84" y="146"/>
                    </a:lnTo>
                    <a:lnTo>
                      <a:pt x="63" y="146"/>
                    </a:lnTo>
                    <a:lnTo>
                      <a:pt x="53" y="115"/>
                    </a:lnTo>
                    <a:lnTo>
                      <a:pt x="42" y="83"/>
                    </a:lnTo>
                    <a:lnTo>
                      <a:pt x="42" y="62"/>
                    </a:lnTo>
                    <a:lnTo>
                      <a:pt x="42" y="41"/>
                    </a:lnTo>
                    <a:lnTo>
                      <a:pt x="42" y="31"/>
                    </a:lnTo>
                    <a:lnTo>
                      <a:pt x="42" y="21"/>
                    </a:lnTo>
                    <a:lnTo>
                      <a:pt x="42" y="10"/>
                    </a:lnTo>
                    <a:lnTo>
                      <a:pt x="53" y="21"/>
                    </a:lnTo>
                    <a:lnTo>
                      <a:pt x="42" y="21"/>
                    </a:lnTo>
                    <a:lnTo>
                      <a:pt x="53" y="21"/>
                    </a:lnTo>
                    <a:lnTo>
                      <a:pt x="42" y="21"/>
                    </a:lnTo>
                    <a:lnTo>
                      <a:pt x="32" y="31"/>
                    </a:lnTo>
                    <a:lnTo>
                      <a:pt x="21" y="52"/>
                    </a:lnTo>
                    <a:lnTo>
                      <a:pt x="21" y="73"/>
                    </a:lnTo>
                    <a:lnTo>
                      <a:pt x="21" y="104"/>
                    </a:lnTo>
                    <a:lnTo>
                      <a:pt x="21" y="125"/>
                    </a:lnTo>
                    <a:lnTo>
                      <a:pt x="32" y="157"/>
                    </a:lnTo>
                    <a:lnTo>
                      <a:pt x="42" y="177"/>
                    </a:lnTo>
                    <a:lnTo>
                      <a:pt x="63" y="198"/>
                    </a:lnTo>
                    <a:lnTo>
                      <a:pt x="84" y="219"/>
                    </a:lnTo>
                    <a:lnTo>
                      <a:pt x="105" y="230"/>
                    </a:lnTo>
                    <a:lnTo>
                      <a:pt x="126" y="240"/>
                    </a:lnTo>
                    <a:lnTo>
                      <a:pt x="147" y="240"/>
                    </a:lnTo>
                    <a:lnTo>
                      <a:pt x="157" y="240"/>
                    </a:lnTo>
                    <a:lnTo>
                      <a:pt x="147" y="240"/>
                    </a:lnTo>
                    <a:lnTo>
                      <a:pt x="157" y="240"/>
                    </a:lnTo>
                    <a:lnTo>
                      <a:pt x="157" y="251"/>
                    </a:lnTo>
                    <a:lnTo>
                      <a:pt x="147" y="251"/>
                    </a:lnTo>
                    <a:lnTo>
                      <a:pt x="136" y="240"/>
                    </a:lnTo>
                    <a:lnTo>
                      <a:pt x="126" y="230"/>
                    </a:lnTo>
                    <a:lnTo>
                      <a:pt x="115" y="219"/>
                    </a:lnTo>
                    <a:lnTo>
                      <a:pt x="95" y="198"/>
                    </a:lnTo>
                    <a:lnTo>
                      <a:pt x="84" y="177"/>
                    </a:lnTo>
                    <a:lnTo>
                      <a:pt x="63" y="146"/>
                    </a:lnTo>
                    <a:lnTo>
                      <a:pt x="74" y="136"/>
                    </a:lnTo>
                    <a:lnTo>
                      <a:pt x="84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6" name="Groupe 87"/>
            <p:cNvGrpSpPr>
              <a:grpSpLocks/>
            </p:cNvGrpSpPr>
            <p:nvPr/>
          </p:nvGrpSpPr>
          <p:grpSpPr bwMode="auto">
            <a:xfrm>
              <a:off x="1044158" y="2679699"/>
              <a:ext cx="2662655" cy="1088610"/>
              <a:chOff x="1044223" y="2679044"/>
              <a:chExt cx="2663022" cy="1089019"/>
            </a:xfrm>
          </p:grpSpPr>
          <p:grpSp>
            <p:nvGrpSpPr>
              <p:cNvPr id="167" name="Groupe 84"/>
              <p:cNvGrpSpPr>
                <a:grpSpLocks/>
              </p:cNvGrpSpPr>
              <p:nvPr/>
            </p:nvGrpSpPr>
            <p:grpSpPr bwMode="auto">
              <a:xfrm>
                <a:off x="1044223" y="2679046"/>
                <a:ext cx="1243418" cy="820133"/>
                <a:chOff x="1044223" y="2679044"/>
                <a:chExt cx="1243418" cy="820133"/>
              </a:xfrm>
            </p:grpSpPr>
            <p:sp>
              <p:nvSpPr>
                <p:cNvPr id="171" name="Freeform 30"/>
                <p:cNvSpPr>
                  <a:spLocks/>
                </p:cNvSpPr>
                <p:nvPr/>
              </p:nvSpPr>
              <p:spPr bwMode="auto">
                <a:xfrm>
                  <a:off x="1617460" y="2679044"/>
                  <a:ext cx="105374" cy="63700"/>
                </a:xfrm>
                <a:custGeom>
                  <a:avLst/>
                  <a:gdLst>
                    <a:gd name="T0" fmla="*/ 2147483647 w 125"/>
                    <a:gd name="T1" fmla="*/ 2147483647 h 104"/>
                    <a:gd name="T2" fmla="*/ 2147483647 w 125"/>
                    <a:gd name="T3" fmla="*/ 2147483647 h 104"/>
                    <a:gd name="T4" fmla="*/ 2147483647 w 125"/>
                    <a:gd name="T5" fmla="*/ 2147483647 h 104"/>
                    <a:gd name="T6" fmla="*/ 2147483647 w 125"/>
                    <a:gd name="T7" fmla="*/ 2147483647 h 104"/>
                    <a:gd name="T8" fmla="*/ 2147483647 w 125"/>
                    <a:gd name="T9" fmla="*/ 2147483647 h 104"/>
                    <a:gd name="T10" fmla="*/ 2147483647 w 125"/>
                    <a:gd name="T11" fmla="*/ 2147483647 h 104"/>
                    <a:gd name="T12" fmla="*/ 2147483647 w 125"/>
                    <a:gd name="T13" fmla="*/ 0 h 104"/>
                    <a:gd name="T14" fmla="*/ 2147483647 w 125"/>
                    <a:gd name="T15" fmla="*/ 0 h 104"/>
                    <a:gd name="T16" fmla="*/ 2147483647 w 125"/>
                    <a:gd name="T17" fmla="*/ 0 h 104"/>
                    <a:gd name="T18" fmla="*/ 2147483647 w 125"/>
                    <a:gd name="T19" fmla="*/ 0 h 104"/>
                    <a:gd name="T20" fmla="*/ 2147483647 w 125"/>
                    <a:gd name="T21" fmla="*/ 0 h 104"/>
                    <a:gd name="T22" fmla="*/ 2147483647 w 125"/>
                    <a:gd name="T23" fmla="*/ 2147483647 h 104"/>
                    <a:gd name="T24" fmla="*/ 2147483647 w 125"/>
                    <a:gd name="T25" fmla="*/ 2147483647 h 104"/>
                    <a:gd name="T26" fmla="*/ 2147483647 w 125"/>
                    <a:gd name="T27" fmla="*/ 2147483647 h 104"/>
                    <a:gd name="T28" fmla="*/ 0 w 125"/>
                    <a:gd name="T29" fmla="*/ 2147483647 h 104"/>
                    <a:gd name="T30" fmla="*/ 0 w 125"/>
                    <a:gd name="T31" fmla="*/ 2147483647 h 104"/>
                    <a:gd name="T32" fmla="*/ 0 w 125"/>
                    <a:gd name="T33" fmla="*/ 2147483647 h 104"/>
                    <a:gd name="T34" fmla="*/ 2147483647 w 125"/>
                    <a:gd name="T35" fmla="*/ 2147483647 h 104"/>
                    <a:gd name="T36" fmla="*/ 2147483647 w 125"/>
                    <a:gd name="T37" fmla="*/ 2147483647 h 104"/>
                    <a:gd name="T38" fmla="*/ 2147483647 w 125"/>
                    <a:gd name="T39" fmla="*/ 2147483647 h 104"/>
                    <a:gd name="T40" fmla="*/ 2147483647 w 125"/>
                    <a:gd name="T41" fmla="*/ 2147483647 h 104"/>
                    <a:gd name="T42" fmla="*/ 2147483647 w 125"/>
                    <a:gd name="T43" fmla="*/ 2147483647 h 104"/>
                    <a:gd name="T44" fmla="*/ 2147483647 w 125"/>
                    <a:gd name="T45" fmla="*/ 2147483647 h 104"/>
                    <a:gd name="T46" fmla="*/ 2147483647 w 125"/>
                    <a:gd name="T47" fmla="*/ 2147483647 h 104"/>
                    <a:gd name="T48" fmla="*/ 2147483647 w 125"/>
                    <a:gd name="T49" fmla="*/ 2147483647 h 104"/>
                    <a:gd name="T50" fmla="*/ 2147483647 w 125"/>
                    <a:gd name="T51" fmla="*/ 2147483647 h 104"/>
                    <a:gd name="T52" fmla="*/ 2147483647 w 125"/>
                    <a:gd name="T53" fmla="*/ 2147483647 h 104"/>
                    <a:gd name="T54" fmla="*/ 2147483647 w 125"/>
                    <a:gd name="T55" fmla="*/ 2147483647 h 104"/>
                    <a:gd name="T56" fmla="*/ 2147483647 w 125"/>
                    <a:gd name="T57" fmla="*/ 2147483647 h 10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25"/>
                    <a:gd name="T88" fmla="*/ 0 h 104"/>
                    <a:gd name="T89" fmla="*/ 125 w 125"/>
                    <a:gd name="T90" fmla="*/ 104 h 10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25" h="104">
                      <a:moveTo>
                        <a:pt x="125" y="63"/>
                      </a:moveTo>
                      <a:lnTo>
                        <a:pt x="115" y="52"/>
                      </a:lnTo>
                      <a:lnTo>
                        <a:pt x="115" y="42"/>
                      </a:lnTo>
                      <a:lnTo>
                        <a:pt x="115" y="31"/>
                      </a:lnTo>
                      <a:lnTo>
                        <a:pt x="104" y="21"/>
                      </a:lnTo>
                      <a:lnTo>
                        <a:pt x="94" y="10"/>
                      </a:lnTo>
                      <a:lnTo>
                        <a:pt x="83" y="0"/>
                      </a:lnTo>
                      <a:lnTo>
                        <a:pt x="73" y="0"/>
                      </a:lnTo>
                      <a:lnTo>
                        <a:pt x="52" y="0"/>
                      </a:lnTo>
                      <a:lnTo>
                        <a:pt x="42" y="0"/>
                      </a:lnTo>
                      <a:lnTo>
                        <a:pt x="31" y="0"/>
                      </a:lnTo>
                      <a:lnTo>
                        <a:pt x="21" y="10"/>
                      </a:lnTo>
                      <a:lnTo>
                        <a:pt x="10" y="21"/>
                      </a:lnTo>
                      <a:lnTo>
                        <a:pt x="0" y="31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10" y="63"/>
                      </a:lnTo>
                      <a:lnTo>
                        <a:pt x="21" y="63"/>
                      </a:lnTo>
                      <a:lnTo>
                        <a:pt x="42" y="73"/>
                      </a:lnTo>
                      <a:lnTo>
                        <a:pt x="52" y="73"/>
                      </a:lnTo>
                      <a:lnTo>
                        <a:pt x="73" y="83"/>
                      </a:lnTo>
                      <a:lnTo>
                        <a:pt x="83" y="83"/>
                      </a:lnTo>
                      <a:lnTo>
                        <a:pt x="94" y="94"/>
                      </a:lnTo>
                      <a:lnTo>
                        <a:pt x="115" y="104"/>
                      </a:lnTo>
                      <a:lnTo>
                        <a:pt x="115" y="94"/>
                      </a:lnTo>
                      <a:lnTo>
                        <a:pt x="115" y="83"/>
                      </a:lnTo>
                      <a:lnTo>
                        <a:pt x="115" y="73"/>
                      </a:lnTo>
                      <a:lnTo>
                        <a:pt x="125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Freeform 31"/>
                <p:cNvSpPr>
                  <a:spLocks/>
                </p:cNvSpPr>
                <p:nvPr/>
              </p:nvSpPr>
              <p:spPr bwMode="auto">
                <a:xfrm>
                  <a:off x="1449704" y="3338703"/>
                  <a:ext cx="432456" cy="160474"/>
                </a:xfrm>
                <a:custGeom>
                  <a:avLst/>
                  <a:gdLst>
                    <a:gd name="T0" fmla="*/ 2147483647 w 513"/>
                    <a:gd name="T1" fmla="*/ 2147483647 h 262"/>
                    <a:gd name="T2" fmla="*/ 2147483647 w 513"/>
                    <a:gd name="T3" fmla="*/ 2147483647 h 262"/>
                    <a:gd name="T4" fmla="*/ 2147483647 w 513"/>
                    <a:gd name="T5" fmla="*/ 2147483647 h 262"/>
                    <a:gd name="T6" fmla="*/ 2147483647 w 513"/>
                    <a:gd name="T7" fmla="*/ 2147483647 h 262"/>
                    <a:gd name="T8" fmla="*/ 2147483647 w 513"/>
                    <a:gd name="T9" fmla="*/ 2147483647 h 262"/>
                    <a:gd name="T10" fmla="*/ 2147483647 w 513"/>
                    <a:gd name="T11" fmla="*/ 2147483647 h 262"/>
                    <a:gd name="T12" fmla="*/ 2147483647 w 513"/>
                    <a:gd name="T13" fmla="*/ 2147483647 h 262"/>
                    <a:gd name="T14" fmla="*/ 2147483647 w 513"/>
                    <a:gd name="T15" fmla="*/ 2147483647 h 262"/>
                    <a:gd name="T16" fmla="*/ 2147483647 w 513"/>
                    <a:gd name="T17" fmla="*/ 2147483647 h 262"/>
                    <a:gd name="T18" fmla="*/ 2147483647 w 513"/>
                    <a:gd name="T19" fmla="*/ 2147483647 h 262"/>
                    <a:gd name="T20" fmla="*/ 2147483647 w 513"/>
                    <a:gd name="T21" fmla="*/ 2147483647 h 262"/>
                    <a:gd name="T22" fmla="*/ 2147483647 w 513"/>
                    <a:gd name="T23" fmla="*/ 2147483647 h 262"/>
                    <a:gd name="T24" fmla="*/ 2147483647 w 513"/>
                    <a:gd name="T25" fmla="*/ 2147483647 h 262"/>
                    <a:gd name="T26" fmla="*/ 2147483647 w 513"/>
                    <a:gd name="T27" fmla="*/ 2147483647 h 262"/>
                    <a:gd name="T28" fmla="*/ 2147483647 w 513"/>
                    <a:gd name="T29" fmla="*/ 2147483647 h 262"/>
                    <a:gd name="T30" fmla="*/ 2147483647 w 513"/>
                    <a:gd name="T31" fmla="*/ 2147483647 h 262"/>
                    <a:gd name="T32" fmla="*/ 2147483647 w 513"/>
                    <a:gd name="T33" fmla="*/ 2147483647 h 262"/>
                    <a:gd name="T34" fmla="*/ 2147483647 w 513"/>
                    <a:gd name="T35" fmla="*/ 2147483647 h 262"/>
                    <a:gd name="T36" fmla="*/ 2147483647 w 513"/>
                    <a:gd name="T37" fmla="*/ 0 h 262"/>
                    <a:gd name="T38" fmla="*/ 2147483647 w 513"/>
                    <a:gd name="T39" fmla="*/ 0 h 262"/>
                    <a:gd name="T40" fmla="*/ 2147483647 w 513"/>
                    <a:gd name="T41" fmla="*/ 0 h 262"/>
                    <a:gd name="T42" fmla="*/ 2147483647 w 513"/>
                    <a:gd name="T43" fmla="*/ 0 h 262"/>
                    <a:gd name="T44" fmla="*/ 2147483647 w 513"/>
                    <a:gd name="T45" fmla="*/ 2147483647 h 262"/>
                    <a:gd name="T46" fmla="*/ 2147483647 w 513"/>
                    <a:gd name="T47" fmla="*/ 2147483647 h 262"/>
                    <a:gd name="T48" fmla="*/ 2147483647 w 513"/>
                    <a:gd name="T49" fmla="*/ 2147483647 h 262"/>
                    <a:gd name="T50" fmla="*/ 2147483647 w 513"/>
                    <a:gd name="T51" fmla="*/ 2147483647 h 262"/>
                    <a:gd name="T52" fmla="*/ 2147483647 w 513"/>
                    <a:gd name="T53" fmla="*/ 2147483647 h 262"/>
                    <a:gd name="T54" fmla="*/ 0 w 513"/>
                    <a:gd name="T55" fmla="*/ 2147483647 h 262"/>
                    <a:gd name="T56" fmla="*/ 0 w 513"/>
                    <a:gd name="T57" fmla="*/ 2147483647 h 262"/>
                    <a:gd name="T58" fmla="*/ 0 w 513"/>
                    <a:gd name="T59" fmla="*/ 2147483647 h 262"/>
                    <a:gd name="T60" fmla="*/ 2147483647 w 513"/>
                    <a:gd name="T61" fmla="*/ 2147483647 h 262"/>
                    <a:gd name="T62" fmla="*/ 2147483647 w 513"/>
                    <a:gd name="T63" fmla="*/ 2147483647 h 262"/>
                    <a:gd name="T64" fmla="*/ 2147483647 w 513"/>
                    <a:gd name="T65" fmla="*/ 2147483647 h 262"/>
                    <a:gd name="T66" fmla="*/ 2147483647 w 513"/>
                    <a:gd name="T67" fmla="*/ 2147483647 h 262"/>
                    <a:gd name="T68" fmla="*/ 2147483647 w 513"/>
                    <a:gd name="T69" fmla="*/ 2147483647 h 262"/>
                    <a:gd name="T70" fmla="*/ 2147483647 w 513"/>
                    <a:gd name="T71" fmla="*/ 2147483647 h 26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13"/>
                    <a:gd name="T109" fmla="*/ 0 h 262"/>
                    <a:gd name="T110" fmla="*/ 513 w 513"/>
                    <a:gd name="T111" fmla="*/ 262 h 26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13" h="262">
                      <a:moveTo>
                        <a:pt x="209" y="251"/>
                      </a:moveTo>
                      <a:lnTo>
                        <a:pt x="209" y="251"/>
                      </a:lnTo>
                      <a:lnTo>
                        <a:pt x="220" y="251"/>
                      </a:lnTo>
                      <a:lnTo>
                        <a:pt x="230" y="251"/>
                      </a:lnTo>
                      <a:lnTo>
                        <a:pt x="230" y="262"/>
                      </a:lnTo>
                      <a:lnTo>
                        <a:pt x="241" y="262"/>
                      </a:lnTo>
                      <a:lnTo>
                        <a:pt x="251" y="262"/>
                      </a:lnTo>
                      <a:lnTo>
                        <a:pt x="272" y="251"/>
                      </a:lnTo>
                      <a:lnTo>
                        <a:pt x="303" y="251"/>
                      </a:lnTo>
                      <a:lnTo>
                        <a:pt x="324" y="251"/>
                      </a:lnTo>
                      <a:lnTo>
                        <a:pt x="356" y="251"/>
                      </a:lnTo>
                      <a:lnTo>
                        <a:pt x="377" y="241"/>
                      </a:lnTo>
                      <a:lnTo>
                        <a:pt x="397" y="241"/>
                      </a:lnTo>
                      <a:lnTo>
                        <a:pt x="418" y="230"/>
                      </a:lnTo>
                      <a:lnTo>
                        <a:pt x="429" y="220"/>
                      </a:lnTo>
                      <a:lnTo>
                        <a:pt x="450" y="220"/>
                      </a:lnTo>
                      <a:lnTo>
                        <a:pt x="460" y="209"/>
                      </a:lnTo>
                      <a:lnTo>
                        <a:pt x="481" y="199"/>
                      </a:lnTo>
                      <a:lnTo>
                        <a:pt x="492" y="188"/>
                      </a:lnTo>
                      <a:lnTo>
                        <a:pt x="492" y="178"/>
                      </a:lnTo>
                      <a:lnTo>
                        <a:pt x="502" y="167"/>
                      </a:lnTo>
                      <a:lnTo>
                        <a:pt x="502" y="157"/>
                      </a:lnTo>
                      <a:lnTo>
                        <a:pt x="513" y="147"/>
                      </a:lnTo>
                      <a:lnTo>
                        <a:pt x="502" y="136"/>
                      </a:lnTo>
                      <a:lnTo>
                        <a:pt x="502" y="115"/>
                      </a:lnTo>
                      <a:lnTo>
                        <a:pt x="492" y="105"/>
                      </a:lnTo>
                      <a:lnTo>
                        <a:pt x="492" y="94"/>
                      </a:lnTo>
                      <a:lnTo>
                        <a:pt x="481" y="84"/>
                      </a:lnTo>
                      <a:lnTo>
                        <a:pt x="460" y="73"/>
                      </a:lnTo>
                      <a:lnTo>
                        <a:pt x="450" y="63"/>
                      </a:lnTo>
                      <a:lnTo>
                        <a:pt x="439" y="42"/>
                      </a:lnTo>
                      <a:lnTo>
                        <a:pt x="418" y="32"/>
                      </a:lnTo>
                      <a:lnTo>
                        <a:pt x="397" y="21"/>
                      </a:lnTo>
                      <a:lnTo>
                        <a:pt x="377" y="21"/>
                      </a:lnTo>
                      <a:lnTo>
                        <a:pt x="356" y="11"/>
                      </a:lnTo>
                      <a:lnTo>
                        <a:pt x="335" y="0"/>
                      </a:lnTo>
                      <a:lnTo>
                        <a:pt x="303" y="0"/>
                      </a:lnTo>
                      <a:lnTo>
                        <a:pt x="282" y="0"/>
                      </a:lnTo>
                      <a:lnTo>
                        <a:pt x="251" y="0"/>
                      </a:lnTo>
                      <a:lnTo>
                        <a:pt x="230" y="0"/>
                      </a:lnTo>
                      <a:lnTo>
                        <a:pt x="199" y="0"/>
                      </a:lnTo>
                      <a:lnTo>
                        <a:pt x="178" y="0"/>
                      </a:lnTo>
                      <a:lnTo>
                        <a:pt x="157" y="11"/>
                      </a:lnTo>
                      <a:lnTo>
                        <a:pt x="136" y="21"/>
                      </a:lnTo>
                      <a:lnTo>
                        <a:pt x="115" y="21"/>
                      </a:lnTo>
                      <a:lnTo>
                        <a:pt x="94" y="32"/>
                      </a:lnTo>
                      <a:lnTo>
                        <a:pt x="73" y="42"/>
                      </a:lnTo>
                      <a:lnTo>
                        <a:pt x="52" y="63"/>
                      </a:lnTo>
                      <a:lnTo>
                        <a:pt x="42" y="73"/>
                      </a:lnTo>
                      <a:lnTo>
                        <a:pt x="31" y="84"/>
                      </a:lnTo>
                      <a:lnTo>
                        <a:pt x="21" y="94"/>
                      </a:lnTo>
                      <a:lnTo>
                        <a:pt x="10" y="105"/>
                      </a:lnTo>
                      <a:lnTo>
                        <a:pt x="0" y="115"/>
                      </a:lnTo>
                      <a:lnTo>
                        <a:pt x="0" y="136"/>
                      </a:lnTo>
                      <a:lnTo>
                        <a:pt x="0" y="147"/>
                      </a:lnTo>
                      <a:lnTo>
                        <a:pt x="0" y="157"/>
                      </a:lnTo>
                      <a:lnTo>
                        <a:pt x="0" y="167"/>
                      </a:lnTo>
                      <a:lnTo>
                        <a:pt x="0" y="178"/>
                      </a:lnTo>
                      <a:lnTo>
                        <a:pt x="10" y="188"/>
                      </a:lnTo>
                      <a:lnTo>
                        <a:pt x="21" y="188"/>
                      </a:lnTo>
                      <a:lnTo>
                        <a:pt x="31" y="199"/>
                      </a:lnTo>
                      <a:lnTo>
                        <a:pt x="42" y="209"/>
                      </a:lnTo>
                      <a:lnTo>
                        <a:pt x="52" y="220"/>
                      </a:lnTo>
                      <a:lnTo>
                        <a:pt x="73" y="220"/>
                      </a:lnTo>
                      <a:lnTo>
                        <a:pt x="84" y="230"/>
                      </a:lnTo>
                      <a:lnTo>
                        <a:pt x="105" y="241"/>
                      </a:lnTo>
                      <a:lnTo>
                        <a:pt x="125" y="241"/>
                      </a:lnTo>
                      <a:lnTo>
                        <a:pt x="136" y="241"/>
                      </a:lnTo>
                      <a:lnTo>
                        <a:pt x="157" y="251"/>
                      </a:lnTo>
                      <a:lnTo>
                        <a:pt x="178" y="251"/>
                      </a:lnTo>
                      <a:lnTo>
                        <a:pt x="209" y="2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Freeform 32"/>
                <p:cNvSpPr>
                  <a:spLocks/>
                </p:cNvSpPr>
                <p:nvPr/>
              </p:nvSpPr>
              <p:spPr bwMode="auto">
                <a:xfrm>
                  <a:off x="1475837" y="3358303"/>
                  <a:ext cx="379348" cy="121274"/>
                </a:xfrm>
                <a:custGeom>
                  <a:avLst/>
                  <a:gdLst>
                    <a:gd name="T0" fmla="*/ 0 w 450"/>
                    <a:gd name="T1" fmla="*/ 2147483647 h 198"/>
                    <a:gd name="T2" fmla="*/ 0 w 450"/>
                    <a:gd name="T3" fmla="*/ 2147483647 h 198"/>
                    <a:gd name="T4" fmla="*/ 2147483647 w 450"/>
                    <a:gd name="T5" fmla="*/ 2147483647 h 198"/>
                    <a:gd name="T6" fmla="*/ 2147483647 w 450"/>
                    <a:gd name="T7" fmla="*/ 2147483647 h 198"/>
                    <a:gd name="T8" fmla="*/ 2147483647 w 450"/>
                    <a:gd name="T9" fmla="*/ 2147483647 h 198"/>
                    <a:gd name="T10" fmla="*/ 2147483647 w 450"/>
                    <a:gd name="T11" fmla="*/ 2147483647 h 198"/>
                    <a:gd name="T12" fmla="*/ 2147483647 w 450"/>
                    <a:gd name="T13" fmla="*/ 2147483647 h 198"/>
                    <a:gd name="T14" fmla="*/ 2147483647 w 450"/>
                    <a:gd name="T15" fmla="*/ 2147483647 h 198"/>
                    <a:gd name="T16" fmla="*/ 2147483647 w 450"/>
                    <a:gd name="T17" fmla="*/ 2147483647 h 198"/>
                    <a:gd name="T18" fmla="*/ 2147483647 w 450"/>
                    <a:gd name="T19" fmla="*/ 2147483647 h 198"/>
                    <a:gd name="T20" fmla="*/ 2147483647 w 450"/>
                    <a:gd name="T21" fmla="*/ 2147483647 h 198"/>
                    <a:gd name="T22" fmla="*/ 2147483647 w 450"/>
                    <a:gd name="T23" fmla="*/ 2147483647 h 198"/>
                    <a:gd name="T24" fmla="*/ 2147483647 w 450"/>
                    <a:gd name="T25" fmla="*/ 2147483647 h 198"/>
                    <a:gd name="T26" fmla="*/ 2147483647 w 450"/>
                    <a:gd name="T27" fmla="*/ 2147483647 h 198"/>
                    <a:gd name="T28" fmla="*/ 2147483647 w 450"/>
                    <a:gd name="T29" fmla="*/ 2147483647 h 198"/>
                    <a:gd name="T30" fmla="*/ 2147483647 w 450"/>
                    <a:gd name="T31" fmla="*/ 2147483647 h 198"/>
                    <a:gd name="T32" fmla="*/ 2147483647 w 450"/>
                    <a:gd name="T33" fmla="*/ 2147483647 h 198"/>
                    <a:gd name="T34" fmla="*/ 2147483647 w 450"/>
                    <a:gd name="T35" fmla="*/ 2147483647 h 198"/>
                    <a:gd name="T36" fmla="*/ 2147483647 w 450"/>
                    <a:gd name="T37" fmla="*/ 2147483647 h 198"/>
                    <a:gd name="T38" fmla="*/ 2147483647 w 450"/>
                    <a:gd name="T39" fmla="*/ 2147483647 h 198"/>
                    <a:gd name="T40" fmla="*/ 2147483647 w 450"/>
                    <a:gd name="T41" fmla="*/ 2147483647 h 198"/>
                    <a:gd name="T42" fmla="*/ 2147483647 w 450"/>
                    <a:gd name="T43" fmla="*/ 2147483647 h 198"/>
                    <a:gd name="T44" fmla="*/ 2147483647 w 450"/>
                    <a:gd name="T45" fmla="*/ 2147483647 h 198"/>
                    <a:gd name="T46" fmla="*/ 2147483647 w 450"/>
                    <a:gd name="T47" fmla="*/ 2147483647 h 198"/>
                    <a:gd name="T48" fmla="*/ 2147483647 w 450"/>
                    <a:gd name="T49" fmla="*/ 2147483647 h 198"/>
                    <a:gd name="T50" fmla="*/ 2147483647 w 450"/>
                    <a:gd name="T51" fmla="*/ 2147483647 h 198"/>
                    <a:gd name="T52" fmla="*/ 2147483647 w 450"/>
                    <a:gd name="T53" fmla="*/ 2147483647 h 198"/>
                    <a:gd name="T54" fmla="*/ 2147483647 w 450"/>
                    <a:gd name="T55" fmla="*/ 0 h 198"/>
                    <a:gd name="T56" fmla="*/ 2147483647 w 450"/>
                    <a:gd name="T57" fmla="*/ 0 h 198"/>
                    <a:gd name="T58" fmla="*/ 2147483647 w 450"/>
                    <a:gd name="T59" fmla="*/ 2147483647 h 198"/>
                    <a:gd name="T60" fmla="*/ 2147483647 w 450"/>
                    <a:gd name="T61" fmla="*/ 2147483647 h 198"/>
                    <a:gd name="T62" fmla="*/ 2147483647 w 450"/>
                    <a:gd name="T63" fmla="*/ 2147483647 h 198"/>
                    <a:gd name="T64" fmla="*/ 2147483647 w 450"/>
                    <a:gd name="T65" fmla="*/ 2147483647 h 198"/>
                    <a:gd name="T66" fmla="*/ 2147483647 w 450"/>
                    <a:gd name="T67" fmla="*/ 2147483647 h 198"/>
                    <a:gd name="T68" fmla="*/ 2147483647 w 450"/>
                    <a:gd name="T69" fmla="*/ 2147483647 h 198"/>
                    <a:gd name="T70" fmla="*/ 2147483647 w 450"/>
                    <a:gd name="T71" fmla="*/ 2147483647 h 19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50"/>
                    <a:gd name="T109" fmla="*/ 0 h 198"/>
                    <a:gd name="T110" fmla="*/ 450 w 450"/>
                    <a:gd name="T111" fmla="*/ 198 h 19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50" h="198">
                      <a:moveTo>
                        <a:pt x="0" y="115"/>
                      </a:moveTo>
                      <a:lnTo>
                        <a:pt x="0" y="115"/>
                      </a:lnTo>
                      <a:lnTo>
                        <a:pt x="0" y="125"/>
                      </a:lnTo>
                      <a:lnTo>
                        <a:pt x="11" y="125"/>
                      </a:lnTo>
                      <a:lnTo>
                        <a:pt x="11" y="135"/>
                      </a:lnTo>
                      <a:lnTo>
                        <a:pt x="21" y="135"/>
                      </a:lnTo>
                      <a:lnTo>
                        <a:pt x="32" y="146"/>
                      </a:lnTo>
                      <a:lnTo>
                        <a:pt x="42" y="146"/>
                      </a:lnTo>
                      <a:lnTo>
                        <a:pt x="53" y="156"/>
                      </a:lnTo>
                      <a:lnTo>
                        <a:pt x="74" y="167"/>
                      </a:lnTo>
                      <a:lnTo>
                        <a:pt x="84" y="177"/>
                      </a:lnTo>
                      <a:lnTo>
                        <a:pt x="105" y="177"/>
                      </a:lnTo>
                      <a:lnTo>
                        <a:pt x="126" y="188"/>
                      </a:lnTo>
                      <a:lnTo>
                        <a:pt x="147" y="188"/>
                      </a:lnTo>
                      <a:lnTo>
                        <a:pt x="168" y="188"/>
                      </a:lnTo>
                      <a:lnTo>
                        <a:pt x="189" y="188"/>
                      </a:lnTo>
                      <a:lnTo>
                        <a:pt x="199" y="188"/>
                      </a:lnTo>
                      <a:lnTo>
                        <a:pt x="199" y="198"/>
                      </a:lnTo>
                      <a:lnTo>
                        <a:pt x="210" y="198"/>
                      </a:lnTo>
                      <a:lnTo>
                        <a:pt x="220" y="198"/>
                      </a:lnTo>
                      <a:lnTo>
                        <a:pt x="251" y="188"/>
                      </a:lnTo>
                      <a:lnTo>
                        <a:pt x="283" y="188"/>
                      </a:lnTo>
                      <a:lnTo>
                        <a:pt x="304" y="188"/>
                      </a:lnTo>
                      <a:lnTo>
                        <a:pt x="325" y="177"/>
                      </a:lnTo>
                      <a:lnTo>
                        <a:pt x="346" y="177"/>
                      </a:lnTo>
                      <a:lnTo>
                        <a:pt x="366" y="167"/>
                      </a:lnTo>
                      <a:lnTo>
                        <a:pt x="377" y="167"/>
                      </a:lnTo>
                      <a:lnTo>
                        <a:pt x="398" y="156"/>
                      </a:lnTo>
                      <a:lnTo>
                        <a:pt x="408" y="156"/>
                      </a:lnTo>
                      <a:lnTo>
                        <a:pt x="419" y="146"/>
                      </a:lnTo>
                      <a:lnTo>
                        <a:pt x="429" y="135"/>
                      </a:lnTo>
                      <a:lnTo>
                        <a:pt x="440" y="125"/>
                      </a:lnTo>
                      <a:lnTo>
                        <a:pt x="440" y="115"/>
                      </a:lnTo>
                      <a:lnTo>
                        <a:pt x="450" y="115"/>
                      </a:lnTo>
                      <a:lnTo>
                        <a:pt x="440" y="104"/>
                      </a:lnTo>
                      <a:lnTo>
                        <a:pt x="440" y="94"/>
                      </a:lnTo>
                      <a:lnTo>
                        <a:pt x="440" y="83"/>
                      </a:lnTo>
                      <a:lnTo>
                        <a:pt x="429" y="73"/>
                      </a:lnTo>
                      <a:lnTo>
                        <a:pt x="419" y="62"/>
                      </a:lnTo>
                      <a:lnTo>
                        <a:pt x="419" y="52"/>
                      </a:lnTo>
                      <a:lnTo>
                        <a:pt x="408" y="52"/>
                      </a:lnTo>
                      <a:lnTo>
                        <a:pt x="387" y="41"/>
                      </a:lnTo>
                      <a:lnTo>
                        <a:pt x="377" y="31"/>
                      </a:lnTo>
                      <a:lnTo>
                        <a:pt x="366" y="20"/>
                      </a:lnTo>
                      <a:lnTo>
                        <a:pt x="346" y="10"/>
                      </a:lnTo>
                      <a:lnTo>
                        <a:pt x="335" y="10"/>
                      </a:lnTo>
                      <a:lnTo>
                        <a:pt x="314" y="0"/>
                      </a:lnTo>
                      <a:lnTo>
                        <a:pt x="293" y="0"/>
                      </a:lnTo>
                      <a:lnTo>
                        <a:pt x="304" y="10"/>
                      </a:lnTo>
                      <a:lnTo>
                        <a:pt x="304" y="31"/>
                      </a:lnTo>
                      <a:lnTo>
                        <a:pt x="304" y="41"/>
                      </a:lnTo>
                      <a:lnTo>
                        <a:pt x="304" y="62"/>
                      </a:lnTo>
                      <a:lnTo>
                        <a:pt x="293" y="83"/>
                      </a:lnTo>
                      <a:lnTo>
                        <a:pt x="293" y="94"/>
                      </a:lnTo>
                      <a:lnTo>
                        <a:pt x="283" y="115"/>
                      </a:lnTo>
                      <a:lnTo>
                        <a:pt x="262" y="125"/>
                      </a:lnTo>
                      <a:lnTo>
                        <a:pt x="241" y="135"/>
                      </a:lnTo>
                      <a:lnTo>
                        <a:pt x="210" y="135"/>
                      </a:lnTo>
                      <a:lnTo>
                        <a:pt x="168" y="146"/>
                      </a:lnTo>
                      <a:lnTo>
                        <a:pt x="115" y="135"/>
                      </a:lnTo>
                      <a:lnTo>
                        <a:pt x="63" y="13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Freeform 33"/>
                <p:cNvSpPr>
                  <a:spLocks/>
                </p:cNvSpPr>
                <p:nvPr/>
              </p:nvSpPr>
              <p:spPr bwMode="auto">
                <a:xfrm>
                  <a:off x="1643593" y="2736619"/>
                  <a:ext cx="53109" cy="640671"/>
                </a:xfrm>
                <a:custGeom>
                  <a:avLst/>
                  <a:gdLst>
                    <a:gd name="T0" fmla="*/ 2147483647 w 63"/>
                    <a:gd name="T1" fmla="*/ 2147483647 h 1046"/>
                    <a:gd name="T2" fmla="*/ 2147483647 w 63"/>
                    <a:gd name="T3" fmla="*/ 2147483647 h 1046"/>
                    <a:gd name="T4" fmla="*/ 2147483647 w 63"/>
                    <a:gd name="T5" fmla="*/ 2147483647 h 1046"/>
                    <a:gd name="T6" fmla="*/ 2147483647 w 63"/>
                    <a:gd name="T7" fmla="*/ 2147483647 h 1046"/>
                    <a:gd name="T8" fmla="*/ 2147483647 w 63"/>
                    <a:gd name="T9" fmla="*/ 2147483647 h 1046"/>
                    <a:gd name="T10" fmla="*/ 2147483647 w 63"/>
                    <a:gd name="T11" fmla="*/ 2147483647 h 1046"/>
                    <a:gd name="T12" fmla="*/ 2147483647 w 63"/>
                    <a:gd name="T13" fmla="*/ 2147483647 h 1046"/>
                    <a:gd name="T14" fmla="*/ 2147483647 w 63"/>
                    <a:gd name="T15" fmla="*/ 2147483647 h 1046"/>
                    <a:gd name="T16" fmla="*/ 2147483647 w 63"/>
                    <a:gd name="T17" fmla="*/ 2147483647 h 1046"/>
                    <a:gd name="T18" fmla="*/ 2147483647 w 63"/>
                    <a:gd name="T19" fmla="*/ 2147483647 h 1046"/>
                    <a:gd name="T20" fmla="*/ 2147483647 w 63"/>
                    <a:gd name="T21" fmla="*/ 2147483647 h 1046"/>
                    <a:gd name="T22" fmla="*/ 2147483647 w 63"/>
                    <a:gd name="T23" fmla="*/ 2147483647 h 1046"/>
                    <a:gd name="T24" fmla="*/ 2147483647 w 63"/>
                    <a:gd name="T25" fmla="*/ 2147483647 h 1046"/>
                    <a:gd name="T26" fmla="*/ 2147483647 w 63"/>
                    <a:gd name="T27" fmla="*/ 2147483647 h 1046"/>
                    <a:gd name="T28" fmla="*/ 2147483647 w 63"/>
                    <a:gd name="T29" fmla="*/ 0 h 1046"/>
                    <a:gd name="T30" fmla="*/ 2147483647 w 63"/>
                    <a:gd name="T31" fmla="*/ 0 h 1046"/>
                    <a:gd name="T32" fmla="*/ 2147483647 w 63"/>
                    <a:gd name="T33" fmla="*/ 0 h 1046"/>
                    <a:gd name="T34" fmla="*/ 2147483647 w 63"/>
                    <a:gd name="T35" fmla="*/ 0 h 1046"/>
                    <a:gd name="T36" fmla="*/ 2147483647 w 63"/>
                    <a:gd name="T37" fmla="*/ 0 h 1046"/>
                    <a:gd name="T38" fmla="*/ 2147483647 w 63"/>
                    <a:gd name="T39" fmla="*/ 0 h 1046"/>
                    <a:gd name="T40" fmla="*/ 2147483647 w 63"/>
                    <a:gd name="T41" fmla="*/ 0 h 1046"/>
                    <a:gd name="T42" fmla="*/ 2147483647 w 63"/>
                    <a:gd name="T43" fmla="*/ 0 h 1046"/>
                    <a:gd name="T44" fmla="*/ 0 w 63"/>
                    <a:gd name="T45" fmla="*/ 2147483647 h 1046"/>
                    <a:gd name="T46" fmla="*/ 0 w 63"/>
                    <a:gd name="T47" fmla="*/ 2147483647 h 1046"/>
                    <a:gd name="T48" fmla="*/ 0 w 63"/>
                    <a:gd name="T49" fmla="*/ 2147483647 h 1046"/>
                    <a:gd name="T50" fmla="*/ 0 w 63"/>
                    <a:gd name="T51" fmla="*/ 2147483647 h 1046"/>
                    <a:gd name="T52" fmla="*/ 0 w 63"/>
                    <a:gd name="T53" fmla="*/ 2147483647 h 1046"/>
                    <a:gd name="T54" fmla="*/ 0 w 63"/>
                    <a:gd name="T55" fmla="*/ 2147483647 h 1046"/>
                    <a:gd name="T56" fmla="*/ 0 w 63"/>
                    <a:gd name="T57" fmla="*/ 2147483647 h 1046"/>
                    <a:gd name="T58" fmla="*/ 0 w 63"/>
                    <a:gd name="T59" fmla="*/ 2147483647 h 1046"/>
                    <a:gd name="T60" fmla="*/ 0 w 63"/>
                    <a:gd name="T61" fmla="*/ 2147483647 h 1046"/>
                    <a:gd name="T62" fmla="*/ 0 w 63"/>
                    <a:gd name="T63" fmla="*/ 2147483647 h 1046"/>
                    <a:gd name="T64" fmla="*/ 2147483647 w 63"/>
                    <a:gd name="T65" fmla="*/ 2147483647 h 1046"/>
                    <a:gd name="T66" fmla="*/ 2147483647 w 63"/>
                    <a:gd name="T67" fmla="*/ 2147483647 h 1046"/>
                    <a:gd name="T68" fmla="*/ 2147483647 w 63"/>
                    <a:gd name="T69" fmla="*/ 2147483647 h 1046"/>
                    <a:gd name="T70" fmla="*/ 2147483647 w 63"/>
                    <a:gd name="T71" fmla="*/ 2147483647 h 1046"/>
                    <a:gd name="T72" fmla="*/ 2147483647 w 63"/>
                    <a:gd name="T73" fmla="*/ 2147483647 h 104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3"/>
                    <a:gd name="T112" fmla="*/ 0 h 1046"/>
                    <a:gd name="T113" fmla="*/ 63 w 63"/>
                    <a:gd name="T114" fmla="*/ 1046 h 104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3" h="1046">
                      <a:moveTo>
                        <a:pt x="31" y="1046"/>
                      </a:moveTo>
                      <a:lnTo>
                        <a:pt x="31" y="1035"/>
                      </a:lnTo>
                      <a:lnTo>
                        <a:pt x="42" y="1035"/>
                      </a:lnTo>
                      <a:lnTo>
                        <a:pt x="52" y="1025"/>
                      </a:lnTo>
                      <a:lnTo>
                        <a:pt x="52" y="1015"/>
                      </a:lnTo>
                      <a:lnTo>
                        <a:pt x="63" y="1004"/>
                      </a:lnTo>
                      <a:lnTo>
                        <a:pt x="63" y="42"/>
                      </a:lnTo>
                      <a:lnTo>
                        <a:pt x="63" y="31"/>
                      </a:lnTo>
                      <a:lnTo>
                        <a:pt x="52" y="21"/>
                      </a:lnTo>
                      <a:lnTo>
                        <a:pt x="52" y="10"/>
                      </a:lnTo>
                      <a:lnTo>
                        <a:pt x="42" y="0"/>
                      </a:lnTo>
                      <a:lnTo>
                        <a:pt x="31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0" y="31"/>
                      </a:lnTo>
                      <a:lnTo>
                        <a:pt x="0" y="42"/>
                      </a:lnTo>
                      <a:lnTo>
                        <a:pt x="0" y="1004"/>
                      </a:lnTo>
                      <a:lnTo>
                        <a:pt x="0" y="1015"/>
                      </a:lnTo>
                      <a:lnTo>
                        <a:pt x="0" y="1025"/>
                      </a:lnTo>
                      <a:lnTo>
                        <a:pt x="11" y="1035"/>
                      </a:lnTo>
                      <a:lnTo>
                        <a:pt x="21" y="1035"/>
                      </a:lnTo>
                      <a:lnTo>
                        <a:pt x="31" y="10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34"/>
                <p:cNvSpPr>
                  <a:spLocks/>
                </p:cNvSpPr>
                <p:nvPr/>
              </p:nvSpPr>
              <p:spPr bwMode="auto">
                <a:xfrm>
                  <a:off x="1617460" y="2717632"/>
                  <a:ext cx="96944" cy="50837"/>
                </a:xfrm>
                <a:custGeom>
                  <a:avLst/>
                  <a:gdLst>
                    <a:gd name="T0" fmla="*/ 2147483647 w 115"/>
                    <a:gd name="T1" fmla="*/ 2147483647 h 83"/>
                    <a:gd name="T2" fmla="*/ 2147483647 w 115"/>
                    <a:gd name="T3" fmla="*/ 2147483647 h 83"/>
                    <a:gd name="T4" fmla="*/ 2147483647 w 115"/>
                    <a:gd name="T5" fmla="*/ 2147483647 h 83"/>
                    <a:gd name="T6" fmla="*/ 2147483647 w 115"/>
                    <a:gd name="T7" fmla="*/ 2147483647 h 83"/>
                    <a:gd name="T8" fmla="*/ 2147483647 w 115"/>
                    <a:gd name="T9" fmla="*/ 2147483647 h 83"/>
                    <a:gd name="T10" fmla="*/ 2147483647 w 115"/>
                    <a:gd name="T11" fmla="*/ 2147483647 h 83"/>
                    <a:gd name="T12" fmla="*/ 2147483647 w 115"/>
                    <a:gd name="T13" fmla="*/ 2147483647 h 83"/>
                    <a:gd name="T14" fmla="*/ 2147483647 w 115"/>
                    <a:gd name="T15" fmla="*/ 2147483647 h 83"/>
                    <a:gd name="T16" fmla="*/ 2147483647 w 115"/>
                    <a:gd name="T17" fmla="*/ 2147483647 h 83"/>
                    <a:gd name="T18" fmla="*/ 2147483647 w 115"/>
                    <a:gd name="T19" fmla="*/ 2147483647 h 83"/>
                    <a:gd name="T20" fmla="*/ 2147483647 w 115"/>
                    <a:gd name="T21" fmla="*/ 2147483647 h 83"/>
                    <a:gd name="T22" fmla="*/ 2147483647 w 115"/>
                    <a:gd name="T23" fmla="*/ 2147483647 h 83"/>
                    <a:gd name="T24" fmla="*/ 2147483647 w 115"/>
                    <a:gd name="T25" fmla="*/ 2147483647 h 83"/>
                    <a:gd name="T26" fmla="*/ 2147483647 w 115"/>
                    <a:gd name="T27" fmla="*/ 2147483647 h 83"/>
                    <a:gd name="T28" fmla="*/ 2147483647 w 115"/>
                    <a:gd name="T29" fmla="*/ 0 h 83"/>
                    <a:gd name="T30" fmla="*/ 2147483647 w 115"/>
                    <a:gd name="T31" fmla="*/ 0 h 83"/>
                    <a:gd name="T32" fmla="*/ 0 w 115"/>
                    <a:gd name="T33" fmla="*/ 0 h 83"/>
                    <a:gd name="T34" fmla="*/ 0 w 115"/>
                    <a:gd name="T35" fmla="*/ 0 h 83"/>
                    <a:gd name="T36" fmla="*/ 0 w 115"/>
                    <a:gd name="T37" fmla="*/ 0 h 83"/>
                    <a:gd name="T38" fmla="*/ 0 w 115"/>
                    <a:gd name="T39" fmla="*/ 0 h 83"/>
                    <a:gd name="T40" fmla="*/ 0 w 115"/>
                    <a:gd name="T41" fmla="*/ 2147483647 h 83"/>
                    <a:gd name="T42" fmla="*/ 0 w 115"/>
                    <a:gd name="T43" fmla="*/ 2147483647 h 83"/>
                    <a:gd name="T44" fmla="*/ 0 w 115"/>
                    <a:gd name="T45" fmla="*/ 2147483647 h 83"/>
                    <a:gd name="T46" fmla="*/ 2147483647 w 115"/>
                    <a:gd name="T47" fmla="*/ 2147483647 h 83"/>
                    <a:gd name="T48" fmla="*/ 2147483647 w 115"/>
                    <a:gd name="T49" fmla="*/ 2147483647 h 83"/>
                    <a:gd name="T50" fmla="*/ 2147483647 w 115"/>
                    <a:gd name="T51" fmla="*/ 2147483647 h 83"/>
                    <a:gd name="T52" fmla="*/ 2147483647 w 115"/>
                    <a:gd name="T53" fmla="*/ 2147483647 h 83"/>
                    <a:gd name="T54" fmla="*/ 2147483647 w 115"/>
                    <a:gd name="T55" fmla="*/ 2147483647 h 83"/>
                    <a:gd name="T56" fmla="*/ 2147483647 w 115"/>
                    <a:gd name="T57" fmla="*/ 2147483647 h 8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15"/>
                    <a:gd name="T88" fmla="*/ 0 h 83"/>
                    <a:gd name="T89" fmla="*/ 115 w 115"/>
                    <a:gd name="T90" fmla="*/ 83 h 8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15" h="83">
                      <a:moveTo>
                        <a:pt x="52" y="83"/>
                      </a:moveTo>
                      <a:lnTo>
                        <a:pt x="62" y="73"/>
                      </a:lnTo>
                      <a:lnTo>
                        <a:pt x="73" y="73"/>
                      </a:lnTo>
                      <a:lnTo>
                        <a:pt x="83" y="73"/>
                      </a:lnTo>
                      <a:lnTo>
                        <a:pt x="94" y="62"/>
                      </a:lnTo>
                      <a:lnTo>
                        <a:pt x="104" y="52"/>
                      </a:lnTo>
                      <a:lnTo>
                        <a:pt x="115" y="41"/>
                      </a:lnTo>
                      <a:lnTo>
                        <a:pt x="94" y="31"/>
                      </a:lnTo>
                      <a:lnTo>
                        <a:pt x="83" y="31"/>
                      </a:lnTo>
                      <a:lnTo>
                        <a:pt x="62" y="20"/>
                      </a:lnTo>
                      <a:lnTo>
                        <a:pt x="52" y="20"/>
                      </a:lnTo>
                      <a:lnTo>
                        <a:pt x="42" y="10"/>
                      </a:lnTo>
                      <a:lnTo>
                        <a:pt x="21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20"/>
                      </a:lnTo>
                      <a:lnTo>
                        <a:pt x="0" y="31"/>
                      </a:lnTo>
                      <a:lnTo>
                        <a:pt x="10" y="41"/>
                      </a:lnTo>
                      <a:lnTo>
                        <a:pt x="10" y="52"/>
                      </a:lnTo>
                      <a:lnTo>
                        <a:pt x="21" y="62"/>
                      </a:lnTo>
                      <a:lnTo>
                        <a:pt x="31" y="73"/>
                      </a:lnTo>
                      <a:lnTo>
                        <a:pt x="42" y="73"/>
                      </a:lnTo>
                      <a:lnTo>
                        <a:pt x="52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35"/>
                <p:cNvSpPr>
                  <a:spLocks/>
                </p:cNvSpPr>
                <p:nvPr/>
              </p:nvSpPr>
              <p:spPr bwMode="auto">
                <a:xfrm>
                  <a:off x="1555078" y="3377290"/>
                  <a:ext cx="35406" cy="18987"/>
                </a:xfrm>
                <a:custGeom>
                  <a:avLst/>
                  <a:gdLst>
                    <a:gd name="T0" fmla="*/ 2147483647 w 42"/>
                    <a:gd name="T1" fmla="*/ 2147483647 h 31"/>
                    <a:gd name="T2" fmla="*/ 2147483647 w 42"/>
                    <a:gd name="T3" fmla="*/ 2147483647 h 31"/>
                    <a:gd name="T4" fmla="*/ 2147483647 w 42"/>
                    <a:gd name="T5" fmla="*/ 2147483647 h 31"/>
                    <a:gd name="T6" fmla="*/ 2147483647 w 42"/>
                    <a:gd name="T7" fmla="*/ 2147483647 h 31"/>
                    <a:gd name="T8" fmla="*/ 2147483647 w 42"/>
                    <a:gd name="T9" fmla="*/ 0 h 31"/>
                    <a:gd name="T10" fmla="*/ 2147483647 w 42"/>
                    <a:gd name="T11" fmla="*/ 0 h 31"/>
                    <a:gd name="T12" fmla="*/ 2147483647 w 42"/>
                    <a:gd name="T13" fmla="*/ 0 h 31"/>
                    <a:gd name="T14" fmla="*/ 2147483647 w 42"/>
                    <a:gd name="T15" fmla="*/ 0 h 31"/>
                    <a:gd name="T16" fmla="*/ 2147483647 w 42"/>
                    <a:gd name="T17" fmla="*/ 0 h 31"/>
                    <a:gd name="T18" fmla="*/ 2147483647 w 42"/>
                    <a:gd name="T19" fmla="*/ 0 h 31"/>
                    <a:gd name="T20" fmla="*/ 2147483647 w 42"/>
                    <a:gd name="T21" fmla="*/ 0 h 31"/>
                    <a:gd name="T22" fmla="*/ 2147483647 w 42"/>
                    <a:gd name="T23" fmla="*/ 0 h 31"/>
                    <a:gd name="T24" fmla="*/ 2147483647 w 42"/>
                    <a:gd name="T25" fmla="*/ 0 h 31"/>
                    <a:gd name="T26" fmla="*/ 0 w 42"/>
                    <a:gd name="T27" fmla="*/ 0 h 31"/>
                    <a:gd name="T28" fmla="*/ 0 w 42"/>
                    <a:gd name="T29" fmla="*/ 2147483647 h 31"/>
                    <a:gd name="T30" fmla="*/ 0 w 42"/>
                    <a:gd name="T31" fmla="*/ 2147483647 h 31"/>
                    <a:gd name="T32" fmla="*/ 0 w 42"/>
                    <a:gd name="T33" fmla="*/ 2147483647 h 31"/>
                    <a:gd name="T34" fmla="*/ 0 w 42"/>
                    <a:gd name="T35" fmla="*/ 2147483647 h 31"/>
                    <a:gd name="T36" fmla="*/ 0 w 42"/>
                    <a:gd name="T37" fmla="*/ 2147483647 h 31"/>
                    <a:gd name="T38" fmla="*/ 0 w 42"/>
                    <a:gd name="T39" fmla="*/ 2147483647 h 31"/>
                    <a:gd name="T40" fmla="*/ 0 w 42"/>
                    <a:gd name="T41" fmla="*/ 2147483647 h 31"/>
                    <a:gd name="T42" fmla="*/ 2147483647 w 42"/>
                    <a:gd name="T43" fmla="*/ 2147483647 h 31"/>
                    <a:gd name="T44" fmla="*/ 2147483647 w 42"/>
                    <a:gd name="T45" fmla="*/ 2147483647 h 31"/>
                    <a:gd name="T46" fmla="*/ 2147483647 w 42"/>
                    <a:gd name="T47" fmla="*/ 2147483647 h 31"/>
                    <a:gd name="T48" fmla="*/ 2147483647 w 42"/>
                    <a:gd name="T49" fmla="*/ 2147483647 h 3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2"/>
                    <a:gd name="T76" fmla="*/ 0 h 31"/>
                    <a:gd name="T77" fmla="*/ 42 w 42"/>
                    <a:gd name="T78" fmla="*/ 31 h 3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2" h="31">
                      <a:moveTo>
                        <a:pt x="21" y="21"/>
                      </a:moveTo>
                      <a:lnTo>
                        <a:pt x="32" y="21"/>
                      </a:lnTo>
                      <a:lnTo>
                        <a:pt x="32" y="10"/>
                      </a:lnTo>
                      <a:lnTo>
                        <a:pt x="42" y="10"/>
                      </a:lnTo>
                      <a:lnTo>
                        <a:pt x="42" y="0"/>
                      </a:lnTo>
                      <a:lnTo>
                        <a:pt x="32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0" y="31"/>
                      </a:lnTo>
                      <a:lnTo>
                        <a:pt x="11" y="31"/>
                      </a:lnTo>
                      <a:lnTo>
                        <a:pt x="11" y="21"/>
                      </a:lnTo>
                      <a:lnTo>
                        <a:pt x="21" y="21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36"/>
                <p:cNvSpPr>
                  <a:spLocks/>
                </p:cNvSpPr>
                <p:nvPr/>
              </p:nvSpPr>
              <p:spPr bwMode="auto">
                <a:xfrm>
                  <a:off x="1643593" y="2698032"/>
                  <a:ext cx="26133" cy="19600"/>
                </a:xfrm>
                <a:custGeom>
                  <a:avLst/>
                  <a:gdLst>
                    <a:gd name="T0" fmla="*/ 2147483647 w 31"/>
                    <a:gd name="T1" fmla="*/ 2147483647 h 32"/>
                    <a:gd name="T2" fmla="*/ 2147483647 w 31"/>
                    <a:gd name="T3" fmla="*/ 2147483647 h 32"/>
                    <a:gd name="T4" fmla="*/ 2147483647 w 31"/>
                    <a:gd name="T5" fmla="*/ 2147483647 h 32"/>
                    <a:gd name="T6" fmla="*/ 2147483647 w 31"/>
                    <a:gd name="T7" fmla="*/ 2147483647 h 32"/>
                    <a:gd name="T8" fmla="*/ 2147483647 w 31"/>
                    <a:gd name="T9" fmla="*/ 2147483647 h 32"/>
                    <a:gd name="T10" fmla="*/ 2147483647 w 31"/>
                    <a:gd name="T11" fmla="*/ 0 h 32"/>
                    <a:gd name="T12" fmla="*/ 2147483647 w 31"/>
                    <a:gd name="T13" fmla="*/ 0 h 32"/>
                    <a:gd name="T14" fmla="*/ 2147483647 w 31"/>
                    <a:gd name="T15" fmla="*/ 0 h 32"/>
                    <a:gd name="T16" fmla="*/ 2147483647 w 31"/>
                    <a:gd name="T17" fmla="*/ 0 h 32"/>
                    <a:gd name="T18" fmla="*/ 2147483647 w 31"/>
                    <a:gd name="T19" fmla="*/ 0 h 32"/>
                    <a:gd name="T20" fmla="*/ 0 w 31"/>
                    <a:gd name="T21" fmla="*/ 0 h 32"/>
                    <a:gd name="T22" fmla="*/ 0 w 31"/>
                    <a:gd name="T23" fmla="*/ 0 h 32"/>
                    <a:gd name="T24" fmla="*/ 0 w 31"/>
                    <a:gd name="T25" fmla="*/ 2147483647 h 32"/>
                    <a:gd name="T26" fmla="*/ 0 w 31"/>
                    <a:gd name="T27" fmla="*/ 2147483647 h 32"/>
                    <a:gd name="T28" fmla="*/ 0 w 31"/>
                    <a:gd name="T29" fmla="*/ 2147483647 h 32"/>
                    <a:gd name="T30" fmla="*/ 2147483647 w 31"/>
                    <a:gd name="T31" fmla="*/ 2147483647 h 32"/>
                    <a:gd name="T32" fmla="*/ 2147483647 w 31"/>
                    <a:gd name="T33" fmla="*/ 2147483647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1"/>
                    <a:gd name="T52" fmla="*/ 0 h 32"/>
                    <a:gd name="T53" fmla="*/ 31 w 31"/>
                    <a:gd name="T54" fmla="*/ 32 h 3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1" h="32">
                      <a:moveTo>
                        <a:pt x="11" y="32"/>
                      </a:moveTo>
                      <a:lnTo>
                        <a:pt x="21" y="21"/>
                      </a:lnTo>
                      <a:lnTo>
                        <a:pt x="31" y="11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21"/>
                      </a:lnTo>
                      <a:lnTo>
                        <a:pt x="11" y="21"/>
                      </a:lnTo>
                      <a:lnTo>
                        <a:pt x="11" y="32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37"/>
                <p:cNvSpPr>
                  <a:spLocks/>
                </p:cNvSpPr>
                <p:nvPr/>
              </p:nvSpPr>
              <p:spPr bwMode="auto">
                <a:xfrm>
                  <a:off x="1185003" y="2788069"/>
                  <a:ext cx="70812" cy="25112"/>
                </a:xfrm>
                <a:custGeom>
                  <a:avLst/>
                  <a:gdLst>
                    <a:gd name="T0" fmla="*/ 0 w 84"/>
                    <a:gd name="T1" fmla="*/ 0 h 41"/>
                    <a:gd name="T2" fmla="*/ 0 w 84"/>
                    <a:gd name="T3" fmla="*/ 0 h 41"/>
                    <a:gd name="T4" fmla="*/ 0 w 84"/>
                    <a:gd name="T5" fmla="*/ 0 h 41"/>
                    <a:gd name="T6" fmla="*/ 0 w 84"/>
                    <a:gd name="T7" fmla="*/ 2147483647 h 41"/>
                    <a:gd name="T8" fmla="*/ 0 w 84"/>
                    <a:gd name="T9" fmla="*/ 2147483647 h 41"/>
                    <a:gd name="T10" fmla="*/ 2147483647 w 84"/>
                    <a:gd name="T11" fmla="*/ 2147483647 h 41"/>
                    <a:gd name="T12" fmla="*/ 2147483647 w 84"/>
                    <a:gd name="T13" fmla="*/ 2147483647 h 41"/>
                    <a:gd name="T14" fmla="*/ 2147483647 w 84"/>
                    <a:gd name="T15" fmla="*/ 2147483647 h 41"/>
                    <a:gd name="T16" fmla="*/ 2147483647 w 84"/>
                    <a:gd name="T17" fmla="*/ 2147483647 h 41"/>
                    <a:gd name="T18" fmla="*/ 2147483647 w 84"/>
                    <a:gd name="T19" fmla="*/ 2147483647 h 41"/>
                    <a:gd name="T20" fmla="*/ 2147483647 w 84"/>
                    <a:gd name="T21" fmla="*/ 2147483647 h 41"/>
                    <a:gd name="T22" fmla="*/ 2147483647 w 84"/>
                    <a:gd name="T23" fmla="*/ 2147483647 h 41"/>
                    <a:gd name="T24" fmla="*/ 2147483647 w 84"/>
                    <a:gd name="T25" fmla="*/ 2147483647 h 41"/>
                    <a:gd name="T26" fmla="*/ 2147483647 w 84"/>
                    <a:gd name="T27" fmla="*/ 2147483647 h 41"/>
                    <a:gd name="T28" fmla="*/ 2147483647 w 84"/>
                    <a:gd name="T29" fmla="*/ 0 h 41"/>
                    <a:gd name="T30" fmla="*/ 2147483647 w 84"/>
                    <a:gd name="T31" fmla="*/ 0 h 41"/>
                    <a:gd name="T32" fmla="*/ 2147483647 w 84"/>
                    <a:gd name="T33" fmla="*/ 0 h 41"/>
                    <a:gd name="T34" fmla="*/ 2147483647 w 84"/>
                    <a:gd name="T35" fmla="*/ 0 h 41"/>
                    <a:gd name="T36" fmla="*/ 2147483647 w 84"/>
                    <a:gd name="T37" fmla="*/ 0 h 41"/>
                    <a:gd name="T38" fmla="*/ 2147483647 w 84"/>
                    <a:gd name="T39" fmla="*/ 2147483647 h 41"/>
                    <a:gd name="T40" fmla="*/ 2147483647 w 84"/>
                    <a:gd name="T41" fmla="*/ 2147483647 h 41"/>
                    <a:gd name="T42" fmla="*/ 2147483647 w 84"/>
                    <a:gd name="T43" fmla="*/ 2147483647 h 41"/>
                    <a:gd name="T44" fmla="*/ 2147483647 w 84"/>
                    <a:gd name="T45" fmla="*/ 2147483647 h 41"/>
                    <a:gd name="T46" fmla="*/ 2147483647 w 84"/>
                    <a:gd name="T47" fmla="*/ 2147483647 h 41"/>
                    <a:gd name="T48" fmla="*/ 2147483647 w 84"/>
                    <a:gd name="T49" fmla="*/ 2147483647 h 41"/>
                    <a:gd name="T50" fmla="*/ 2147483647 w 84"/>
                    <a:gd name="T51" fmla="*/ 2147483647 h 41"/>
                    <a:gd name="T52" fmla="*/ 2147483647 w 84"/>
                    <a:gd name="T53" fmla="*/ 0 h 41"/>
                    <a:gd name="T54" fmla="*/ 2147483647 w 84"/>
                    <a:gd name="T55" fmla="*/ 0 h 41"/>
                    <a:gd name="T56" fmla="*/ 2147483647 w 84"/>
                    <a:gd name="T57" fmla="*/ 0 h 41"/>
                    <a:gd name="T58" fmla="*/ 2147483647 w 84"/>
                    <a:gd name="T59" fmla="*/ 0 h 41"/>
                    <a:gd name="T60" fmla="*/ 0 w 84"/>
                    <a:gd name="T61" fmla="*/ 0 h 4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4"/>
                    <a:gd name="T94" fmla="*/ 0 h 41"/>
                    <a:gd name="T95" fmla="*/ 84 w 84"/>
                    <a:gd name="T96" fmla="*/ 41 h 4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4" h="4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1" y="21"/>
                      </a:lnTo>
                      <a:lnTo>
                        <a:pt x="21" y="31"/>
                      </a:lnTo>
                      <a:lnTo>
                        <a:pt x="31" y="31"/>
                      </a:lnTo>
                      <a:lnTo>
                        <a:pt x="42" y="41"/>
                      </a:lnTo>
                      <a:lnTo>
                        <a:pt x="52" y="31"/>
                      </a:lnTo>
                      <a:lnTo>
                        <a:pt x="63" y="31"/>
                      </a:lnTo>
                      <a:lnTo>
                        <a:pt x="63" y="21"/>
                      </a:lnTo>
                      <a:lnTo>
                        <a:pt x="73" y="21"/>
                      </a:lnTo>
                      <a:lnTo>
                        <a:pt x="73" y="10"/>
                      </a:lnTo>
                      <a:lnTo>
                        <a:pt x="73" y="0"/>
                      </a:lnTo>
                      <a:lnTo>
                        <a:pt x="84" y="0"/>
                      </a:lnTo>
                      <a:lnTo>
                        <a:pt x="63" y="0"/>
                      </a:lnTo>
                      <a:lnTo>
                        <a:pt x="63" y="10"/>
                      </a:lnTo>
                      <a:lnTo>
                        <a:pt x="52" y="21"/>
                      </a:lnTo>
                      <a:lnTo>
                        <a:pt x="42" y="21"/>
                      </a:lnTo>
                      <a:lnTo>
                        <a:pt x="31" y="21"/>
                      </a:lnTo>
                      <a:lnTo>
                        <a:pt x="21" y="1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38"/>
                <p:cNvSpPr>
                  <a:spLocks/>
                </p:cNvSpPr>
                <p:nvPr/>
              </p:nvSpPr>
              <p:spPr bwMode="auto">
                <a:xfrm>
                  <a:off x="2084479" y="2788069"/>
                  <a:ext cx="61539" cy="25112"/>
                </a:xfrm>
                <a:custGeom>
                  <a:avLst/>
                  <a:gdLst>
                    <a:gd name="T0" fmla="*/ 2147483647 w 73"/>
                    <a:gd name="T1" fmla="*/ 0 h 41"/>
                    <a:gd name="T2" fmla="*/ 2147483647 w 73"/>
                    <a:gd name="T3" fmla="*/ 0 h 41"/>
                    <a:gd name="T4" fmla="*/ 2147483647 w 73"/>
                    <a:gd name="T5" fmla="*/ 0 h 41"/>
                    <a:gd name="T6" fmla="*/ 2147483647 w 73"/>
                    <a:gd name="T7" fmla="*/ 2147483647 h 41"/>
                    <a:gd name="T8" fmla="*/ 2147483647 w 73"/>
                    <a:gd name="T9" fmla="*/ 2147483647 h 41"/>
                    <a:gd name="T10" fmla="*/ 2147483647 w 73"/>
                    <a:gd name="T11" fmla="*/ 2147483647 h 41"/>
                    <a:gd name="T12" fmla="*/ 2147483647 w 73"/>
                    <a:gd name="T13" fmla="*/ 2147483647 h 41"/>
                    <a:gd name="T14" fmla="*/ 2147483647 w 73"/>
                    <a:gd name="T15" fmla="*/ 2147483647 h 41"/>
                    <a:gd name="T16" fmla="*/ 2147483647 w 73"/>
                    <a:gd name="T17" fmla="*/ 2147483647 h 41"/>
                    <a:gd name="T18" fmla="*/ 2147483647 w 73"/>
                    <a:gd name="T19" fmla="*/ 2147483647 h 41"/>
                    <a:gd name="T20" fmla="*/ 2147483647 w 73"/>
                    <a:gd name="T21" fmla="*/ 2147483647 h 41"/>
                    <a:gd name="T22" fmla="*/ 2147483647 w 73"/>
                    <a:gd name="T23" fmla="*/ 2147483647 h 41"/>
                    <a:gd name="T24" fmla="*/ 0 w 73"/>
                    <a:gd name="T25" fmla="*/ 2147483647 h 41"/>
                    <a:gd name="T26" fmla="*/ 0 w 73"/>
                    <a:gd name="T27" fmla="*/ 2147483647 h 41"/>
                    <a:gd name="T28" fmla="*/ 0 w 73"/>
                    <a:gd name="T29" fmla="*/ 0 h 41"/>
                    <a:gd name="T30" fmla="*/ 0 w 73"/>
                    <a:gd name="T31" fmla="*/ 0 h 41"/>
                    <a:gd name="T32" fmla="*/ 0 w 73"/>
                    <a:gd name="T33" fmla="*/ 0 h 41"/>
                    <a:gd name="T34" fmla="*/ 2147483647 w 73"/>
                    <a:gd name="T35" fmla="*/ 0 h 41"/>
                    <a:gd name="T36" fmla="*/ 2147483647 w 73"/>
                    <a:gd name="T37" fmla="*/ 0 h 41"/>
                    <a:gd name="T38" fmla="*/ 2147483647 w 73"/>
                    <a:gd name="T39" fmla="*/ 2147483647 h 41"/>
                    <a:gd name="T40" fmla="*/ 2147483647 w 73"/>
                    <a:gd name="T41" fmla="*/ 2147483647 h 41"/>
                    <a:gd name="T42" fmla="*/ 2147483647 w 73"/>
                    <a:gd name="T43" fmla="*/ 2147483647 h 41"/>
                    <a:gd name="T44" fmla="*/ 2147483647 w 73"/>
                    <a:gd name="T45" fmla="*/ 2147483647 h 41"/>
                    <a:gd name="T46" fmla="*/ 2147483647 w 73"/>
                    <a:gd name="T47" fmla="*/ 2147483647 h 41"/>
                    <a:gd name="T48" fmla="*/ 2147483647 w 73"/>
                    <a:gd name="T49" fmla="*/ 2147483647 h 41"/>
                    <a:gd name="T50" fmla="*/ 2147483647 w 73"/>
                    <a:gd name="T51" fmla="*/ 2147483647 h 41"/>
                    <a:gd name="T52" fmla="*/ 2147483647 w 73"/>
                    <a:gd name="T53" fmla="*/ 0 h 41"/>
                    <a:gd name="T54" fmla="*/ 2147483647 w 73"/>
                    <a:gd name="T55" fmla="*/ 0 h 41"/>
                    <a:gd name="T56" fmla="*/ 2147483647 w 73"/>
                    <a:gd name="T57" fmla="*/ 0 h 41"/>
                    <a:gd name="T58" fmla="*/ 2147483647 w 73"/>
                    <a:gd name="T59" fmla="*/ 0 h 41"/>
                    <a:gd name="T60" fmla="*/ 2147483647 w 73"/>
                    <a:gd name="T61" fmla="*/ 0 h 4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3"/>
                    <a:gd name="T94" fmla="*/ 0 h 41"/>
                    <a:gd name="T95" fmla="*/ 73 w 73"/>
                    <a:gd name="T96" fmla="*/ 41 h 4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3" h="41">
                      <a:moveTo>
                        <a:pt x="73" y="0"/>
                      </a:moveTo>
                      <a:lnTo>
                        <a:pt x="73" y="0"/>
                      </a:lnTo>
                      <a:lnTo>
                        <a:pt x="63" y="0"/>
                      </a:lnTo>
                      <a:lnTo>
                        <a:pt x="63" y="10"/>
                      </a:lnTo>
                      <a:lnTo>
                        <a:pt x="53" y="21"/>
                      </a:lnTo>
                      <a:lnTo>
                        <a:pt x="53" y="31"/>
                      </a:lnTo>
                      <a:lnTo>
                        <a:pt x="42" y="31"/>
                      </a:lnTo>
                      <a:lnTo>
                        <a:pt x="32" y="41"/>
                      </a:lnTo>
                      <a:lnTo>
                        <a:pt x="21" y="31"/>
                      </a:lnTo>
                      <a:lnTo>
                        <a:pt x="11" y="31"/>
                      </a:lnTo>
                      <a:lnTo>
                        <a:pt x="11" y="21"/>
                      </a:lnTo>
                      <a:lnTo>
                        <a:pt x="0" y="21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10"/>
                      </a:lnTo>
                      <a:lnTo>
                        <a:pt x="21" y="21"/>
                      </a:lnTo>
                      <a:lnTo>
                        <a:pt x="32" y="21"/>
                      </a:lnTo>
                      <a:lnTo>
                        <a:pt x="42" y="21"/>
                      </a:lnTo>
                      <a:lnTo>
                        <a:pt x="42" y="10"/>
                      </a:lnTo>
                      <a:lnTo>
                        <a:pt x="53" y="10"/>
                      </a:lnTo>
                      <a:lnTo>
                        <a:pt x="53" y="0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39"/>
                <p:cNvSpPr>
                  <a:spLocks/>
                </p:cNvSpPr>
                <p:nvPr/>
              </p:nvSpPr>
              <p:spPr bwMode="auto">
                <a:xfrm>
                  <a:off x="1044223" y="3153117"/>
                  <a:ext cx="343942" cy="109024"/>
                </a:xfrm>
                <a:custGeom>
                  <a:avLst/>
                  <a:gdLst>
                    <a:gd name="T0" fmla="*/ 2147483647 w 408"/>
                    <a:gd name="T1" fmla="*/ 2147483647 h 178"/>
                    <a:gd name="T2" fmla="*/ 2147483647 w 408"/>
                    <a:gd name="T3" fmla="*/ 2147483647 h 178"/>
                    <a:gd name="T4" fmla="*/ 2147483647 w 408"/>
                    <a:gd name="T5" fmla="*/ 2147483647 h 178"/>
                    <a:gd name="T6" fmla="*/ 2147483647 w 408"/>
                    <a:gd name="T7" fmla="*/ 2147483647 h 178"/>
                    <a:gd name="T8" fmla="*/ 2147483647 w 408"/>
                    <a:gd name="T9" fmla="*/ 2147483647 h 178"/>
                    <a:gd name="T10" fmla="*/ 2147483647 w 408"/>
                    <a:gd name="T11" fmla="*/ 2147483647 h 178"/>
                    <a:gd name="T12" fmla="*/ 2147483647 w 408"/>
                    <a:gd name="T13" fmla="*/ 2147483647 h 178"/>
                    <a:gd name="T14" fmla="*/ 2147483647 w 408"/>
                    <a:gd name="T15" fmla="*/ 2147483647 h 178"/>
                    <a:gd name="T16" fmla="*/ 2147483647 w 408"/>
                    <a:gd name="T17" fmla="*/ 2147483647 h 178"/>
                    <a:gd name="T18" fmla="*/ 2147483647 w 408"/>
                    <a:gd name="T19" fmla="*/ 2147483647 h 178"/>
                    <a:gd name="T20" fmla="*/ 2147483647 w 408"/>
                    <a:gd name="T21" fmla="*/ 2147483647 h 178"/>
                    <a:gd name="T22" fmla="*/ 2147483647 w 408"/>
                    <a:gd name="T23" fmla="*/ 2147483647 h 178"/>
                    <a:gd name="T24" fmla="*/ 2147483647 w 408"/>
                    <a:gd name="T25" fmla="*/ 0 h 178"/>
                    <a:gd name="T26" fmla="*/ 2147483647 w 408"/>
                    <a:gd name="T27" fmla="*/ 0 h 178"/>
                    <a:gd name="T28" fmla="*/ 2147483647 w 408"/>
                    <a:gd name="T29" fmla="*/ 0 h 178"/>
                    <a:gd name="T30" fmla="*/ 2147483647 w 408"/>
                    <a:gd name="T31" fmla="*/ 0 h 178"/>
                    <a:gd name="T32" fmla="*/ 2147483647 w 408"/>
                    <a:gd name="T33" fmla="*/ 0 h 178"/>
                    <a:gd name="T34" fmla="*/ 2147483647 w 408"/>
                    <a:gd name="T35" fmla="*/ 0 h 178"/>
                    <a:gd name="T36" fmla="*/ 2147483647 w 408"/>
                    <a:gd name="T37" fmla="*/ 0 h 178"/>
                    <a:gd name="T38" fmla="*/ 2147483647 w 408"/>
                    <a:gd name="T39" fmla="*/ 0 h 178"/>
                    <a:gd name="T40" fmla="*/ 2147483647 w 408"/>
                    <a:gd name="T41" fmla="*/ 2147483647 h 178"/>
                    <a:gd name="T42" fmla="*/ 2147483647 w 408"/>
                    <a:gd name="T43" fmla="*/ 2147483647 h 178"/>
                    <a:gd name="T44" fmla="*/ 0 w 408"/>
                    <a:gd name="T45" fmla="*/ 2147483647 h 178"/>
                    <a:gd name="T46" fmla="*/ 0 w 408"/>
                    <a:gd name="T47" fmla="*/ 2147483647 h 178"/>
                    <a:gd name="T48" fmla="*/ 0 w 408"/>
                    <a:gd name="T49" fmla="*/ 2147483647 h 178"/>
                    <a:gd name="T50" fmla="*/ 0 w 408"/>
                    <a:gd name="T51" fmla="*/ 2147483647 h 178"/>
                    <a:gd name="T52" fmla="*/ 2147483647 w 408"/>
                    <a:gd name="T53" fmla="*/ 2147483647 h 178"/>
                    <a:gd name="T54" fmla="*/ 2147483647 w 408"/>
                    <a:gd name="T55" fmla="*/ 2147483647 h 178"/>
                    <a:gd name="T56" fmla="*/ 2147483647 w 408"/>
                    <a:gd name="T57" fmla="*/ 2147483647 h 178"/>
                    <a:gd name="T58" fmla="*/ 2147483647 w 408"/>
                    <a:gd name="T59" fmla="*/ 2147483647 h 178"/>
                    <a:gd name="T60" fmla="*/ 2147483647 w 408"/>
                    <a:gd name="T61" fmla="*/ 2147483647 h 178"/>
                    <a:gd name="T62" fmla="*/ 2147483647 w 408"/>
                    <a:gd name="T63" fmla="*/ 2147483647 h 17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08"/>
                    <a:gd name="T97" fmla="*/ 0 h 178"/>
                    <a:gd name="T98" fmla="*/ 408 w 408"/>
                    <a:gd name="T99" fmla="*/ 178 h 17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08" h="178">
                      <a:moveTo>
                        <a:pt x="198" y="178"/>
                      </a:moveTo>
                      <a:lnTo>
                        <a:pt x="219" y="167"/>
                      </a:lnTo>
                      <a:lnTo>
                        <a:pt x="240" y="167"/>
                      </a:lnTo>
                      <a:lnTo>
                        <a:pt x="261" y="167"/>
                      </a:lnTo>
                      <a:lnTo>
                        <a:pt x="282" y="167"/>
                      </a:lnTo>
                      <a:lnTo>
                        <a:pt x="293" y="157"/>
                      </a:lnTo>
                      <a:lnTo>
                        <a:pt x="314" y="157"/>
                      </a:lnTo>
                      <a:lnTo>
                        <a:pt x="324" y="146"/>
                      </a:lnTo>
                      <a:lnTo>
                        <a:pt x="345" y="146"/>
                      </a:lnTo>
                      <a:lnTo>
                        <a:pt x="355" y="136"/>
                      </a:lnTo>
                      <a:lnTo>
                        <a:pt x="366" y="125"/>
                      </a:lnTo>
                      <a:lnTo>
                        <a:pt x="376" y="115"/>
                      </a:lnTo>
                      <a:lnTo>
                        <a:pt x="387" y="104"/>
                      </a:lnTo>
                      <a:lnTo>
                        <a:pt x="397" y="94"/>
                      </a:lnTo>
                      <a:lnTo>
                        <a:pt x="397" y="83"/>
                      </a:lnTo>
                      <a:lnTo>
                        <a:pt x="397" y="73"/>
                      </a:lnTo>
                      <a:lnTo>
                        <a:pt x="408" y="63"/>
                      </a:lnTo>
                      <a:lnTo>
                        <a:pt x="397" y="52"/>
                      </a:lnTo>
                      <a:lnTo>
                        <a:pt x="397" y="42"/>
                      </a:lnTo>
                      <a:lnTo>
                        <a:pt x="397" y="31"/>
                      </a:lnTo>
                      <a:lnTo>
                        <a:pt x="387" y="31"/>
                      </a:lnTo>
                      <a:lnTo>
                        <a:pt x="376" y="21"/>
                      </a:lnTo>
                      <a:lnTo>
                        <a:pt x="366" y="21"/>
                      </a:lnTo>
                      <a:lnTo>
                        <a:pt x="355" y="10"/>
                      </a:lnTo>
                      <a:lnTo>
                        <a:pt x="345" y="10"/>
                      </a:lnTo>
                      <a:lnTo>
                        <a:pt x="324" y="0"/>
                      </a:lnTo>
                      <a:lnTo>
                        <a:pt x="314" y="0"/>
                      </a:lnTo>
                      <a:lnTo>
                        <a:pt x="293" y="0"/>
                      </a:lnTo>
                      <a:lnTo>
                        <a:pt x="282" y="0"/>
                      </a:lnTo>
                      <a:lnTo>
                        <a:pt x="261" y="0"/>
                      </a:lnTo>
                      <a:lnTo>
                        <a:pt x="240" y="0"/>
                      </a:lnTo>
                      <a:lnTo>
                        <a:pt x="219" y="0"/>
                      </a:lnTo>
                      <a:lnTo>
                        <a:pt x="198" y="0"/>
                      </a:lnTo>
                      <a:lnTo>
                        <a:pt x="178" y="0"/>
                      </a:lnTo>
                      <a:lnTo>
                        <a:pt x="157" y="0"/>
                      </a:lnTo>
                      <a:lnTo>
                        <a:pt x="136" y="0"/>
                      </a:lnTo>
                      <a:lnTo>
                        <a:pt x="125" y="0"/>
                      </a:lnTo>
                      <a:lnTo>
                        <a:pt x="104" y="0"/>
                      </a:lnTo>
                      <a:lnTo>
                        <a:pt x="83" y="0"/>
                      </a:lnTo>
                      <a:lnTo>
                        <a:pt x="73" y="0"/>
                      </a:lnTo>
                      <a:lnTo>
                        <a:pt x="52" y="10"/>
                      </a:lnTo>
                      <a:lnTo>
                        <a:pt x="42" y="10"/>
                      </a:lnTo>
                      <a:lnTo>
                        <a:pt x="31" y="21"/>
                      </a:lnTo>
                      <a:lnTo>
                        <a:pt x="21" y="21"/>
                      </a:lnTo>
                      <a:lnTo>
                        <a:pt x="10" y="31"/>
                      </a:lnTo>
                      <a:lnTo>
                        <a:pt x="0" y="31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0" y="63"/>
                      </a:lnTo>
                      <a:lnTo>
                        <a:pt x="0" y="73"/>
                      </a:lnTo>
                      <a:lnTo>
                        <a:pt x="0" y="83"/>
                      </a:lnTo>
                      <a:lnTo>
                        <a:pt x="0" y="94"/>
                      </a:lnTo>
                      <a:lnTo>
                        <a:pt x="10" y="104"/>
                      </a:lnTo>
                      <a:lnTo>
                        <a:pt x="21" y="115"/>
                      </a:lnTo>
                      <a:lnTo>
                        <a:pt x="31" y="125"/>
                      </a:lnTo>
                      <a:lnTo>
                        <a:pt x="42" y="136"/>
                      </a:lnTo>
                      <a:lnTo>
                        <a:pt x="52" y="146"/>
                      </a:lnTo>
                      <a:lnTo>
                        <a:pt x="73" y="146"/>
                      </a:lnTo>
                      <a:lnTo>
                        <a:pt x="83" y="157"/>
                      </a:lnTo>
                      <a:lnTo>
                        <a:pt x="104" y="157"/>
                      </a:lnTo>
                      <a:lnTo>
                        <a:pt x="125" y="167"/>
                      </a:lnTo>
                      <a:lnTo>
                        <a:pt x="136" y="167"/>
                      </a:lnTo>
                      <a:lnTo>
                        <a:pt x="157" y="167"/>
                      </a:lnTo>
                      <a:lnTo>
                        <a:pt x="178" y="167"/>
                      </a:lnTo>
                      <a:lnTo>
                        <a:pt x="198" y="1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Freeform 40"/>
                <p:cNvSpPr>
                  <a:spLocks/>
                </p:cNvSpPr>
                <p:nvPr/>
              </p:nvSpPr>
              <p:spPr bwMode="auto">
                <a:xfrm>
                  <a:off x="1061926" y="3197829"/>
                  <a:ext cx="308536" cy="44712"/>
                </a:xfrm>
                <a:custGeom>
                  <a:avLst/>
                  <a:gdLst>
                    <a:gd name="T0" fmla="*/ 0 w 366"/>
                    <a:gd name="T1" fmla="*/ 0 h 73"/>
                    <a:gd name="T2" fmla="*/ 0 w 366"/>
                    <a:gd name="T3" fmla="*/ 0 h 73"/>
                    <a:gd name="T4" fmla="*/ 0 w 366"/>
                    <a:gd name="T5" fmla="*/ 0 h 73"/>
                    <a:gd name="T6" fmla="*/ 2147483647 w 366"/>
                    <a:gd name="T7" fmla="*/ 0 h 73"/>
                    <a:gd name="T8" fmla="*/ 2147483647 w 366"/>
                    <a:gd name="T9" fmla="*/ 2147483647 h 73"/>
                    <a:gd name="T10" fmla="*/ 2147483647 w 366"/>
                    <a:gd name="T11" fmla="*/ 2147483647 h 73"/>
                    <a:gd name="T12" fmla="*/ 2147483647 w 366"/>
                    <a:gd name="T13" fmla="*/ 2147483647 h 73"/>
                    <a:gd name="T14" fmla="*/ 2147483647 w 366"/>
                    <a:gd name="T15" fmla="*/ 2147483647 h 73"/>
                    <a:gd name="T16" fmla="*/ 2147483647 w 366"/>
                    <a:gd name="T17" fmla="*/ 2147483647 h 73"/>
                    <a:gd name="T18" fmla="*/ 2147483647 w 366"/>
                    <a:gd name="T19" fmla="*/ 2147483647 h 73"/>
                    <a:gd name="T20" fmla="*/ 2147483647 w 366"/>
                    <a:gd name="T21" fmla="*/ 2147483647 h 73"/>
                    <a:gd name="T22" fmla="*/ 2147483647 w 366"/>
                    <a:gd name="T23" fmla="*/ 2147483647 h 73"/>
                    <a:gd name="T24" fmla="*/ 2147483647 w 366"/>
                    <a:gd name="T25" fmla="*/ 2147483647 h 73"/>
                    <a:gd name="T26" fmla="*/ 2147483647 w 366"/>
                    <a:gd name="T27" fmla="*/ 2147483647 h 73"/>
                    <a:gd name="T28" fmla="*/ 2147483647 w 366"/>
                    <a:gd name="T29" fmla="*/ 2147483647 h 73"/>
                    <a:gd name="T30" fmla="*/ 2147483647 w 366"/>
                    <a:gd name="T31" fmla="*/ 2147483647 h 73"/>
                    <a:gd name="T32" fmla="*/ 2147483647 w 366"/>
                    <a:gd name="T33" fmla="*/ 0 h 73"/>
                    <a:gd name="T34" fmla="*/ 2147483647 w 366"/>
                    <a:gd name="T35" fmla="*/ 0 h 73"/>
                    <a:gd name="T36" fmla="*/ 2147483647 w 366"/>
                    <a:gd name="T37" fmla="*/ 0 h 73"/>
                    <a:gd name="T38" fmla="*/ 2147483647 w 366"/>
                    <a:gd name="T39" fmla="*/ 2147483647 h 73"/>
                    <a:gd name="T40" fmla="*/ 2147483647 w 366"/>
                    <a:gd name="T41" fmla="*/ 2147483647 h 73"/>
                    <a:gd name="T42" fmla="*/ 2147483647 w 366"/>
                    <a:gd name="T43" fmla="*/ 2147483647 h 73"/>
                    <a:gd name="T44" fmla="*/ 2147483647 w 366"/>
                    <a:gd name="T45" fmla="*/ 2147483647 h 73"/>
                    <a:gd name="T46" fmla="*/ 2147483647 w 366"/>
                    <a:gd name="T47" fmla="*/ 2147483647 h 73"/>
                    <a:gd name="T48" fmla="*/ 2147483647 w 366"/>
                    <a:gd name="T49" fmla="*/ 2147483647 h 73"/>
                    <a:gd name="T50" fmla="*/ 2147483647 w 366"/>
                    <a:gd name="T51" fmla="*/ 2147483647 h 73"/>
                    <a:gd name="T52" fmla="*/ 2147483647 w 366"/>
                    <a:gd name="T53" fmla="*/ 2147483647 h 73"/>
                    <a:gd name="T54" fmla="*/ 2147483647 w 366"/>
                    <a:gd name="T55" fmla="*/ 2147483647 h 73"/>
                    <a:gd name="T56" fmla="*/ 2147483647 w 366"/>
                    <a:gd name="T57" fmla="*/ 2147483647 h 73"/>
                    <a:gd name="T58" fmla="*/ 2147483647 w 366"/>
                    <a:gd name="T59" fmla="*/ 2147483647 h 73"/>
                    <a:gd name="T60" fmla="*/ 2147483647 w 366"/>
                    <a:gd name="T61" fmla="*/ 2147483647 h 73"/>
                    <a:gd name="T62" fmla="*/ 2147483647 w 366"/>
                    <a:gd name="T63" fmla="*/ 2147483647 h 73"/>
                    <a:gd name="T64" fmla="*/ 2147483647 w 366"/>
                    <a:gd name="T65" fmla="*/ 2147483647 h 73"/>
                    <a:gd name="T66" fmla="*/ 2147483647 w 366"/>
                    <a:gd name="T67" fmla="*/ 2147483647 h 73"/>
                    <a:gd name="T68" fmla="*/ 2147483647 w 366"/>
                    <a:gd name="T69" fmla="*/ 2147483647 h 73"/>
                    <a:gd name="T70" fmla="*/ 2147483647 w 366"/>
                    <a:gd name="T71" fmla="*/ 2147483647 h 73"/>
                    <a:gd name="T72" fmla="*/ 2147483647 w 366"/>
                    <a:gd name="T73" fmla="*/ 2147483647 h 73"/>
                    <a:gd name="T74" fmla="*/ 2147483647 w 366"/>
                    <a:gd name="T75" fmla="*/ 2147483647 h 73"/>
                    <a:gd name="T76" fmla="*/ 2147483647 w 366"/>
                    <a:gd name="T77" fmla="*/ 2147483647 h 73"/>
                    <a:gd name="T78" fmla="*/ 2147483647 w 366"/>
                    <a:gd name="T79" fmla="*/ 2147483647 h 73"/>
                    <a:gd name="T80" fmla="*/ 0 w 366"/>
                    <a:gd name="T81" fmla="*/ 0 h 7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66"/>
                    <a:gd name="T124" fmla="*/ 0 h 73"/>
                    <a:gd name="T125" fmla="*/ 366 w 366"/>
                    <a:gd name="T126" fmla="*/ 73 h 7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66" h="7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10"/>
                      </a:lnTo>
                      <a:lnTo>
                        <a:pt x="41" y="10"/>
                      </a:lnTo>
                      <a:lnTo>
                        <a:pt x="52" y="10"/>
                      </a:lnTo>
                      <a:lnTo>
                        <a:pt x="73" y="21"/>
                      </a:lnTo>
                      <a:lnTo>
                        <a:pt x="104" y="21"/>
                      </a:lnTo>
                      <a:lnTo>
                        <a:pt x="125" y="21"/>
                      </a:lnTo>
                      <a:lnTo>
                        <a:pt x="157" y="31"/>
                      </a:lnTo>
                      <a:lnTo>
                        <a:pt x="188" y="31"/>
                      </a:lnTo>
                      <a:lnTo>
                        <a:pt x="219" y="21"/>
                      </a:lnTo>
                      <a:lnTo>
                        <a:pt x="251" y="21"/>
                      </a:lnTo>
                      <a:lnTo>
                        <a:pt x="282" y="21"/>
                      </a:lnTo>
                      <a:lnTo>
                        <a:pt x="324" y="10"/>
                      </a:lnTo>
                      <a:lnTo>
                        <a:pt x="366" y="0"/>
                      </a:lnTo>
                      <a:lnTo>
                        <a:pt x="355" y="0"/>
                      </a:lnTo>
                      <a:lnTo>
                        <a:pt x="355" y="10"/>
                      </a:lnTo>
                      <a:lnTo>
                        <a:pt x="345" y="21"/>
                      </a:lnTo>
                      <a:lnTo>
                        <a:pt x="334" y="31"/>
                      </a:lnTo>
                      <a:lnTo>
                        <a:pt x="324" y="42"/>
                      </a:lnTo>
                      <a:lnTo>
                        <a:pt x="303" y="52"/>
                      </a:lnTo>
                      <a:lnTo>
                        <a:pt x="282" y="63"/>
                      </a:lnTo>
                      <a:lnTo>
                        <a:pt x="261" y="63"/>
                      </a:lnTo>
                      <a:lnTo>
                        <a:pt x="251" y="63"/>
                      </a:lnTo>
                      <a:lnTo>
                        <a:pt x="230" y="73"/>
                      </a:lnTo>
                      <a:lnTo>
                        <a:pt x="209" y="73"/>
                      </a:lnTo>
                      <a:lnTo>
                        <a:pt x="188" y="63"/>
                      </a:lnTo>
                      <a:lnTo>
                        <a:pt x="167" y="63"/>
                      </a:lnTo>
                      <a:lnTo>
                        <a:pt x="157" y="63"/>
                      </a:lnTo>
                      <a:lnTo>
                        <a:pt x="136" y="63"/>
                      </a:lnTo>
                      <a:lnTo>
                        <a:pt x="115" y="52"/>
                      </a:lnTo>
                      <a:lnTo>
                        <a:pt x="94" y="52"/>
                      </a:lnTo>
                      <a:lnTo>
                        <a:pt x="73" y="42"/>
                      </a:lnTo>
                      <a:lnTo>
                        <a:pt x="52" y="31"/>
                      </a:lnTo>
                      <a:lnTo>
                        <a:pt x="41" y="21"/>
                      </a:lnTo>
                      <a:lnTo>
                        <a:pt x="21" y="21"/>
                      </a:lnTo>
                      <a:lnTo>
                        <a:pt x="10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41"/>
                <p:cNvSpPr>
                  <a:spLocks/>
                </p:cNvSpPr>
                <p:nvPr/>
              </p:nvSpPr>
              <p:spPr bwMode="auto">
                <a:xfrm>
                  <a:off x="1088059" y="3165979"/>
                  <a:ext cx="123077" cy="37975"/>
                </a:xfrm>
                <a:custGeom>
                  <a:avLst/>
                  <a:gdLst>
                    <a:gd name="T0" fmla="*/ 2147483647 w 146"/>
                    <a:gd name="T1" fmla="*/ 0 h 62"/>
                    <a:gd name="T2" fmla="*/ 2147483647 w 146"/>
                    <a:gd name="T3" fmla="*/ 0 h 62"/>
                    <a:gd name="T4" fmla="*/ 2147483647 w 146"/>
                    <a:gd name="T5" fmla="*/ 0 h 62"/>
                    <a:gd name="T6" fmla="*/ 2147483647 w 146"/>
                    <a:gd name="T7" fmla="*/ 0 h 62"/>
                    <a:gd name="T8" fmla="*/ 2147483647 w 146"/>
                    <a:gd name="T9" fmla="*/ 0 h 62"/>
                    <a:gd name="T10" fmla="*/ 2147483647 w 146"/>
                    <a:gd name="T11" fmla="*/ 0 h 62"/>
                    <a:gd name="T12" fmla="*/ 2147483647 w 146"/>
                    <a:gd name="T13" fmla="*/ 2147483647 h 62"/>
                    <a:gd name="T14" fmla="*/ 2147483647 w 146"/>
                    <a:gd name="T15" fmla="*/ 2147483647 h 62"/>
                    <a:gd name="T16" fmla="*/ 0 w 146"/>
                    <a:gd name="T17" fmla="*/ 2147483647 h 62"/>
                    <a:gd name="T18" fmla="*/ 0 w 146"/>
                    <a:gd name="T19" fmla="*/ 2147483647 h 62"/>
                    <a:gd name="T20" fmla="*/ 0 w 146"/>
                    <a:gd name="T21" fmla="*/ 2147483647 h 62"/>
                    <a:gd name="T22" fmla="*/ 0 w 146"/>
                    <a:gd name="T23" fmla="*/ 2147483647 h 62"/>
                    <a:gd name="T24" fmla="*/ 0 w 146"/>
                    <a:gd name="T25" fmla="*/ 2147483647 h 62"/>
                    <a:gd name="T26" fmla="*/ 2147483647 w 146"/>
                    <a:gd name="T27" fmla="*/ 2147483647 h 62"/>
                    <a:gd name="T28" fmla="*/ 2147483647 w 146"/>
                    <a:gd name="T29" fmla="*/ 2147483647 h 62"/>
                    <a:gd name="T30" fmla="*/ 2147483647 w 146"/>
                    <a:gd name="T31" fmla="*/ 2147483647 h 62"/>
                    <a:gd name="T32" fmla="*/ 2147483647 w 146"/>
                    <a:gd name="T33" fmla="*/ 2147483647 h 62"/>
                    <a:gd name="T34" fmla="*/ 2147483647 w 146"/>
                    <a:gd name="T35" fmla="*/ 2147483647 h 62"/>
                    <a:gd name="T36" fmla="*/ 2147483647 w 146"/>
                    <a:gd name="T37" fmla="*/ 2147483647 h 62"/>
                    <a:gd name="T38" fmla="*/ 2147483647 w 146"/>
                    <a:gd name="T39" fmla="*/ 2147483647 h 62"/>
                    <a:gd name="T40" fmla="*/ 2147483647 w 146"/>
                    <a:gd name="T41" fmla="*/ 2147483647 h 62"/>
                    <a:gd name="T42" fmla="*/ 2147483647 w 146"/>
                    <a:gd name="T43" fmla="*/ 2147483647 h 62"/>
                    <a:gd name="T44" fmla="*/ 2147483647 w 146"/>
                    <a:gd name="T45" fmla="*/ 2147483647 h 62"/>
                    <a:gd name="T46" fmla="*/ 2147483647 w 146"/>
                    <a:gd name="T47" fmla="*/ 2147483647 h 62"/>
                    <a:gd name="T48" fmla="*/ 2147483647 w 146"/>
                    <a:gd name="T49" fmla="*/ 2147483647 h 62"/>
                    <a:gd name="T50" fmla="*/ 2147483647 w 146"/>
                    <a:gd name="T51" fmla="*/ 2147483647 h 62"/>
                    <a:gd name="T52" fmla="*/ 2147483647 w 146"/>
                    <a:gd name="T53" fmla="*/ 2147483647 h 62"/>
                    <a:gd name="T54" fmla="*/ 2147483647 w 146"/>
                    <a:gd name="T55" fmla="*/ 2147483647 h 62"/>
                    <a:gd name="T56" fmla="*/ 2147483647 w 146"/>
                    <a:gd name="T57" fmla="*/ 2147483647 h 62"/>
                    <a:gd name="T58" fmla="*/ 2147483647 w 146"/>
                    <a:gd name="T59" fmla="*/ 2147483647 h 62"/>
                    <a:gd name="T60" fmla="*/ 2147483647 w 146"/>
                    <a:gd name="T61" fmla="*/ 2147483647 h 62"/>
                    <a:gd name="T62" fmla="*/ 2147483647 w 146"/>
                    <a:gd name="T63" fmla="*/ 2147483647 h 62"/>
                    <a:gd name="T64" fmla="*/ 2147483647 w 146"/>
                    <a:gd name="T65" fmla="*/ 0 h 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6"/>
                    <a:gd name="T100" fmla="*/ 0 h 62"/>
                    <a:gd name="T101" fmla="*/ 146 w 146"/>
                    <a:gd name="T102" fmla="*/ 62 h 6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6" h="62">
                      <a:moveTo>
                        <a:pt x="94" y="0"/>
                      </a:moveTo>
                      <a:lnTo>
                        <a:pt x="84" y="0"/>
                      </a:lnTo>
                      <a:lnTo>
                        <a:pt x="73" y="0"/>
                      </a:lnTo>
                      <a:lnTo>
                        <a:pt x="63" y="0"/>
                      </a:lnTo>
                      <a:lnTo>
                        <a:pt x="52" y="0"/>
                      </a:lnTo>
                      <a:lnTo>
                        <a:pt x="31" y="0"/>
                      </a:lnTo>
                      <a:lnTo>
                        <a:pt x="21" y="10"/>
                      </a:lnTo>
                      <a:lnTo>
                        <a:pt x="10" y="10"/>
                      </a:lnTo>
                      <a:lnTo>
                        <a:pt x="0" y="21"/>
                      </a:lnTo>
                      <a:lnTo>
                        <a:pt x="0" y="31"/>
                      </a:lnTo>
                      <a:lnTo>
                        <a:pt x="10" y="31"/>
                      </a:lnTo>
                      <a:lnTo>
                        <a:pt x="21" y="42"/>
                      </a:lnTo>
                      <a:lnTo>
                        <a:pt x="31" y="42"/>
                      </a:lnTo>
                      <a:lnTo>
                        <a:pt x="42" y="42"/>
                      </a:lnTo>
                      <a:lnTo>
                        <a:pt x="52" y="52"/>
                      </a:lnTo>
                      <a:lnTo>
                        <a:pt x="63" y="52"/>
                      </a:lnTo>
                      <a:lnTo>
                        <a:pt x="73" y="52"/>
                      </a:lnTo>
                      <a:lnTo>
                        <a:pt x="94" y="52"/>
                      </a:lnTo>
                      <a:lnTo>
                        <a:pt x="105" y="62"/>
                      </a:lnTo>
                      <a:lnTo>
                        <a:pt x="126" y="62"/>
                      </a:lnTo>
                      <a:lnTo>
                        <a:pt x="146" y="62"/>
                      </a:lnTo>
                      <a:lnTo>
                        <a:pt x="136" y="52"/>
                      </a:lnTo>
                      <a:lnTo>
                        <a:pt x="126" y="52"/>
                      </a:lnTo>
                      <a:lnTo>
                        <a:pt x="115" y="52"/>
                      </a:lnTo>
                      <a:lnTo>
                        <a:pt x="94" y="42"/>
                      </a:lnTo>
                      <a:lnTo>
                        <a:pt x="84" y="31"/>
                      </a:lnTo>
                      <a:lnTo>
                        <a:pt x="84" y="21"/>
                      </a:lnTo>
                      <a:lnTo>
                        <a:pt x="84" y="10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42"/>
                <p:cNvSpPr>
                  <a:spLocks/>
                </p:cNvSpPr>
                <p:nvPr/>
              </p:nvSpPr>
              <p:spPr bwMode="auto">
                <a:xfrm>
                  <a:off x="1044223" y="2800931"/>
                  <a:ext cx="166913" cy="390773"/>
                </a:xfrm>
                <a:custGeom>
                  <a:avLst/>
                  <a:gdLst>
                    <a:gd name="T0" fmla="*/ 2147483647 w 198"/>
                    <a:gd name="T1" fmla="*/ 0 h 638"/>
                    <a:gd name="T2" fmla="*/ 0 w 198"/>
                    <a:gd name="T3" fmla="*/ 2147483647 h 638"/>
                    <a:gd name="T4" fmla="*/ 2147483647 w 198"/>
                    <a:gd name="T5" fmla="*/ 2147483647 h 638"/>
                    <a:gd name="T6" fmla="*/ 2147483647 w 198"/>
                    <a:gd name="T7" fmla="*/ 2147483647 h 638"/>
                    <a:gd name="T8" fmla="*/ 2147483647 w 198"/>
                    <a:gd name="T9" fmla="*/ 0 h 6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8"/>
                    <a:gd name="T16" fmla="*/ 0 h 638"/>
                    <a:gd name="T17" fmla="*/ 198 w 198"/>
                    <a:gd name="T18" fmla="*/ 638 h 6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8" h="638">
                      <a:moveTo>
                        <a:pt x="188" y="0"/>
                      </a:moveTo>
                      <a:lnTo>
                        <a:pt x="0" y="638"/>
                      </a:lnTo>
                      <a:lnTo>
                        <a:pt x="10" y="638"/>
                      </a:lnTo>
                      <a:lnTo>
                        <a:pt x="198" y="10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Freeform 43"/>
                <p:cNvSpPr>
                  <a:spLocks/>
                </p:cNvSpPr>
                <p:nvPr/>
              </p:nvSpPr>
              <p:spPr bwMode="auto">
                <a:xfrm>
                  <a:off x="1220409" y="2800931"/>
                  <a:ext cx="167756" cy="390773"/>
                </a:xfrm>
                <a:custGeom>
                  <a:avLst/>
                  <a:gdLst>
                    <a:gd name="T0" fmla="*/ 2147483647 w 199"/>
                    <a:gd name="T1" fmla="*/ 0 h 638"/>
                    <a:gd name="T2" fmla="*/ 2147483647 w 199"/>
                    <a:gd name="T3" fmla="*/ 2147483647 h 638"/>
                    <a:gd name="T4" fmla="*/ 2147483647 w 199"/>
                    <a:gd name="T5" fmla="*/ 2147483647 h 638"/>
                    <a:gd name="T6" fmla="*/ 0 w 199"/>
                    <a:gd name="T7" fmla="*/ 2147483647 h 638"/>
                    <a:gd name="T8" fmla="*/ 2147483647 w 199"/>
                    <a:gd name="T9" fmla="*/ 0 h 6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9"/>
                    <a:gd name="T16" fmla="*/ 0 h 638"/>
                    <a:gd name="T17" fmla="*/ 199 w 199"/>
                    <a:gd name="T18" fmla="*/ 638 h 6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9" h="638">
                      <a:moveTo>
                        <a:pt x="10" y="0"/>
                      </a:moveTo>
                      <a:lnTo>
                        <a:pt x="199" y="638"/>
                      </a:lnTo>
                      <a:lnTo>
                        <a:pt x="178" y="638"/>
                      </a:lnTo>
                      <a:lnTo>
                        <a:pt x="0" y="1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Freeform 44"/>
                <p:cNvSpPr>
                  <a:spLocks/>
                </p:cNvSpPr>
                <p:nvPr/>
              </p:nvSpPr>
              <p:spPr bwMode="auto">
                <a:xfrm>
                  <a:off x="1211136" y="2813181"/>
                  <a:ext cx="44679" cy="365660"/>
                </a:xfrm>
                <a:custGeom>
                  <a:avLst/>
                  <a:gdLst>
                    <a:gd name="T0" fmla="*/ 0 w 53"/>
                    <a:gd name="T1" fmla="*/ 0 h 597"/>
                    <a:gd name="T2" fmla="*/ 2147483647 w 53"/>
                    <a:gd name="T3" fmla="*/ 2147483647 h 597"/>
                    <a:gd name="T4" fmla="*/ 2147483647 w 53"/>
                    <a:gd name="T5" fmla="*/ 2147483647 h 597"/>
                    <a:gd name="T6" fmla="*/ 2147483647 w 53"/>
                    <a:gd name="T7" fmla="*/ 0 h 597"/>
                    <a:gd name="T8" fmla="*/ 0 w 53"/>
                    <a:gd name="T9" fmla="*/ 0 h 5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597"/>
                    <a:gd name="T17" fmla="*/ 53 w 53"/>
                    <a:gd name="T18" fmla="*/ 597 h 5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597">
                      <a:moveTo>
                        <a:pt x="0" y="0"/>
                      </a:moveTo>
                      <a:lnTo>
                        <a:pt x="32" y="597"/>
                      </a:lnTo>
                      <a:lnTo>
                        <a:pt x="53" y="586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Freeform 45"/>
                <p:cNvSpPr>
                  <a:spLocks/>
                </p:cNvSpPr>
                <p:nvPr/>
              </p:nvSpPr>
              <p:spPr bwMode="auto">
                <a:xfrm>
                  <a:off x="2111455" y="3153117"/>
                  <a:ext cx="176186" cy="109024"/>
                </a:xfrm>
                <a:custGeom>
                  <a:avLst/>
                  <a:gdLst>
                    <a:gd name="T0" fmla="*/ 0 w 209"/>
                    <a:gd name="T1" fmla="*/ 0 h 178"/>
                    <a:gd name="T2" fmla="*/ 0 w 209"/>
                    <a:gd name="T3" fmla="*/ 0 h 178"/>
                    <a:gd name="T4" fmla="*/ 0 w 209"/>
                    <a:gd name="T5" fmla="*/ 0 h 178"/>
                    <a:gd name="T6" fmla="*/ 0 w 209"/>
                    <a:gd name="T7" fmla="*/ 0 h 178"/>
                    <a:gd name="T8" fmla="*/ 0 w 209"/>
                    <a:gd name="T9" fmla="*/ 0 h 178"/>
                    <a:gd name="T10" fmla="*/ 0 w 209"/>
                    <a:gd name="T11" fmla="*/ 2147483647 h 178"/>
                    <a:gd name="T12" fmla="*/ 0 w 209"/>
                    <a:gd name="T13" fmla="*/ 2147483647 h 178"/>
                    <a:gd name="T14" fmla="*/ 0 w 209"/>
                    <a:gd name="T15" fmla="*/ 2147483647 h 178"/>
                    <a:gd name="T16" fmla="*/ 0 w 209"/>
                    <a:gd name="T17" fmla="*/ 2147483647 h 178"/>
                    <a:gd name="T18" fmla="*/ 0 w 209"/>
                    <a:gd name="T19" fmla="*/ 2147483647 h 178"/>
                    <a:gd name="T20" fmla="*/ 0 w 209"/>
                    <a:gd name="T21" fmla="*/ 2147483647 h 178"/>
                    <a:gd name="T22" fmla="*/ 0 w 209"/>
                    <a:gd name="T23" fmla="*/ 2147483647 h 178"/>
                    <a:gd name="T24" fmla="*/ 0 w 209"/>
                    <a:gd name="T25" fmla="*/ 2147483647 h 178"/>
                    <a:gd name="T26" fmla="*/ 2147483647 w 209"/>
                    <a:gd name="T27" fmla="*/ 2147483647 h 178"/>
                    <a:gd name="T28" fmla="*/ 2147483647 w 209"/>
                    <a:gd name="T29" fmla="*/ 2147483647 h 178"/>
                    <a:gd name="T30" fmla="*/ 2147483647 w 209"/>
                    <a:gd name="T31" fmla="*/ 2147483647 h 178"/>
                    <a:gd name="T32" fmla="*/ 2147483647 w 209"/>
                    <a:gd name="T33" fmla="*/ 2147483647 h 178"/>
                    <a:gd name="T34" fmla="*/ 2147483647 w 209"/>
                    <a:gd name="T35" fmla="*/ 2147483647 h 178"/>
                    <a:gd name="T36" fmla="*/ 2147483647 w 209"/>
                    <a:gd name="T37" fmla="*/ 2147483647 h 178"/>
                    <a:gd name="T38" fmla="*/ 2147483647 w 209"/>
                    <a:gd name="T39" fmla="*/ 2147483647 h 178"/>
                    <a:gd name="T40" fmla="*/ 2147483647 w 209"/>
                    <a:gd name="T41" fmla="*/ 2147483647 h 178"/>
                    <a:gd name="T42" fmla="*/ 2147483647 w 209"/>
                    <a:gd name="T43" fmla="*/ 2147483647 h 178"/>
                    <a:gd name="T44" fmla="*/ 2147483647 w 209"/>
                    <a:gd name="T45" fmla="*/ 2147483647 h 178"/>
                    <a:gd name="T46" fmla="*/ 2147483647 w 209"/>
                    <a:gd name="T47" fmla="*/ 2147483647 h 178"/>
                    <a:gd name="T48" fmla="*/ 2147483647 w 209"/>
                    <a:gd name="T49" fmla="*/ 2147483647 h 178"/>
                    <a:gd name="T50" fmla="*/ 2147483647 w 209"/>
                    <a:gd name="T51" fmla="*/ 2147483647 h 178"/>
                    <a:gd name="T52" fmla="*/ 2147483647 w 209"/>
                    <a:gd name="T53" fmla="*/ 2147483647 h 178"/>
                    <a:gd name="T54" fmla="*/ 2147483647 w 209"/>
                    <a:gd name="T55" fmla="*/ 2147483647 h 178"/>
                    <a:gd name="T56" fmla="*/ 2147483647 w 209"/>
                    <a:gd name="T57" fmla="*/ 2147483647 h 178"/>
                    <a:gd name="T58" fmla="*/ 2147483647 w 209"/>
                    <a:gd name="T59" fmla="*/ 2147483647 h 178"/>
                    <a:gd name="T60" fmla="*/ 2147483647 w 209"/>
                    <a:gd name="T61" fmla="*/ 2147483647 h 178"/>
                    <a:gd name="T62" fmla="*/ 2147483647 w 209"/>
                    <a:gd name="T63" fmla="*/ 2147483647 h 178"/>
                    <a:gd name="T64" fmla="*/ 2147483647 w 209"/>
                    <a:gd name="T65" fmla="*/ 2147483647 h 178"/>
                    <a:gd name="T66" fmla="*/ 2147483647 w 209"/>
                    <a:gd name="T67" fmla="*/ 2147483647 h 178"/>
                    <a:gd name="T68" fmla="*/ 2147483647 w 209"/>
                    <a:gd name="T69" fmla="*/ 2147483647 h 178"/>
                    <a:gd name="T70" fmla="*/ 2147483647 w 209"/>
                    <a:gd name="T71" fmla="*/ 2147483647 h 178"/>
                    <a:gd name="T72" fmla="*/ 2147483647 w 209"/>
                    <a:gd name="T73" fmla="*/ 2147483647 h 178"/>
                    <a:gd name="T74" fmla="*/ 2147483647 w 209"/>
                    <a:gd name="T75" fmla="*/ 0 h 178"/>
                    <a:gd name="T76" fmla="*/ 2147483647 w 209"/>
                    <a:gd name="T77" fmla="*/ 0 h 178"/>
                    <a:gd name="T78" fmla="*/ 2147483647 w 209"/>
                    <a:gd name="T79" fmla="*/ 0 h 178"/>
                    <a:gd name="T80" fmla="*/ 2147483647 w 209"/>
                    <a:gd name="T81" fmla="*/ 0 h 178"/>
                    <a:gd name="T82" fmla="*/ 2147483647 w 209"/>
                    <a:gd name="T83" fmla="*/ 0 h 178"/>
                    <a:gd name="T84" fmla="*/ 2147483647 w 209"/>
                    <a:gd name="T85" fmla="*/ 0 h 178"/>
                    <a:gd name="T86" fmla="*/ 2147483647 w 209"/>
                    <a:gd name="T87" fmla="*/ 0 h 178"/>
                    <a:gd name="T88" fmla="*/ 0 w 209"/>
                    <a:gd name="T89" fmla="*/ 0 h 17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09"/>
                    <a:gd name="T136" fmla="*/ 0 h 178"/>
                    <a:gd name="T137" fmla="*/ 209 w 209"/>
                    <a:gd name="T138" fmla="*/ 178 h 17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09" h="17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0" y="83"/>
                      </a:lnTo>
                      <a:lnTo>
                        <a:pt x="0" y="125"/>
                      </a:lnTo>
                      <a:lnTo>
                        <a:pt x="0" y="178"/>
                      </a:lnTo>
                      <a:lnTo>
                        <a:pt x="21" y="167"/>
                      </a:lnTo>
                      <a:lnTo>
                        <a:pt x="41" y="167"/>
                      </a:lnTo>
                      <a:lnTo>
                        <a:pt x="62" y="167"/>
                      </a:lnTo>
                      <a:lnTo>
                        <a:pt x="83" y="167"/>
                      </a:lnTo>
                      <a:lnTo>
                        <a:pt x="94" y="157"/>
                      </a:lnTo>
                      <a:lnTo>
                        <a:pt x="115" y="157"/>
                      </a:lnTo>
                      <a:lnTo>
                        <a:pt x="125" y="146"/>
                      </a:lnTo>
                      <a:lnTo>
                        <a:pt x="146" y="146"/>
                      </a:lnTo>
                      <a:lnTo>
                        <a:pt x="157" y="136"/>
                      </a:lnTo>
                      <a:lnTo>
                        <a:pt x="167" y="125"/>
                      </a:lnTo>
                      <a:lnTo>
                        <a:pt x="177" y="115"/>
                      </a:lnTo>
                      <a:lnTo>
                        <a:pt x="188" y="104"/>
                      </a:lnTo>
                      <a:lnTo>
                        <a:pt x="198" y="94"/>
                      </a:lnTo>
                      <a:lnTo>
                        <a:pt x="198" y="83"/>
                      </a:lnTo>
                      <a:lnTo>
                        <a:pt x="198" y="73"/>
                      </a:lnTo>
                      <a:lnTo>
                        <a:pt x="209" y="63"/>
                      </a:lnTo>
                      <a:lnTo>
                        <a:pt x="198" y="52"/>
                      </a:lnTo>
                      <a:lnTo>
                        <a:pt x="198" y="42"/>
                      </a:lnTo>
                      <a:lnTo>
                        <a:pt x="198" y="31"/>
                      </a:lnTo>
                      <a:lnTo>
                        <a:pt x="188" y="31"/>
                      </a:lnTo>
                      <a:lnTo>
                        <a:pt x="177" y="21"/>
                      </a:lnTo>
                      <a:lnTo>
                        <a:pt x="167" y="21"/>
                      </a:lnTo>
                      <a:lnTo>
                        <a:pt x="157" y="10"/>
                      </a:lnTo>
                      <a:lnTo>
                        <a:pt x="146" y="10"/>
                      </a:lnTo>
                      <a:lnTo>
                        <a:pt x="125" y="0"/>
                      </a:lnTo>
                      <a:lnTo>
                        <a:pt x="115" y="0"/>
                      </a:lnTo>
                      <a:lnTo>
                        <a:pt x="94" y="0"/>
                      </a:lnTo>
                      <a:lnTo>
                        <a:pt x="83" y="0"/>
                      </a:lnTo>
                      <a:lnTo>
                        <a:pt x="62" y="0"/>
                      </a:lnTo>
                      <a:lnTo>
                        <a:pt x="41" y="0"/>
                      </a:lnTo>
                      <a:lnTo>
                        <a:pt x="2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Freeform 46"/>
                <p:cNvSpPr>
                  <a:spLocks/>
                </p:cNvSpPr>
                <p:nvPr/>
              </p:nvSpPr>
              <p:spPr bwMode="auto">
                <a:xfrm>
                  <a:off x="1943699" y="3153117"/>
                  <a:ext cx="176186" cy="109024"/>
                </a:xfrm>
                <a:custGeom>
                  <a:avLst/>
                  <a:gdLst>
                    <a:gd name="T0" fmla="*/ 2147483647 w 209"/>
                    <a:gd name="T1" fmla="*/ 0 h 178"/>
                    <a:gd name="T2" fmla="*/ 2147483647 w 209"/>
                    <a:gd name="T3" fmla="*/ 0 h 178"/>
                    <a:gd name="T4" fmla="*/ 2147483647 w 209"/>
                    <a:gd name="T5" fmla="*/ 0 h 178"/>
                    <a:gd name="T6" fmla="*/ 2147483647 w 209"/>
                    <a:gd name="T7" fmla="*/ 0 h 178"/>
                    <a:gd name="T8" fmla="*/ 2147483647 w 209"/>
                    <a:gd name="T9" fmla="*/ 0 h 178"/>
                    <a:gd name="T10" fmla="*/ 2147483647 w 209"/>
                    <a:gd name="T11" fmla="*/ 0 h 178"/>
                    <a:gd name="T12" fmla="*/ 2147483647 w 209"/>
                    <a:gd name="T13" fmla="*/ 0 h 178"/>
                    <a:gd name="T14" fmla="*/ 2147483647 w 209"/>
                    <a:gd name="T15" fmla="*/ 0 h 178"/>
                    <a:gd name="T16" fmla="*/ 2147483647 w 209"/>
                    <a:gd name="T17" fmla="*/ 2147483647 h 178"/>
                    <a:gd name="T18" fmla="*/ 2147483647 w 209"/>
                    <a:gd name="T19" fmla="*/ 2147483647 h 178"/>
                    <a:gd name="T20" fmla="*/ 2147483647 w 209"/>
                    <a:gd name="T21" fmla="*/ 2147483647 h 178"/>
                    <a:gd name="T22" fmla="*/ 2147483647 w 209"/>
                    <a:gd name="T23" fmla="*/ 2147483647 h 178"/>
                    <a:gd name="T24" fmla="*/ 2147483647 w 209"/>
                    <a:gd name="T25" fmla="*/ 2147483647 h 178"/>
                    <a:gd name="T26" fmla="*/ 0 w 209"/>
                    <a:gd name="T27" fmla="*/ 2147483647 h 178"/>
                    <a:gd name="T28" fmla="*/ 0 w 209"/>
                    <a:gd name="T29" fmla="*/ 2147483647 h 178"/>
                    <a:gd name="T30" fmla="*/ 0 w 209"/>
                    <a:gd name="T31" fmla="*/ 2147483647 h 178"/>
                    <a:gd name="T32" fmla="*/ 0 w 209"/>
                    <a:gd name="T33" fmla="*/ 2147483647 h 178"/>
                    <a:gd name="T34" fmla="*/ 0 w 209"/>
                    <a:gd name="T35" fmla="*/ 2147483647 h 178"/>
                    <a:gd name="T36" fmla="*/ 0 w 209"/>
                    <a:gd name="T37" fmla="*/ 2147483647 h 178"/>
                    <a:gd name="T38" fmla="*/ 0 w 209"/>
                    <a:gd name="T39" fmla="*/ 2147483647 h 178"/>
                    <a:gd name="T40" fmla="*/ 2147483647 w 209"/>
                    <a:gd name="T41" fmla="*/ 2147483647 h 178"/>
                    <a:gd name="T42" fmla="*/ 2147483647 w 209"/>
                    <a:gd name="T43" fmla="*/ 2147483647 h 178"/>
                    <a:gd name="T44" fmla="*/ 2147483647 w 209"/>
                    <a:gd name="T45" fmla="*/ 2147483647 h 178"/>
                    <a:gd name="T46" fmla="*/ 2147483647 w 209"/>
                    <a:gd name="T47" fmla="*/ 2147483647 h 178"/>
                    <a:gd name="T48" fmla="*/ 2147483647 w 209"/>
                    <a:gd name="T49" fmla="*/ 2147483647 h 178"/>
                    <a:gd name="T50" fmla="*/ 2147483647 w 209"/>
                    <a:gd name="T51" fmla="*/ 2147483647 h 178"/>
                    <a:gd name="T52" fmla="*/ 2147483647 w 209"/>
                    <a:gd name="T53" fmla="*/ 2147483647 h 178"/>
                    <a:gd name="T54" fmla="*/ 2147483647 w 209"/>
                    <a:gd name="T55" fmla="*/ 2147483647 h 178"/>
                    <a:gd name="T56" fmla="*/ 2147483647 w 209"/>
                    <a:gd name="T57" fmla="*/ 2147483647 h 178"/>
                    <a:gd name="T58" fmla="*/ 2147483647 w 209"/>
                    <a:gd name="T59" fmla="*/ 2147483647 h 178"/>
                    <a:gd name="T60" fmla="*/ 2147483647 w 209"/>
                    <a:gd name="T61" fmla="*/ 2147483647 h 178"/>
                    <a:gd name="T62" fmla="*/ 2147483647 w 209"/>
                    <a:gd name="T63" fmla="*/ 2147483647 h 178"/>
                    <a:gd name="T64" fmla="*/ 2147483647 w 209"/>
                    <a:gd name="T65" fmla="*/ 2147483647 h 178"/>
                    <a:gd name="T66" fmla="*/ 2147483647 w 209"/>
                    <a:gd name="T67" fmla="*/ 2147483647 h 178"/>
                    <a:gd name="T68" fmla="*/ 2147483647 w 209"/>
                    <a:gd name="T69" fmla="*/ 2147483647 h 178"/>
                    <a:gd name="T70" fmla="*/ 2147483647 w 209"/>
                    <a:gd name="T71" fmla="*/ 2147483647 h 178"/>
                    <a:gd name="T72" fmla="*/ 2147483647 w 209"/>
                    <a:gd name="T73" fmla="*/ 0 h 1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09"/>
                    <a:gd name="T112" fmla="*/ 0 h 178"/>
                    <a:gd name="T113" fmla="*/ 209 w 209"/>
                    <a:gd name="T114" fmla="*/ 178 h 1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09" h="178">
                      <a:moveTo>
                        <a:pt x="199" y="0"/>
                      </a:moveTo>
                      <a:lnTo>
                        <a:pt x="178" y="0"/>
                      </a:lnTo>
                      <a:lnTo>
                        <a:pt x="157" y="0"/>
                      </a:lnTo>
                      <a:lnTo>
                        <a:pt x="136" y="0"/>
                      </a:lnTo>
                      <a:lnTo>
                        <a:pt x="115" y="0"/>
                      </a:lnTo>
                      <a:lnTo>
                        <a:pt x="104" y="0"/>
                      </a:lnTo>
                      <a:lnTo>
                        <a:pt x="84" y="0"/>
                      </a:lnTo>
                      <a:lnTo>
                        <a:pt x="73" y="0"/>
                      </a:lnTo>
                      <a:lnTo>
                        <a:pt x="52" y="10"/>
                      </a:lnTo>
                      <a:lnTo>
                        <a:pt x="42" y="10"/>
                      </a:lnTo>
                      <a:lnTo>
                        <a:pt x="31" y="21"/>
                      </a:lnTo>
                      <a:lnTo>
                        <a:pt x="21" y="21"/>
                      </a:lnTo>
                      <a:lnTo>
                        <a:pt x="10" y="31"/>
                      </a:lnTo>
                      <a:lnTo>
                        <a:pt x="0" y="31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0" y="63"/>
                      </a:lnTo>
                      <a:lnTo>
                        <a:pt x="0" y="73"/>
                      </a:lnTo>
                      <a:lnTo>
                        <a:pt x="0" y="83"/>
                      </a:lnTo>
                      <a:lnTo>
                        <a:pt x="0" y="94"/>
                      </a:lnTo>
                      <a:lnTo>
                        <a:pt x="10" y="104"/>
                      </a:lnTo>
                      <a:lnTo>
                        <a:pt x="21" y="115"/>
                      </a:lnTo>
                      <a:lnTo>
                        <a:pt x="31" y="125"/>
                      </a:lnTo>
                      <a:lnTo>
                        <a:pt x="42" y="136"/>
                      </a:lnTo>
                      <a:lnTo>
                        <a:pt x="52" y="136"/>
                      </a:lnTo>
                      <a:lnTo>
                        <a:pt x="73" y="146"/>
                      </a:lnTo>
                      <a:lnTo>
                        <a:pt x="84" y="157"/>
                      </a:lnTo>
                      <a:lnTo>
                        <a:pt x="104" y="157"/>
                      </a:lnTo>
                      <a:lnTo>
                        <a:pt x="115" y="167"/>
                      </a:lnTo>
                      <a:lnTo>
                        <a:pt x="136" y="167"/>
                      </a:lnTo>
                      <a:lnTo>
                        <a:pt x="157" y="167"/>
                      </a:lnTo>
                      <a:lnTo>
                        <a:pt x="178" y="167"/>
                      </a:lnTo>
                      <a:lnTo>
                        <a:pt x="199" y="178"/>
                      </a:lnTo>
                      <a:lnTo>
                        <a:pt x="199" y="125"/>
                      </a:lnTo>
                      <a:lnTo>
                        <a:pt x="209" y="83"/>
                      </a:lnTo>
                      <a:lnTo>
                        <a:pt x="199" y="42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Freeform 47"/>
                <p:cNvSpPr>
                  <a:spLocks/>
                </p:cNvSpPr>
                <p:nvPr/>
              </p:nvSpPr>
              <p:spPr bwMode="auto">
                <a:xfrm>
                  <a:off x="1979105" y="3165979"/>
                  <a:ext cx="132350" cy="37975"/>
                </a:xfrm>
                <a:custGeom>
                  <a:avLst/>
                  <a:gdLst>
                    <a:gd name="T0" fmla="*/ 2147483647 w 157"/>
                    <a:gd name="T1" fmla="*/ 0 h 62"/>
                    <a:gd name="T2" fmla="*/ 2147483647 w 157"/>
                    <a:gd name="T3" fmla="*/ 0 h 62"/>
                    <a:gd name="T4" fmla="*/ 2147483647 w 157"/>
                    <a:gd name="T5" fmla="*/ 0 h 62"/>
                    <a:gd name="T6" fmla="*/ 2147483647 w 157"/>
                    <a:gd name="T7" fmla="*/ 0 h 62"/>
                    <a:gd name="T8" fmla="*/ 2147483647 w 157"/>
                    <a:gd name="T9" fmla="*/ 0 h 62"/>
                    <a:gd name="T10" fmla="*/ 2147483647 w 157"/>
                    <a:gd name="T11" fmla="*/ 0 h 62"/>
                    <a:gd name="T12" fmla="*/ 2147483647 w 157"/>
                    <a:gd name="T13" fmla="*/ 2147483647 h 62"/>
                    <a:gd name="T14" fmla="*/ 2147483647 w 157"/>
                    <a:gd name="T15" fmla="*/ 2147483647 h 62"/>
                    <a:gd name="T16" fmla="*/ 0 w 157"/>
                    <a:gd name="T17" fmla="*/ 2147483647 h 62"/>
                    <a:gd name="T18" fmla="*/ 0 w 157"/>
                    <a:gd name="T19" fmla="*/ 2147483647 h 62"/>
                    <a:gd name="T20" fmla="*/ 0 w 157"/>
                    <a:gd name="T21" fmla="*/ 2147483647 h 62"/>
                    <a:gd name="T22" fmla="*/ 0 w 157"/>
                    <a:gd name="T23" fmla="*/ 2147483647 h 62"/>
                    <a:gd name="T24" fmla="*/ 0 w 157"/>
                    <a:gd name="T25" fmla="*/ 2147483647 h 62"/>
                    <a:gd name="T26" fmla="*/ 2147483647 w 157"/>
                    <a:gd name="T27" fmla="*/ 2147483647 h 62"/>
                    <a:gd name="T28" fmla="*/ 2147483647 w 157"/>
                    <a:gd name="T29" fmla="*/ 2147483647 h 62"/>
                    <a:gd name="T30" fmla="*/ 2147483647 w 157"/>
                    <a:gd name="T31" fmla="*/ 2147483647 h 62"/>
                    <a:gd name="T32" fmla="*/ 2147483647 w 157"/>
                    <a:gd name="T33" fmla="*/ 2147483647 h 62"/>
                    <a:gd name="T34" fmla="*/ 2147483647 w 157"/>
                    <a:gd name="T35" fmla="*/ 2147483647 h 62"/>
                    <a:gd name="T36" fmla="*/ 2147483647 w 157"/>
                    <a:gd name="T37" fmla="*/ 2147483647 h 62"/>
                    <a:gd name="T38" fmla="*/ 2147483647 w 157"/>
                    <a:gd name="T39" fmla="*/ 2147483647 h 62"/>
                    <a:gd name="T40" fmla="*/ 2147483647 w 157"/>
                    <a:gd name="T41" fmla="*/ 2147483647 h 62"/>
                    <a:gd name="T42" fmla="*/ 2147483647 w 157"/>
                    <a:gd name="T43" fmla="*/ 2147483647 h 62"/>
                    <a:gd name="T44" fmla="*/ 2147483647 w 157"/>
                    <a:gd name="T45" fmla="*/ 2147483647 h 62"/>
                    <a:gd name="T46" fmla="*/ 2147483647 w 157"/>
                    <a:gd name="T47" fmla="*/ 2147483647 h 62"/>
                    <a:gd name="T48" fmla="*/ 2147483647 w 157"/>
                    <a:gd name="T49" fmla="*/ 2147483647 h 62"/>
                    <a:gd name="T50" fmla="*/ 2147483647 w 157"/>
                    <a:gd name="T51" fmla="*/ 2147483647 h 62"/>
                    <a:gd name="T52" fmla="*/ 2147483647 w 157"/>
                    <a:gd name="T53" fmla="*/ 2147483647 h 62"/>
                    <a:gd name="T54" fmla="*/ 2147483647 w 157"/>
                    <a:gd name="T55" fmla="*/ 2147483647 h 62"/>
                    <a:gd name="T56" fmla="*/ 2147483647 w 157"/>
                    <a:gd name="T57" fmla="*/ 2147483647 h 62"/>
                    <a:gd name="T58" fmla="*/ 2147483647 w 157"/>
                    <a:gd name="T59" fmla="*/ 2147483647 h 62"/>
                    <a:gd name="T60" fmla="*/ 2147483647 w 157"/>
                    <a:gd name="T61" fmla="*/ 2147483647 h 62"/>
                    <a:gd name="T62" fmla="*/ 2147483647 w 157"/>
                    <a:gd name="T63" fmla="*/ 2147483647 h 62"/>
                    <a:gd name="T64" fmla="*/ 2147483647 w 157"/>
                    <a:gd name="T65" fmla="*/ 0 h 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7"/>
                    <a:gd name="T100" fmla="*/ 0 h 62"/>
                    <a:gd name="T101" fmla="*/ 157 w 157"/>
                    <a:gd name="T102" fmla="*/ 62 h 6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7" h="62">
                      <a:moveTo>
                        <a:pt x="94" y="0"/>
                      </a:moveTo>
                      <a:lnTo>
                        <a:pt x="94" y="0"/>
                      </a:lnTo>
                      <a:lnTo>
                        <a:pt x="83" y="0"/>
                      </a:lnTo>
                      <a:lnTo>
                        <a:pt x="73" y="0"/>
                      </a:lnTo>
                      <a:lnTo>
                        <a:pt x="52" y="0"/>
                      </a:lnTo>
                      <a:lnTo>
                        <a:pt x="42" y="0"/>
                      </a:lnTo>
                      <a:lnTo>
                        <a:pt x="21" y="10"/>
                      </a:lnTo>
                      <a:lnTo>
                        <a:pt x="10" y="10"/>
                      </a:lnTo>
                      <a:lnTo>
                        <a:pt x="0" y="21"/>
                      </a:lnTo>
                      <a:lnTo>
                        <a:pt x="0" y="31"/>
                      </a:lnTo>
                      <a:lnTo>
                        <a:pt x="10" y="31"/>
                      </a:lnTo>
                      <a:lnTo>
                        <a:pt x="21" y="31"/>
                      </a:lnTo>
                      <a:lnTo>
                        <a:pt x="21" y="42"/>
                      </a:lnTo>
                      <a:lnTo>
                        <a:pt x="31" y="42"/>
                      </a:lnTo>
                      <a:lnTo>
                        <a:pt x="42" y="42"/>
                      </a:lnTo>
                      <a:lnTo>
                        <a:pt x="52" y="52"/>
                      </a:lnTo>
                      <a:lnTo>
                        <a:pt x="73" y="52"/>
                      </a:lnTo>
                      <a:lnTo>
                        <a:pt x="83" y="52"/>
                      </a:lnTo>
                      <a:lnTo>
                        <a:pt x="94" y="52"/>
                      </a:lnTo>
                      <a:lnTo>
                        <a:pt x="115" y="62"/>
                      </a:lnTo>
                      <a:lnTo>
                        <a:pt x="136" y="62"/>
                      </a:lnTo>
                      <a:lnTo>
                        <a:pt x="157" y="62"/>
                      </a:lnTo>
                      <a:lnTo>
                        <a:pt x="146" y="52"/>
                      </a:lnTo>
                      <a:lnTo>
                        <a:pt x="136" y="52"/>
                      </a:lnTo>
                      <a:lnTo>
                        <a:pt x="125" y="52"/>
                      </a:lnTo>
                      <a:lnTo>
                        <a:pt x="104" y="42"/>
                      </a:lnTo>
                      <a:lnTo>
                        <a:pt x="94" y="31"/>
                      </a:lnTo>
                      <a:lnTo>
                        <a:pt x="83" y="21"/>
                      </a:lnTo>
                      <a:lnTo>
                        <a:pt x="83" y="10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Freeform 48"/>
                <p:cNvSpPr>
                  <a:spLocks/>
                </p:cNvSpPr>
                <p:nvPr/>
              </p:nvSpPr>
              <p:spPr bwMode="auto">
                <a:xfrm>
                  <a:off x="1758240" y="2762344"/>
                  <a:ext cx="397051" cy="31850"/>
                </a:xfrm>
                <a:custGeom>
                  <a:avLst/>
                  <a:gdLst>
                    <a:gd name="T0" fmla="*/ 2147483647 w 471"/>
                    <a:gd name="T1" fmla="*/ 2147483647 h 52"/>
                    <a:gd name="T2" fmla="*/ 2147483647 w 471"/>
                    <a:gd name="T3" fmla="*/ 2147483647 h 52"/>
                    <a:gd name="T4" fmla="*/ 2147483647 w 471"/>
                    <a:gd name="T5" fmla="*/ 2147483647 h 52"/>
                    <a:gd name="T6" fmla="*/ 2147483647 w 471"/>
                    <a:gd name="T7" fmla="*/ 2147483647 h 52"/>
                    <a:gd name="T8" fmla="*/ 2147483647 w 471"/>
                    <a:gd name="T9" fmla="*/ 2147483647 h 52"/>
                    <a:gd name="T10" fmla="*/ 2147483647 w 471"/>
                    <a:gd name="T11" fmla="*/ 2147483647 h 52"/>
                    <a:gd name="T12" fmla="*/ 2147483647 w 471"/>
                    <a:gd name="T13" fmla="*/ 0 h 52"/>
                    <a:gd name="T14" fmla="*/ 2147483647 w 471"/>
                    <a:gd name="T15" fmla="*/ 0 h 52"/>
                    <a:gd name="T16" fmla="*/ 2147483647 w 471"/>
                    <a:gd name="T17" fmla="*/ 0 h 52"/>
                    <a:gd name="T18" fmla="*/ 0 w 471"/>
                    <a:gd name="T19" fmla="*/ 0 h 52"/>
                    <a:gd name="T20" fmla="*/ 0 w 471"/>
                    <a:gd name="T21" fmla="*/ 0 h 52"/>
                    <a:gd name="T22" fmla="*/ 2147483647 w 471"/>
                    <a:gd name="T23" fmla="*/ 2147483647 h 52"/>
                    <a:gd name="T24" fmla="*/ 2147483647 w 471"/>
                    <a:gd name="T25" fmla="*/ 2147483647 h 52"/>
                    <a:gd name="T26" fmla="*/ 2147483647 w 471"/>
                    <a:gd name="T27" fmla="*/ 2147483647 h 52"/>
                    <a:gd name="T28" fmla="*/ 2147483647 w 471"/>
                    <a:gd name="T29" fmla="*/ 2147483647 h 52"/>
                    <a:gd name="T30" fmla="*/ 2147483647 w 471"/>
                    <a:gd name="T31" fmla="*/ 2147483647 h 52"/>
                    <a:gd name="T32" fmla="*/ 2147483647 w 471"/>
                    <a:gd name="T33" fmla="*/ 2147483647 h 52"/>
                    <a:gd name="T34" fmla="*/ 2147483647 w 471"/>
                    <a:gd name="T35" fmla="*/ 2147483647 h 52"/>
                    <a:gd name="T36" fmla="*/ 2147483647 w 471"/>
                    <a:gd name="T37" fmla="*/ 2147483647 h 5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71"/>
                    <a:gd name="T58" fmla="*/ 0 h 52"/>
                    <a:gd name="T59" fmla="*/ 471 w 471"/>
                    <a:gd name="T60" fmla="*/ 52 h 5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71" h="52">
                      <a:moveTo>
                        <a:pt x="450" y="52"/>
                      </a:moveTo>
                      <a:lnTo>
                        <a:pt x="460" y="42"/>
                      </a:lnTo>
                      <a:lnTo>
                        <a:pt x="460" y="31"/>
                      </a:lnTo>
                      <a:lnTo>
                        <a:pt x="471" y="21"/>
                      </a:lnTo>
                      <a:lnTo>
                        <a:pt x="460" y="10"/>
                      </a:lnTo>
                      <a:lnTo>
                        <a:pt x="460" y="0"/>
                      </a:lnTo>
                      <a:lnTo>
                        <a:pt x="450" y="0"/>
                      </a:lnTo>
                      <a:lnTo>
                        <a:pt x="0" y="0"/>
                      </a:lnTo>
                      <a:lnTo>
                        <a:pt x="11" y="10"/>
                      </a:lnTo>
                      <a:lnTo>
                        <a:pt x="21" y="10"/>
                      </a:lnTo>
                      <a:lnTo>
                        <a:pt x="31" y="21"/>
                      </a:lnTo>
                      <a:lnTo>
                        <a:pt x="42" y="31"/>
                      </a:lnTo>
                      <a:lnTo>
                        <a:pt x="52" y="42"/>
                      </a:lnTo>
                      <a:lnTo>
                        <a:pt x="63" y="52"/>
                      </a:lnTo>
                      <a:lnTo>
                        <a:pt x="450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Freeform 49"/>
                <p:cNvSpPr>
                  <a:spLocks/>
                </p:cNvSpPr>
                <p:nvPr/>
              </p:nvSpPr>
              <p:spPr bwMode="auto">
                <a:xfrm>
                  <a:off x="1185003" y="2762344"/>
                  <a:ext cx="634775" cy="31850"/>
                </a:xfrm>
                <a:custGeom>
                  <a:avLst/>
                  <a:gdLst>
                    <a:gd name="T0" fmla="*/ 0 w 753"/>
                    <a:gd name="T1" fmla="*/ 2147483647 h 52"/>
                    <a:gd name="T2" fmla="*/ 0 w 753"/>
                    <a:gd name="T3" fmla="*/ 2147483647 h 52"/>
                    <a:gd name="T4" fmla="*/ 0 w 753"/>
                    <a:gd name="T5" fmla="*/ 2147483647 h 52"/>
                    <a:gd name="T6" fmla="*/ 2147483647 w 753"/>
                    <a:gd name="T7" fmla="*/ 2147483647 h 52"/>
                    <a:gd name="T8" fmla="*/ 2147483647 w 753"/>
                    <a:gd name="T9" fmla="*/ 2147483647 h 52"/>
                    <a:gd name="T10" fmla="*/ 2147483647 w 753"/>
                    <a:gd name="T11" fmla="*/ 2147483647 h 52"/>
                    <a:gd name="T12" fmla="*/ 2147483647 w 753"/>
                    <a:gd name="T13" fmla="*/ 2147483647 h 52"/>
                    <a:gd name="T14" fmla="*/ 2147483647 w 753"/>
                    <a:gd name="T15" fmla="*/ 2147483647 h 52"/>
                    <a:gd name="T16" fmla="*/ 2147483647 w 753"/>
                    <a:gd name="T17" fmla="*/ 2147483647 h 52"/>
                    <a:gd name="T18" fmla="*/ 2147483647 w 753"/>
                    <a:gd name="T19" fmla="*/ 2147483647 h 52"/>
                    <a:gd name="T20" fmla="*/ 2147483647 w 753"/>
                    <a:gd name="T21" fmla="*/ 2147483647 h 52"/>
                    <a:gd name="T22" fmla="*/ 2147483647 w 753"/>
                    <a:gd name="T23" fmla="*/ 2147483647 h 52"/>
                    <a:gd name="T24" fmla="*/ 2147483647 w 753"/>
                    <a:gd name="T25" fmla="*/ 0 h 52"/>
                    <a:gd name="T26" fmla="*/ 2147483647 w 753"/>
                    <a:gd name="T27" fmla="*/ 0 h 52"/>
                    <a:gd name="T28" fmla="*/ 2147483647 w 753"/>
                    <a:gd name="T29" fmla="*/ 0 h 52"/>
                    <a:gd name="T30" fmla="*/ 2147483647 w 753"/>
                    <a:gd name="T31" fmla="*/ 0 h 52"/>
                    <a:gd name="T32" fmla="*/ 0 w 753"/>
                    <a:gd name="T33" fmla="*/ 0 h 52"/>
                    <a:gd name="T34" fmla="*/ 0 w 753"/>
                    <a:gd name="T35" fmla="*/ 2147483647 h 52"/>
                    <a:gd name="T36" fmla="*/ 0 w 753"/>
                    <a:gd name="T37" fmla="*/ 2147483647 h 5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53"/>
                    <a:gd name="T58" fmla="*/ 0 h 52"/>
                    <a:gd name="T59" fmla="*/ 753 w 753"/>
                    <a:gd name="T60" fmla="*/ 52 h 5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53" h="52">
                      <a:moveTo>
                        <a:pt x="0" y="21"/>
                      </a:moveTo>
                      <a:lnTo>
                        <a:pt x="0" y="31"/>
                      </a:lnTo>
                      <a:lnTo>
                        <a:pt x="0" y="42"/>
                      </a:lnTo>
                      <a:lnTo>
                        <a:pt x="11" y="42"/>
                      </a:lnTo>
                      <a:lnTo>
                        <a:pt x="11" y="52"/>
                      </a:lnTo>
                      <a:lnTo>
                        <a:pt x="753" y="52"/>
                      </a:lnTo>
                      <a:lnTo>
                        <a:pt x="743" y="42"/>
                      </a:lnTo>
                      <a:lnTo>
                        <a:pt x="732" y="31"/>
                      </a:lnTo>
                      <a:lnTo>
                        <a:pt x="722" y="31"/>
                      </a:lnTo>
                      <a:lnTo>
                        <a:pt x="711" y="21"/>
                      </a:lnTo>
                      <a:lnTo>
                        <a:pt x="711" y="10"/>
                      </a:lnTo>
                      <a:lnTo>
                        <a:pt x="701" y="10"/>
                      </a:lnTo>
                      <a:lnTo>
                        <a:pt x="691" y="0"/>
                      </a:lnTo>
                      <a:lnTo>
                        <a:pt x="680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50"/>
                <p:cNvSpPr>
                  <a:spLocks/>
                </p:cNvSpPr>
                <p:nvPr/>
              </p:nvSpPr>
              <p:spPr bwMode="auto">
                <a:xfrm>
                  <a:off x="2111455" y="3197829"/>
                  <a:ext cx="158483" cy="44712"/>
                </a:xfrm>
                <a:custGeom>
                  <a:avLst/>
                  <a:gdLst>
                    <a:gd name="T0" fmla="*/ 2147483647 w 188"/>
                    <a:gd name="T1" fmla="*/ 2147483647 h 73"/>
                    <a:gd name="T2" fmla="*/ 2147483647 w 188"/>
                    <a:gd name="T3" fmla="*/ 2147483647 h 73"/>
                    <a:gd name="T4" fmla="*/ 2147483647 w 188"/>
                    <a:gd name="T5" fmla="*/ 2147483647 h 73"/>
                    <a:gd name="T6" fmla="*/ 2147483647 w 188"/>
                    <a:gd name="T7" fmla="*/ 2147483647 h 73"/>
                    <a:gd name="T8" fmla="*/ 2147483647 w 188"/>
                    <a:gd name="T9" fmla="*/ 2147483647 h 73"/>
                    <a:gd name="T10" fmla="*/ 2147483647 w 188"/>
                    <a:gd name="T11" fmla="*/ 2147483647 h 73"/>
                    <a:gd name="T12" fmla="*/ 2147483647 w 188"/>
                    <a:gd name="T13" fmla="*/ 0 h 73"/>
                    <a:gd name="T14" fmla="*/ 2147483647 w 188"/>
                    <a:gd name="T15" fmla="*/ 0 h 73"/>
                    <a:gd name="T16" fmla="*/ 2147483647 w 188"/>
                    <a:gd name="T17" fmla="*/ 0 h 73"/>
                    <a:gd name="T18" fmla="*/ 2147483647 w 188"/>
                    <a:gd name="T19" fmla="*/ 0 h 73"/>
                    <a:gd name="T20" fmla="*/ 2147483647 w 188"/>
                    <a:gd name="T21" fmla="*/ 0 h 73"/>
                    <a:gd name="T22" fmla="*/ 2147483647 w 188"/>
                    <a:gd name="T23" fmla="*/ 2147483647 h 73"/>
                    <a:gd name="T24" fmla="*/ 2147483647 w 188"/>
                    <a:gd name="T25" fmla="*/ 2147483647 h 73"/>
                    <a:gd name="T26" fmla="*/ 2147483647 w 188"/>
                    <a:gd name="T27" fmla="*/ 2147483647 h 73"/>
                    <a:gd name="T28" fmla="*/ 2147483647 w 188"/>
                    <a:gd name="T29" fmla="*/ 2147483647 h 73"/>
                    <a:gd name="T30" fmla="*/ 2147483647 w 188"/>
                    <a:gd name="T31" fmla="*/ 2147483647 h 73"/>
                    <a:gd name="T32" fmla="*/ 2147483647 w 188"/>
                    <a:gd name="T33" fmla="*/ 2147483647 h 73"/>
                    <a:gd name="T34" fmla="*/ 2147483647 w 188"/>
                    <a:gd name="T35" fmla="*/ 2147483647 h 73"/>
                    <a:gd name="T36" fmla="*/ 2147483647 w 188"/>
                    <a:gd name="T37" fmla="*/ 2147483647 h 73"/>
                    <a:gd name="T38" fmla="*/ 2147483647 w 188"/>
                    <a:gd name="T39" fmla="*/ 2147483647 h 73"/>
                    <a:gd name="T40" fmla="*/ 2147483647 w 188"/>
                    <a:gd name="T41" fmla="*/ 2147483647 h 73"/>
                    <a:gd name="T42" fmla="*/ 2147483647 w 188"/>
                    <a:gd name="T43" fmla="*/ 2147483647 h 73"/>
                    <a:gd name="T44" fmla="*/ 2147483647 w 188"/>
                    <a:gd name="T45" fmla="*/ 2147483647 h 73"/>
                    <a:gd name="T46" fmla="*/ 2147483647 w 188"/>
                    <a:gd name="T47" fmla="*/ 2147483647 h 73"/>
                    <a:gd name="T48" fmla="*/ 0 w 188"/>
                    <a:gd name="T49" fmla="*/ 2147483647 h 73"/>
                    <a:gd name="T50" fmla="*/ 0 w 188"/>
                    <a:gd name="T51" fmla="*/ 2147483647 h 73"/>
                    <a:gd name="T52" fmla="*/ 0 w 188"/>
                    <a:gd name="T53" fmla="*/ 2147483647 h 73"/>
                    <a:gd name="T54" fmla="*/ 0 w 188"/>
                    <a:gd name="T55" fmla="*/ 2147483647 h 73"/>
                    <a:gd name="T56" fmla="*/ 0 w 188"/>
                    <a:gd name="T57" fmla="*/ 2147483647 h 73"/>
                    <a:gd name="T58" fmla="*/ 2147483647 w 188"/>
                    <a:gd name="T59" fmla="*/ 2147483647 h 73"/>
                    <a:gd name="T60" fmla="*/ 2147483647 w 188"/>
                    <a:gd name="T61" fmla="*/ 2147483647 h 73"/>
                    <a:gd name="T62" fmla="*/ 2147483647 w 188"/>
                    <a:gd name="T63" fmla="*/ 2147483647 h 73"/>
                    <a:gd name="T64" fmla="*/ 2147483647 w 188"/>
                    <a:gd name="T65" fmla="*/ 2147483647 h 73"/>
                    <a:gd name="T66" fmla="*/ 2147483647 w 188"/>
                    <a:gd name="T67" fmla="*/ 2147483647 h 73"/>
                    <a:gd name="T68" fmla="*/ 2147483647 w 188"/>
                    <a:gd name="T69" fmla="*/ 2147483647 h 73"/>
                    <a:gd name="T70" fmla="*/ 2147483647 w 188"/>
                    <a:gd name="T71" fmla="*/ 2147483647 h 73"/>
                    <a:gd name="T72" fmla="*/ 2147483647 w 188"/>
                    <a:gd name="T73" fmla="*/ 2147483647 h 7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88"/>
                    <a:gd name="T112" fmla="*/ 0 h 73"/>
                    <a:gd name="T113" fmla="*/ 188 w 188"/>
                    <a:gd name="T114" fmla="*/ 73 h 7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88" h="73">
                      <a:moveTo>
                        <a:pt x="94" y="63"/>
                      </a:moveTo>
                      <a:lnTo>
                        <a:pt x="125" y="52"/>
                      </a:lnTo>
                      <a:lnTo>
                        <a:pt x="146" y="42"/>
                      </a:lnTo>
                      <a:lnTo>
                        <a:pt x="157" y="31"/>
                      </a:lnTo>
                      <a:lnTo>
                        <a:pt x="167" y="21"/>
                      </a:lnTo>
                      <a:lnTo>
                        <a:pt x="177" y="10"/>
                      </a:lnTo>
                      <a:lnTo>
                        <a:pt x="177" y="0"/>
                      </a:lnTo>
                      <a:lnTo>
                        <a:pt x="188" y="0"/>
                      </a:lnTo>
                      <a:lnTo>
                        <a:pt x="167" y="0"/>
                      </a:lnTo>
                      <a:lnTo>
                        <a:pt x="157" y="0"/>
                      </a:lnTo>
                      <a:lnTo>
                        <a:pt x="146" y="10"/>
                      </a:lnTo>
                      <a:lnTo>
                        <a:pt x="136" y="10"/>
                      </a:lnTo>
                      <a:lnTo>
                        <a:pt x="125" y="10"/>
                      </a:lnTo>
                      <a:lnTo>
                        <a:pt x="104" y="21"/>
                      </a:lnTo>
                      <a:lnTo>
                        <a:pt x="94" y="21"/>
                      </a:lnTo>
                      <a:lnTo>
                        <a:pt x="83" y="21"/>
                      </a:lnTo>
                      <a:lnTo>
                        <a:pt x="73" y="21"/>
                      </a:lnTo>
                      <a:lnTo>
                        <a:pt x="62" y="21"/>
                      </a:lnTo>
                      <a:lnTo>
                        <a:pt x="52" y="21"/>
                      </a:lnTo>
                      <a:lnTo>
                        <a:pt x="41" y="21"/>
                      </a:lnTo>
                      <a:lnTo>
                        <a:pt x="31" y="31"/>
                      </a:lnTo>
                      <a:lnTo>
                        <a:pt x="21" y="31"/>
                      </a:lnTo>
                      <a:lnTo>
                        <a:pt x="10" y="31"/>
                      </a:lnTo>
                      <a:lnTo>
                        <a:pt x="0" y="31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0" y="63"/>
                      </a:lnTo>
                      <a:lnTo>
                        <a:pt x="10" y="63"/>
                      </a:lnTo>
                      <a:lnTo>
                        <a:pt x="21" y="63"/>
                      </a:lnTo>
                      <a:lnTo>
                        <a:pt x="41" y="73"/>
                      </a:lnTo>
                      <a:lnTo>
                        <a:pt x="52" y="63"/>
                      </a:lnTo>
                      <a:lnTo>
                        <a:pt x="62" y="63"/>
                      </a:lnTo>
                      <a:lnTo>
                        <a:pt x="73" y="63"/>
                      </a:lnTo>
                      <a:lnTo>
                        <a:pt x="83" y="63"/>
                      </a:lnTo>
                      <a:lnTo>
                        <a:pt x="94" y="63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51"/>
                <p:cNvSpPr>
                  <a:spLocks/>
                </p:cNvSpPr>
                <p:nvPr/>
              </p:nvSpPr>
              <p:spPr bwMode="auto">
                <a:xfrm>
                  <a:off x="1961402" y="3197829"/>
                  <a:ext cx="158483" cy="44712"/>
                </a:xfrm>
                <a:custGeom>
                  <a:avLst/>
                  <a:gdLst>
                    <a:gd name="T0" fmla="*/ 0 w 188"/>
                    <a:gd name="T1" fmla="*/ 0 h 73"/>
                    <a:gd name="T2" fmla="*/ 0 w 188"/>
                    <a:gd name="T3" fmla="*/ 0 h 73"/>
                    <a:gd name="T4" fmla="*/ 2147483647 w 188"/>
                    <a:gd name="T5" fmla="*/ 2147483647 h 73"/>
                    <a:gd name="T6" fmla="*/ 2147483647 w 188"/>
                    <a:gd name="T7" fmla="*/ 2147483647 h 73"/>
                    <a:gd name="T8" fmla="*/ 2147483647 w 188"/>
                    <a:gd name="T9" fmla="*/ 2147483647 h 73"/>
                    <a:gd name="T10" fmla="*/ 2147483647 w 188"/>
                    <a:gd name="T11" fmla="*/ 2147483647 h 73"/>
                    <a:gd name="T12" fmla="*/ 2147483647 w 188"/>
                    <a:gd name="T13" fmla="*/ 2147483647 h 73"/>
                    <a:gd name="T14" fmla="*/ 2147483647 w 188"/>
                    <a:gd name="T15" fmla="*/ 2147483647 h 73"/>
                    <a:gd name="T16" fmla="*/ 2147483647 w 188"/>
                    <a:gd name="T17" fmla="*/ 2147483647 h 73"/>
                    <a:gd name="T18" fmla="*/ 2147483647 w 188"/>
                    <a:gd name="T19" fmla="*/ 2147483647 h 73"/>
                    <a:gd name="T20" fmla="*/ 2147483647 w 188"/>
                    <a:gd name="T21" fmla="*/ 2147483647 h 73"/>
                    <a:gd name="T22" fmla="*/ 2147483647 w 188"/>
                    <a:gd name="T23" fmla="*/ 2147483647 h 73"/>
                    <a:gd name="T24" fmla="*/ 2147483647 w 188"/>
                    <a:gd name="T25" fmla="*/ 2147483647 h 73"/>
                    <a:gd name="T26" fmla="*/ 2147483647 w 188"/>
                    <a:gd name="T27" fmla="*/ 2147483647 h 73"/>
                    <a:gd name="T28" fmla="*/ 2147483647 w 188"/>
                    <a:gd name="T29" fmla="*/ 2147483647 h 73"/>
                    <a:gd name="T30" fmla="*/ 2147483647 w 188"/>
                    <a:gd name="T31" fmla="*/ 2147483647 h 73"/>
                    <a:gd name="T32" fmla="*/ 2147483647 w 188"/>
                    <a:gd name="T33" fmla="*/ 2147483647 h 73"/>
                    <a:gd name="T34" fmla="*/ 2147483647 w 188"/>
                    <a:gd name="T35" fmla="*/ 2147483647 h 73"/>
                    <a:gd name="T36" fmla="*/ 2147483647 w 188"/>
                    <a:gd name="T37" fmla="*/ 2147483647 h 73"/>
                    <a:gd name="T38" fmla="*/ 2147483647 w 188"/>
                    <a:gd name="T39" fmla="*/ 2147483647 h 73"/>
                    <a:gd name="T40" fmla="*/ 2147483647 w 188"/>
                    <a:gd name="T41" fmla="*/ 2147483647 h 73"/>
                    <a:gd name="T42" fmla="*/ 2147483647 w 188"/>
                    <a:gd name="T43" fmla="*/ 2147483647 h 73"/>
                    <a:gd name="T44" fmla="*/ 2147483647 w 188"/>
                    <a:gd name="T45" fmla="*/ 2147483647 h 73"/>
                    <a:gd name="T46" fmla="*/ 2147483647 w 188"/>
                    <a:gd name="T47" fmla="*/ 2147483647 h 73"/>
                    <a:gd name="T48" fmla="*/ 2147483647 w 188"/>
                    <a:gd name="T49" fmla="*/ 2147483647 h 73"/>
                    <a:gd name="T50" fmla="*/ 2147483647 w 188"/>
                    <a:gd name="T51" fmla="*/ 2147483647 h 73"/>
                    <a:gd name="T52" fmla="*/ 2147483647 w 188"/>
                    <a:gd name="T53" fmla="*/ 2147483647 h 73"/>
                    <a:gd name="T54" fmla="*/ 2147483647 w 188"/>
                    <a:gd name="T55" fmla="*/ 2147483647 h 73"/>
                    <a:gd name="T56" fmla="*/ 2147483647 w 188"/>
                    <a:gd name="T57" fmla="*/ 2147483647 h 73"/>
                    <a:gd name="T58" fmla="*/ 2147483647 w 188"/>
                    <a:gd name="T59" fmla="*/ 2147483647 h 73"/>
                    <a:gd name="T60" fmla="*/ 2147483647 w 188"/>
                    <a:gd name="T61" fmla="*/ 2147483647 h 73"/>
                    <a:gd name="T62" fmla="*/ 2147483647 w 188"/>
                    <a:gd name="T63" fmla="*/ 0 h 73"/>
                    <a:gd name="T64" fmla="*/ 2147483647 w 188"/>
                    <a:gd name="T65" fmla="*/ 0 h 73"/>
                    <a:gd name="T66" fmla="*/ 0 w 188"/>
                    <a:gd name="T67" fmla="*/ 0 h 73"/>
                    <a:gd name="T68" fmla="*/ 0 w 188"/>
                    <a:gd name="T69" fmla="*/ 0 h 73"/>
                    <a:gd name="T70" fmla="*/ 0 w 188"/>
                    <a:gd name="T71" fmla="*/ 0 h 73"/>
                    <a:gd name="T72" fmla="*/ 0 w 188"/>
                    <a:gd name="T73" fmla="*/ 0 h 7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88"/>
                    <a:gd name="T112" fmla="*/ 0 h 73"/>
                    <a:gd name="T113" fmla="*/ 188 w 188"/>
                    <a:gd name="T114" fmla="*/ 73 h 7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88" h="7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10"/>
                      </a:lnTo>
                      <a:lnTo>
                        <a:pt x="21" y="21"/>
                      </a:lnTo>
                      <a:lnTo>
                        <a:pt x="31" y="21"/>
                      </a:lnTo>
                      <a:lnTo>
                        <a:pt x="42" y="31"/>
                      </a:lnTo>
                      <a:lnTo>
                        <a:pt x="52" y="31"/>
                      </a:lnTo>
                      <a:lnTo>
                        <a:pt x="63" y="42"/>
                      </a:lnTo>
                      <a:lnTo>
                        <a:pt x="73" y="42"/>
                      </a:lnTo>
                      <a:lnTo>
                        <a:pt x="94" y="52"/>
                      </a:lnTo>
                      <a:lnTo>
                        <a:pt x="104" y="52"/>
                      </a:lnTo>
                      <a:lnTo>
                        <a:pt x="115" y="52"/>
                      </a:lnTo>
                      <a:lnTo>
                        <a:pt x="125" y="63"/>
                      </a:lnTo>
                      <a:lnTo>
                        <a:pt x="146" y="63"/>
                      </a:lnTo>
                      <a:lnTo>
                        <a:pt x="157" y="63"/>
                      </a:lnTo>
                      <a:lnTo>
                        <a:pt x="167" y="63"/>
                      </a:lnTo>
                      <a:lnTo>
                        <a:pt x="178" y="73"/>
                      </a:lnTo>
                      <a:lnTo>
                        <a:pt x="178" y="63"/>
                      </a:lnTo>
                      <a:lnTo>
                        <a:pt x="178" y="52"/>
                      </a:lnTo>
                      <a:lnTo>
                        <a:pt x="188" y="42"/>
                      </a:lnTo>
                      <a:lnTo>
                        <a:pt x="188" y="31"/>
                      </a:lnTo>
                      <a:lnTo>
                        <a:pt x="167" y="31"/>
                      </a:lnTo>
                      <a:lnTo>
                        <a:pt x="146" y="31"/>
                      </a:lnTo>
                      <a:lnTo>
                        <a:pt x="125" y="21"/>
                      </a:lnTo>
                      <a:lnTo>
                        <a:pt x="104" y="21"/>
                      </a:lnTo>
                      <a:lnTo>
                        <a:pt x="94" y="21"/>
                      </a:lnTo>
                      <a:lnTo>
                        <a:pt x="73" y="21"/>
                      </a:lnTo>
                      <a:lnTo>
                        <a:pt x="63" y="21"/>
                      </a:lnTo>
                      <a:lnTo>
                        <a:pt x="52" y="10"/>
                      </a:lnTo>
                      <a:lnTo>
                        <a:pt x="31" y="10"/>
                      </a:lnTo>
                      <a:lnTo>
                        <a:pt x="21" y="10"/>
                      </a:lnTo>
                      <a:lnTo>
                        <a:pt x="21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52"/>
                <p:cNvSpPr>
                  <a:spLocks/>
                </p:cNvSpPr>
                <p:nvPr/>
              </p:nvSpPr>
              <p:spPr bwMode="auto">
                <a:xfrm>
                  <a:off x="2031371" y="2800931"/>
                  <a:ext cx="80085" cy="185586"/>
                </a:xfrm>
                <a:custGeom>
                  <a:avLst/>
                  <a:gdLst>
                    <a:gd name="T0" fmla="*/ 2147483647 w 95"/>
                    <a:gd name="T1" fmla="*/ 2147483647 h 303"/>
                    <a:gd name="T2" fmla="*/ 2147483647 w 95"/>
                    <a:gd name="T3" fmla="*/ 0 h 303"/>
                    <a:gd name="T4" fmla="*/ 0 w 95"/>
                    <a:gd name="T5" fmla="*/ 2147483647 h 303"/>
                    <a:gd name="T6" fmla="*/ 0 w 95"/>
                    <a:gd name="T7" fmla="*/ 2147483647 h 303"/>
                    <a:gd name="T8" fmla="*/ 0 w 95"/>
                    <a:gd name="T9" fmla="*/ 2147483647 h 303"/>
                    <a:gd name="T10" fmla="*/ 0 w 95"/>
                    <a:gd name="T11" fmla="*/ 2147483647 h 303"/>
                    <a:gd name="T12" fmla="*/ 2147483647 w 95"/>
                    <a:gd name="T13" fmla="*/ 2147483647 h 303"/>
                    <a:gd name="T14" fmla="*/ 2147483647 w 95"/>
                    <a:gd name="T15" fmla="*/ 2147483647 h 3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5"/>
                    <a:gd name="T25" fmla="*/ 0 h 303"/>
                    <a:gd name="T26" fmla="*/ 95 w 95"/>
                    <a:gd name="T27" fmla="*/ 303 h 30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5" h="303">
                      <a:moveTo>
                        <a:pt x="95" y="10"/>
                      </a:moveTo>
                      <a:lnTo>
                        <a:pt x="84" y="0"/>
                      </a:lnTo>
                      <a:lnTo>
                        <a:pt x="0" y="282"/>
                      </a:lnTo>
                      <a:lnTo>
                        <a:pt x="0" y="292"/>
                      </a:lnTo>
                      <a:lnTo>
                        <a:pt x="11" y="303"/>
                      </a:lnTo>
                      <a:lnTo>
                        <a:pt x="9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53"/>
                <p:cNvSpPr>
                  <a:spLocks/>
                </p:cNvSpPr>
                <p:nvPr/>
              </p:nvSpPr>
              <p:spPr bwMode="auto">
                <a:xfrm>
                  <a:off x="1943699" y="2973655"/>
                  <a:ext cx="96944" cy="218049"/>
                </a:xfrm>
                <a:custGeom>
                  <a:avLst/>
                  <a:gdLst>
                    <a:gd name="T0" fmla="*/ 2147483647 w 115"/>
                    <a:gd name="T1" fmla="*/ 2147483647 h 356"/>
                    <a:gd name="T2" fmla="*/ 2147483647 w 115"/>
                    <a:gd name="T3" fmla="*/ 2147483647 h 356"/>
                    <a:gd name="T4" fmla="*/ 2147483647 w 115"/>
                    <a:gd name="T5" fmla="*/ 2147483647 h 356"/>
                    <a:gd name="T6" fmla="*/ 2147483647 w 115"/>
                    <a:gd name="T7" fmla="*/ 0 h 356"/>
                    <a:gd name="T8" fmla="*/ 2147483647 w 115"/>
                    <a:gd name="T9" fmla="*/ 0 h 356"/>
                    <a:gd name="T10" fmla="*/ 2147483647 w 115"/>
                    <a:gd name="T11" fmla="*/ 0 h 356"/>
                    <a:gd name="T12" fmla="*/ 0 w 115"/>
                    <a:gd name="T13" fmla="*/ 2147483647 h 356"/>
                    <a:gd name="T14" fmla="*/ 2147483647 w 115"/>
                    <a:gd name="T15" fmla="*/ 2147483647 h 3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5"/>
                    <a:gd name="T25" fmla="*/ 0 h 356"/>
                    <a:gd name="T26" fmla="*/ 115 w 115"/>
                    <a:gd name="T27" fmla="*/ 356 h 3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5" h="356">
                      <a:moveTo>
                        <a:pt x="10" y="356"/>
                      </a:moveTo>
                      <a:lnTo>
                        <a:pt x="115" y="10"/>
                      </a:lnTo>
                      <a:lnTo>
                        <a:pt x="104" y="10"/>
                      </a:lnTo>
                      <a:lnTo>
                        <a:pt x="104" y="0"/>
                      </a:lnTo>
                      <a:lnTo>
                        <a:pt x="0" y="356"/>
                      </a:lnTo>
                      <a:lnTo>
                        <a:pt x="10" y="3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54"/>
                <p:cNvSpPr>
                  <a:spLocks/>
                </p:cNvSpPr>
                <p:nvPr/>
              </p:nvSpPr>
              <p:spPr bwMode="auto">
                <a:xfrm>
                  <a:off x="2119885" y="2800931"/>
                  <a:ext cx="167756" cy="390773"/>
                </a:xfrm>
                <a:custGeom>
                  <a:avLst/>
                  <a:gdLst>
                    <a:gd name="T0" fmla="*/ 0 w 199"/>
                    <a:gd name="T1" fmla="*/ 0 h 638"/>
                    <a:gd name="T2" fmla="*/ 2147483647 w 199"/>
                    <a:gd name="T3" fmla="*/ 2147483647 h 638"/>
                    <a:gd name="T4" fmla="*/ 2147483647 w 199"/>
                    <a:gd name="T5" fmla="*/ 2147483647 h 638"/>
                    <a:gd name="T6" fmla="*/ 0 w 199"/>
                    <a:gd name="T7" fmla="*/ 2147483647 h 638"/>
                    <a:gd name="T8" fmla="*/ 0 w 199"/>
                    <a:gd name="T9" fmla="*/ 0 h 6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9"/>
                    <a:gd name="T16" fmla="*/ 0 h 638"/>
                    <a:gd name="T17" fmla="*/ 199 w 199"/>
                    <a:gd name="T18" fmla="*/ 638 h 6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9" h="638">
                      <a:moveTo>
                        <a:pt x="0" y="0"/>
                      </a:moveTo>
                      <a:lnTo>
                        <a:pt x="199" y="638"/>
                      </a:lnTo>
                      <a:lnTo>
                        <a:pt x="178" y="638"/>
                      </a:lnTo>
                      <a:lnTo>
                        <a:pt x="0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55"/>
                <p:cNvSpPr>
                  <a:spLocks/>
                </p:cNvSpPr>
                <p:nvPr/>
              </p:nvSpPr>
              <p:spPr bwMode="auto">
                <a:xfrm>
                  <a:off x="2111455" y="2813181"/>
                  <a:ext cx="43836" cy="365660"/>
                </a:xfrm>
                <a:custGeom>
                  <a:avLst/>
                  <a:gdLst>
                    <a:gd name="T0" fmla="*/ 0 w 52"/>
                    <a:gd name="T1" fmla="*/ 0 h 597"/>
                    <a:gd name="T2" fmla="*/ 2147483647 w 52"/>
                    <a:gd name="T3" fmla="*/ 2147483647 h 597"/>
                    <a:gd name="T4" fmla="*/ 2147483647 w 52"/>
                    <a:gd name="T5" fmla="*/ 2147483647 h 597"/>
                    <a:gd name="T6" fmla="*/ 2147483647 w 52"/>
                    <a:gd name="T7" fmla="*/ 0 h 597"/>
                    <a:gd name="T8" fmla="*/ 0 w 52"/>
                    <a:gd name="T9" fmla="*/ 0 h 5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597"/>
                    <a:gd name="T17" fmla="*/ 52 w 52"/>
                    <a:gd name="T18" fmla="*/ 597 h 5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597">
                      <a:moveTo>
                        <a:pt x="0" y="0"/>
                      </a:moveTo>
                      <a:lnTo>
                        <a:pt x="31" y="597"/>
                      </a:lnTo>
                      <a:lnTo>
                        <a:pt x="52" y="586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Freeform 56"/>
                <p:cNvSpPr>
                  <a:spLocks/>
                </p:cNvSpPr>
                <p:nvPr/>
              </p:nvSpPr>
              <p:spPr bwMode="auto">
                <a:xfrm>
                  <a:off x="1678999" y="2775206"/>
                  <a:ext cx="8430" cy="589222"/>
                </a:xfrm>
                <a:custGeom>
                  <a:avLst/>
                  <a:gdLst>
                    <a:gd name="T0" fmla="*/ 0 w 10"/>
                    <a:gd name="T1" fmla="*/ 2147483647 h 962"/>
                    <a:gd name="T2" fmla="*/ 0 w 10"/>
                    <a:gd name="T3" fmla="*/ 2147483647 h 962"/>
                    <a:gd name="T4" fmla="*/ 0 w 10"/>
                    <a:gd name="T5" fmla="*/ 2147483647 h 962"/>
                    <a:gd name="T6" fmla="*/ 0 w 10"/>
                    <a:gd name="T7" fmla="*/ 2147483647 h 962"/>
                    <a:gd name="T8" fmla="*/ 2147483647 w 10"/>
                    <a:gd name="T9" fmla="*/ 2147483647 h 962"/>
                    <a:gd name="T10" fmla="*/ 2147483647 w 10"/>
                    <a:gd name="T11" fmla="*/ 0 h 962"/>
                    <a:gd name="T12" fmla="*/ 0 w 10"/>
                    <a:gd name="T13" fmla="*/ 0 h 962"/>
                    <a:gd name="T14" fmla="*/ 0 w 10"/>
                    <a:gd name="T15" fmla="*/ 0 h 962"/>
                    <a:gd name="T16" fmla="*/ 0 w 10"/>
                    <a:gd name="T17" fmla="*/ 0 h 962"/>
                    <a:gd name="T18" fmla="*/ 0 w 10"/>
                    <a:gd name="T19" fmla="*/ 0 h 962"/>
                    <a:gd name="T20" fmla="*/ 0 w 10"/>
                    <a:gd name="T21" fmla="*/ 0 h 962"/>
                    <a:gd name="T22" fmla="*/ 0 w 10"/>
                    <a:gd name="T23" fmla="*/ 0 h 962"/>
                    <a:gd name="T24" fmla="*/ 0 w 10"/>
                    <a:gd name="T25" fmla="*/ 0 h 962"/>
                    <a:gd name="T26" fmla="*/ 0 w 10"/>
                    <a:gd name="T27" fmla="*/ 0 h 962"/>
                    <a:gd name="T28" fmla="*/ 0 w 10"/>
                    <a:gd name="T29" fmla="*/ 0 h 962"/>
                    <a:gd name="T30" fmla="*/ 0 w 10"/>
                    <a:gd name="T31" fmla="*/ 2147483647 h 962"/>
                    <a:gd name="T32" fmla="*/ 0 w 10"/>
                    <a:gd name="T33" fmla="*/ 2147483647 h 962"/>
                    <a:gd name="T34" fmla="*/ 0 w 10"/>
                    <a:gd name="T35" fmla="*/ 2147483647 h 962"/>
                    <a:gd name="T36" fmla="*/ 0 w 10"/>
                    <a:gd name="T37" fmla="*/ 2147483647 h 962"/>
                    <a:gd name="T38" fmla="*/ 0 w 10"/>
                    <a:gd name="T39" fmla="*/ 2147483647 h 962"/>
                    <a:gd name="T40" fmla="*/ 0 w 10"/>
                    <a:gd name="T41" fmla="*/ 2147483647 h 96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"/>
                    <a:gd name="T64" fmla="*/ 0 h 962"/>
                    <a:gd name="T65" fmla="*/ 10 w 10"/>
                    <a:gd name="T66" fmla="*/ 962 h 96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" h="962">
                      <a:moveTo>
                        <a:pt x="0" y="962"/>
                      </a:moveTo>
                      <a:lnTo>
                        <a:pt x="0" y="952"/>
                      </a:lnTo>
                      <a:lnTo>
                        <a:pt x="10" y="952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952"/>
                      </a:lnTo>
                      <a:lnTo>
                        <a:pt x="0" y="962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8" name="Freeform 62"/>
              <p:cNvSpPr>
                <a:spLocks noEditPoints="1"/>
              </p:cNvSpPr>
              <p:nvPr/>
            </p:nvSpPr>
            <p:spPr bwMode="auto">
              <a:xfrm>
                <a:off x="2366883" y="2679044"/>
                <a:ext cx="925609" cy="371173"/>
              </a:xfrm>
              <a:custGeom>
                <a:avLst/>
                <a:gdLst>
                  <a:gd name="T0" fmla="*/ 0 w 1098"/>
                  <a:gd name="T1" fmla="*/ 2147483647 h 606"/>
                  <a:gd name="T2" fmla="*/ 2147483647 w 1098"/>
                  <a:gd name="T3" fmla="*/ 2147483647 h 606"/>
                  <a:gd name="T4" fmla="*/ 2147483647 w 1098"/>
                  <a:gd name="T5" fmla="*/ 2147483647 h 606"/>
                  <a:gd name="T6" fmla="*/ 2147483647 w 1098"/>
                  <a:gd name="T7" fmla="*/ 2147483647 h 606"/>
                  <a:gd name="T8" fmla="*/ 0 w 1098"/>
                  <a:gd name="T9" fmla="*/ 2147483647 h 606"/>
                  <a:gd name="T10" fmla="*/ 2147483647 w 1098"/>
                  <a:gd name="T11" fmla="*/ 0 h 606"/>
                  <a:gd name="T12" fmla="*/ 2147483647 w 1098"/>
                  <a:gd name="T13" fmla="*/ 0 h 606"/>
                  <a:gd name="T14" fmla="*/ 2147483647 w 1098"/>
                  <a:gd name="T15" fmla="*/ 2147483647 h 606"/>
                  <a:gd name="T16" fmla="*/ 2147483647 w 1098"/>
                  <a:gd name="T17" fmla="*/ 0 h 6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8"/>
                  <a:gd name="T28" fmla="*/ 0 h 606"/>
                  <a:gd name="T29" fmla="*/ 1098 w 1098"/>
                  <a:gd name="T30" fmla="*/ 606 h 6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8" h="606">
                    <a:moveTo>
                      <a:pt x="0" y="575"/>
                    </a:moveTo>
                    <a:lnTo>
                      <a:pt x="994" y="31"/>
                    </a:lnTo>
                    <a:lnTo>
                      <a:pt x="1015" y="63"/>
                    </a:lnTo>
                    <a:lnTo>
                      <a:pt x="21" y="606"/>
                    </a:lnTo>
                    <a:lnTo>
                      <a:pt x="0" y="575"/>
                    </a:lnTo>
                    <a:close/>
                    <a:moveTo>
                      <a:pt x="952" y="0"/>
                    </a:moveTo>
                    <a:lnTo>
                      <a:pt x="1098" y="0"/>
                    </a:lnTo>
                    <a:lnTo>
                      <a:pt x="1015" y="115"/>
                    </a:lnTo>
                    <a:lnTo>
                      <a:pt x="9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63"/>
              <p:cNvSpPr>
                <a:spLocks noEditPoints="1"/>
              </p:cNvSpPr>
              <p:nvPr/>
            </p:nvSpPr>
            <p:spPr bwMode="auto">
              <a:xfrm>
                <a:off x="2366883" y="3210691"/>
                <a:ext cx="1340362" cy="159862"/>
              </a:xfrm>
              <a:custGeom>
                <a:avLst/>
                <a:gdLst>
                  <a:gd name="T0" fmla="*/ 2147483647 w 1590"/>
                  <a:gd name="T1" fmla="*/ 0 h 261"/>
                  <a:gd name="T2" fmla="*/ 2147483647 w 1590"/>
                  <a:gd name="T3" fmla="*/ 2147483647 h 261"/>
                  <a:gd name="T4" fmla="*/ 2147483647 w 1590"/>
                  <a:gd name="T5" fmla="*/ 2147483647 h 261"/>
                  <a:gd name="T6" fmla="*/ 0 w 1590"/>
                  <a:gd name="T7" fmla="*/ 2147483647 h 261"/>
                  <a:gd name="T8" fmla="*/ 2147483647 w 1590"/>
                  <a:gd name="T9" fmla="*/ 0 h 261"/>
                  <a:gd name="T10" fmla="*/ 2147483647 w 1590"/>
                  <a:gd name="T11" fmla="*/ 2147483647 h 261"/>
                  <a:gd name="T12" fmla="*/ 2147483647 w 1590"/>
                  <a:gd name="T13" fmla="*/ 2147483647 h 261"/>
                  <a:gd name="T14" fmla="*/ 2147483647 w 1590"/>
                  <a:gd name="T15" fmla="*/ 2147483647 h 261"/>
                  <a:gd name="T16" fmla="*/ 2147483647 w 1590"/>
                  <a:gd name="T17" fmla="*/ 2147483647 h 2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0"/>
                  <a:gd name="T28" fmla="*/ 0 h 261"/>
                  <a:gd name="T29" fmla="*/ 1590 w 1590"/>
                  <a:gd name="T30" fmla="*/ 261 h 2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0" h="261">
                    <a:moveTo>
                      <a:pt x="10" y="0"/>
                    </a:moveTo>
                    <a:lnTo>
                      <a:pt x="1486" y="178"/>
                    </a:lnTo>
                    <a:lnTo>
                      <a:pt x="1475" y="220"/>
                    </a:lnTo>
                    <a:lnTo>
                      <a:pt x="0" y="42"/>
                    </a:lnTo>
                    <a:lnTo>
                      <a:pt x="10" y="0"/>
                    </a:lnTo>
                    <a:close/>
                    <a:moveTo>
                      <a:pt x="1465" y="136"/>
                    </a:moveTo>
                    <a:lnTo>
                      <a:pt x="1590" y="220"/>
                    </a:lnTo>
                    <a:lnTo>
                      <a:pt x="1454" y="261"/>
                    </a:lnTo>
                    <a:lnTo>
                      <a:pt x="1465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64"/>
              <p:cNvSpPr>
                <a:spLocks noEditPoints="1"/>
              </p:cNvSpPr>
              <p:nvPr/>
            </p:nvSpPr>
            <p:spPr bwMode="auto">
              <a:xfrm>
                <a:off x="2366883" y="3453852"/>
                <a:ext cx="679454" cy="314211"/>
              </a:xfrm>
              <a:custGeom>
                <a:avLst/>
                <a:gdLst>
                  <a:gd name="T0" fmla="*/ 2147483647 w 806"/>
                  <a:gd name="T1" fmla="*/ 0 h 513"/>
                  <a:gd name="T2" fmla="*/ 2147483647 w 806"/>
                  <a:gd name="T3" fmla="*/ 2147483647 h 513"/>
                  <a:gd name="T4" fmla="*/ 2147483647 w 806"/>
                  <a:gd name="T5" fmla="*/ 2147483647 h 513"/>
                  <a:gd name="T6" fmla="*/ 0 w 806"/>
                  <a:gd name="T7" fmla="*/ 2147483647 h 513"/>
                  <a:gd name="T8" fmla="*/ 2147483647 w 806"/>
                  <a:gd name="T9" fmla="*/ 0 h 513"/>
                  <a:gd name="T10" fmla="*/ 2147483647 w 806"/>
                  <a:gd name="T11" fmla="*/ 2147483647 h 513"/>
                  <a:gd name="T12" fmla="*/ 2147483647 w 806"/>
                  <a:gd name="T13" fmla="*/ 2147483647 h 513"/>
                  <a:gd name="T14" fmla="*/ 2147483647 w 806"/>
                  <a:gd name="T15" fmla="*/ 2147483647 h 513"/>
                  <a:gd name="T16" fmla="*/ 2147483647 w 806"/>
                  <a:gd name="T17" fmla="*/ 2147483647 h 5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6"/>
                  <a:gd name="T28" fmla="*/ 0 h 513"/>
                  <a:gd name="T29" fmla="*/ 806 w 806"/>
                  <a:gd name="T30" fmla="*/ 513 h 5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6" h="513">
                    <a:moveTo>
                      <a:pt x="21" y="0"/>
                    </a:moveTo>
                    <a:lnTo>
                      <a:pt x="722" y="440"/>
                    </a:lnTo>
                    <a:lnTo>
                      <a:pt x="701" y="471"/>
                    </a:lnTo>
                    <a:lnTo>
                      <a:pt x="0" y="32"/>
                    </a:lnTo>
                    <a:lnTo>
                      <a:pt x="21" y="0"/>
                    </a:lnTo>
                    <a:close/>
                    <a:moveTo>
                      <a:pt x="732" y="387"/>
                    </a:moveTo>
                    <a:lnTo>
                      <a:pt x="806" y="513"/>
                    </a:lnTo>
                    <a:lnTo>
                      <a:pt x="659" y="492"/>
                    </a:lnTo>
                    <a:lnTo>
                      <a:pt x="732" y="38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und_EN">
  <a:themeElements>
    <a:clrScheme name="CDBund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DBund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CDBund_EN</Template>
  <TotalTime>378</TotalTime>
  <Words>911</Words>
  <Application>Microsoft Office PowerPoint</Application>
  <PresentationFormat>Экран (4:3)</PresentationFormat>
  <Paragraphs>223</Paragraphs>
  <Slides>20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CDBund_EN</vt:lpstr>
      <vt:lpstr>Clip</vt:lpstr>
      <vt:lpstr>Photo Editor Photo</vt:lpstr>
      <vt:lpstr>Image Photo Editor</vt:lpstr>
      <vt:lpstr>Измерение устойчивого развития  Швейцарский опыт в области измерения устойчивого развития</vt:lpstr>
      <vt:lpstr>§</vt:lpstr>
      <vt:lpstr>Презентация PowerPoint</vt:lpstr>
      <vt:lpstr>Презентация PowerPoint</vt:lpstr>
      <vt:lpstr>Презентация PowerPoint</vt:lpstr>
      <vt:lpstr>Презентация PowerPoint</vt:lpstr>
      <vt:lpstr>Концептуальные категории</vt:lpstr>
      <vt:lpstr>12 тематических категорий</vt:lpstr>
      <vt:lpstr>Презентация PowerPoint</vt:lpstr>
      <vt:lpstr>MONET и СЭЭУ</vt:lpstr>
      <vt:lpstr>Презентация PowerPoint</vt:lpstr>
      <vt:lpstr>Представление показателя</vt:lpstr>
      <vt:lpstr>Презентация PowerPoint</vt:lpstr>
      <vt:lpstr>Мониторинг стратегии УР швейцарского Федерального совета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IDZ-EDI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Swiss Approach</dc:title>
  <dc:creator>André de Montmollin</dc:creator>
  <cp:lastModifiedBy>Анастасия</cp:lastModifiedBy>
  <cp:revision>413</cp:revision>
  <cp:lastPrinted>2003-11-14T16:51:38Z</cp:lastPrinted>
  <dcterms:created xsi:type="dcterms:W3CDTF">2009-07-16T10:53:18Z</dcterms:created>
  <dcterms:modified xsi:type="dcterms:W3CDTF">2013-06-07T08:58:10Z</dcterms:modified>
</cp:coreProperties>
</file>