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1"/>
  </p:handoutMasterIdLst>
  <p:sldIdLst>
    <p:sldId id="256" r:id="rId2"/>
    <p:sldId id="258" r:id="rId3"/>
    <p:sldId id="260" r:id="rId4"/>
    <p:sldId id="276" r:id="rId5"/>
    <p:sldId id="291" r:id="rId6"/>
    <p:sldId id="277" r:id="rId7"/>
    <p:sldId id="278" r:id="rId8"/>
    <p:sldId id="279" r:id="rId9"/>
    <p:sldId id="292" r:id="rId10"/>
    <p:sldId id="293" r:id="rId11"/>
    <p:sldId id="282" r:id="rId12"/>
    <p:sldId id="283" r:id="rId13"/>
    <p:sldId id="296" r:id="rId14"/>
    <p:sldId id="294" r:id="rId15"/>
    <p:sldId id="295" r:id="rId16"/>
    <p:sldId id="288" r:id="rId17"/>
    <p:sldId id="289" r:id="rId18"/>
    <p:sldId id="262" r:id="rId19"/>
    <p:sldId id="263" r:id="rId20"/>
  </p:sldIdLst>
  <p:sldSz cx="9144000" cy="6858000" type="screen4x3"/>
  <p:notesSz cx="6807200" cy="9906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CC"/>
    <a:srgbClr val="FC96F0"/>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0" y="-90"/>
      </p:cViewPr>
      <p:guideLst>
        <p:guide orient="horz" pos="2160"/>
        <p:guide pos="2880"/>
      </p:guideLst>
    </p:cSldViewPr>
  </p:slideViewPr>
  <p:notesTextViewPr>
    <p:cViewPr>
      <p:scale>
        <a:sx n="1" d="1"/>
        <a:sy n="1" d="1"/>
      </p:scale>
      <p:origin x="0" y="0"/>
    </p:cViewPr>
  </p:notesTextViewPr>
  <p:sorterViewPr>
    <p:cViewPr>
      <p:scale>
        <a:sx n="100" d="100"/>
        <a:sy n="100" d="100"/>
      </p:scale>
      <p:origin x="0" y="28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63D3F-51C5-4111-B7AA-DBF5CABB045B}" type="doc">
      <dgm:prSet loTypeId="urn:microsoft.com/office/officeart/2005/8/layout/StepDownProcess" loCatId="process" qsTypeId="urn:microsoft.com/office/officeart/2005/8/quickstyle/simple1#1" qsCatId="simple" csTypeId="urn:microsoft.com/office/officeart/2005/8/colors/accent1_2#1" csCatId="accent1" phldr="1"/>
      <dgm:spPr/>
      <dgm:t>
        <a:bodyPr/>
        <a:lstStyle/>
        <a:p>
          <a:endParaRPr lang="pl-PL"/>
        </a:p>
      </dgm:t>
    </dgm:pt>
    <dgm:pt modelId="{1E307F90-CB34-444A-8599-E0F6F4ABE7AA}">
      <dgm:prSet phldrT="[Tekst]" custT="1"/>
      <dgm:spPr/>
      <dgm:t>
        <a:bodyPr/>
        <a:lstStyle/>
        <a:p>
          <a:r>
            <a:rPr lang="pl-PL" sz="2200" dirty="0" err="1" smtClean="0"/>
            <a:t>Indicators</a:t>
          </a:r>
          <a:endParaRPr lang="pl-PL" sz="2200" dirty="0"/>
        </a:p>
      </dgm:t>
    </dgm:pt>
    <dgm:pt modelId="{FBC8B744-5EA4-4969-9139-9DA48A6C7EA0}" type="parTrans" cxnId="{7228A45E-6B41-459D-BD8C-9A66DC68D7A9}">
      <dgm:prSet/>
      <dgm:spPr/>
      <dgm:t>
        <a:bodyPr/>
        <a:lstStyle/>
        <a:p>
          <a:endParaRPr lang="pl-PL"/>
        </a:p>
      </dgm:t>
    </dgm:pt>
    <dgm:pt modelId="{FF27D119-EE50-4B43-A537-E0CE76EEBDE3}" type="sibTrans" cxnId="{7228A45E-6B41-459D-BD8C-9A66DC68D7A9}">
      <dgm:prSet/>
      <dgm:spPr/>
      <dgm:t>
        <a:bodyPr/>
        <a:lstStyle/>
        <a:p>
          <a:endParaRPr lang="pl-PL"/>
        </a:p>
      </dgm:t>
    </dgm:pt>
    <dgm:pt modelId="{8707C0DB-0CD7-433F-B013-39286A93C844}">
      <dgm:prSet phldrT="[Tekst]" custT="1"/>
      <dgm:spPr/>
      <dgm:t>
        <a:bodyPr/>
        <a:lstStyle/>
        <a:p>
          <a:r>
            <a:rPr lang="pl-PL" sz="1900" dirty="0" smtClean="0"/>
            <a:t>As </a:t>
          </a:r>
          <a:r>
            <a:rPr lang="pl-PL" sz="1900" dirty="0" err="1" smtClean="0"/>
            <a:t>agreed</a:t>
          </a:r>
          <a:r>
            <a:rPr lang="pl-PL" sz="1900" dirty="0" smtClean="0"/>
            <a:t> by </a:t>
          </a:r>
          <a:r>
            <a:rPr lang="pl-PL" sz="1900" dirty="0" err="1" smtClean="0"/>
            <a:t>EG</a:t>
          </a:r>
          <a:endParaRPr lang="pl-PL" sz="1900" dirty="0"/>
        </a:p>
      </dgm:t>
    </dgm:pt>
    <dgm:pt modelId="{4946F91D-49FC-468B-BEAD-585D85444124}" type="parTrans" cxnId="{1C7639FD-64F1-4C0B-BBD5-8BAF4E9FB901}">
      <dgm:prSet/>
      <dgm:spPr/>
      <dgm:t>
        <a:bodyPr/>
        <a:lstStyle/>
        <a:p>
          <a:endParaRPr lang="pl-PL"/>
        </a:p>
      </dgm:t>
    </dgm:pt>
    <dgm:pt modelId="{3A0B614D-6500-4278-A035-4D1BD8D9FD1D}" type="sibTrans" cxnId="{1C7639FD-64F1-4C0B-BBD5-8BAF4E9FB901}">
      <dgm:prSet/>
      <dgm:spPr/>
      <dgm:t>
        <a:bodyPr/>
        <a:lstStyle/>
        <a:p>
          <a:endParaRPr lang="pl-PL"/>
        </a:p>
      </dgm:t>
    </dgm:pt>
    <dgm:pt modelId="{A9144BFD-6F74-4BEF-B396-9C6DA31D556A}">
      <dgm:prSet phldrT="[Tekst]" custT="1"/>
      <dgm:spPr/>
      <dgm:t>
        <a:bodyPr/>
        <a:lstStyle/>
        <a:p>
          <a:r>
            <a:rPr lang="pl-PL" sz="2200" dirty="0" err="1" smtClean="0"/>
            <a:t>Translation</a:t>
          </a:r>
          <a:r>
            <a:rPr lang="pl-PL" sz="2200" dirty="0" smtClean="0"/>
            <a:t> </a:t>
          </a:r>
          <a:r>
            <a:rPr lang="pl-PL" sz="2200" dirty="0" err="1" smtClean="0"/>
            <a:t>into</a:t>
          </a:r>
          <a:r>
            <a:rPr lang="pl-PL" sz="2200" dirty="0" smtClean="0"/>
            <a:t> </a:t>
          </a:r>
          <a:r>
            <a:rPr lang="pl-PL" sz="2200" dirty="0" err="1" smtClean="0"/>
            <a:t>Polish</a:t>
          </a:r>
          <a:endParaRPr lang="pl-PL" sz="2200" dirty="0"/>
        </a:p>
      </dgm:t>
    </dgm:pt>
    <dgm:pt modelId="{9A5F627F-D0BF-4054-B4A8-98061F3079DE}" type="parTrans" cxnId="{D29E3D7D-716C-4EBB-BAF8-22C281EEBE50}">
      <dgm:prSet/>
      <dgm:spPr/>
      <dgm:t>
        <a:bodyPr/>
        <a:lstStyle/>
        <a:p>
          <a:endParaRPr lang="pl-PL"/>
        </a:p>
      </dgm:t>
    </dgm:pt>
    <dgm:pt modelId="{2AB81DF0-10C7-4531-A51A-4CE37A0F1D76}" type="sibTrans" cxnId="{D29E3D7D-716C-4EBB-BAF8-22C281EEBE50}">
      <dgm:prSet/>
      <dgm:spPr/>
      <dgm:t>
        <a:bodyPr/>
        <a:lstStyle/>
        <a:p>
          <a:endParaRPr lang="pl-PL"/>
        </a:p>
      </dgm:t>
    </dgm:pt>
    <dgm:pt modelId="{B24A0242-B70E-4EDE-90B7-ACE95F25DB82}">
      <dgm:prSet phldrT="[Tekst]"/>
      <dgm:spPr/>
      <dgm:t>
        <a:bodyPr/>
        <a:lstStyle/>
        <a:p>
          <a:r>
            <a:rPr lang="pl-PL" dirty="0" err="1" smtClean="0"/>
            <a:t>Possible</a:t>
          </a:r>
          <a:r>
            <a:rPr lang="pl-PL" dirty="0" smtClean="0"/>
            <a:t> </a:t>
          </a:r>
          <a:r>
            <a:rPr lang="pl-PL" dirty="0" err="1" smtClean="0"/>
            <a:t>definition</a:t>
          </a:r>
          <a:r>
            <a:rPr lang="pl-PL" dirty="0" smtClean="0"/>
            <a:t> </a:t>
          </a:r>
          <a:r>
            <a:rPr lang="pl-PL" dirty="0" err="1" smtClean="0"/>
            <a:t>change</a:t>
          </a:r>
          <a:endParaRPr lang="pl-PL" dirty="0"/>
        </a:p>
      </dgm:t>
    </dgm:pt>
    <dgm:pt modelId="{4081140B-2C80-419F-AC62-2D5D72841AB2}" type="parTrans" cxnId="{11CF75E8-0971-4C7A-BE2A-FDB5690E83E9}">
      <dgm:prSet/>
      <dgm:spPr/>
      <dgm:t>
        <a:bodyPr/>
        <a:lstStyle/>
        <a:p>
          <a:endParaRPr lang="pl-PL"/>
        </a:p>
      </dgm:t>
    </dgm:pt>
    <dgm:pt modelId="{461C0E93-0C9D-4F29-B410-2486CD011CEB}" type="sibTrans" cxnId="{11CF75E8-0971-4C7A-BE2A-FDB5690E83E9}">
      <dgm:prSet/>
      <dgm:spPr/>
      <dgm:t>
        <a:bodyPr/>
        <a:lstStyle/>
        <a:p>
          <a:endParaRPr lang="pl-PL"/>
        </a:p>
      </dgm:t>
    </dgm:pt>
    <dgm:pt modelId="{126882CA-07E7-4184-8F99-A60C6CFF09A8}">
      <dgm:prSet phldrT="[Tekst]" custT="1"/>
      <dgm:spPr/>
      <dgm:t>
        <a:bodyPr/>
        <a:lstStyle/>
        <a:p>
          <a:r>
            <a:rPr lang="pl-PL" sz="2200" dirty="0" smtClean="0"/>
            <a:t>Data </a:t>
          </a:r>
          <a:r>
            <a:rPr lang="pl-PL" sz="2200" dirty="0" err="1" smtClean="0"/>
            <a:t>source</a:t>
          </a:r>
          <a:endParaRPr lang="pl-PL" sz="2200" dirty="0"/>
        </a:p>
      </dgm:t>
    </dgm:pt>
    <dgm:pt modelId="{EBF8A9F8-27BD-40CA-B03F-D7768BF86119}" type="parTrans" cxnId="{843839A1-4CEC-4272-A843-75C427029A8D}">
      <dgm:prSet/>
      <dgm:spPr/>
      <dgm:t>
        <a:bodyPr/>
        <a:lstStyle/>
        <a:p>
          <a:endParaRPr lang="pl-PL"/>
        </a:p>
      </dgm:t>
    </dgm:pt>
    <dgm:pt modelId="{4E50295A-C927-40AE-8DEE-56EE8D39FFD1}" type="sibTrans" cxnId="{843839A1-4CEC-4272-A843-75C427029A8D}">
      <dgm:prSet/>
      <dgm:spPr/>
      <dgm:t>
        <a:bodyPr/>
        <a:lstStyle/>
        <a:p>
          <a:endParaRPr lang="pl-PL"/>
        </a:p>
      </dgm:t>
    </dgm:pt>
    <dgm:pt modelId="{6AEB3E15-9A4B-4EFF-A114-64D3FC434832}">
      <dgm:prSet phldrT="[Tekst]" custT="1"/>
      <dgm:spPr/>
      <dgm:t>
        <a:bodyPr/>
        <a:lstStyle/>
        <a:p>
          <a:r>
            <a:rPr lang="pl-PL" sz="1700" dirty="0" err="1" smtClean="0"/>
            <a:t>More</a:t>
          </a:r>
          <a:r>
            <a:rPr lang="pl-PL" sz="1700" dirty="0" smtClean="0"/>
            <a:t> </a:t>
          </a:r>
          <a:r>
            <a:rPr lang="pl-PL" sz="1700" dirty="0" err="1" smtClean="0"/>
            <a:t>than</a:t>
          </a:r>
          <a:r>
            <a:rPr lang="pl-PL" sz="1700" dirty="0" smtClean="0"/>
            <a:t> 1 per </a:t>
          </a:r>
          <a:r>
            <a:rPr lang="pl-PL" sz="1700" dirty="0" err="1" smtClean="0"/>
            <a:t>indicator</a:t>
          </a:r>
          <a:r>
            <a:rPr lang="pl-PL" sz="1700" dirty="0" smtClean="0"/>
            <a:t> </a:t>
          </a:r>
          <a:r>
            <a:rPr lang="pl-PL" sz="1700" dirty="0" err="1" smtClean="0"/>
            <a:t>possible</a:t>
          </a:r>
          <a:endParaRPr lang="pl-PL" sz="1700" dirty="0"/>
        </a:p>
      </dgm:t>
    </dgm:pt>
    <dgm:pt modelId="{B8A72350-8D24-4428-A8CA-BB5E49ABC82D}" type="parTrans" cxnId="{36B445B9-D375-4300-A3A6-591F9B145500}">
      <dgm:prSet/>
      <dgm:spPr/>
      <dgm:t>
        <a:bodyPr/>
        <a:lstStyle/>
        <a:p>
          <a:endParaRPr lang="pl-PL"/>
        </a:p>
      </dgm:t>
    </dgm:pt>
    <dgm:pt modelId="{979C3514-A703-46E5-9589-DF973E5E8822}" type="sibTrans" cxnId="{36B445B9-D375-4300-A3A6-591F9B145500}">
      <dgm:prSet/>
      <dgm:spPr/>
      <dgm:t>
        <a:bodyPr/>
        <a:lstStyle/>
        <a:p>
          <a:endParaRPr lang="pl-PL"/>
        </a:p>
      </dgm:t>
    </dgm:pt>
    <dgm:pt modelId="{27767F1B-9EC2-4595-9B45-77549B9CF81F}">
      <dgm:prSet custT="1"/>
      <dgm:spPr/>
      <dgm:t>
        <a:bodyPr/>
        <a:lstStyle/>
        <a:p>
          <a:r>
            <a:rPr lang="pl-PL" sz="2200" dirty="0" smtClean="0"/>
            <a:t>Time </a:t>
          </a:r>
          <a:r>
            <a:rPr lang="pl-PL" sz="2200" dirty="0" err="1" smtClean="0"/>
            <a:t>series</a:t>
          </a:r>
          <a:r>
            <a:rPr lang="pl-PL" sz="2200" dirty="0" smtClean="0"/>
            <a:t> &amp; </a:t>
          </a:r>
          <a:r>
            <a:rPr lang="pl-PL" sz="2200" dirty="0" err="1" smtClean="0"/>
            <a:t>groups</a:t>
          </a:r>
          <a:endParaRPr lang="pl-PL" sz="2200" dirty="0"/>
        </a:p>
      </dgm:t>
    </dgm:pt>
    <dgm:pt modelId="{FB949D13-C341-4C83-9D34-E1E8831746E0}" type="parTrans" cxnId="{F6CFFC92-571F-46B7-988D-787BFA0237D5}">
      <dgm:prSet/>
      <dgm:spPr/>
      <dgm:t>
        <a:bodyPr/>
        <a:lstStyle/>
        <a:p>
          <a:endParaRPr lang="pl-PL"/>
        </a:p>
      </dgm:t>
    </dgm:pt>
    <dgm:pt modelId="{2430CF7B-1374-402C-A37E-AD119184643F}" type="sibTrans" cxnId="{F6CFFC92-571F-46B7-988D-787BFA0237D5}">
      <dgm:prSet/>
      <dgm:spPr/>
      <dgm:t>
        <a:bodyPr/>
        <a:lstStyle/>
        <a:p>
          <a:endParaRPr lang="pl-PL"/>
        </a:p>
      </dgm:t>
    </dgm:pt>
    <dgm:pt modelId="{CBBA3AEB-E661-4424-8C64-31B81147CF69}" type="pres">
      <dgm:prSet presAssocID="{89463D3F-51C5-4111-B7AA-DBF5CABB045B}" presName="rootnode" presStyleCnt="0">
        <dgm:presLayoutVars>
          <dgm:chMax/>
          <dgm:chPref/>
          <dgm:dir/>
          <dgm:animLvl val="lvl"/>
        </dgm:presLayoutVars>
      </dgm:prSet>
      <dgm:spPr/>
      <dgm:t>
        <a:bodyPr/>
        <a:lstStyle/>
        <a:p>
          <a:endParaRPr lang="pl-PL"/>
        </a:p>
      </dgm:t>
    </dgm:pt>
    <dgm:pt modelId="{828A89E8-451E-4894-B137-6F0F16EF41C3}" type="pres">
      <dgm:prSet presAssocID="{1E307F90-CB34-444A-8599-E0F6F4ABE7AA}" presName="composite" presStyleCnt="0"/>
      <dgm:spPr/>
    </dgm:pt>
    <dgm:pt modelId="{8D6595DA-A57A-40A1-B3AF-7A3BDD36271C}" type="pres">
      <dgm:prSet presAssocID="{1E307F90-CB34-444A-8599-E0F6F4ABE7AA}" presName="bentUpArrow1" presStyleLbl="alignImgPlace1" presStyleIdx="0" presStyleCnt="3"/>
      <dgm:spPr/>
    </dgm:pt>
    <dgm:pt modelId="{7D7EFC85-98D4-47BB-AD24-A39163B48592}" type="pres">
      <dgm:prSet presAssocID="{1E307F90-CB34-444A-8599-E0F6F4ABE7AA}" presName="ParentText" presStyleLbl="node1" presStyleIdx="0" presStyleCnt="4" custScaleX="110443" custScaleY="52705" custLinFactNeighborX="-3053" custLinFactNeighborY="1983">
        <dgm:presLayoutVars>
          <dgm:chMax val="1"/>
          <dgm:chPref val="1"/>
          <dgm:bulletEnabled val="1"/>
        </dgm:presLayoutVars>
      </dgm:prSet>
      <dgm:spPr/>
      <dgm:t>
        <a:bodyPr/>
        <a:lstStyle/>
        <a:p>
          <a:endParaRPr lang="pl-PL"/>
        </a:p>
      </dgm:t>
    </dgm:pt>
    <dgm:pt modelId="{BEB6C588-1F1C-41B2-B423-68939D46B874}" type="pres">
      <dgm:prSet presAssocID="{1E307F90-CB34-444A-8599-E0F6F4ABE7AA}" presName="ChildText" presStyleLbl="revTx" presStyleIdx="0" presStyleCnt="3" custScaleX="109866" custLinFactNeighborX="18483" custLinFactNeighborY="4443">
        <dgm:presLayoutVars>
          <dgm:chMax val="0"/>
          <dgm:chPref val="0"/>
          <dgm:bulletEnabled val="1"/>
        </dgm:presLayoutVars>
      </dgm:prSet>
      <dgm:spPr/>
      <dgm:t>
        <a:bodyPr/>
        <a:lstStyle/>
        <a:p>
          <a:endParaRPr lang="pl-PL"/>
        </a:p>
      </dgm:t>
    </dgm:pt>
    <dgm:pt modelId="{A14ED371-BA83-44E1-AD29-2A767D2058A6}" type="pres">
      <dgm:prSet presAssocID="{FF27D119-EE50-4B43-A537-E0CE76EEBDE3}" presName="sibTrans" presStyleCnt="0"/>
      <dgm:spPr/>
    </dgm:pt>
    <dgm:pt modelId="{E79C72EB-6A9F-440F-9525-1A5C12E89C6C}" type="pres">
      <dgm:prSet presAssocID="{A9144BFD-6F74-4BEF-B396-9C6DA31D556A}" presName="composite" presStyleCnt="0"/>
      <dgm:spPr/>
    </dgm:pt>
    <dgm:pt modelId="{18EC144B-1817-4400-8436-5872C09A2F58}" type="pres">
      <dgm:prSet presAssocID="{A9144BFD-6F74-4BEF-B396-9C6DA31D556A}" presName="bentUpArrow1" presStyleLbl="alignImgPlace1" presStyleIdx="1" presStyleCnt="3"/>
      <dgm:spPr/>
    </dgm:pt>
    <dgm:pt modelId="{6A6F60B3-68EA-469A-A475-8B7396136096}" type="pres">
      <dgm:prSet presAssocID="{A9144BFD-6F74-4BEF-B396-9C6DA31D556A}" presName="ParentText" presStyleLbl="node1" presStyleIdx="1" presStyleCnt="4" custScaleY="69831">
        <dgm:presLayoutVars>
          <dgm:chMax val="1"/>
          <dgm:chPref val="1"/>
          <dgm:bulletEnabled val="1"/>
        </dgm:presLayoutVars>
      </dgm:prSet>
      <dgm:spPr/>
      <dgm:t>
        <a:bodyPr/>
        <a:lstStyle/>
        <a:p>
          <a:endParaRPr lang="pl-PL"/>
        </a:p>
      </dgm:t>
    </dgm:pt>
    <dgm:pt modelId="{0F18A2DB-8558-469E-BCA2-EC50C2D7940B}" type="pres">
      <dgm:prSet presAssocID="{A9144BFD-6F74-4BEF-B396-9C6DA31D556A}" presName="ChildText" presStyleLbl="revTx" presStyleIdx="1" presStyleCnt="3">
        <dgm:presLayoutVars>
          <dgm:chMax val="0"/>
          <dgm:chPref val="0"/>
          <dgm:bulletEnabled val="1"/>
        </dgm:presLayoutVars>
      </dgm:prSet>
      <dgm:spPr/>
      <dgm:t>
        <a:bodyPr/>
        <a:lstStyle/>
        <a:p>
          <a:endParaRPr lang="pl-PL"/>
        </a:p>
      </dgm:t>
    </dgm:pt>
    <dgm:pt modelId="{0E0D01A3-9DD9-47D0-BD04-5980E1E8EFA8}" type="pres">
      <dgm:prSet presAssocID="{2AB81DF0-10C7-4531-A51A-4CE37A0F1D76}" presName="sibTrans" presStyleCnt="0"/>
      <dgm:spPr/>
    </dgm:pt>
    <dgm:pt modelId="{8D72CD35-576B-4D82-BCDE-40C0288DAB93}" type="pres">
      <dgm:prSet presAssocID="{126882CA-07E7-4184-8F99-A60C6CFF09A8}" presName="composite" presStyleCnt="0"/>
      <dgm:spPr/>
    </dgm:pt>
    <dgm:pt modelId="{8ED414B9-38E9-4B07-9D70-83310A3FFDC4}" type="pres">
      <dgm:prSet presAssocID="{126882CA-07E7-4184-8F99-A60C6CFF09A8}" presName="bentUpArrow1" presStyleLbl="alignImgPlace1" presStyleIdx="2" presStyleCnt="3"/>
      <dgm:spPr/>
    </dgm:pt>
    <dgm:pt modelId="{F5949C3B-10B9-4EB5-ABAB-0E637B46D96D}" type="pres">
      <dgm:prSet presAssocID="{126882CA-07E7-4184-8F99-A60C6CFF09A8}" presName="ParentText" presStyleLbl="node1" presStyleIdx="2" presStyleCnt="4" custScaleY="60407">
        <dgm:presLayoutVars>
          <dgm:chMax val="1"/>
          <dgm:chPref val="1"/>
          <dgm:bulletEnabled val="1"/>
        </dgm:presLayoutVars>
      </dgm:prSet>
      <dgm:spPr/>
      <dgm:t>
        <a:bodyPr/>
        <a:lstStyle/>
        <a:p>
          <a:endParaRPr lang="pl-PL"/>
        </a:p>
      </dgm:t>
    </dgm:pt>
    <dgm:pt modelId="{544C7E94-A355-4C9A-941A-7DCE8043EE27}" type="pres">
      <dgm:prSet presAssocID="{126882CA-07E7-4184-8F99-A60C6CFF09A8}" presName="ChildText" presStyleLbl="revTx" presStyleIdx="2" presStyleCnt="3" custScaleX="163730" custLinFactNeighborX="35576" custLinFactNeighborY="5297">
        <dgm:presLayoutVars>
          <dgm:chMax val="0"/>
          <dgm:chPref val="0"/>
          <dgm:bulletEnabled val="1"/>
        </dgm:presLayoutVars>
      </dgm:prSet>
      <dgm:spPr/>
      <dgm:t>
        <a:bodyPr/>
        <a:lstStyle/>
        <a:p>
          <a:endParaRPr lang="pl-PL"/>
        </a:p>
      </dgm:t>
    </dgm:pt>
    <dgm:pt modelId="{14A25907-635F-46F1-A767-3132043261D8}" type="pres">
      <dgm:prSet presAssocID="{4E50295A-C927-40AE-8DEE-56EE8D39FFD1}" presName="sibTrans" presStyleCnt="0"/>
      <dgm:spPr/>
    </dgm:pt>
    <dgm:pt modelId="{7A541B3E-0729-42B7-898A-12645F3D9C07}" type="pres">
      <dgm:prSet presAssocID="{27767F1B-9EC2-4595-9B45-77549B9CF81F}" presName="composite" presStyleCnt="0"/>
      <dgm:spPr/>
    </dgm:pt>
    <dgm:pt modelId="{EBFF1900-E782-45A6-AE95-C709A22673E6}" type="pres">
      <dgm:prSet presAssocID="{27767F1B-9EC2-4595-9B45-77549B9CF81F}" presName="ParentText" presStyleLbl="node1" presStyleIdx="3" presStyleCnt="4" custScaleY="70995">
        <dgm:presLayoutVars>
          <dgm:chMax val="1"/>
          <dgm:chPref val="1"/>
          <dgm:bulletEnabled val="1"/>
        </dgm:presLayoutVars>
      </dgm:prSet>
      <dgm:spPr/>
      <dgm:t>
        <a:bodyPr/>
        <a:lstStyle/>
        <a:p>
          <a:endParaRPr lang="pl-PL"/>
        </a:p>
      </dgm:t>
    </dgm:pt>
  </dgm:ptLst>
  <dgm:cxnLst>
    <dgm:cxn modelId="{D68A07B1-9ACE-4225-8959-4A6AE16F008C}" type="presOf" srcId="{1E307F90-CB34-444A-8599-E0F6F4ABE7AA}" destId="{7D7EFC85-98D4-47BB-AD24-A39163B48592}" srcOrd="0" destOrd="0" presId="urn:microsoft.com/office/officeart/2005/8/layout/StepDownProcess"/>
    <dgm:cxn modelId="{8BEF2A47-5367-4758-A671-5F2971C0E491}" type="presOf" srcId="{8707C0DB-0CD7-433F-B013-39286A93C844}" destId="{BEB6C588-1F1C-41B2-B423-68939D46B874}" srcOrd="0" destOrd="0" presId="urn:microsoft.com/office/officeart/2005/8/layout/StepDownProcess"/>
    <dgm:cxn modelId="{D29E3D7D-716C-4EBB-BAF8-22C281EEBE50}" srcId="{89463D3F-51C5-4111-B7AA-DBF5CABB045B}" destId="{A9144BFD-6F74-4BEF-B396-9C6DA31D556A}" srcOrd="1" destOrd="0" parTransId="{9A5F627F-D0BF-4054-B4A8-98061F3079DE}" sibTransId="{2AB81DF0-10C7-4531-A51A-4CE37A0F1D76}"/>
    <dgm:cxn modelId="{9665C9DD-4B08-4BB5-BF14-F40471A135D3}" type="presOf" srcId="{B24A0242-B70E-4EDE-90B7-ACE95F25DB82}" destId="{0F18A2DB-8558-469E-BCA2-EC50C2D7940B}" srcOrd="0" destOrd="0" presId="urn:microsoft.com/office/officeart/2005/8/layout/StepDownProcess"/>
    <dgm:cxn modelId="{7228A45E-6B41-459D-BD8C-9A66DC68D7A9}" srcId="{89463D3F-51C5-4111-B7AA-DBF5CABB045B}" destId="{1E307F90-CB34-444A-8599-E0F6F4ABE7AA}" srcOrd="0" destOrd="0" parTransId="{FBC8B744-5EA4-4969-9139-9DA48A6C7EA0}" sibTransId="{FF27D119-EE50-4B43-A537-E0CE76EEBDE3}"/>
    <dgm:cxn modelId="{F5A734C3-3025-424B-BFE9-02489F941FF7}" type="presOf" srcId="{A9144BFD-6F74-4BEF-B396-9C6DA31D556A}" destId="{6A6F60B3-68EA-469A-A475-8B7396136096}" srcOrd="0" destOrd="0" presId="urn:microsoft.com/office/officeart/2005/8/layout/StepDownProcess"/>
    <dgm:cxn modelId="{7C8BD085-F164-415E-8E0B-1CAA66439533}" type="presOf" srcId="{126882CA-07E7-4184-8F99-A60C6CFF09A8}" destId="{F5949C3B-10B9-4EB5-ABAB-0E637B46D96D}" srcOrd="0" destOrd="0" presId="urn:microsoft.com/office/officeart/2005/8/layout/StepDownProcess"/>
    <dgm:cxn modelId="{36B445B9-D375-4300-A3A6-591F9B145500}" srcId="{126882CA-07E7-4184-8F99-A60C6CFF09A8}" destId="{6AEB3E15-9A4B-4EFF-A114-64D3FC434832}" srcOrd="0" destOrd="0" parTransId="{B8A72350-8D24-4428-A8CA-BB5E49ABC82D}" sibTransId="{979C3514-A703-46E5-9589-DF973E5E8822}"/>
    <dgm:cxn modelId="{11CF75E8-0971-4C7A-BE2A-FDB5690E83E9}" srcId="{A9144BFD-6F74-4BEF-B396-9C6DA31D556A}" destId="{B24A0242-B70E-4EDE-90B7-ACE95F25DB82}" srcOrd="0" destOrd="0" parTransId="{4081140B-2C80-419F-AC62-2D5D72841AB2}" sibTransId="{461C0E93-0C9D-4F29-B410-2486CD011CEB}"/>
    <dgm:cxn modelId="{B01F1D60-DE1F-45F4-8891-716407CEA4E6}" type="presOf" srcId="{6AEB3E15-9A4B-4EFF-A114-64D3FC434832}" destId="{544C7E94-A355-4C9A-941A-7DCE8043EE27}" srcOrd="0" destOrd="0" presId="urn:microsoft.com/office/officeart/2005/8/layout/StepDownProcess"/>
    <dgm:cxn modelId="{A6F47015-684D-436E-9E47-59BEFC3FEA02}" type="presOf" srcId="{89463D3F-51C5-4111-B7AA-DBF5CABB045B}" destId="{CBBA3AEB-E661-4424-8C64-31B81147CF69}" srcOrd="0" destOrd="0" presId="urn:microsoft.com/office/officeart/2005/8/layout/StepDownProcess"/>
    <dgm:cxn modelId="{6CEF38F8-EB6C-4271-B8DE-4FE7E44FF29E}" type="presOf" srcId="{27767F1B-9EC2-4595-9B45-77549B9CF81F}" destId="{EBFF1900-E782-45A6-AE95-C709A22673E6}" srcOrd="0" destOrd="0" presId="urn:microsoft.com/office/officeart/2005/8/layout/StepDownProcess"/>
    <dgm:cxn modelId="{1C7639FD-64F1-4C0B-BBD5-8BAF4E9FB901}" srcId="{1E307F90-CB34-444A-8599-E0F6F4ABE7AA}" destId="{8707C0DB-0CD7-433F-B013-39286A93C844}" srcOrd="0" destOrd="0" parTransId="{4946F91D-49FC-468B-BEAD-585D85444124}" sibTransId="{3A0B614D-6500-4278-A035-4D1BD8D9FD1D}"/>
    <dgm:cxn modelId="{F6CFFC92-571F-46B7-988D-787BFA0237D5}" srcId="{89463D3F-51C5-4111-B7AA-DBF5CABB045B}" destId="{27767F1B-9EC2-4595-9B45-77549B9CF81F}" srcOrd="3" destOrd="0" parTransId="{FB949D13-C341-4C83-9D34-E1E8831746E0}" sibTransId="{2430CF7B-1374-402C-A37E-AD119184643F}"/>
    <dgm:cxn modelId="{843839A1-4CEC-4272-A843-75C427029A8D}" srcId="{89463D3F-51C5-4111-B7AA-DBF5CABB045B}" destId="{126882CA-07E7-4184-8F99-A60C6CFF09A8}" srcOrd="2" destOrd="0" parTransId="{EBF8A9F8-27BD-40CA-B03F-D7768BF86119}" sibTransId="{4E50295A-C927-40AE-8DEE-56EE8D39FFD1}"/>
    <dgm:cxn modelId="{2CA24E7D-433E-405F-94AD-B053754BC3E4}" type="presParOf" srcId="{CBBA3AEB-E661-4424-8C64-31B81147CF69}" destId="{828A89E8-451E-4894-B137-6F0F16EF41C3}" srcOrd="0" destOrd="0" presId="urn:microsoft.com/office/officeart/2005/8/layout/StepDownProcess"/>
    <dgm:cxn modelId="{E46CD8DA-2F1F-40C7-A866-52E2F888260C}" type="presParOf" srcId="{828A89E8-451E-4894-B137-6F0F16EF41C3}" destId="{8D6595DA-A57A-40A1-B3AF-7A3BDD36271C}" srcOrd="0" destOrd="0" presId="urn:microsoft.com/office/officeart/2005/8/layout/StepDownProcess"/>
    <dgm:cxn modelId="{4EC8EB4A-3463-41E1-BA5B-04BD8906C7CE}" type="presParOf" srcId="{828A89E8-451E-4894-B137-6F0F16EF41C3}" destId="{7D7EFC85-98D4-47BB-AD24-A39163B48592}" srcOrd="1" destOrd="0" presId="urn:microsoft.com/office/officeart/2005/8/layout/StepDownProcess"/>
    <dgm:cxn modelId="{A561611C-17EF-4803-A7DC-21914C942280}" type="presParOf" srcId="{828A89E8-451E-4894-B137-6F0F16EF41C3}" destId="{BEB6C588-1F1C-41B2-B423-68939D46B874}" srcOrd="2" destOrd="0" presId="urn:microsoft.com/office/officeart/2005/8/layout/StepDownProcess"/>
    <dgm:cxn modelId="{3D9A9A4B-39D3-40F8-A0B0-E2FC6ACAEF80}" type="presParOf" srcId="{CBBA3AEB-E661-4424-8C64-31B81147CF69}" destId="{A14ED371-BA83-44E1-AD29-2A767D2058A6}" srcOrd="1" destOrd="0" presId="urn:microsoft.com/office/officeart/2005/8/layout/StepDownProcess"/>
    <dgm:cxn modelId="{BB0C18A4-B742-481A-A669-87D18AC26DD2}" type="presParOf" srcId="{CBBA3AEB-E661-4424-8C64-31B81147CF69}" destId="{E79C72EB-6A9F-440F-9525-1A5C12E89C6C}" srcOrd="2" destOrd="0" presId="urn:microsoft.com/office/officeart/2005/8/layout/StepDownProcess"/>
    <dgm:cxn modelId="{BC34BAC2-BA3C-446B-BA47-1DAF7808B016}" type="presParOf" srcId="{E79C72EB-6A9F-440F-9525-1A5C12E89C6C}" destId="{18EC144B-1817-4400-8436-5872C09A2F58}" srcOrd="0" destOrd="0" presId="urn:microsoft.com/office/officeart/2005/8/layout/StepDownProcess"/>
    <dgm:cxn modelId="{4F674291-BDEA-43C7-AB05-1B2CD7B38815}" type="presParOf" srcId="{E79C72EB-6A9F-440F-9525-1A5C12E89C6C}" destId="{6A6F60B3-68EA-469A-A475-8B7396136096}" srcOrd="1" destOrd="0" presId="urn:microsoft.com/office/officeart/2005/8/layout/StepDownProcess"/>
    <dgm:cxn modelId="{F93D3EE3-2523-4611-BB75-5C8958E571E4}" type="presParOf" srcId="{E79C72EB-6A9F-440F-9525-1A5C12E89C6C}" destId="{0F18A2DB-8558-469E-BCA2-EC50C2D7940B}" srcOrd="2" destOrd="0" presId="urn:microsoft.com/office/officeart/2005/8/layout/StepDownProcess"/>
    <dgm:cxn modelId="{0631AC58-6B97-475B-9BC8-817AC9F4F1F1}" type="presParOf" srcId="{CBBA3AEB-E661-4424-8C64-31B81147CF69}" destId="{0E0D01A3-9DD9-47D0-BD04-5980E1E8EFA8}" srcOrd="3" destOrd="0" presId="urn:microsoft.com/office/officeart/2005/8/layout/StepDownProcess"/>
    <dgm:cxn modelId="{B1AE6C30-F300-4A93-B6DB-0C9E3A6805D8}" type="presParOf" srcId="{CBBA3AEB-E661-4424-8C64-31B81147CF69}" destId="{8D72CD35-576B-4D82-BCDE-40C0288DAB93}" srcOrd="4" destOrd="0" presId="urn:microsoft.com/office/officeart/2005/8/layout/StepDownProcess"/>
    <dgm:cxn modelId="{08830660-31F1-49E9-BB29-FED81093B28D}" type="presParOf" srcId="{8D72CD35-576B-4D82-BCDE-40C0288DAB93}" destId="{8ED414B9-38E9-4B07-9D70-83310A3FFDC4}" srcOrd="0" destOrd="0" presId="urn:microsoft.com/office/officeart/2005/8/layout/StepDownProcess"/>
    <dgm:cxn modelId="{D641CF8F-2865-4A22-BAD2-690C66FF0C36}" type="presParOf" srcId="{8D72CD35-576B-4D82-BCDE-40C0288DAB93}" destId="{F5949C3B-10B9-4EB5-ABAB-0E637B46D96D}" srcOrd="1" destOrd="0" presId="urn:microsoft.com/office/officeart/2005/8/layout/StepDownProcess"/>
    <dgm:cxn modelId="{663D724D-E85C-43D5-9F19-9DB3BC048D97}" type="presParOf" srcId="{8D72CD35-576B-4D82-BCDE-40C0288DAB93}" destId="{544C7E94-A355-4C9A-941A-7DCE8043EE27}" srcOrd="2" destOrd="0" presId="urn:microsoft.com/office/officeart/2005/8/layout/StepDownProcess"/>
    <dgm:cxn modelId="{5A977B5D-24D6-4B52-9C7E-57222630B851}" type="presParOf" srcId="{CBBA3AEB-E661-4424-8C64-31B81147CF69}" destId="{14A25907-635F-46F1-A767-3132043261D8}" srcOrd="5" destOrd="0" presId="urn:microsoft.com/office/officeart/2005/8/layout/StepDownProcess"/>
    <dgm:cxn modelId="{E515B945-A1B2-4A7B-8B1E-CB2B04F81EAD}" type="presParOf" srcId="{CBBA3AEB-E661-4424-8C64-31B81147CF69}" destId="{7A541B3E-0729-42B7-898A-12645F3D9C07}" srcOrd="6" destOrd="0" presId="urn:microsoft.com/office/officeart/2005/8/layout/StepDownProcess"/>
    <dgm:cxn modelId="{CF037A45-DD0A-4A92-AF27-B1BE049ECB16}" type="presParOf" srcId="{7A541B3E-0729-42B7-898A-12645F3D9C07}" destId="{EBFF1900-E782-45A6-AE95-C709A22673E6}" srcOrd="0" destOrd="0" presId="urn:microsoft.com/office/officeart/2005/8/layout/StepDow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824DC2-22B3-4E81-AE80-5E780A1956E0}" type="doc">
      <dgm:prSet loTypeId="urn:microsoft.com/office/officeart/2005/8/layout/hList9" loCatId="list" qsTypeId="urn:microsoft.com/office/officeart/2005/8/quickstyle/simple5" qsCatId="simple" csTypeId="urn:microsoft.com/office/officeart/2005/8/colors/accent1_2#2" csCatId="accent1" phldr="1"/>
      <dgm:spPr/>
      <dgm:t>
        <a:bodyPr/>
        <a:lstStyle/>
        <a:p>
          <a:endParaRPr lang="pl-PL"/>
        </a:p>
      </dgm:t>
    </dgm:pt>
    <dgm:pt modelId="{3E6187C5-93E3-46D5-A32C-20A00E552705}">
      <dgm:prSet phldrT="[Tekst]"/>
      <dgm:spPr>
        <a:solidFill>
          <a:schemeClr val="accent5">
            <a:lumMod val="75000"/>
          </a:schemeClr>
        </a:solidFill>
      </dgm:spPr>
      <dgm:t>
        <a:bodyPr/>
        <a:lstStyle/>
        <a:p>
          <a:r>
            <a:rPr lang="pl-PL" dirty="0" smtClean="0"/>
            <a:t>+</a:t>
          </a:r>
          <a:endParaRPr lang="pl-PL" dirty="0"/>
        </a:p>
      </dgm:t>
    </dgm:pt>
    <dgm:pt modelId="{4D53F07D-50E0-4C29-ACE8-9478D5A5D6A7}" type="parTrans" cxnId="{608ABF0D-0853-4673-BD39-4E01AB708074}">
      <dgm:prSet/>
      <dgm:spPr/>
      <dgm:t>
        <a:bodyPr/>
        <a:lstStyle/>
        <a:p>
          <a:endParaRPr lang="pl-PL"/>
        </a:p>
      </dgm:t>
    </dgm:pt>
    <dgm:pt modelId="{369CE4BB-D929-4B83-AE7C-BED8AE9EBC74}" type="sibTrans" cxnId="{608ABF0D-0853-4673-BD39-4E01AB708074}">
      <dgm:prSet/>
      <dgm:spPr/>
      <dgm:t>
        <a:bodyPr/>
        <a:lstStyle/>
        <a:p>
          <a:endParaRPr lang="pl-PL"/>
        </a:p>
      </dgm:t>
    </dgm:pt>
    <dgm:pt modelId="{298B0EF2-EFC4-4A13-84AA-B4EF63DCC4A4}">
      <dgm:prSet phldrT="[Tekst]" custT="1"/>
      <dgm:spPr/>
      <dgm:t>
        <a:bodyPr/>
        <a:lstStyle/>
        <a:p>
          <a:r>
            <a:rPr lang="en-US" sz="2200" noProof="0" dirty="0" smtClean="0"/>
            <a:t>Ability to attract audience</a:t>
          </a:r>
          <a:endParaRPr lang="en-US" sz="2200" noProof="0" dirty="0"/>
        </a:p>
      </dgm:t>
    </dgm:pt>
    <dgm:pt modelId="{5E5729A6-7F73-4A18-9B85-DCB7C49646E5}" type="parTrans" cxnId="{4418DF62-58E7-48B3-9246-B1DE2D0B2419}">
      <dgm:prSet/>
      <dgm:spPr/>
      <dgm:t>
        <a:bodyPr/>
        <a:lstStyle/>
        <a:p>
          <a:endParaRPr lang="pl-PL"/>
        </a:p>
      </dgm:t>
    </dgm:pt>
    <dgm:pt modelId="{03369A36-27C6-4C3F-8E45-C6F5F2B21470}" type="sibTrans" cxnId="{4418DF62-58E7-48B3-9246-B1DE2D0B2419}">
      <dgm:prSet/>
      <dgm:spPr/>
      <dgm:t>
        <a:bodyPr/>
        <a:lstStyle/>
        <a:p>
          <a:endParaRPr lang="pl-PL"/>
        </a:p>
      </dgm:t>
    </dgm:pt>
    <dgm:pt modelId="{0F1E2634-B381-4740-A317-4B5AD7394646}">
      <dgm:prSet phldrT="[Tekst]" custT="1"/>
      <dgm:spPr/>
      <dgm:t>
        <a:bodyPr/>
        <a:lstStyle/>
        <a:p>
          <a:r>
            <a:rPr lang="en-US" sz="2200" noProof="0" dirty="0" smtClean="0"/>
            <a:t>Easy to </a:t>
          </a:r>
          <a:r>
            <a:rPr lang="en-US" sz="2200" noProof="0" dirty="0" err="1" smtClean="0"/>
            <a:t>analyse</a:t>
          </a:r>
          <a:r>
            <a:rPr lang="en-US" sz="2200" noProof="0" dirty="0" smtClean="0"/>
            <a:t>, especially dynamics</a:t>
          </a:r>
          <a:endParaRPr lang="en-US" sz="2200" noProof="0" dirty="0"/>
        </a:p>
      </dgm:t>
    </dgm:pt>
    <dgm:pt modelId="{A87E1225-17BD-44A9-BC6A-0E3D84C703BC}" type="parTrans" cxnId="{F5110782-4809-443E-9DD0-39AAF44A6706}">
      <dgm:prSet/>
      <dgm:spPr/>
      <dgm:t>
        <a:bodyPr/>
        <a:lstStyle/>
        <a:p>
          <a:endParaRPr lang="pl-PL"/>
        </a:p>
      </dgm:t>
    </dgm:pt>
    <dgm:pt modelId="{4D95C581-85C6-42C3-955F-C59E5DC59C6D}" type="sibTrans" cxnId="{F5110782-4809-443E-9DD0-39AAF44A6706}">
      <dgm:prSet/>
      <dgm:spPr/>
      <dgm:t>
        <a:bodyPr/>
        <a:lstStyle/>
        <a:p>
          <a:endParaRPr lang="pl-PL"/>
        </a:p>
      </dgm:t>
    </dgm:pt>
    <dgm:pt modelId="{C2DBDFBA-02E1-4300-AC41-EE9EB743261C}">
      <dgm:prSet phldrT="[Tekst]"/>
      <dgm:spPr>
        <a:solidFill>
          <a:schemeClr val="accent2">
            <a:lumMod val="75000"/>
          </a:schemeClr>
        </a:solidFill>
      </dgm:spPr>
      <dgm:t>
        <a:bodyPr/>
        <a:lstStyle/>
        <a:p>
          <a:r>
            <a:rPr lang="pl-PL" dirty="0" smtClean="0">
              <a:latin typeface="Lucida Sans"/>
            </a:rPr>
            <a:t>-</a:t>
          </a:r>
          <a:endParaRPr lang="pl-PL" dirty="0"/>
        </a:p>
      </dgm:t>
    </dgm:pt>
    <dgm:pt modelId="{F54A815C-BFED-4786-BB8E-1EEDD11BB563}" type="parTrans" cxnId="{91005D2E-4814-4D89-AD34-CE6C807021CB}">
      <dgm:prSet/>
      <dgm:spPr/>
      <dgm:t>
        <a:bodyPr/>
        <a:lstStyle/>
        <a:p>
          <a:endParaRPr lang="pl-PL"/>
        </a:p>
      </dgm:t>
    </dgm:pt>
    <dgm:pt modelId="{922C1947-31FE-4B46-A944-8602EF3336D2}" type="sibTrans" cxnId="{91005D2E-4814-4D89-AD34-CE6C807021CB}">
      <dgm:prSet/>
      <dgm:spPr/>
      <dgm:t>
        <a:bodyPr/>
        <a:lstStyle/>
        <a:p>
          <a:endParaRPr lang="pl-PL"/>
        </a:p>
      </dgm:t>
    </dgm:pt>
    <dgm:pt modelId="{AFCE3280-2AFC-4775-8D62-00488F19EC3C}">
      <dgm:prSet phldrT="[Tekst]" custT="1"/>
      <dgm:spPr/>
      <dgm:t>
        <a:bodyPr/>
        <a:lstStyle/>
        <a:p>
          <a:r>
            <a:rPr lang="en-US" sz="2200" noProof="0" dirty="0" smtClean="0"/>
            <a:t>Reduces multidimensionality</a:t>
          </a:r>
          <a:endParaRPr lang="en-US" sz="2200" noProof="0" dirty="0"/>
        </a:p>
      </dgm:t>
    </dgm:pt>
    <dgm:pt modelId="{634B6E22-2314-4870-9BE9-10A60F7F5801}" type="parTrans" cxnId="{ED554360-E6B0-4ABE-B34E-42319AC054E7}">
      <dgm:prSet/>
      <dgm:spPr/>
      <dgm:t>
        <a:bodyPr/>
        <a:lstStyle/>
        <a:p>
          <a:endParaRPr lang="pl-PL"/>
        </a:p>
      </dgm:t>
    </dgm:pt>
    <dgm:pt modelId="{F89ABEE5-AA0E-4C6C-825C-0C4F80E54472}" type="sibTrans" cxnId="{ED554360-E6B0-4ABE-B34E-42319AC054E7}">
      <dgm:prSet/>
      <dgm:spPr/>
      <dgm:t>
        <a:bodyPr/>
        <a:lstStyle/>
        <a:p>
          <a:endParaRPr lang="pl-PL"/>
        </a:p>
      </dgm:t>
    </dgm:pt>
    <dgm:pt modelId="{EA4E24CF-A415-48B6-9AEF-7E600FC6FB16}">
      <dgm:prSet phldrT="[Tekst]" custT="1"/>
      <dgm:spPr/>
      <dgm:t>
        <a:bodyPr/>
        <a:lstStyle/>
        <a:p>
          <a:r>
            <a:rPr lang="en-US" sz="2200" noProof="0" dirty="0" smtClean="0"/>
            <a:t>Methodological controversy </a:t>
          </a:r>
          <a:endParaRPr lang="en-US" sz="2200" noProof="0" dirty="0"/>
        </a:p>
      </dgm:t>
    </dgm:pt>
    <dgm:pt modelId="{7D10E29A-B8DD-4415-B17F-94B34CB112E1}" type="parTrans" cxnId="{9F9D2CEF-9333-4C56-B91D-09BB2707D7F8}">
      <dgm:prSet/>
      <dgm:spPr/>
      <dgm:t>
        <a:bodyPr/>
        <a:lstStyle/>
        <a:p>
          <a:endParaRPr lang="pl-PL"/>
        </a:p>
      </dgm:t>
    </dgm:pt>
    <dgm:pt modelId="{AE57B84D-D332-48E8-94B7-29719EF35CFB}" type="sibTrans" cxnId="{9F9D2CEF-9333-4C56-B91D-09BB2707D7F8}">
      <dgm:prSet/>
      <dgm:spPr/>
      <dgm:t>
        <a:bodyPr/>
        <a:lstStyle/>
        <a:p>
          <a:endParaRPr lang="pl-PL"/>
        </a:p>
      </dgm:t>
    </dgm:pt>
    <dgm:pt modelId="{3F485803-EC64-41F0-82B7-4074CAC792C5}" type="pres">
      <dgm:prSet presAssocID="{9D824DC2-22B3-4E81-AE80-5E780A1956E0}" presName="list" presStyleCnt="0">
        <dgm:presLayoutVars>
          <dgm:dir/>
          <dgm:animLvl val="lvl"/>
        </dgm:presLayoutVars>
      </dgm:prSet>
      <dgm:spPr/>
      <dgm:t>
        <a:bodyPr/>
        <a:lstStyle/>
        <a:p>
          <a:endParaRPr lang="pl-PL"/>
        </a:p>
      </dgm:t>
    </dgm:pt>
    <dgm:pt modelId="{79029058-9186-4A5C-95E4-20A12E563C91}" type="pres">
      <dgm:prSet presAssocID="{3E6187C5-93E3-46D5-A32C-20A00E552705}" presName="posSpace" presStyleCnt="0"/>
      <dgm:spPr/>
    </dgm:pt>
    <dgm:pt modelId="{816DC87E-8A1C-428C-A540-56D036C935C4}" type="pres">
      <dgm:prSet presAssocID="{3E6187C5-93E3-46D5-A32C-20A00E552705}" presName="vertFlow" presStyleCnt="0"/>
      <dgm:spPr/>
    </dgm:pt>
    <dgm:pt modelId="{85CDDA10-4DDC-4F0E-91DF-628F9020D579}" type="pres">
      <dgm:prSet presAssocID="{3E6187C5-93E3-46D5-A32C-20A00E552705}" presName="topSpace" presStyleCnt="0"/>
      <dgm:spPr/>
    </dgm:pt>
    <dgm:pt modelId="{7F84178B-8243-4E98-9E42-FA03632CF266}" type="pres">
      <dgm:prSet presAssocID="{3E6187C5-93E3-46D5-A32C-20A00E552705}" presName="firstComp" presStyleCnt="0"/>
      <dgm:spPr/>
    </dgm:pt>
    <dgm:pt modelId="{4CCD758E-F316-4CCB-94A0-AA47F09A053A}" type="pres">
      <dgm:prSet presAssocID="{3E6187C5-93E3-46D5-A32C-20A00E552705}" presName="firstChild" presStyleLbl="bgAccFollowNode1" presStyleIdx="0" presStyleCnt="4" custScaleY="83687" custLinFactNeighborX="-5017" custLinFactNeighborY="-2654"/>
      <dgm:spPr/>
      <dgm:t>
        <a:bodyPr/>
        <a:lstStyle/>
        <a:p>
          <a:endParaRPr lang="pl-PL"/>
        </a:p>
      </dgm:t>
    </dgm:pt>
    <dgm:pt modelId="{DE8C210D-7DE8-42FC-9147-3992F6140492}" type="pres">
      <dgm:prSet presAssocID="{3E6187C5-93E3-46D5-A32C-20A00E552705}" presName="firstChildTx" presStyleLbl="bgAccFollowNode1" presStyleIdx="0" presStyleCnt="4">
        <dgm:presLayoutVars>
          <dgm:bulletEnabled val="1"/>
        </dgm:presLayoutVars>
      </dgm:prSet>
      <dgm:spPr/>
      <dgm:t>
        <a:bodyPr/>
        <a:lstStyle/>
        <a:p>
          <a:endParaRPr lang="pl-PL"/>
        </a:p>
      </dgm:t>
    </dgm:pt>
    <dgm:pt modelId="{F8B534BD-9170-42C2-AAB5-ECCE698FF17E}" type="pres">
      <dgm:prSet presAssocID="{0F1E2634-B381-4740-A317-4B5AD7394646}" presName="comp" presStyleCnt="0"/>
      <dgm:spPr/>
    </dgm:pt>
    <dgm:pt modelId="{50B3224B-3762-4A80-8851-F2BC4AC9522A}" type="pres">
      <dgm:prSet presAssocID="{0F1E2634-B381-4740-A317-4B5AD7394646}" presName="child" presStyleLbl="bgAccFollowNode1" presStyleIdx="1" presStyleCnt="4" custScaleY="84067" custLinFactNeighborX="-5017" custLinFactNeighborY="994"/>
      <dgm:spPr/>
      <dgm:t>
        <a:bodyPr/>
        <a:lstStyle/>
        <a:p>
          <a:endParaRPr lang="pl-PL"/>
        </a:p>
      </dgm:t>
    </dgm:pt>
    <dgm:pt modelId="{0EA914A6-D99C-465A-8D5F-BC5C3AF3440E}" type="pres">
      <dgm:prSet presAssocID="{0F1E2634-B381-4740-A317-4B5AD7394646}" presName="childTx" presStyleLbl="bgAccFollowNode1" presStyleIdx="1" presStyleCnt="4">
        <dgm:presLayoutVars>
          <dgm:bulletEnabled val="1"/>
        </dgm:presLayoutVars>
      </dgm:prSet>
      <dgm:spPr/>
      <dgm:t>
        <a:bodyPr/>
        <a:lstStyle/>
        <a:p>
          <a:endParaRPr lang="pl-PL"/>
        </a:p>
      </dgm:t>
    </dgm:pt>
    <dgm:pt modelId="{56C09D2F-C0A5-4AC0-B1CD-D8C29261ABA1}" type="pres">
      <dgm:prSet presAssocID="{3E6187C5-93E3-46D5-A32C-20A00E552705}" presName="negSpace" presStyleCnt="0"/>
      <dgm:spPr/>
    </dgm:pt>
    <dgm:pt modelId="{FC361A27-30A3-4FF9-91B0-A3B8D4F37CCA}" type="pres">
      <dgm:prSet presAssocID="{3E6187C5-93E3-46D5-A32C-20A00E552705}" presName="circle" presStyleLbl="node1" presStyleIdx="0" presStyleCnt="2" custScaleX="64949" custScaleY="66312" custLinFactNeighborX="18646" custLinFactNeighborY="-104"/>
      <dgm:spPr/>
      <dgm:t>
        <a:bodyPr/>
        <a:lstStyle/>
        <a:p>
          <a:endParaRPr lang="pl-PL"/>
        </a:p>
      </dgm:t>
    </dgm:pt>
    <dgm:pt modelId="{C47C74B9-6EAB-4441-9C19-DC9A439BE4E6}" type="pres">
      <dgm:prSet presAssocID="{369CE4BB-D929-4B83-AE7C-BED8AE9EBC74}" presName="transSpace" presStyleCnt="0"/>
      <dgm:spPr/>
    </dgm:pt>
    <dgm:pt modelId="{8EC66031-922D-4705-9A45-A4E4E6ADD895}" type="pres">
      <dgm:prSet presAssocID="{C2DBDFBA-02E1-4300-AC41-EE9EB743261C}" presName="posSpace" presStyleCnt="0"/>
      <dgm:spPr/>
    </dgm:pt>
    <dgm:pt modelId="{C1B9E9ED-FACA-4908-858D-3D9D0D320FA6}" type="pres">
      <dgm:prSet presAssocID="{C2DBDFBA-02E1-4300-AC41-EE9EB743261C}" presName="vertFlow" presStyleCnt="0"/>
      <dgm:spPr/>
    </dgm:pt>
    <dgm:pt modelId="{E8F16212-9F5E-4A1C-BDFF-1503857E3600}" type="pres">
      <dgm:prSet presAssocID="{C2DBDFBA-02E1-4300-AC41-EE9EB743261C}" presName="topSpace" presStyleCnt="0"/>
      <dgm:spPr/>
    </dgm:pt>
    <dgm:pt modelId="{01CD3E61-7B4A-48C2-983A-0C48EE40A7CE}" type="pres">
      <dgm:prSet presAssocID="{C2DBDFBA-02E1-4300-AC41-EE9EB743261C}" presName="firstComp" presStyleCnt="0"/>
      <dgm:spPr/>
    </dgm:pt>
    <dgm:pt modelId="{DEA4F237-A8C8-4144-B0E6-C1B23808C91C}" type="pres">
      <dgm:prSet presAssocID="{C2DBDFBA-02E1-4300-AC41-EE9EB743261C}" presName="firstChild" presStyleLbl="bgAccFollowNode1" presStyleIdx="2" presStyleCnt="4" custScaleX="102117" custScaleY="83687" custLinFactNeighborX="-6262" custLinFactNeighborY="749"/>
      <dgm:spPr/>
      <dgm:t>
        <a:bodyPr/>
        <a:lstStyle/>
        <a:p>
          <a:endParaRPr lang="pl-PL"/>
        </a:p>
      </dgm:t>
    </dgm:pt>
    <dgm:pt modelId="{534DEFD1-8C8A-45EF-AAA6-C069BB320477}" type="pres">
      <dgm:prSet presAssocID="{C2DBDFBA-02E1-4300-AC41-EE9EB743261C}" presName="firstChildTx" presStyleLbl="bgAccFollowNode1" presStyleIdx="2" presStyleCnt="4">
        <dgm:presLayoutVars>
          <dgm:bulletEnabled val="1"/>
        </dgm:presLayoutVars>
      </dgm:prSet>
      <dgm:spPr/>
      <dgm:t>
        <a:bodyPr/>
        <a:lstStyle/>
        <a:p>
          <a:endParaRPr lang="pl-PL"/>
        </a:p>
      </dgm:t>
    </dgm:pt>
    <dgm:pt modelId="{4CBDF19D-91EF-4312-8D64-3D5EAE03192A}" type="pres">
      <dgm:prSet presAssocID="{EA4E24CF-A415-48B6-9AEF-7E600FC6FB16}" presName="comp" presStyleCnt="0"/>
      <dgm:spPr/>
    </dgm:pt>
    <dgm:pt modelId="{A67E576C-7E0B-40EE-8A7A-5A0C07D6C604}" type="pres">
      <dgm:prSet presAssocID="{EA4E24CF-A415-48B6-9AEF-7E600FC6FB16}" presName="child" presStyleLbl="bgAccFollowNode1" presStyleIdx="3" presStyleCnt="4" custScaleX="102050" custScaleY="81670" custLinFactNeighborX="-6296" custLinFactNeighborY="3877"/>
      <dgm:spPr/>
      <dgm:t>
        <a:bodyPr/>
        <a:lstStyle/>
        <a:p>
          <a:endParaRPr lang="pl-PL"/>
        </a:p>
      </dgm:t>
    </dgm:pt>
    <dgm:pt modelId="{AF0BDE59-3A28-4BB1-8D79-976E07A4D6A9}" type="pres">
      <dgm:prSet presAssocID="{EA4E24CF-A415-48B6-9AEF-7E600FC6FB16}" presName="childTx" presStyleLbl="bgAccFollowNode1" presStyleIdx="3" presStyleCnt="4">
        <dgm:presLayoutVars>
          <dgm:bulletEnabled val="1"/>
        </dgm:presLayoutVars>
      </dgm:prSet>
      <dgm:spPr/>
      <dgm:t>
        <a:bodyPr/>
        <a:lstStyle/>
        <a:p>
          <a:endParaRPr lang="pl-PL"/>
        </a:p>
      </dgm:t>
    </dgm:pt>
    <dgm:pt modelId="{06A19583-80F1-4261-9AB8-4C540C298BA0}" type="pres">
      <dgm:prSet presAssocID="{C2DBDFBA-02E1-4300-AC41-EE9EB743261C}" presName="negSpace" presStyleCnt="0"/>
      <dgm:spPr/>
    </dgm:pt>
    <dgm:pt modelId="{695AA259-CC75-4A4A-A943-59751F00880F}" type="pres">
      <dgm:prSet presAssocID="{C2DBDFBA-02E1-4300-AC41-EE9EB743261C}" presName="circle" presStyleLbl="node1" presStyleIdx="1" presStyleCnt="2" custScaleX="70415" custScaleY="70115" custLinFactNeighborX="4018" custLinFactNeighborY="1382"/>
      <dgm:spPr/>
      <dgm:t>
        <a:bodyPr/>
        <a:lstStyle/>
        <a:p>
          <a:endParaRPr lang="pl-PL"/>
        </a:p>
      </dgm:t>
    </dgm:pt>
  </dgm:ptLst>
  <dgm:cxnLst>
    <dgm:cxn modelId="{6E34BD58-9DAA-412B-8E7A-EC2E18B094FB}" type="presOf" srcId="{C2DBDFBA-02E1-4300-AC41-EE9EB743261C}" destId="{695AA259-CC75-4A4A-A943-59751F00880F}" srcOrd="0" destOrd="0" presId="urn:microsoft.com/office/officeart/2005/8/layout/hList9"/>
    <dgm:cxn modelId="{6D1C71ED-9861-4754-8013-44D5FA97C011}" type="presOf" srcId="{298B0EF2-EFC4-4A13-84AA-B4EF63DCC4A4}" destId="{DE8C210D-7DE8-42FC-9147-3992F6140492}" srcOrd="1" destOrd="0" presId="urn:microsoft.com/office/officeart/2005/8/layout/hList9"/>
    <dgm:cxn modelId="{1FC48594-937E-47E5-A138-8FB61ADBAD66}" type="presOf" srcId="{0F1E2634-B381-4740-A317-4B5AD7394646}" destId="{0EA914A6-D99C-465A-8D5F-BC5C3AF3440E}" srcOrd="1" destOrd="0" presId="urn:microsoft.com/office/officeart/2005/8/layout/hList9"/>
    <dgm:cxn modelId="{1C1AEC63-C37E-439C-AC92-09B4CA2AF110}" type="presOf" srcId="{EA4E24CF-A415-48B6-9AEF-7E600FC6FB16}" destId="{AF0BDE59-3A28-4BB1-8D79-976E07A4D6A9}" srcOrd="1" destOrd="0" presId="urn:microsoft.com/office/officeart/2005/8/layout/hList9"/>
    <dgm:cxn modelId="{BF17A470-2F4E-4053-82F8-8FD4DC8643D2}" type="presOf" srcId="{3E6187C5-93E3-46D5-A32C-20A00E552705}" destId="{FC361A27-30A3-4FF9-91B0-A3B8D4F37CCA}" srcOrd="0" destOrd="0" presId="urn:microsoft.com/office/officeart/2005/8/layout/hList9"/>
    <dgm:cxn modelId="{91005D2E-4814-4D89-AD34-CE6C807021CB}" srcId="{9D824DC2-22B3-4E81-AE80-5E780A1956E0}" destId="{C2DBDFBA-02E1-4300-AC41-EE9EB743261C}" srcOrd="1" destOrd="0" parTransId="{F54A815C-BFED-4786-BB8E-1EEDD11BB563}" sibTransId="{922C1947-31FE-4B46-A944-8602EF3336D2}"/>
    <dgm:cxn modelId="{3738C656-F92F-449E-A739-505693C6914D}" type="presOf" srcId="{0F1E2634-B381-4740-A317-4B5AD7394646}" destId="{50B3224B-3762-4A80-8851-F2BC4AC9522A}" srcOrd="0" destOrd="0" presId="urn:microsoft.com/office/officeart/2005/8/layout/hList9"/>
    <dgm:cxn modelId="{ED554360-E6B0-4ABE-B34E-42319AC054E7}" srcId="{C2DBDFBA-02E1-4300-AC41-EE9EB743261C}" destId="{AFCE3280-2AFC-4775-8D62-00488F19EC3C}" srcOrd="0" destOrd="0" parTransId="{634B6E22-2314-4870-9BE9-10A60F7F5801}" sibTransId="{F89ABEE5-AA0E-4C6C-825C-0C4F80E54472}"/>
    <dgm:cxn modelId="{9F9D2CEF-9333-4C56-B91D-09BB2707D7F8}" srcId="{C2DBDFBA-02E1-4300-AC41-EE9EB743261C}" destId="{EA4E24CF-A415-48B6-9AEF-7E600FC6FB16}" srcOrd="1" destOrd="0" parTransId="{7D10E29A-B8DD-4415-B17F-94B34CB112E1}" sibTransId="{AE57B84D-D332-48E8-94B7-29719EF35CFB}"/>
    <dgm:cxn modelId="{7F455CDC-941A-41A1-BFA2-93CDCB86BEFD}" type="presOf" srcId="{EA4E24CF-A415-48B6-9AEF-7E600FC6FB16}" destId="{A67E576C-7E0B-40EE-8A7A-5A0C07D6C604}" srcOrd="0" destOrd="0" presId="urn:microsoft.com/office/officeart/2005/8/layout/hList9"/>
    <dgm:cxn modelId="{541E3402-F280-4947-B4DA-420AAEB27114}" type="presOf" srcId="{298B0EF2-EFC4-4A13-84AA-B4EF63DCC4A4}" destId="{4CCD758E-F316-4CCB-94A0-AA47F09A053A}" srcOrd="0" destOrd="0" presId="urn:microsoft.com/office/officeart/2005/8/layout/hList9"/>
    <dgm:cxn modelId="{7469064D-0A08-4891-8404-66393FC75F02}" type="presOf" srcId="{9D824DC2-22B3-4E81-AE80-5E780A1956E0}" destId="{3F485803-EC64-41F0-82B7-4074CAC792C5}" srcOrd="0" destOrd="0" presId="urn:microsoft.com/office/officeart/2005/8/layout/hList9"/>
    <dgm:cxn modelId="{E5F8CD41-D076-4A05-93AE-95CCE2C13EB3}" type="presOf" srcId="{AFCE3280-2AFC-4775-8D62-00488F19EC3C}" destId="{534DEFD1-8C8A-45EF-AAA6-C069BB320477}" srcOrd="1" destOrd="0" presId="urn:microsoft.com/office/officeart/2005/8/layout/hList9"/>
    <dgm:cxn modelId="{778A9CED-627D-43B2-A4B6-7509D0A0EB78}" type="presOf" srcId="{AFCE3280-2AFC-4775-8D62-00488F19EC3C}" destId="{DEA4F237-A8C8-4144-B0E6-C1B23808C91C}" srcOrd="0" destOrd="0" presId="urn:microsoft.com/office/officeart/2005/8/layout/hList9"/>
    <dgm:cxn modelId="{4418DF62-58E7-48B3-9246-B1DE2D0B2419}" srcId="{3E6187C5-93E3-46D5-A32C-20A00E552705}" destId="{298B0EF2-EFC4-4A13-84AA-B4EF63DCC4A4}" srcOrd="0" destOrd="0" parTransId="{5E5729A6-7F73-4A18-9B85-DCB7C49646E5}" sibTransId="{03369A36-27C6-4C3F-8E45-C6F5F2B21470}"/>
    <dgm:cxn modelId="{608ABF0D-0853-4673-BD39-4E01AB708074}" srcId="{9D824DC2-22B3-4E81-AE80-5E780A1956E0}" destId="{3E6187C5-93E3-46D5-A32C-20A00E552705}" srcOrd="0" destOrd="0" parTransId="{4D53F07D-50E0-4C29-ACE8-9478D5A5D6A7}" sibTransId="{369CE4BB-D929-4B83-AE7C-BED8AE9EBC74}"/>
    <dgm:cxn modelId="{F5110782-4809-443E-9DD0-39AAF44A6706}" srcId="{3E6187C5-93E3-46D5-A32C-20A00E552705}" destId="{0F1E2634-B381-4740-A317-4B5AD7394646}" srcOrd="1" destOrd="0" parTransId="{A87E1225-17BD-44A9-BC6A-0E3D84C703BC}" sibTransId="{4D95C581-85C6-42C3-955F-C59E5DC59C6D}"/>
    <dgm:cxn modelId="{84E4E003-D348-4FEE-8153-4271AAC44EED}" type="presParOf" srcId="{3F485803-EC64-41F0-82B7-4074CAC792C5}" destId="{79029058-9186-4A5C-95E4-20A12E563C91}" srcOrd="0" destOrd="0" presId="urn:microsoft.com/office/officeart/2005/8/layout/hList9"/>
    <dgm:cxn modelId="{5BAFEE87-2DC9-4B31-BFC4-126FD584AD0E}" type="presParOf" srcId="{3F485803-EC64-41F0-82B7-4074CAC792C5}" destId="{816DC87E-8A1C-428C-A540-56D036C935C4}" srcOrd="1" destOrd="0" presId="urn:microsoft.com/office/officeart/2005/8/layout/hList9"/>
    <dgm:cxn modelId="{0801CAB3-3F2A-4760-A838-B5B4C9BF8A94}" type="presParOf" srcId="{816DC87E-8A1C-428C-A540-56D036C935C4}" destId="{85CDDA10-4DDC-4F0E-91DF-628F9020D579}" srcOrd="0" destOrd="0" presId="urn:microsoft.com/office/officeart/2005/8/layout/hList9"/>
    <dgm:cxn modelId="{95AEE05B-B15D-4AE4-9F19-41F70CD2BA3E}" type="presParOf" srcId="{816DC87E-8A1C-428C-A540-56D036C935C4}" destId="{7F84178B-8243-4E98-9E42-FA03632CF266}" srcOrd="1" destOrd="0" presId="urn:microsoft.com/office/officeart/2005/8/layout/hList9"/>
    <dgm:cxn modelId="{1B095FEF-9E97-4DFB-8045-3D2C5BB11B02}" type="presParOf" srcId="{7F84178B-8243-4E98-9E42-FA03632CF266}" destId="{4CCD758E-F316-4CCB-94A0-AA47F09A053A}" srcOrd="0" destOrd="0" presId="urn:microsoft.com/office/officeart/2005/8/layout/hList9"/>
    <dgm:cxn modelId="{EC64D7B4-27F0-4638-99BA-D6E78F6BF359}" type="presParOf" srcId="{7F84178B-8243-4E98-9E42-FA03632CF266}" destId="{DE8C210D-7DE8-42FC-9147-3992F6140492}" srcOrd="1" destOrd="0" presId="urn:microsoft.com/office/officeart/2005/8/layout/hList9"/>
    <dgm:cxn modelId="{6B7DEFB7-3C45-48F5-B06F-6BC1C198C031}" type="presParOf" srcId="{816DC87E-8A1C-428C-A540-56D036C935C4}" destId="{F8B534BD-9170-42C2-AAB5-ECCE698FF17E}" srcOrd="2" destOrd="0" presId="urn:microsoft.com/office/officeart/2005/8/layout/hList9"/>
    <dgm:cxn modelId="{5ED8349A-9764-4154-B397-EFB4A91DF0DA}" type="presParOf" srcId="{F8B534BD-9170-42C2-AAB5-ECCE698FF17E}" destId="{50B3224B-3762-4A80-8851-F2BC4AC9522A}" srcOrd="0" destOrd="0" presId="urn:microsoft.com/office/officeart/2005/8/layout/hList9"/>
    <dgm:cxn modelId="{3F844CCB-C43F-4E03-AA10-D7A8F4BFCEA4}" type="presParOf" srcId="{F8B534BD-9170-42C2-AAB5-ECCE698FF17E}" destId="{0EA914A6-D99C-465A-8D5F-BC5C3AF3440E}" srcOrd="1" destOrd="0" presId="urn:microsoft.com/office/officeart/2005/8/layout/hList9"/>
    <dgm:cxn modelId="{904B0DA2-6A2C-4614-8BB5-62761A994F23}" type="presParOf" srcId="{3F485803-EC64-41F0-82B7-4074CAC792C5}" destId="{56C09D2F-C0A5-4AC0-B1CD-D8C29261ABA1}" srcOrd="2" destOrd="0" presId="urn:microsoft.com/office/officeart/2005/8/layout/hList9"/>
    <dgm:cxn modelId="{2EBCF561-B401-48B3-977E-41F648325914}" type="presParOf" srcId="{3F485803-EC64-41F0-82B7-4074CAC792C5}" destId="{FC361A27-30A3-4FF9-91B0-A3B8D4F37CCA}" srcOrd="3" destOrd="0" presId="urn:microsoft.com/office/officeart/2005/8/layout/hList9"/>
    <dgm:cxn modelId="{FB89EC66-D0F9-40D4-B3DA-08A038FBBF5D}" type="presParOf" srcId="{3F485803-EC64-41F0-82B7-4074CAC792C5}" destId="{C47C74B9-6EAB-4441-9C19-DC9A439BE4E6}" srcOrd="4" destOrd="0" presId="urn:microsoft.com/office/officeart/2005/8/layout/hList9"/>
    <dgm:cxn modelId="{FB54AB65-A183-4AD1-91BB-0CE0EF4788E8}" type="presParOf" srcId="{3F485803-EC64-41F0-82B7-4074CAC792C5}" destId="{8EC66031-922D-4705-9A45-A4E4E6ADD895}" srcOrd="5" destOrd="0" presId="urn:microsoft.com/office/officeart/2005/8/layout/hList9"/>
    <dgm:cxn modelId="{32FEA970-0617-4E02-99E4-BA0F91A20F51}" type="presParOf" srcId="{3F485803-EC64-41F0-82B7-4074CAC792C5}" destId="{C1B9E9ED-FACA-4908-858D-3D9D0D320FA6}" srcOrd="6" destOrd="0" presId="urn:microsoft.com/office/officeart/2005/8/layout/hList9"/>
    <dgm:cxn modelId="{E15B99C4-2DF7-4B64-A9EA-A8E2FD8D31DC}" type="presParOf" srcId="{C1B9E9ED-FACA-4908-858D-3D9D0D320FA6}" destId="{E8F16212-9F5E-4A1C-BDFF-1503857E3600}" srcOrd="0" destOrd="0" presId="urn:microsoft.com/office/officeart/2005/8/layout/hList9"/>
    <dgm:cxn modelId="{100172CA-5CA3-4F3A-9CB3-8A3F235DFB42}" type="presParOf" srcId="{C1B9E9ED-FACA-4908-858D-3D9D0D320FA6}" destId="{01CD3E61-7B4A-48C2-983A-0C48EE40A7CE}" srcOrd="1" destOrd="0" presId="urn:microsoft.com/office/officeart/2005/8/layout/hList9"/>
    <dgm:cxn modelId="{4EDEFBB4-0A90-407B-8232-C8F4720FCEEE}" type="presParOf" srcId="{01CD3E61-7B4A-48C2-983A-0C48EE40A7CE}" destId="{DEA4F237-A8C8-4144-B0E6-C1B23808C91C}" srcOrd="0" destOrd="0" presId="urn:microsoft.com/office/officeart/2005/8/layout/hList9"/>
    <dgm:cxn modelId="{5DF9BF37-86B4-4AC1-BAC8-45401B1B650E}" type="presParOf" srcId="{01CD3E61-7B4A-48C2-983A-0C48EE40A7CE}" destId="{534DEFD1-8C8A-45EF-AAA6-C069BB320477}" srcOrd="1" destOrd="0" presId="urn:microsoft.com/office/officeart/2005/8/layout/hList9"/>
    <dgm:cxn modelId="{873A4D2B-2C76-42A9-9E7C-04E281E2158C}" type="presParOf" srcId="{C1B9E9ED-FACA-4908-858D-3D9D0D320FA6}" destId="{4CBDF19D-91EF-4312-8D64-3D5EAE03192A}" srcOrd="2" destOrd="0" presId="urn:microsoft.com/office/officeart/2005/8/layout/hList9"/>
    <dgm:cxn modelId="{7347A683-3FF7-4676-8473-F33194C1B910}" type="presParOf" srcId="{4CBDF19D-91EF-4312-8D64-3D5EAE03192A}" destId="{A67E576C-7E0B-40EE-8A7A-5A0C07D6C604}" srcOrd="0" destOrd="0" presId="urn:microsoft.com/office/officeart/2005/8/layout/hList9"/>
    <dgm:cxn modelId="{2C170D58-2A7C-4557-AD52-9CB67D29580D}" type="presParOf" srcId="{4CBDF19D-91EF-4312-8D64-3D5EAE03192A}" destId="{AF0BDE59-3A28-4BB1-8D79-976E07A4D6A9}" srcOrd="1" destOrd="0" presId="urn:microsoft.com/office/officeart/2005/8/layout/hList9"/>
    <dgm:cxn modelId="{41EC9C42-3830-469F-B7FC-B645C7995FBA}" type="presParOf" srcId="{3F485803-EC64-41F0-82B7-4074CAC792C5}" destId="{06A19583-80F1-4261-9AB8-4C540C298BA0}" srcOrd="7" destOrd="0" presId="urn:microsoft.com/office/officeart/2005/8/layout/hList9"/>
    <dgm:cxn modelId="{4C153F56-D385-46F1-8C02-18740D4EDDD5}" type="presParOf" srcId="{3F485803-EC64-41F0-82B7-4074CAC792C5}" destId="{695AA259-CC75-4A4A-A943-59751F00880F}"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9575"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56038" y="0"/>
            <a:ext cx="2949575"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21A83C-19E2-48B0-99D4-7AE0CFF73A27}" type="datetimeFigureOut">
              <a:rPr lang="pl-PL"/>
              <a:pPr>
                <a:defRPr/>
              </a:pPr>
              <a:t>2013-09-12</a:t>
            </a:fld>
            <a:endParaRPr lang="pl-PL"/>
          </a:p>
        </p:txBody>
      </p:sp>
      <p:sp>
        <p:nvSpPr>
          <p:cNvPr id="4" name="Symbol zastępczy stopki 3"/>
          <p:cNvSpPr>
            <a:spLocks noGrp="1"/>
          </p:cNvSpPr>
          <p:nvPr>
            <p:ph type="ftr" sz="quarter" idx="2"/>
          </p:nvPr>
        </p:nvSpPr>
        <p:spPr>
          <a:xfrm>
            <a:off x="0" y="9409113"/>
            <a:ext cx="2949575"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56038" y="9409113"/>
            <a:ext cx="2949575"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9207BA7-931F-4DC2-8E02-4A13C15E1B27}"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4" name="Prostokąt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lang="pl-PL" smtClean="0"/>
              <a:t>Kliknij, aby edytować styl</a:t>
            </a:r>
            <a:endParaRPr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7" name="Symbol zastępczy daty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0DC32E3-E17E-4A74-BA9F-223B4B49485D}" type="datetimeFigureOut">
              <a:rPr lang="pl-PL"/>
              <a:pPr>
                <a:defRPr/>
              </a:pPr>
              <a:t>2013-09-12</a:t>
            </a:fld>
            <a:endParaRPr lang="pl-PL"/>
          </a:p>
        </p:txBody>
      </p:sp>
      <p:sp>
        <p:nvSpPr>
          <p:cNvPr id="10" name="Symbol zastępczy stopki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pl-PL"/>
          </a:p>
        </p:txBody>
      </p:sp>
      <p:sp>
        <p:nvSpPr>
          <p:cNvPr id="11" name="Symbol zastępczy numeru slajdu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F32CCFFF-60BB-4A10-B797-844F604261C9}"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0058E074-A05F-4550-A2B5-8537FEBD64E1}" type="datetimeFigureOut">
              <a:rPr lang="pl-PL"/>
              <a:pPr>
                <a:defRPr/>
              </a:pPr>
              <a:t>2013-09-12</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FD9A97BC-307B-49F3-AB7E-22DED09E8FE6}"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Prostokąt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ytuł pionowy 1"/>
          <p:cNvSpPr>
            <a:spLocks noGrp="1"/>
          </p:cNvSpPr>
          <p:nvPr>
            <p:ph type="title" orient="vert"/>
          </p:nvPr>
        </p:nvSpPr>
        <p:spPr>
          <a:xfrm>
            <a:off x="6553200" y="609600"/>
            <a:ext cx="2057400" cy="55165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3"/>
          <p:cNvSpPr>
            <a:spLocks noGrp="1"/>
          </p:cNvSpPr>
          <p:nvPr>
            <p:ph type="dt" sz="half" idx="10"/>
          </p:nvPr>
        </p:nvSpPr>
        <p:spPr>
          <a:xfrm>
            <a:off x="6553200" y="6248400"/>
            <a:ext cx="2209800" cy="365125"/>
          </a:xfrm>
        </p:spPr>
        <p:txBody>
          <a:bodyPr/>
          <a:lstStyle>
            <a:lvl1pPr>
              <a:defRPr/>
            </a:lvl1pPr>
          </a:lstStyle>
          <a:p>
            <a:pPr>
              <a:defRPr/>
            </a:pPr>
            <a:fld id="{46109A47-E4E4-4492-B107-512B26734989}" type="datetimeFigureOut">
              <a:rPr lang="pl-PL"/>
              <a:pPr>
                <a:defRPr/>
              </a:pPr>
              <a:t>2013-09-12</a:t>
            </a:fld>
            <a:endParaRPr lang="pl-PL"/>
          </a:p>
        </p:txBody>
      </p:sp>
      <p:sp>
        <p:nvSpPr>
          <p:cNvPr id="8" name="Symbol zastępczy stopki 4"/>
          <p:cNvSpPr>
            <a:spLocks noGrp="1"/>
          </p:cNvSpPr>
          <p:nvPr>
            <p:ph type="ftr" sz="quarter" idx="11"/>
          </p:nvPr>
        </p:nvSpPr>
        <p:spPr>
          <a:xfrm>
            <a:off x="457200" y="6248400"/>
            <a:ext cx="5573713" cy="365125"/>
          </a:xfrm>
        </p:spPr>
        <p:txBody>
          <a:bodyPr/>
          <a:lstStyle>
            <a:lvl1pPr>
              <a:defRPr/>
            </a:lvl1pPr>
          </a:lstStyle>
          <a:p>
            <a:pPr>
              <a:defRPr/>
            </a:pPr>
            <a:endParaRPr lang="pl-PL"/>
          </a:p>
        </p:txBody>
      </p:sp>
      <p:sp>
        <p:nvSpPr>
          <p:cNvPr id="9" name="Symbol zastępczy numeru slajdu 5"/>
          <p:cNvSpPr>
            <a:spLocks noGrp="1"/>
          </p:cNvSpPr>
          <p:nvPr>
            <p:ph type="sldNum" sz="quarter" idx="12"/>
          </p:nvPr>
        </p:nvSpPr>
        <p:spPr>
          <a:xfrm rot="5400000">
            <a:off x="5989638" y="144462"/>
            <a:ext cx="533400" cy="244475"/>
          </a:xfrm>
        </p:spPr>
        <p:txBody>
          <a:bodyPr/>
          <a:lstStyle>
            <a:lvl1pPr>
              <a:defRPr/>
            </a:lvl1pPr>
          </a:lstStyle>
          <a:p>
            <a:pPr>
              <a:defRPr/>
            </a:pPr>
            <a:fld id="{E030FB42-CFD5-4199-BEC9-B4C00B4F137C}"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lang="pl-PL" smtClean="0"/>
              <a:t>Kliknij, aby edytować styl</a:t>
            </a:r>
            <a:endParaRPr lang="en-US"/>
          </a:p>
        </p:txBody>
      </p:sp>
      <p:sp>
        <p:nvSpPr>
          <p:cNvPr id="8" name="Symbol zastępczy zawartości 7"/>
          <p:cNvSpPr>
            <a:spLocks noGrp="1"/>
          </p:cNvSpPr>
          <p:nvPr>
            <p:ph sz="quarter" idx="1"/>
          </p:nvPr>
        </p:nvSpPr>
        <p:spPr>
          <a:xfrm>
            <a:off x="612648" y="1600200"/>
            <a:ext cx="8153400" cy="4495800"/>
          </a:xfrm>
        </p:spPr>
        <p:txBody>
          <a:bodyPr/>
          <a:lstStyle/>
          <a:p>
            <a:pPr lvl="0"/>
            <a:r>
              <a:rPr lang="en-US" noProof="0" dirty="0" err="1" smtClean="0"/>
              <a:t>Kliknij</a:t>
            </a:r>
            <a:r>
              <a:rPr lang="en-US" noProof="0" dirty="0" smtClean="0"/>
              <a:t>, </a:t>
            </a:r>
            <a:r>
              <a:rPr lang="en-US" noProof="0" dirty="0" err="1" smtClean="0"/>
              <a:t>aby</a:t>
            </a:r>
            <a:r>
              <a:rPr lang="en-US" noProof="0" dirty="0" smtClean="0"/>
              <a:t> </a:t>
            </a:r>
            <a:r>
              <a:rPr lang="en-US" noProof="0" dirty="0" err="1" smtClean="0"/>
              <a:t>edytować</a:t>
            </a:r>
            <a:r>
              <a:rPr lang="en-US" noProof="0" dirty="0" smtClean="0"/>
              <a:t> style </a:t>
            </a:r>
            <a:r>
              <a:rPr lang="en-US" noProof="0" dirty="0" err="1" smtClean="0"/>
              <a:t>wzorca</a:t>
            </a:r>
            <a:r>
              <a:rPr lang="en-US" noProof="0" dirty="0" smtClean="0"/>
              <a:t> </a:t>
            </a:r>
            <a:r>
              <a:rPr lang="en-US" noProof="0" dirty="0" err="1" smtClean="0"/>
              <a:t>tekstu</a:t>
            </a:r>
            <a:endParaRPr lang="en-US" noProof="0" dirty="0" smtClean="0"/>
          </a:p>
          <a:p>
            <a:pPr lvl="1"/>
            <a:r>
              <a:rPr lang="en-US" noProof="0" dirty="0" err="1" smtClean="0"/>
              <a:t>Drugi</a:t>
            </a:r>
            <a:r>
              <a:rPr lang="en-US" noProof="0" dirty="0" smtClean="0"/>
              <a:t> </a:t>
            </a:r>
            <a:r>
              <a:rPr lang="en-US" noProof="0" dirty="0" err="1" smtClean="0"/>
              <a:t>poziom</a:t>
            </a:r>
            <a:endParaRPr lang="en-US" noProof="0" dirty="0" smtClean="0"/>
          </a:p>
          <a:p>
            <a:pPr lvl="2"/>
            <a:r>
              <a:rPr lang="en-US" noProof="0" dirty="0" err="1" smtClean="0"/>
              <a:t>Trzeci</a:t>
            </a:r>
            <a:r>
              <a:rPr lang="en-US" noProof="0" dirty="0" smtClean="0"/>
              <a:t> </a:t>
            </a:r>
            <a:r>
              <a:rPr lang="en-US" noProof="0" dirty="0" err="1" smtClean="0"/>
              <a:t>poziom</a:t>
            </a:r>
            <a:endParaRPr lang="en-US" noProof="0" dirty="0" smtClean="0"/>
          </a:p>
          <a:p>
            <a:pPr lvl="3"/>
            <a:r>
              <a:rPr lang="en-US" noProof="0" dirty="0" err="1" smtClean="0"/>
              <a:t>Czwarty</a:t>
            </a:r>
            <a:r>
              <a:rPr lang="en-US" noProof="0" dirty="0" smtClean="0"/>
              <a:t> </a:t>
            </a:r>
            <a:r>
              <a:rPr lang="en-US" noProof="0" dirty="0" err="1" smtClean="0"/>
              <a:t>poziom</a:t>
            </a:r>
            <a:endParaRPr lang="en-US" noProof="0" dirty="0" smtClean="0"/>
          </a:p>
          <a:p>
            <a:pPr lvl="4"/>
            <a:r>
              <a:rPr lang="en-US" noProof="0" dirty="0" err="1" smtClean="0"/>
              <a:t>Piąty</a:t>
            </a:r>
            <a:r>
              <a:rPr lang="en-US" noProof="0" dirty="0" smtClean="0"/>
              <a:t> </a:t>
            </a:r>
            <a:r>
              <a:rPr lang="en-US" noProof="0" dirty="0" err="1" smtClean="0"/>
              <a:t>poziom</a:t>
            </a:r>
            <a:endParaRPr lang="en-US" noProof="0" dirty="0"/>
          </a:p>
        </p:txBody>
      </p:sp>
      <p:sp>
        <p:nvSpPr>
          <p:cNvPr id="4" name="Symbol zastępczy daty 13"/>
          <p:cNvSpPr>
            <a:spLocks noGrp="1"/>
          </p:cNvSpPr>
          <p:nvPr>
            <p:ph type="dt" sz="half" idx="10"/>
          </p:nvPr>
        </p:nvSpPr>
        <p:spPr/>
        <p:txBody>
          <a:bodyPr/>
          <a:lstStyle>
            <a:lvl1pPr>
              <a:defRPr/>
            </a:lvl1pPr>
          </a:lstStyle>
          <a:p>
            <a:pPr>
              <a:defRPr/>
            </a:pPr>
            <a:fld id="{90F4F314-405F-4FBC-B725-3E452B1C4C44}" type="datetimeFigureOut">
              <a:rPr lang="pl-PL"/>
              <a:pPr>
                <a:defRPr/>
              </a:pPr>
              <a:t>2013-09-12</a:t>
            </a:fld>
            <a:endParaRPr lang="pl-PL"/>
          </a:p>
        </p:txBody>
      </p:sp>
      <p:sp>
        <p:nvSpPr>
          <p:cNvPr id="5" name="Symbol zastępczy stopki 2"/>
          <p:cNvSpPr>
            <a:spLocks noGrp="1"/>
          </p:cNvSpPr>
          <p:nvPr>
            <p:ph type="ftr" sz="quarter" idx="11"/>
          </p:nvPr>
        </p:nvSpPr>
        <p:spPr/>
        <p:txBody>
          <a:bodyPr/>
          <a:lstStyle>
            <a:lvl1pPr>
              <a:defRPr/>
            </a:lvl1pPr>
          </a:lstStyle>
          <a:p>
            <a:pPr>
              <a:defRPr/>
            </a:pPr>
            <a:endParaRPr lang="pl-PL"/>
          </a:p>
        </p:txBody>
      </p:sp>
      <p:sp>
        <p:nvSpPr>
          <p:cNvPr id="6" name="Symbol zastępczy numeru slajdu 22"/>
          <p:cNvSpPr>
            <a:spLocks noGrp="1"/>
          </p:cNvSpPr>
          <p:nvPr>
            <p:ph type="sldNum" sz="quarter" idx="12"/>
          </p:nvPr>
        </p:nvSpPr>
        <p:spPr/>
        <p:txBody>
          <a:bodyPr/>
          <a:lstStyle>
            <a:lvl1pPr>
              <a:defRPr/>
            </a:lvl1pPr>
          </a:lstStyle>
          <a:p>
            <a:pPr>
              <a:defRPr/>
            </a:pPr>
            <a:fld id="{55DD8FFC-6D7F-4AFB-A72A-DEBFFE308A78}"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4"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ymbol zastępczy tekst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pl-PL" smtClean="0"/>
              <a:t>Kliknij, aby edytować styl</a:t>
            </a:r>
            <a:endParaRPr lang="en-US"/>
          </a:p>
        </p:txBody>
      </p:sp>
      <p:sp>
        <p:nvSpPr>
          <p:cNvPr id="7" name="Symbol zastępczy daty 11"/>
          <p:cNvSpPr>
            <a:spLocks noGrp="1"/>
          </p:cNvSpPr>
          <p:nvPr>
            <p:ph type="dt" sz="half" idx="10"/>
          </p:nvPr>
        </p:nvSpPr>
        <p:spPr/>
        <p:txBody>
          <a:bodyPr/>
          <a:lstStyle>
            <a:lvl1pPr>
              <a:defRPr/>
            </a:lvl1pPr>
          </a:lstStyle>
          <a:p>
            <a:pPr>
              <a:defRPr/>
            </a:pPr>
            <a:fld id="{4743B2A8-469C-4077-B501-132FAC76814B}" type="datetimeFigureOut">
              <a:rPr lang="pl-PL"/>
              <a:pPr>
                <a:defRPr/>
              </a:pPr>
              <a:t>2013-09-12</a:t>
            </a:fld>
            <a:endParaRPr lang="pl-PL"/>
          </a:p>
        </p:txBody>
      </p:sp>
      <p:sp>
        <p:nvSpPr>
          <p:cNvPr id="8" name="Symbol zastępczy numeru slajdu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0F0666A0-581F-4C6F-A02E-9FC61CE0B28D}" type="slidenum">
              <a:rPr lang="pl-PL"/>
              <a:pPr>
                <a:defRPr/>
              </a:pPr>
              <a:t>‹#›</a:t>
            </a:fld>
            <a:endParaRPr lang="pl-PL"/>
          </a:p>
        </p:txBody>
      </p:sp>
      <p:sp>
        <p:nvSpPr>
          <p:cNvPr id="9" name="Symbol zastępczy stopki 13"/>
          <p:cNvSpPr>
            <a:spLocks noGrp="1"/>
          </p:cNvSpPr>
          <p:nvPr>
            <p:ph type="ftr" sz="quarter" idx="12"/>
          </p:nvPr>
        </p:nvSpPr>
        <p:spPr/>
        <p:txBody>
          <a:bodyPr/>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9" name="Symbol zastępczy zawartości 8"/>
          <p:cNvSpPr>
            <a:spLocks noGrp="1"/>
          </p:cNvSpPr>
          <p:nvPr>
            <p:ph sz="quarter" idx="1"/>
          </p:nvPr>
        </p:nvSpPr>
        <p:spPr>
          <a:xfrm>
            <a:off x="609600"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Symbol zastępczy zawartości 10"/>
          <p:cNvSpPr>
            <a:spLocks noGrp="1"/>
          </p:cNvSpPr>
          <p:nvPr>
            <p:ph sz="quarter" idx="2"/>
          </p:nvPr>
        </p:nvSpPr>
        <p:spPr>
          <a:xfrm>
            <a:off x="4844901"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7"/>
          <p:cNvSpPr>
            <a:spLocks noGrp="1"/>
          </p:cNvSpPr>
          <p:nvPr>
            <p:ph type="dt" sz="half" idx="10"/>
          </p:nvPr>
        </p:nvSpPr>
        <p:spPr/>
        <p:txBody>
          <a:bodyPr rtlCol="0"/>
          <a:lstStyle>
            <a:lvl1pPr>
              <a:defRPr/>
            </a:lvl1pPr>
          </a:lstStyle>
          <a:p>
            <a:pPr>
              <a:defRPr/>
            </a:pPr>
            <a:fld id="{58D340F2-95A0-4690-99AF-8D05B9F029D6}" type="datetimeFigureOut">
              <a:rPr lang="pl-PL"/>
              <a:pPr>
                <a:defRPr/>
              </a:pPr>
              <a:t>2013-09-12</a:t>
            </a:fld>
            <a:endParaRPr lang="pl-PL"/>
          </a:p>
        </p:txBody>
      </p:sp>
      <p:sp>
        <p:nvSpPr>
          <p:cNvPr id="6" name="Symbol zastępczy numeru slajdu 9"/>
          <p:cNvSpPr>
            <a:spLocks noGrp="1"/>
          </p:cNvSpPr>
          <p:nvPr>
            <p:ph type="sldNum" sz="quarter" idx="11"/>
          </p:nvPr>
        </p:nvSpPr>
        <p:spPr/>
        <p:txBody>
          <a:bodyPr rtlCol="0"/>
          <a:lstStyle>
            <a:lvl1pPr>
              <a:defRPr/>
            </a:lvl1pPr>
          </a:lstStyle>
          <a:p>
            <a:pPr>
              <a:defRPr/>
            </a:pPr>
            <a:fld id="{C065D61B-5288-4EAB-A765-AB8789B47F83}" type="slidenum">
              <a:rPr lang="pl-PL"/>
              <a:pPr>
                <a:defRPr/>
              </a:pPr>
              <a:t>‹#›</a:t>
            </a:fld>
            <a:endParaRPr lang="pl-PL"/>
          </a:p>
        </p:txBody>
      </p:sp>
      <p:sp>
        <p:nvSpPr>
          <p:cNvPr id="7" name="Symbol zastępczy stopki 11"/>
          <p:cNvSpPr>
            <a:spLocks noGrp="1"/>
          </p:cNvSpPr>
          <p:nvPr>
            <p:ph type="ftr" sz="quarter" idx="12"/>
          </p:nvPr>
        </p:nvSpPr>
        <p:spPr/>
        <p:txBody>
          <a:bodyPr rtlCol="0"/>
          <a:lstStyle>
            <a:lvl1pPr>
              <a:defRPr/>
            </a:lvl1pPr>
          </a:lstStyle>
          <a:p>
            <a:pPr>
              <a:defRPr/>
            </a:pPr>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lstStyle>
            <a:lvl1pPr>
              <a:defRPr/>
            </a:lvl1pPr>
          </a:lstStyle>
          <a:p>
            <a:r>
              <a:rPr lang="pl-PL" smtClean="0"/>
              <a:t>Kliknij, aby edytować styl</a:t>
            </a:r>
            <a:endParaRPr lang="en-US"/>
          </a:p>
        </p:txBody>
      </p:sp>
      <p:sp>
        <p:nvSpPr>
          <p:cNvPr id="11" name="Symbol zastępczy zawartości 10"/>
          <p:cNvSpPr>
            <a:spLocks noGrp="1"/>
          </p:cNvSpPr>
          <p:nvPr>
            <p:ph sz="quarter" idx="2"/>
          </p:nvPr>
        </p:nvSpPr>
        <p:spPr>
          <a:xfrm>
            <a:off x="609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quarter" idx="4"/>
          </p:nvPr>
        </p:nvSpPr>
        <p:spPr>
          <a:xfrm>
            <a:off x="4800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7" name="Symbol zastępczy daty 9"/>
          <p:cNvSpPr>
            <a:spLocks noGrp="1"/>
          </p:cNvSpPr>
          <p:nvPr>
            <p:ph type="dt" sz="half" idx="10"/>
          </p:nvPr>
        </p:nvSpPr>
        <p:spPr/>
        <p:txBody>
          <a:bodyPr rtlCol="0"/>
          <a:lstStyle>
            <a:lvl1pPr>
              <a:defRPr/>
            </a:lvl1pPr>
          </a:lstStyle>
          <a:p>
            <a:pPr>
              <a:defRPr/>
            </a:pPr>
            <a:fld id="{6446BC68-5608-462C-AB1F-B8D5498A6CA8}" type="datetimeFigureOut">
              <a:rPr lang="pl-PL"/>
              <a:pPr>
                <a:defRPr/>
              </a:pPr>
              <a:t>2013-09-12</a:t>
            </a:fld>
            <a:endParaRPr lang="pl-PL"/>
          </a:p>
        </p:txBody>
      </p:sp>
      <p:sp>
        <p:nvSpPr>
          <p:cNvPr id="8" name="Symbol zastępczy numeru slajdu 11"/>
          <p:cNvSpPr>
            <a:spLocks noGrp="1"/>
          </p:cNvSpPr>
          <p:nvPr>
            <p:ph type="sldNum" sz="quarter" idx="11"/>
          </p:nvPr>
        </p:nvSpPr>
        <p:spPr/>
        <p:txBody>
          <a:bodyPr rtlCol="0"/>
          <a:lstStyle>
            <a:lvl1pPr>
              <a:defRPr/>
            </a:lvl1pPr>
          </a:lstStyle>
          <a:p>
            <a:pPr>
              <a:defRPr/>
            </a:pPr>
            <a:fld id="{C7EDBDCC-1F49-4AF3-A9D6-C298516E188D}" type="slidenum">
              <a:rPr lang="pl-PL"/>
              <a:pPr>
                <a:defRPr/>
              </a:pPr>
              <a:t>‹#›</a:t>
            </a:fld>
            <a:endParaRPr lang="pl-PL"/>
          </a:p>
        </p:txBody>
      </p:sp>
      <p:sp>
        <p:nvSpPr>
          <p:cNvPr id="9" name="Symbol zastępczy stopki 13"/>
          <p:cNvSpPr>
            <a:spLocks noGrp="1"/>
          </p:cNvSpPr>
          <p:nvPr>
            <p:ph type="ftr" sz="quarter" idx="12"/>
          </p:nvPr>
        </p:nvSpPr>
        <p:spPr/>
        <p:txBody>
          <a:bodyPr rtlCol="0"/>
          <a:lstStyle>
            <a:lvl1pPr>
              <a:defRPr/>
            </a:lvl1pPr>
          </a:lstStyle>
          <a:p>
            <a:pPr>
              <a:defRPr/>
            </a:pPr>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13"/>
          <p:cNvSpPr>
            <a:spLocks noGrp="1"/>
          </p:cNvSpPr>
          <p:nvPr>
            <p:ph type="dt" sz="half" idx="10"/>
          </p:nvPr>
        </p:nvSpPr>
        <p:spPr/>
        <p:txBody>
          <a:bodyPr/>
          <a:lstStyle>
            <a:lvl1pPr>
              <a:defRPr/>
            </a:lvl1pPr>
          </a:lstStyle>
          <a:p>
            <a:pPr>
              <a:defRPr/>
            </a:pPr>
            <a:fld id="{ADCC72B8-EB1C-457B-A1EC-AA4123E5E0DC}" type="datetimeFigureOut">
              <a:rPr lang="pl-PL"/>
              <a:pPr>
                <a:defRPr/>
              </a:pPr>
              <a:t>2013-09-12</a:t>
            </a:fld>
            <a:endParaRPr lang="pl-PL"/>
          </a:p>
        </p:txBody>
      </p:sp>
      <p:sp>
        <p:nvSpPr>
          <p:cNvPr id="4" name="Symbol zastępczy stopki 2"/>
          <p:cNvSpPr>
            <a:spLocks noGrp="1"/>
          </p:cNvSpPr>
          <p:nvPr>
            <p:ph type="ftr" sz="quarter" idx="11"/>
          </p:nvPr>
        </p:nvSpPr>
        <p:spPr/>
        <p:txBody>
          <a:bodyPr/>
          <a:lstStyle>
            <a:lvl1pPr>
              <a:defRPr/>
            </a:lvl1pPr>
          </a:lstStyle>
          <a:p>
            <a:pPr>
              <a:defRPr/>
            </a:pPr>
            <a:endParaRPr lang="pl-PL"/>
          </a:p>
        </p:txBody>
      </p:sp>
      <p:sp>
        <p:nvSpPr>
          <p:cNvPr id="5" name="Symbol zastępczy numeru slajdu 22"/>
          <p:cNvSpPr>
            <a:spLocks noGrp="1"/>
          </p:cNvSpPr>
          <p:nvPr>
            <p:ph type="sldNum" sz="quarter" idx="12"/>
          </p:nvPr>
        </p:nvSpPr>
        <p:spPr/>
        <p:txBody>
          <a:bodyPr/>
          <a:lstStyle>
            <a:lvl1pPr>
              <a:defRPr/>
            </a:lvl1pPr>
          </a:lstStyle>
          <a:p>
            <a:pPr>
              <a:defRPr/>
            </a:pPr>
            <a:fld id="{5B5978AA-2D38-4FCF-A0EA-DFCBB7169BE3}"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C63C615C-B8A1-429F-9EC1-232648610220}" type="datetimeFigureOut">
              <a:rPr lang="pl-PL"/>
              <a:pPr>
                <a:defRPr/>
              </a:pPr>
              <a:t>2013-09-12</a:t>
            </a:fld>
            <a:endParaRPr lang="pl-PL"/>
          </a:p>
        </p:txBody>
      </p:sp>
      <p:sp>
        <p:nvSpPr>
          <p:cNvPr id="3" name="Symbol zastępczy stopki 2"/>
          <p:cNvSpPr>
            <a:spLocks noGrp="1"/>
          </p:cNvSpPr>
          <p:nvPr>
            <p:ph type="ftr" sz="quarter" idx="11"/>
          </p:nvPr>
        </p:nvSpPr>
        <p:spPr/>
        <p:txBody>
          <a:bodyPr/>
          <a:lstStyle>
            <a:lvl1pPr>
              <a:defRPr/>
            </a:lvl1pPr>
          </a:lstStyle>
          <a:p>
            <a:pPr>
              <a:defRPr/>
            </a:pPr>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7FE05F4D-F00F-417B-AB2A-556272DA1843}"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lstStyle>
            <a:lvl1pPr algn="l">
              <a:buNone/>
              <a:defRPr sz="4400" b="0"/>
            </a:lvl1pPr>
          </a:lstStyle>
          <a:p>
            <a:r>
              <a:rPr lang="pl-PL" smtClean="0"/>
              <a:t>Kliknij, aby edytować styl</a:t>
            </a:r>
            <a:endParaRPr lang="en-US"/>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13"/>
          <p:cNvSpPr>
            <a:spLocks noGrp="1"/>
          </p:cNvSpPr>
          <p:nvPr>
            <p:ph type="dt" sz="half" idx="10"/>
          </p:nvPr>
        </p:nvSpPr>
        <p:spPr/>
        <p:txBody>
          <a:bodyPr/>
          <a:lstStyle>
            <a:lvl1pPr>
              <a:defRPr/>
            </a:lvl1pPr>
          </a:lstStyle>
          <a:p>
            <a:pPr>
              <a:defRPr/>
            </a:pPr>
            <a:fld id="{F91D04D4-B0D2-4937-ADDB-85B6D38A6F94}" type="datetimeFigureOut">
              <a:rPr lang="pl-PL"/>
              <a:pPr>
                <a:defRPr/>
              </a:pPr>
              <a:t>2013-09-12</a:t>
            </a:fld>
            <a:endParaRPr lang="pl-PL"/>
          </a:p>
        </p:txBody>
      </p:sp>
      <p:sp>
        <p:nvSpPr>
          <p:cNvPr id="6" name="Symbol zastępczy stopki 2"/>
          <p:cNvSpPr>
            <a:spLocks noGrp="1"/>
          </p:cNvSpPr>
          <p:nvPr>
            <p:ph type="ftr" sz="quarter" idx="11"/>
          </p:nvPr>
        </p:nvSpPr>
        <p:spPr/>
        <p:txBody>
          <a:bodyPr/>
          <a:lstStyle>
            <a:lvl1pPr>
              <a:defRPr/>
            </a:lvl1pPr>
          </a:lstStyle>
          <a:p>
            <a:pPr>
              <a:defRPr/>
            </a:pPr>
            <a:endParaRPr lang="pl-PL"/>
          </a:p>
        </p:txBody>
      </p:sp>
      <p:sp>
        <p:nvSpPr>
          <p:cNvPr id="7" name="Symbol zastępczy numeru slajdu 22"/>
          <p:cNvSpPr>
            <a:spLocks noGrp="1"/>
          </p:cNvSpPr>
          <p:nvPr>
            <p:ph type="sldNum" sz="quarter" idx="12"/>
          </p:nvPr>
        </p:nvSpPr>
        <p:spPr/>
        <p:txBody>
          <a:bodyPr/>
          <a:lstStyle>
            <a:lvl1pPr>
              <a:defRPr/>
            </a:lvl1pPr>
          </a:lstStyle>
          <a:p>
            <a:pPr>
              <a:defRPr/>
            </a:pPr>
            <a:fld id="{FD3CD858-38C6-485B-9C05-F8D8D68DAAF2}"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5" name="Prostokąt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ostokąt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kąt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ostokąt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pl-PL" smtClean="0"/>
              <a:t>Kliknij, aby edytować style wzorca tekstu</a:t>
            </a:r>
          </a:p>
        </p:txBody>
      </p:sp>
      <p:sp>
        <p:nvSpPr>
          <p:cNvPr id="2" name="Tytuł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pl-PL" smtClean="0"/>
              <a:t>Kliknij, aby edytować styl</a:t>
            </a:r>
            <a:endParaRPr lang="en-US"/>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11"/>
          <p:cNvSpPr>
            <a:spLocks noGrp="1"/>
          </p:cNvSpPr>
          <p:nvPr>
            <p:ph type="dt" sz="half" idx="10"/>
          </p:nvPr>
        </p:nvSpPr>
        <p:spPr>
          <a:xfrm>
            <a:off x="6248400" y="6248400"/>
            <a:ext cx="2667000" cy="365125"/>
          </a:xfrm>
        </p:spPr>
        <p:txBody>
          <a:bodyPr rtlCol="0"/>
          <a:lstStyle>
            <a:lvl1pPr>
              <a:defRPr/>
            </a:lvl1pPr>
          </a:lstStyle>
          <a:p>
            <a:pPr>
              <a:defRPr/>
            </a:pPr>
            <a:fld id="{0C4CC93E-5DAC-4B94-87C3-E2741F79941C}" type="datetimeFigureOut">
              <a:rPr lang="pl-PL"/>
              <a:pPr>
                <a:defRPr/>
              </a:pPr>
              <a:t>2013-09-12</a:t>
            </a:fld>
            <a:endParaRPr lang="pl-PL"/>
          </a:p>
        </p:txBody>
      </p:sp>
      <p:sp>
        <p:nvSpPr>
          <p:cNvPr id="10" name="Symbol zastępczy numeru slajdu 12"/>
          <p:cNvSpPr>
            <a:spLocks noGrp="1"/>
          </p:cNvSpPr>
          <p:nvPr>
            <p:ph type="sldNum" sz="quarter" idx="11"/>
          </p:nvPr>
        </p:nvSpPr>
        <p:spPr>
          <a:xfrm>
            <a:off x="0" y="4667250"/>
            <a:ext cx="1447800" cy="663575"/>
          </a:xfrm>
        </p:spPr>
        <p:txBody>
          <a:bodyPr rtlCol="0"/>
          <a:lstStyle>
            <a:lvl1pPr>
              <a:defRPr sz="2800" smtClean="0"/>
            </a:lvl1pPr>
          </a:lstStyle>
          <a:p>
            <a:pPr>
              <a:defRPr/>
            </a:pPr>
            <a:fld id="{C4717176-6148-472E-B988-F8748C7C3AE2}" type="slidenum">
              <a:rPr lang="pl-PL"/>
              <a:pPr>
                <a:defRPr/>
              </a:pPr>
              <a:t>‹#›</a:t>
            </a:fld>
            <a:endParaRPr lang="pl-PL"/>
          </a:p>
        </p:txBody>
      </p:sp>
      <p:sp>
        <p:nvSpPr>
          <p:cNvPr id="11" name="Symbol zastępczy stopki 13"/>
          <p:cNvSpPr>
            <a:spLocks noGrp="1"/>
          </p:cNvSpPr>
          <p:nvPr>
            <p:ph type="ftr" sz="quarter" idx="12"/>
          </p:nvPr>
        </p:nvSpPr>
        <p:spPr>
          <a:xfrm>
            <a:off x="1600200" y="6248400"/>
            <a:ext cx="4572000" cy="365125"/>
          </a:xfrm>
        </p:spPr>
        <p:txBody>
          <a:bodyPr rtlCol="0"/>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1027" name="Symbol zastępczy tekstu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98E76E6E-CD16-47F9-976A-348FF42A3261}" type="datetimeFigureOut">
              <a:rPr lang="pl-PL"/>
              <a:pPr>
                <a:defRPr/>
              </a:pPr>
              <a:t>2013-09-12</a:t>
            </a:fld>
            <a:endParaRPr lang="pl-PL"/>
          </a:p>
        </p:txBody>
      </p:sp>
      <p:sp>
        <p:nvSpPr>
          <p:cNvPr id="3" name="Symbol zastępczy stopki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pl-PL"/>
          </a:p>
        </p:txBody>
      </p:sp>
      <p:sp>
        <p:nvSpPr>
          <p:cNvPr id="7" name="Prostokąt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ostokąt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rostokąt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ymbol zastępczy numeru slajd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A5D6003B-DA3C-4797-B68B-EC1ACBB5595D}"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17" r:id="rId6"/>
    <p:sldLayoutId id="2147483724" r:id="rId7"/>
    <p:sldLayoutId id="2147483718" r:id="rId8"/>
    <p:sldLayoutId id="2147483725" r:id="rId9"/>
    <p:sldLayoutId id="2147483719" r:id="rId10"/>
    <p:sldLayoutId id="214748372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0113" y="476250"/>
            <a:ext cx="7993062" cy="4321175"/>
          </a:xfrm>
        </p:spPr>
        <p:txBody>
          <a:bodyPr>
            <a:normAutofit fontScale="90000"/>
          </a:bodyPr>
          <a:lstStyle/>
          <a:p>
            <a:pPr fontAlgn="auto">
              <a:spcAft>
                <a:spcPts val="0"/>
              </a:spcAft>
              <a:defRPr/>
            </a:pPr>
            <a:r>
              <a:rPr lang="pl-PL" dirty="0" err="1" smtClean="0"/>
              <a:t>Employment</a:t>
            </a:r>
            <a:r>
              <a:rPr lang="pl-PL" dirty="0" smtClean="0"/>
              <a:t> </a:t>
            </a:r>
            <a:r>
              <a:rPr lang="pl-PL" dirty="0" err="1" smtClean="0"/>
              <a:t>QUALITY</a:t>
            </a:r>
            <a:r>
              <a:rPr lang="pl-PL" dirty="0" smtClean="0"/>
              <a:t> </a:t>
            </a:r>
            <a:r>
              <a:rPr lang="pl-PL" dirty="0" err="1" smtClean="0"/>
              <a:t>INDICATORS</a:t>
            </a:r>
            <a:r>
              <a:rPr lang="pl-PL" dirty="0" smtClean="0"/>
              <a:t>. </a:t>
            </a:r>
            <a:r>
              <a:rPr lang="pl-PL" dirty="0" err="1" smtClean="0"/>
              <a:t>NATIONAL</a:t>
            </a:r>
            <a:r>
              <a:rPr lang="pl-PL" dirty="0" smtClean="0"/>
              <a:t> </a:t>
            </a:r>
            <a:r>
              <a:rPr lang="pl-PL" dirty="0" err="1" smtClean="0"/>
              <a:t>DEFINITIONS</a:t>
            </a:r>
            <a:r>
              <a:rPr lang="pl-PL" dirty="0" smtClean="0"/>
              <a:t> AND DATA </a:t>
            </a:r>
            <a:r>
              <a:rPr lang="pl-PL" dirty="0" err="1" smtClean="0"/>
              <a:t>SOURCES</a:t>
            </a:r>
            <a:r>
              <a:rPr lang="pl-PL" dirty="0" smtClean="0"/>
              <a:t> MAY </a:t>
            </a:r>
            <a:r>
              <a:rPr lang="pl-PL" dirty="0" err="1" smtClean="0"/>
              <a:t>CHANGE</a:t>
            </a:r>
            <a:r>
              <a:rPr lang="pl-PL" dirty="0" smtClean="0"/>
              <a:t> A LOT.</a:t>
            </a:r>
            <a:br>
              <a:rPr lang="pl-PL" dirty="0" smtClean="0"/>
            </a:br>
            <a:r>
              <a:rPr lang="pl-PL" dirty="0" smtClean="0"/>
              <a:t/>
            </a:r>
            <a:br>
              <a:rPr lang="pl-PL" dirty="0" smtClean="0"/>
            </a:br>
            <a:r>
              <a:rPr lang="pl-PL" sz="4000" dirty="0" smtClean="0"/>
              <a:t>CENTRAL STATISTICAL OFFICE</a:t>
            </a:r>
            <a:br>
              <a:rPr lang="pl-PL" sz="4000" dirty="0" smtClean="0"/>
            </a:br>
            <a:r>
              <a:rPr lang="pl-PL" sz="4000" dirty="0" err="1" smtClean="0"/>
              <a:t>pOLAND</a:t>
            </a:r>
            <a:endParaRPr lang="pl-PL" sz="4000" dirty="0"/>
          </a:p>
        </p:txBody>
      </p:sp>
      <p:sp>
        <p:nvSpPr>
          <p:cNvPr id="14338" name="Podtytuł 2"/>
          <p:cNvSpPr>
            <a:spLocks noGrp="1"/>
          </p:cNvSpPr>
          <p:nvPr>
            <p:ph type="subTitle" idx="1"/>
          </p:nvPr>
        </p:nvSpPr>
        <p:spPr>
          <a:xfrm>
            <a:off x="2362200" y="6049963"/>
            <a:ext cx="6705600" cy="685800"/>
          </a:xfrm>
        </p:spPr>
        <p:txBody>
          <a:bodyPr/>
          <a:lstStyle/>
          <a:p>
            <a:r>
              <a:rPr lang="pl-PL" smtClean="0"/>
              <a:t>Radoslaw Antczak  | Geneve, 1</a:t>
            </a:r>
            <a:r>
              <a:rPr lang="en-US" smtClean="0"/>
              <a:t>3</a:t>
            </a:r>
            <a:r>
              <a:rPr lang="pl-PL" smtClean="0"/>
              <a:t>.09.2013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2b. Non-</a:t>
            </a:r>
            <a:r>
              <a:rPr lang="pl-PL" dirty="0" err="1" smtClean="0"/>
              <a:t>wage</a:t>
            </a:r>
            <a:r>
              <a:rPr lang="pl-PL" dirty="0" smtClean="0"/>
              <a:t> </a:t>
            </a:r>
            <a:r>
              <a:rPr lang="pl-PL" dirty="0" err="1" smtClean="0"/>
              <a:t>peniculary</a:t>
            </a:r>
            <a:r>
              <a:rPr lang="pl-PL" dirty="0" smtClean="0"/>
              <a:t> </a:t>
            </a:r>
            <a:r>
              <a:rPr lang="pl-PL" dirty="0" err="1" smtClean="0"/>
              <a:t>benefits</a:t>
            </a:r>
            <a:endParaRPr lang="pl-PL" dirty="0"/>
          </a:p>
        </p:txBody>
      </p:sp>
      <p:sp>
        <p:nvSpPr>
          <p:cNvPr id="3" name="Symbol zastępczy zawartości 2"/>
          <p:cNvSpPr>
            <a:spLocks noGrp="1"/>
          </p:cNvSpPr>
          <p:nvPr>
            <p:ph sz="quarter" idx="1"/>
          </p:nvPr>
        </p:nvSpPr>
        <p:spPr>
          <a:xfrm>
            <a:off x="612775" y="1600200"/>
            <a:ext cx="8153400" cy="4852988"/>
          </a:xfrm>
        </p:spPr>
        <p:txBody>
          <a:bodyPr>
            <a:normAutofit fontScale="92500"/>
          </a:bodyPr>
          <a:lstStyle/>
          <a:p>
            <a:pPr marL="320040" indent="-320040" fontAlgn="auto">
              <a:spcAft>
                <a:spcPts val="0"/>
              </a:spcAft>
              <a:buFont typeface="Wingdings"/>
              <a:buChar char=""/>
              <a:defRPr/>
            </a:pPr>
            <a:r>
              <a:rPr lang="en-US" i="1" dirty="0" smtClean="0">
                <a:solidFill>
                  <a:srgbClr val="7030A0"/>
                </a:solidFill>
              </a:rPr>
              <a:t>Share of employees entitled to annual leave / sick leave</a:t>
            </a:r>
            <a:endParaRPr lang="en-US" i="1" dirty="0" smtClean="0">
              <a:solidFill>
                <a:srgbClr val="7030A0"/>
              </a:solidFill>
              <a:sym typeface="Wingdings" pitchFamily="2" charset="2"/>
            </a:endParaRPr>
          </a:p>
          <a:p>
            <a:pPr marL="640080" lvl="1" indent="-274320" fontAlgn="auto">
              <a:spcAft>
                <a:spcPts val="0"/>
              </a:spcAft>
              <a:buFont typeface="Wingdings 2"/>
              <a:buChar char=""/>
              <a:defRPr/>
            </a:pPr>
            <a:r>
              <a:rPr lang="en-US" dirty="0" smtClean="0"/>
              <a:t>All employees with contract for above 6 months</a:t>
            </a:r>
          </a:p>
          <a:p>
            <a:pPr marL="320040" indent="-320040" fontAlgn="auto">
              <a:spcAft>
                <a:spcPts val="0"/>
              </a:spcAft>
              <a:buFont typeface="Wingdings"/>
              <a:buChar char=""/>
              <a:defRPr/>
            </a:pPr>
            <a:r>
              <a:rPr lang="en-US" i="1" dirty="0" smtClean="0">
                <a:solidFill>
                  <a:srgbClr val="7030A0"/>
                </a:solidFill>
              </a:rPr>
              <a:t>Average number of days of annual leave / sick leave employees are entitled to use</a:t>
            </a:r>
          </a:p>
          <a:p>
            <a:pPr marL="640080" lvl="1" indent="-274320" fontAlgn="auto">
              <a:spcAft>
                <a:spcPts val="0"/>
              </a:spcAft>
              <a:buFont typeface="Wingdings 2"/>
              <a:buChar char=""/>
              <a:defRPr/>
            </a:pPr>
            <a:r>
              <a:rPr lang="en-US" dirty="0" smtClean="0"/>
              <a:t>Limited use of this indicator – no of days is appropriate to seniority and type of contract</a:t>
            </a:r>
            <a:r>
              <a:rPr lang="pl-PL" dirty="0" smtClean="0"/>
              <a:t>.</a:t>
            </a:r>
            <a:endParaRPr lang="en-US" dirty="0" smtClean="0"/>
          </a:p>
          <a:p>
            <a:pPr marL="640080" lvl="1" indent="-274320" fontAlgn="auto">
              <a:spcAft>
                <a:spcPts val="0"/>
              </a:spcAft>
              <a:buFont typeface="Wingdings 2"/>
              <a:buChar char=""/>
              <a:defRPr/>
            </a:pPr>
            <a:r>
              <a:rPr lang="en-US" u="sng" dirty="0" smtClean="0"/>
              <a:t>Instead</a:t>
            </a:r>
            <a:r>
              <a:rPr lang="en-US" dirty="0" smtClean="0"/>
              <a:t> – no of days actually used (not </a:t>
            </a:r>
            <a:r>
              <a:rPr lang="en-US" i="1" dirty="0" smtClean="0"/>
              <a:t>entitled to use</a:t>
            </a:r>
            <a:r>
              <a:rPr lang="en-US" dirty="0" smtClean="0"/>
              <a:t>).</a:t>
            </a:r>
          </a:p>
          <a:p>
            <a:pPr marL="320040" indent="-320040" fontAlgn="auto">
              <a:spcAft>
                <a:spcPts val="0"/>
              </a:spcAft>
              <a:buFont typeface="Wingdings"/>
              <a:buChar char=""/>
              <a:defRPr/>
            </a:pPr>
            <a:r>
              <a:rPr lang="en-US" i="1" dirty="0" smtClean="0">
                <a:solidFill>
                  <a:srgbClr val="7030A0"/>
                </a:solidFill>
              </a:rPr>
              <a:t>Share of employees with supplemental medical insurance</a:t>
            </a:r>
          </a:p>
          <a:p>
            <a:pPr marL="640080" lvl="1" indent="-274320" fontAlgn="auto">
              <a:spcAft>
                <a:spcPts val="0"/>
              </a:spcAft>
              <a:buFont typeface="Wingdings 2"/>
              <a:buChar char=""/>
              <a:defRPr/>
            </a:pPr>
            <a:r>
              <a:rPr lang="en-US" dirty="0" smtClean="0"/>
              <a:t>Share of employees using medical services paid out-of the pocket.</a:t>
            </a:r>
          </a:p>
          <a:p>
            <a:pPr marL="320040" indent="-320040" fontAlgn="auto">
              <a:spcAft>
                <a:spcPts val="0"/>
              </a:spcAft>
              <a:buFont typeface="Wingdings"/>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3b. </a:t>
            </a:r>
            <a:r>
              <a:rPr lang="pl-PL" dirty="0" err="1" smtClean="0"/>
              <a:t>Working</a:t>
            </a:r>
            <a:r>
              <a:rPr lang="pl-PL" dirty="0" smtClean="0"/>
              <a:t> </a:t>
            </a:r>
            <a:r>
              <a:rPr lang="pl-PL" dirty="0" err="1" smtClean="0"/>
              <a:t>time</a:t>
            </a:r>
            <a:r>
              <a:rPr lang="pl-PL" dirty="0" smtClean="0"/>
              <a:t> </a:t>
            </a:r>
            <a:r>
              <a:rPr lang="pl-PL" dirty="0" err="1" smtClean="0"/>
              <a:t>arrangements</a:t>
            </a:r>
            <a:endParaRPr lang="pl-PL" dirty="0"/>
          </a:p>
        </p:txBody>
      </p:sp>
      <p:sp>
        <p:nvSpPr>
          <p:cNvPr id="24578" name="Symbol zastępczy zawartości 2"/>
          <p:cNvSpPr>
            <a:spLocks noGrp="1"/>
          </p:cNvSpPr>
          <p:nvPr>
            <p:ph sz="quarter" idx="1"/>
          </p:nvPr>
        </p:nvSpPr>
        <p:spPr>
          <a:xfrm>
            <a:off x="612775" y="1600200"/>
            <a:ext cx="8153400" cy="4495800"/>
          </a:xfrm>
        </p:spPr>
        <p:txBody>
          <a:bodyPr/>
          <a:lstStyle/>
          <a:p>
            <a:r>
              <a:rPr lang="en-US" smtClean="0"/>
              <a:t>Available data, relevant information</a:t>
            </a:r>
          </a:p>
          <a:p>
            <a:r>
              <a:rPr lang="en-US" smtClean="0"/>
              <a:t>Data source: LFS</a:t>
            </a:r>
          </a:p>
          <a:p>
            <a:endParaRPr lang="pl-PL" sz="2700" i="1" smtClean="0">
              <a:solidFill>
                <a:srgbClr val="7030A0"/>
              </a:solidFill>
            </a:endParaRPr>
          </a:p>
          <a:p>
            <a:r>
              <a:rPr lang="en-US" sz="2700" i="1" smtClean="0">
                <a:solidFill>
                  <a:srgbClr val="7030A0"/>
                </a:solidFill>
              </a:rPr>
              <a:t>Share of employed persons who usually work on bank holiday:</a:t>
            </a:r>
          </a:p>
          <a:p>
            <a:pPr lvl="1"/>
            <a:r>
              <a:rPr lang="en-US" smtClean="0"/>
              <a:t>LFS – only Saturday and Sunday: is it the same?</a:t>
            </a:r>
          </a:p>
          <a:p>
            <a:r>
              <a:rPr lang="en-US" smtClean="0"/>
              <a:t>LFS module „working time” 2004 (next – 2015) can give further information</a:t>
            </a:r>
          </a:p>
          <a:p>
            <a:endParaRPr lang="en-US"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115888"/>
            <a:ext cx="8153400" cy="1103312"/>
          </a:xfrm>
        </p:spPr>
        <p:txBody>
          <a:bodyPr>
            <a:normAutofit fontScale="90000"/>
          </a:bodyPr>
          <a:lstStyle/>
          <a:p>
            <a:pPr fontAlgn="auto">
              <a:spcAft>
                <a:spcPts val="0"/>
              </a:spcAft>
              <a:defRPr/>
            </a:pPr>
            <a:r>
              <a:rPr lang="en-US" sz="3600" dirty="0" smtClean="0"/>
              <a:t>AREA</a:t>
            </a:r>
            <a:r>
              <a:rPr lang="en-US" dirty="0" smtClean="0"/>
              <a:t> 3c. </a:t>
            </a:r>
            <a:br>
              <a:rPr lang="en-US" dirty="0" smtClean="0"/>
            </a:br>
            <a:r>
              <a:rPr lang="en-US" dirty="0" smtClean="0"/>
              <a:t>Balancing work and non-working life</a:t>
            </a:r>
            <a:endParaRPr lang="en-US" dirty="0"/>
          </a:p>
        </p:txBody>
      </p:sp>
      <p:sp>
        <p:nvSpPr>
          <p:cNvPr id="25602" name="Symbol zastępczy zawartości 2"/>
          <p:cNvSpPr>
            <a:spLocks noGrp="1"/>
          </p:cNvSpPr>
          <p:nvPr>
            <p:ph sz="quarter" idx="1"/>
          </p:nvPr>
        </p:nvSpPr>
        <p:spPr>
          <a:xfrm>
            <a:off x="611188" y="1557338"/>
            <a:ext cx="8153400" cy="4679950"/>
          </a:xfrm>
        </p:spPr>
        <p:txBody>
          <a:bodyPr/>
          <a:lstStyle/>
          <a:p>
            <a:r>
              <a:rPr lang="en-US" smtClean="0"/>
              <a:t>Highly depending on country legislation</a:t>
            </a:r>
          </a:p>
          <a:p>
            <a:r>
              <a:rPr lang="en-US" smtClean="0"/>
              <a:t>Some indicators differ from the definition agreed by the Group</a:t>
            </a:r>
          </a:p>
          <a:p>
            <a:r>
              <a:rPr lang="en-US" sz="2700" i="1" smtClean="0">
                <a:solidFill>
                  <a:srgbClr val="7030A0"/>
                </a:solidFill>
              </a:rPr>
              <a:t>Share of persons receiving family leave benefits</a:t>
            </a:r>
          </a:p>
          <a:p>
            <a:pPr lvl="1"/>
            <a:r>
              <a:rPr lang="en-US" smtClean="0"/>
              <a:t>All persons during maternity leave receive salary,</a:t>
            </a:r>
          </a:p>
          <a:p>
            <a:pPr lvl="1"/>
            <a:r>
              <a:rPr lang="en-US" smtClean="0"/>
              <a:t>Additional benefits for families with low income</a:t>
            </a:r>
          </a:p>
          <a:p>
            <a:r>
              <a:rPr lang="en-US" sz="2700" i="1" smtClean="0">
                <a:solidFill>
                  <a:srgbClr val="7030A0"/>
                </a:solidFill>
              </a:rPr>
              <a:t>Average duration of commuting</a:t>
            </a:r>
          </a:p>
          <a:p>
            <a:pPr lvl="1"/>
            <a:r>
              <a:rPr lang="en-US" smtClean="0"/>
              <a:t>Only range is available (below 30 minutes, 31-60 etc.)</a:t>
            </a:r>
            <a:endParaRPr lang="pl-PL" smtClean="0"/>
          </a:p>
          <a:p>
            <a:pPr lvl="1"/>
            <a:r>
              <a:rPr lang="pl-PL" smtClean="0"/>
              <a:t>LFS and Census</a:t>
            </a: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115888"/>
            <a:ext cx="8153400" cy="1103312"/>
          </a:xfrm>
        </p:spPr>
        <p:txBody>
          <a:bodyPr>
            <a:normAutofit fontScale="90000"/>
          </a:bodyPr>
          <a:lstStyle/>
          <a:p>
            <a:pPr fontAlgn="auto">
              <a:spcAft>
                <a:spcPts val="0"/>
              </a:spcAft>
              <a:defRPr/>
            </a:pPr>
            <a:r>
              <a:rPr lang="en-US" sz="3600" dirty="0" smtClean="0"/>
              <a:t>AREA</a:t>
            </a:r>
            <a:r>
              <a:rPr lang="en-US" dirty="0" smtClean="0"/>
              <a:t> 3c. </a:t>
            </a:r>
            <a:br>
              <a:rPr lang="en-US" dirty="0" smtClean="0"/>
            </a:br>
            <a:r>
              <a:rPr lang="en-US" dirty="0" smtClean="0"/>
              <a:t>Balancing work and non-working life</a:t>
            </a:r>
            <a:endParaRPr lang="en-US" dirty="0"/>
          </a:p>
        </p:txBody>
      </p:sp>
      <p:sp>
        <p:nvSpPr>
          <p:cNvPr id="26626" name="Symbol zastępczy zawartości 2"/>
          <p:cNvSpPr>
            <a:spLocks noGrp="1"/>
          </p:cNvSpPr>
          <p:nvPr>
            <p:ph sz="quarter" idx="1"/>
          </p:nvPr>
        </p:nvSpPr>
        <p:spPr>
          <a:xfrm>
            <a:off x="611188" y="1557338"/>
            <a:ext cx="8153400" cy="1295400"/>
          </a:xfrm>
        </p:spPr>
        <p:txBody>
          <a:bodyPr/>
          <a:lstStyle/>
          <a:p>
            <a:r>
              <a:rPr lang="pl-PL" sz="2700" i="1" smtClean="0">
                <a:solidFill>
                  <a:srgbClr val="7030A0"/>
                </a:solidFill>
              </a:rPr>
              <a:t>D</a:t>
            </a:r>
            <a:r>
              <a:rPr lang="en-US" sz="2700" i="1" smtClean="0">
                <a:solidFill>
                  <a:srgbClr val="7030A0"/>
                </a:solidFill>
              </a:rPr>
              <a:t>uration of commuting</a:t>
            </a:r>
          </a:p>
          <a:p>
            <a:pPr lvl="1"/>
            <a:r>
              <a:rPr lang="pl-PL" smtClean="0"/>
              <a:t>Based on LFS 2010</a:t>
            </a:r>
            <a:endParaRPr lang="en-US" smtClean="0"/>
          </a:p>
        </p:txBody>
      </p:sp>
      <p:graphicFrame>
        <p:nvGraphicFramePr>
          <p:cNvPr id="4" name="Tabela 3"/>
          <p:cNvGraphicFramePr>
            <a:graphicFrameLocks noGrp="1"/>
          </p:cNvGraphicFramePr>
          <p:nvPr/>
        </p:nvGraphicFramePr>
        <p:xfrm>
          <a:off x="468313" y="4292600"/>
          <a:ext cx="3671887" cy="2124075"/>
        </p:xfrm>
        <a:graphic>
          <a:graphicData uri="http://schemas.openxmlformats.org/drawingml/2006/table">
            <a:tbl>
              <a:tblPr firstRow="1" bandRow="1">
                <a:tableStyleId>{5C22544A-7EE6-4342-B048-85BDC9FD1C3A}</a:tableStyleId>
              </a:tblPr>
              <a:tblGrid>
                <a:gridCol w="1584176"/>
                <a:gridCol w="2088232"/>
              </a:tblGrid>
              <a:tr h="370840">
                <a:tc>
                  <a:txBody>
                    <a:bodyPr/>
                    <a:lstStyle/>
                    <a:p>
                      <a:pPr algn="ctr"/>
                      <a:r>
                        <a:rPr lang="pl-PL" dirty="0" err="1" smtClean="0"/>
                        <a:t>Duration</a:t>
                      </a:r>
                      <a:r>
                        <a:rPr lang="pl-PL" baseline="0" dirty="0" smtClean="0"/>
                        <a:t> </a:t>
                      </a:r>
                      <a:br>
                        <a:rPr lang="pl-PL" baseline="0" dirty="0" smtClean="0"/>
                      </a:br>
                      <a:r>
                        <a:rPr lang="pl-PL" baseline="0" dirty="0" smtClean="0"/>
                        <a:t>in </a:t>
                      </a:r>
                      <a:r>
                        <a:rPr lang="pl-PL" baseline="0" dirty="0" err="1" smtClean="0"/>
                        <a:t>minutes</a:t>
                      </a:r>
                      <a:endParaRPr lang="pl-PL" dirty="0"/>
                    </a:p>
                  </a:txBody>
                  <a:tcPr/>
                </a:tc>
                <a:tc>
                  <a:txBody>
                    <a:bodyPr/>
                    <a:lstStyle/>
                    <a:p>
                      <a:pPr algn="ctr"/>
                      <a:r>
                        <a:rPr lang="pl-PL" dirty="0" err="1" smtClean="0"/>
                        <a:t>Share</a:t>
                      </a:r>
                      <a:r>
                        <a:rPr lang="pl-PL" dirty="0" smtClean="0"/>
                        <a:t> of </a:t>
                      </a:r>
                      <a:r>
                        <a:rPr lang="pl-PL" dirty="0" err="1" smtClean="0"/>
                        <a:t>employees</a:t>
                      </a:r>
                      <a:r>
                        <a:rPr lang="pl-PL" dirty="0" smtClean="0"/>
                        <a:t> </a:t>
                      </a:r>
                      <a:r>
                        <a:rPr lang="pl-PL" dirty="0" err="1" smtClean="0"/>
                        <a:t>commuting</a:t>
                      </a:r>
                      <a:endParaRPr lang="pl-PL" dirty="0"/>
                    </a:p>
                  </a:txBody>
                  <a:tcPr/>
                </a:tc>
              </a:tr>
              <a:tr h="370840">
                <a:tc>
                  <a:txBody>
                    <a:bodyPr/>
                    <a:lstStyle/>
                    <a:p>
                      <a:r>
                        <a:rPr lang="pl-PL" dirty="0" err="1" smtClean="0"/>
                        <a:t>Up</a:t>
                      </a:r>
                      <a:r>
                        <a:rPr lang="pl-PL" dirty="0" smtClean="0"/>
                        <a:t> to 30</a:t>
                      </a:r>
                      <a:endParaRPr lang="pl-PL" dirty="0"/>
                    </a:p>
                  </a:txBody>
                  <a:tcPr/>
                </a:tc>
                <a:tc>
                  <a:txBody>
                    <a:bodyPr/>
                    <a:lstStyle/>
                    <a:p>
                      <a:pPr algn="ctr"/>
                      <a:r>
                        <a:rPr lang="pl-PL" dirty="0" smtClean="0"/>
                        <a:t>71%</a:t>
                      </a:r>
                      <a:endParaRPr lang="pl-PL" dirty="0"/>
                    </a:p>
                  </a:txBody>
                  <a:tcPr/>
                </a:tc>
              </a:tr>
              <a:tr h="370840">
                <a:tc>
                  <a:txBody>
                    <a:bodyPr/>
                    <a:lstStyle/>
                    <a:p>
                      <a:r>
                        <a:rPr lang="pl-PL" dirty="0" smtClean="0"/>
                        <a:t>31 – 60</a:t>
                      </a:r>
                      <a:endParaRPr lang="pl-PL" dirty="0"/>
                    </a:p>
                  </a:txBody>
                  <a:tcPr/>
                </a:tc>
                <a:tc>
                  <a:txBody>
                    <a:bodyPr/>
                    <a:lstStyle/>
                    <a:p>
                      <a:pPr algn="ctr"/>
                      <a:r>
                        <a:rPr lang="pl-PL" dirty="0" smtClean="0"/>
                        <a:t>22%</a:t>
                      </a:r>
                      <a:endParaRPr lang="pl-PL" dirty="0"/>
                    </a:p>
                  </a:txBody>
                  <a:tcPr/>
                </a:tc>
              </a:tr>
              <a:tr h="370840">
                <a:tc>
                  <a:txBody>
                    <a:bodyPr/>
                    <a:lstStyle/>
                    <a:p>
                      <a:r>
                        <a:rPr lang="pl-PL" dirty="0" smtClean="0"/>
                        <a:t>61 – 120 </a:t>
                      </a:r>
                      <a:endParaRPr lang="pl-PL" dirty="0"/>
                    </a:p>
                  </a:txBody>
                  <a:tcPr/>
                </a:tc>
                <a:tc>
                  <a:txBody>
                    <a:bodyPr/>
                    <a:lstStyle/>
                    <a:p>
                      <a:pPr algn="ctr"/>
                      <a:r>
                        <a:rPr lang="pl-PL" dirty="0" smtClean="0"/>
                        <a:t>5%</a:t>
                      </a:r>
                      <a:endParaRPr lang="pl-PL" dirty="0"/>
                    </a:p>
                  </a:txBody>
                  <a:tcPr/>
                </a:tc>
              </a:tr>
              <a:tr h="370840">
                <a:tc>
                  <a:txBody>
                    <a:bodyPr/>
                    <a:lstStyle/>
                    <a:p>
                      <a:r>
                        <a:rPr lang="pl-PL" dirty="0" err="1" smtClean="0"/>
                        <a:t>Above</a:t>
                      </a:r>
                      <a:r>
                        <a:rPr lang="pl-PL" dirty="0" smtClean="0"/>
                        <a:t> 120</a:t>
                      </a:r>
                      <a:endParaRPr lang="pl-PL" dirty="0"/>
                    </a:p>
                  </a:txBody>
                  <a:tcPr/>
                </a:tc>
                <a:tc>
                  <a:txBody>
                    <a:bodyPr/>
                    <a:lstStyle/>
                    <a:p>
                      <a:pPr algn="ctr"/>
                      <a:r>
                        <a:rPr lang="pl-PL" dirty="0" smtClean="0"/>
                        <a:t>2%</a:t>
                      </a:r>
                      <a:endParaRPr lang="pl-PL" dirty="0"/>
                    </a:p>
                  </a:txBody>
                  <a:tcPr/>
                </a:tc>
              </a:tr>
            </a:tbl>
          </a:graphicData>
        </a:graphic>
      </p:graphicFrame>
      <p:graphicFrame>
        <p:nvGraphicFramePr>
          <p:cNvPr id="26647" name="Wykres 4"/>
          <p:cNvGraphicFramePr>
            <a:graphicFrameLocks/>
          </p:cNvGraphicFramePr>
          <p:nvPr/>
        </p:nvGraphicFramePr>
        <p:xfrm>
          <a:off x="4233863" y="2009775"/>
          <a:ext cx="4805362" cy="2765425"/>
        </p:xfrm>
        <a:graphic>
          <a:graphicData uri="http://schemas.openxmlformats.org/presentationml/2006/ole">
            <p:oleObj spid="_x0000_s26647" r:id="rId3" imgW="4810161" imgH="2761727" progId="Excel.Chart.8">
              <p:embed/>
            </p:oleObj>
          </a:graphicData>
        </a:graphic>
      </p:graphicFrame>
      <p:sp>
        <p:nvSpPr>
          <p:cNvPr id="6" name="Wygięta strzałka 5"/>
          <p:cNvSpPr/>
          <p:nvPr/>
        </p:nvSpPr>
        <p:spPr>
          <a:xfrm rot="10800000">
            <a:off x="4356100" y="4684713"/>
            <a:ext cx="1439863" cy="1511300"/>
          </a:xfrm>
          <a:prstGeom prst="bentArrow">
            <a:avLst/>
          </a:prstGeom>
          <a:solidFill>
            <a:srgbClr val="FC96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a:xfrm>
            <a:off x="611188" y="188913"/>
            <a:ext cx="8153400" cy="990600"/>
          </a:xfrm>
        </p:spPr>
        <p:txBody>
          <a:bodyPr/>
          <a:lstStyle/>
          <a:p>
            <a:r>
              <a:rPr lang="pl-PL" sz="3200" smtClean="0"/>
              <a:t>AREA </a:t>
            </a:r>
            <a:r>
              <a:rPr lang="pl-PL" sz="4000" smtClean="0"/>
              <a:t>4b. Social protection</a:t>
            </a:r>
          </a:p>
        </p:txBody>
      </p:sp>
      <p:sp>
        <p:nvSpPr>
          <p:cNvPr id="27650" name="Symbol zastępczy zawartości 2"/>
          <p:cNvSpPr>
            <a:spLocks noGrp="1"/>
          </p:cNvSpPr>
          <p:nvPr>
            <p:ph sz="quarter" idx="1"/>
          </p:nvPr>
        </p:nvSpPr>
        <p:spPr>
          <a:xfrm>
            <a:off x="539750" y="1671638"/>
            <a:ext cx="8153400" cy="4852987"/>
          </a:xfrm>
        </p:spPr>
        <p:txBody>
          <a:bodyPr/>
          <a:lstStyle/>
          <a:p>
            <a:r>
              <a:rPr lang="en-US" sz="2700" i="1" smtClean="0">
                <a:solidFill>
                  <a:srgbClr val="7030A0"/>
                </a:solidFill>
              </a:rPr>
              <a:t>Unemployment insurance (share of employees, insurance payment)</a:t>
            </a:r>
          </a:p>
          <a:p>
            <a:pPr lvl="1"/>
            <a:r>
              <a:rPr lang="en-US" smtClean="0"/>
              <a:t>No unemployment insurance in Poland</a:t>
            </a:r>
          </a:p>
          <a:p>
            <a:pPr lvl="1"/>
            <a:r>
              <a:rPr lang="en-US" smtClean="0"/>
              <a:t>Unemployment benefit is paid during short period of time after being unemployed</a:t>
            </a:r>
          </a:p>
          <a:p>
            <a:pPr lvl="2"/>
            <a:r>
              <a:rPr lang="en-US" smtClean="0"/>
              <a:t>2012: only </a:t>
            </a:r>
            <a:r>
              <a:rPr lang="en-US" b="1" smtClean="0">
                <a:solidFill>
                  <a:srgbClr val="000099"/>
                </a:solidFill>
              </a:rPr>
              <a:t>17%</a:t>
            </a:r>
            <a:r>
              <a:rPr lang="en-US" smtClean="0"/>
              <a:t> of unemployed receive benefit, the rest rely on family and / or social benefits</a:t>
            </a:r>
          </a:p>
          <a:p>
            <a:pPr lvl="1"/>
            <a:r>
              <a:rPr lang="en-US" smtClean="0"/>
              <a:t>Problems with calculation of </a:t>
            </a:r>
            <a:r>
              <a:rPr lang="en-US" i="1" smtClean="0"/>
              <a:t>share</a:t>
            </a:r>
            <a:r>
              <a:rPr lang="en-US" smtClean="0"/>
              <a:t> and </a:t>
            </a:r>
            <a:r>
              <a:rPr lang="en-US" i="1" smtClean="0"/>
              <a:t>average</a:t>
            </a:r>
            <a:r>
              <a:rPr lang="en-US" smtClean="0"/>
              <a:t> (only those who receive unemployment benefit?)</a:t>
            </a:r>
            <a:r>
              <a:rPr lang="pl-PL" smtClean="0"/>
              <a:t>.</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3" name="Tytuł 1"/>
          <p:cNvSpPr>
            <a:spLocks noGrp="1"/>
          </p:cNvSpPr>
          <p:nvPr>
            <p:ph type="title"/>
          </p:nvPr>
        </p:nvSpPr>
        <p:spPr>
          <a:xfrm>
            <a:off x="611188" y="188913"/>
            <a:ext cx="8153400" cy="990600"/>
          </a:xfrm>
        </p:spPr>
        <p:txBody>
          <a:bodyPr/>
          <a:lstStyle/>
          <a:p>
            <a:r>
              <a:rPr lang="pl-PL" sz="3200" smtClean="0"/>
              <a:t>AREA </a:t>
            </a:r>
            <a:r>
              <a:rPr lang="pl-PL" sz="4000" smtClean="0"/>
              <a:t>4b. Social protection</a:t>
            </a:r>
          </a:p>
        </p:txBody>
      </p:sp>
      <p:sp>
        <p:nvSpPr>
          <p:cNvPr id="28674" name="Symbol zastępczy zawartości 2"/>
          <p:cNvSpPr>
            <a:spLocks noGrp="1"/>
          </p:cNvSpPr>
          <p:nvPr>
            <p:ph sz="quarter" idx="1"/>
          </p:nvPr>
        </p:nvSpPr>
        <p:spPr>
          <a:xfrm>
            <a:off x="612775" y="1600200"/>
            <a:ext cx="8153400" cy="4495800"/>
          </a:xfrm>
        </p:spPr>
        <p:txBody>
          <a:bodyPr/>
          <a:lstStyle/>
          <a:p>
            <a:r>
              <a:rPr lang="en-US" sz="2700" i="1" smtClean="0">
                <a:solidFill>
                  <a:srgbClr val="7030A0"/>
                </a:solidFill>
              </a:rPr>
              <a:t>Public social security expenditure as share of GDP</a:t>
            </a:r>
          </a:p>
          <a:p>
            <a:pPr lvl="1"/>
            <a:r>
              <a:rPr lang="en-US" smtClean="0"/>
              <a:t>Social security is a task of national and </a:t>
            </a:r>
            <a:r>
              <a:rPr lang="pl-PL" smtClean="0"/>
              <a:t>local </a:t>
            </a:r>
            <a:r>
              <a:rPr lang="en-US" smtClean="0"/>
              <a:t>government</a:t>
            </a:r>
          </a:p>
          <a:p>
            <a:pPr lvl="2"/>
            <a:r>
              <a:rPr lang="en-US" smtClean="0"/>
              <a:t>National government spendigs: 12,5 bln</a:t>
            </a:r>
            <a:r>
              <a:rPr lang="pl-PL" smtClean="0"/>
              <a:t> PLN</a:t>
            </a:r>
            <a:endParaRPr lang="en-US" smtClean="0"/>
          </a:p>
          <a:p>
            <a:pPr lvl="2"/>
            <a:r>
              <a:rPr lang="en-US" smtClean="0"/>
              <a:t>Local governments spendigs: 23,6 bln</a:t>
            </a:r>
            <a:r>
              <a:rPr lang="pl-PL" smtClean="0"/>
              <a:t> PLN</a:t>
            </a:r>
            <a:endParaRPr lang="en-US" smtClean="0"/>
          </a:p>
          <a:p>
            <a:r>
              <a:rPr lang="en-US" sz="2700" i="1" smtClean="0">
                <a:solidFill>
                  <a:srgbClr val="7030A0"/>
                </a:solidFill>
              </a:rPr>
              <a:t>Share of economically active contributing to </a:t>
            </a:r>
            <a:r>
              <a:rPr lang="pl-PL" sz="2700" i="1" smtClean="0">
                <a:solidFill>
                  <a:srgbClr val="7030A0"/>
                </a:solidFill>
              </a:rPr>
              <a:t/>
            </a:r>
            <a:br>
              <a:rPr lang="pl-PL" sz="2700" i="1" smtClean="0">
                <a:solidFill>
                  <a:srgbClr val="7030A0"/>
                </a:solidFill>
              </a:rPr>
            </a:br>
            <a:r>
              <a:rPr lang="en-US" sz="2700" i="1" smtClean="0">
                <a:solidFill>
                  <a:srgbClr val="7030A0"/>
                </a:solidFill>
              </a:rPr>
              <a:t>a pension fund.</a:t>
            </a:r>
          </a:p>
          <a:p>
            <a:pPr lvl="1"/>
            <a:r>
              <a:rPr lang="en-US" smtClean="0"/>
              <a:t>All with work contract</a:t>
            </a:r>
          </a:p>
          <a:p>
            <a:pPr lvl="1"/>
            <a:r>
              <a:rPr lang="en-US" smtClean="0"/>
              <a:t>Private owners pay only minimum a</a:t>
            </a:r>
            <a:r>
              <a:rPr lang="pl-PL" smtClean="0"/>
              <a:t>m</a:t>
            </a:r>
            <a:r>
              <a:rPr lang="en-US" smtClean="0"/>
              <a:t>ount</a:t>
            </a:r>
          </a:p>
          <a:p>
            <a:pPr lvl="1"/>
            <a:endParaRPr lang="en-US" smtClean="0"/>
          </a:p>
          <a:p>
            <a:endParaRPr lang="en-US"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6. </a:t>
            </a:r>
            <a:r>
              <a:rPr lang="pl-PL" dirty="0" err="1" smtClean="0"/>
              <a:t>Skills</a:t>
            </a:r>
            <a:r>
              <a:rPr lang="pl-PL" dirty="0" smtClean="0"/>
              <a:t> development and </a:t>
            </a:r>
            <a:r>
              <a:rPr lang="pl-PL" dirty="0" err="1" smtClean="0"/>
              <a:t>training</a:t>
            </a:r>
            <a:endParaRPr lang="pl-PL" dirty="0"/>
          </a:p>
        </p:txBody>
      </p:sp>
      <p:sp>
        <p:nvSpPr>
          <p:cNvPr id="3" name="Symbol zastępczy zawartości 2"/>
          <p:cNvSpPr>
            <a:spLocks noGrp="1"/>
          </p:cNvSpPr>
          <p:nvPr>
            <p:ph sz="quarter" idx="1"/>
          </p:nvPr>
        </p:nvSpPr>
        <p:spPr>
          <a:xfrm>
            <a:off x="612775" y="1600200"/>
            <a:ext cx="8153400" cy="3557588"/>
          </a:xfrm>
        </p:spPr>
        <p:txBody>
          <a:bodyPr>
            <a:normAutofit/>
          </a:bodyPr>
          <a:lstStyle/>
          <a:p>
            <a:pPr marL="320040" indent="-320040" fontAlgn="auto">
              <a:spcAft>
                <a:spcPts val="0"/>
              </a:spcAft>
              <a:buFont typeface="Wingdings"/>
              <a:buChar char=""/>
              <a:defRPr/>
            </a:pPr>
            <a:r>
              <a:rPr lang="en-US" dirty="0" smtClean="0"/>
              <a:t>Important indicator, difficult to measure (the relationship between education and l</a:t>
            </a:r>
            <a:r>
              <a:rPr lang="pl-PL" dirty="0" smtClean="0"/>
              <a:t>a</a:t>
            </a:r>
            <a:r>
              <a:rPr lang="en-US" dirty="0" err="1" smtClean="0"/>
              <a:t>bour</a:t>
            </a:r>
            <a:r>
              <a:rPr lang="en-US" dirty="0" smtClean="0"/>
              <a:t> market)</a:t>
            </a:r>
          </a:p>
          <a:p>
            <a:pPr marL="320040" indent="-320040" fontAlgn="auto">
              <a:spcAft>
                <a:spcPts val="0"/>
              </a:spcAft>
              <a:buFont typeface="Wingdings"/>
              <a:buChar char=""/>
              <a:defRPr/>
            </a:pPr>
            <a:r>
              <a:rPr lang="en-US" dirty="0" smtClean="0"/>
              <a:t>Data sources: </a:t>
            </a:r>
            <a:r>
              <a:rPr lang="en-US" dirty="0" err="1" smtClean="0"/>
              <a:t>LFS</a:t>
            </a:r>
            <a:r>
              <a:rPr lang="en-US" dirty="0" smtClean="0"/>
              <a:t>, Adult Education Survey </a:t>
            </a:r>
          </a:p>
          <a:p>
            <a:pPr marL="320040" indent="-320040" fontAlgn="auto">
              <a:spcAft>
                <a:spcPts val="0"/>
              </a:spcAft>
              <a:buFont typeface="Wingdings"/>
              <a:buChar char=""/>
              <a:defRPr/>
            </a:pPr>
            <a:endParaRPr lang="pl-PL" sz="2700" i="1" dirty="0" smtClean="0">
              <a:solidFill>
                <a:srgbClr val="7030A0"/>
              </a:solidFill>
            </a:endParaRPr>
          </a:p>
          <a:p>
            <a:pPr marL="320040" indent="-320040" fontAlgn="auto">
              <a:spcAft>
                <a:spcPts val="0"/>
              </a:spcAft>
              <a:buFont typeface="Wingdings"/>
              <a:buChar char=""/>
              <a:defRPr/>
            </a:pPr>
            <a:r>
              <a:rPr lang="en-US" sz="2700" i="1" dirty="0" smtClean="0">
                <a:solidFill>
                  <a:srgbClr val="7030A0"/>
                </a:solidFill>
              </a:rPr>
              <a:t>Share </a:t>
            </a:r>
            <a:r>
              <a:rPr lang="en-US" sz="2700" i="1" dirty="0">
                <a:solidFill>
                  <a:srgbClr val="7030A0"/>
                </a:solidFill>
              </a:rPr>
              <a:t>of employed people who received job by type of job training</a:t>
            </a:r>
          </a:p>
          <a:p>
            <a:pPr marL="640080" lvl="1" indent="-274320" fontAlgn="auto">
              <a:spcAft>
                <a:spcPts val="0"/>
              </a:spcAft>
              <a:buFont typeface="Wingdings 2"/>
              <a:buChar char=""/>
              <a:defRPr/>
            </a:pPr>
            <a:r>
              <a:rPr lang="en-US" i="1" dirty="0" smtClean="0">
                <a:solidFill>
                  <a:schemeClr val="accent5">
                    <a:lumMod val="75000"/>
                  </a:schemeClr>
                </a:solidFill>
              </a:rPr>
              <a:t>Adult Education Survey 2011</a:t>
            </a:r>
            <a:r>
              <a:rPr lang="en-US" dirty="0" smtClean="0"/>
              <a:t>:</a:t>
            </a:r>
          </a:p>
        </p:txBody>
      </p:sp>
      <p:graphicFrame>
        <p:nvGraphicFramePr>
          <p:cNvPr id="4" name="Tabela 3"/>
          <p:cNvGraphicFramePr>
            <a:graphicFrameLocks noGrp="1"/>
          </p:cNvGraphicFramePr>
          <p:nvPr/>
        </p:nvGraphicFramePr>
        <p:xfrm>
          <a:off x="1619250" y="5229225"/>
          <a:ext cx="6624638" cy="1331913"/>
        </p:xfrm>
        <a:graphic>
          <a:graphicData uri="http://schemas.openxmlformats.org/drawingml/2006/table">
            <a:tbl>
              <a:tblPr firstRow="1" bandRow="1">
                <a:tableStyleId>{5C22544A-7EE6-4342-B048-85BDC9FD1C3A}</a:tableStyleId>
              </a:tblPr>
              <a:tblGrid>
                <a:gridCol w="5688632"/>
                <a:gridCol w="936104"/>
              </a:tblGrid>
              <a:tr h="444115">
                <a:tc>
                  <a:txBody>
                    <a:bodyPr/>
                    <a:lstStyle/>
                    <a:p>
                      <a:r>
                        <a:rPr lang="en-US" sz="2000" noProof="0" smtClean="0"/>
                        <a:t>persons 18-69 who attended non-formal education</a:t>
                      </a:r>
                      <a:endParaRPr lang="en-US" sz="2000" noProof="0"/>
                    </a:p>
                  </a:txBody>
                  <a:tcPr/>
                </a:tc>
                <a:tc>
                  <a:txBody>
                    <a:bodyPr/>
                    <a:lstStyle/>
                    <a:p>
                      <a:pPr algn="r"/>
                      <a:endParaRPr lang="pl-PL" sz="2000" dirty="0"/>
                    </a:p>
                  </a:txBody>
                  <a:tcPr/>
                </a:tc>
              </a:tr>
              <a:tr h="444115">
                <a:tc>
                  <a:txBody>
                    <a:bodyPr/>
                    <a:lstStyle/>
                    <a:p>
                      <a:r>
                        <a:rPr lang="en-US" sz="2000" noProof="0" smtClean="0"/>
                        <a:t>reasons for attending:</a:t>
                      </a:r>
                      <a:r>
                        <a:rPr lang="en-US" sz="2000" baseline="0" noProof="0" smtClean="0"/>
                        <a:t> </a:t>
                      </a:r>
                      <a:r>
                        <a:rPr lang="en-US" sz="2000" noProof="0" smtClean="0"/>
                        <a:t>to receive or change the job</a:t>
                      </a:r>
                      <a:endParaRPr lang="en-US" sz="2000" noProof="0"/>
                    </a:p>
                  </a:txBody>
                  <a:tcPr/>
                </a:tc>
                <a:tc>
                  <a:txBody>
                    <a:bodyPr/>
                    <a:lstStyle/>
                    <a:p>
                      <a:pPr algn="r"/>
                      <a:r>
                        <a:rPr lang="pl-PL" sz="2000" dirty="0" smtClean="0"/>
                        <a:t>27,4%</a:t>
                      </a:r>
                      <a:endParaRPr lang="pl-PL" sz="2000" dirty="0"/>
                    </a:p>
                  </a:txBody>
                  <a:tcPr/>
                </a:tc>
              </a:tr>
              <a:tr h="444115">
                <a:tc>
                  <a:txBody>
                    <a:bodyPr/>
                    <a:lstStyle/>
                    <a:p>
                      <a:r>
                        <a:rPr lang="en-US" sz="2000" noProof="0" dirty="0" smtClean="0"/>
                        <a:t>actually received new job</a:t>
                      </a:r>
                      <a:endParaRPr lang="en-US" sz="2000" noProof="0" dirty="0"/>
                    </a:p>
                  </a:txBody>
                  <a:tcPr/>
                </a:tc>
                <a:tc>
                  <a:txBody>
                    <a:bodyPr/>
                    <a:lstStyle/>
                    <a:p>
                      <a:pPr algn="r"/>
                      <a:r>
                        <a:rPr lang="pl-PL" sz="2000" dirty="0" smtClean="0"/>
                        <a:t>4,4%</a:t>
                      </a:r>
                      <a:endParaRPr lang="pl-PL" sz="20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288" y="115888"/>
            <a:ext cx="8748712" cy="1103312"/>
          </a:xfrm>
        </p:spPr>
        <p:txBody>
          <a:bodyPr>
            <a:normAutofit fontScale="90000"/>
          </a:bodyPr>
          <a:lstStyle/>
          <a:p>
            <a:pPr fontAlgn="auto">
              <a:spcAft>
                <a:spcPts val="0"/>
              </a:spcAft>
              <a:defRPr/>
            </a:pPr>
            <a:r>
              <a:rPr lang="pl-PL" sz="3600" dirty="0" err="1" smtClean="0"/>
              <a:t>AREA</a:t>
            </a:r>
            <a:r>
              <a:rPr lang="pl-PL" dirty="0" smtClean="0"/>
              <a:t> 7. </a:t>
            </a:r>
            <a:br>
              <a:rPr lang="pl-PL" dirty="0" smtClean="0"/>
            </a:br>
            <a:r>
              <a:rPr lang="pl-PL" dirty="0" err="1" smtClean="0"/>
              <a:t>Workplace</a:t>
            </a:r>
            <a:r>
              <a:rPr lang="pl-PL" dirty="0" smtClean="0"/>
              <a:t> </a:t>
            </a:r>
            <a:r>
              <a:rPr lang="pl-PL" dirty="0" err="1" smtClean="0"/>
              <a:t>relationship</a:t>
            </a:r>
            <a:r>
              <a:rPr lang="pl-PL" dirty="0" smtClean="0"/>
              <a:t> &amp; </a:t>
            </a:r>
            <a:r>
              <a:rPr lang="pl-PL" dirty="0" err="1" smtClean="0"/>
              <a:t>work</a:t>
            </a:r>
            <a:r>
              <a:rPr lang="pl-PL" dirty="0" smtClean="0"/>
              <a:t> </a:t>
            </a:r>
            <a:r>
              <a:rPr lang="pl-PL" dirty="0" err="1" smtClean="0"/>
              <a:t>motivation</a:t>
            </a:r>
            <a:endParaRPr lang="pl-PL" dirty="0"/>
          </a:p>
        </p:txBody>
      </p:sp>
      <p:sp>
        <p:nvSpPr>
          <p:cNvPr id="3" name="Symbol zastępczy zawartości 2"/>
          <p:cNvSpPr>
            <a:spLocks noGrp="1"/>
          </p:cNvSpPr>
          <p:nvPr>
            <p:ph sz="quarter" idx="1"/>
          </p:nvPr>
        </p:nvSpPr>
        <p:spPr>
          <a:xfrm>
            <a:off x="612775" y="1600200"/>
            <a:ext cx="8153400" cy="4852988"/>
          </a:xfrm>
        </p:spPr>
        <p:txBody>
          <a:bodyPr>
            <a:normAutofit/>
          </a:bodyPr>
          <a:lstStyle/>
          <a:p>
            <a:pPr>
              <a:lnSpc>
                <a:spcPct val="90000"/>
              </a:lnSpc>
            </a:pPr>
            <a:r>
              <a:rPr lang="en-US" sz="2700" smtClean="0"/>
              <a:t>No data source in national statistics – the area was not analyzed yet.</a:t>
            </a:r>
          </a:p>
          <a:p>
            <a:pPr>
              <a:lnSpc>
                <a:spcPct val="90000"/>
              </a:lnSpc>
            </a:pPr>
            <a:r>
              <a:rPr lang="en-US" sz="2700" smtClean="0"/>
              <a:t>Available data source: EWCS</a:t>
            </a:r>
          </a:p>
          <a:p>
            <a:pPr lvl="1">
              <a:lnSpc>
                <a:spcPct val="90000"/>
              </a:lnSpc>
            </a:pPr>
            <a:r>
              <a:rPr lang="en-US" sz="2400" smtClean="0"/>
              <a:t>The issue is too small sample size for robust analysis (1500 for Poland)</a:t>
            </a:r>
          </a:p>
          <a:p>
            <a:pPr>
              <a:lnSpc>
                <a:spcPct val="90000"/>
              </a:lnSpc>
            </a:pPr>
            <a:r>
              <a:rPr lang="en-US" sz="2700" smtClean="0"/>
              <a:t>Other possible sources: social surveys produced by national statistics (e.g EU-SILC, in Poland – Social Cohesion Survey)</a:t>
            </a:r>
          </a:p>
          <a:p>
            <a:pPr lvl="1">
              <a:lnSpc>
                <a:spcPct val="90000"/>
              </a:lnSpc>
            </a:pPr>
            <a:r>
              <a:rPr lang="en-US" sz="2400" smtClean="0"/>
              <a:t>Well-being of employees</a:t>
            </a:r>
          </a:p>
          <a:p>
            <a:pPr lvl="1">
              <a:lnSpc>
                <a:spcPct val="90000"/>
              </a:lnSpc>
            </a:pPr>
            <a:r>
              <a:rPr lang="en-US" sz="2400" smtClean="0"/>
              <a:t>However – more focused on general well-being than workplace relationship.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a:xfrm>
            <a:off x="612775" y="228600"/>
            <a:ext cx="8153400" cy="990600"/>
          </a:xfrm>
        </p:spPr>
        <p:txBody>
          <a:bodyPr/>
          <a:lstStyle/>
          <a:p>
            <a:r>
              <a:rPr lang="en-US" smtClean="0"/>
              <a:t>Composite indicator</a:t>
            </a:r>
          </a:p>
        </p:txBody>
      </p:sp>
      <p:graphicFrame>
        <p:nvGraphicFramePr>
          <p:cNvPr id="4" name="Diagram 3"/>
          <p:cNvGraphicFramePr/>
          <p:nvPr/>
        </p:nvGraphicFramePr>
        <p:xfrm>
          <a:off x="765048" y="1484784"/>
          <a:ext cx="81735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7" name="Symbol zastępczy zawartości 2"/>
          <p:cNvSpPr txBox="1">
            <a:spLocks/>
          </p:cNvSpPr>
          <p:nvPr/>
        </p:nvSpPr>
        <p:spPr bwMode="auto">
          <a:xfrm>
            <a:off x="754063" y="5546725"/>
            <a:ext cx="8153400" cy="10795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US" sz="2600">
                <a:latin typeface="Tw Cen MT" pitchFamily="34" charset="0"/>
              </a:rPr>
              <a:t>Composite indicator complimentary to set of indicators (HDI type).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a:xfrm>
            <a:off x="539750" y="2205038"/>
            <a:ext cx="8153400" cy="990600"/>
          </a:xfrm>
        </p:spPr>
        <p:txBody>
          <a:bodyPr/>
          <a:lstStyle/>
          <a:p>
            <a:r>
              <a:rPr lang="pl-PL" smtClean="0"/>
              <a:t>Thank you</a:t>
            </a:r>
          </a:p>
        </p:txBody>
      </p:sp>
      <p:pic>
        <p:nvPicPr>
          <p:cNvPr id="32770" name="Obraz 2"/>
          <p:cNvPicPr>
            <a:picLocks noChangeAspect="1"/>
          </p:cNvPicPr>
          <p:nvPr/>
        </p:nvPicPr>
        <p:blipFill>
          <a:blip r:embed="rId2"/>
          <a:srcRect/>
          <a:stretch>
            <a:fillRect/>
          </a:stretch>
        </p:blipFill>
        <p:spPr bwMode="auto">
          <a:xfrm>
            <a:off x="4211638" y="3163888"/>
            <a:ext cx="4249737" cy="2836862"/>
          </a:xfrm>
          <a:prstGeom prst="rect">
            <a:avLst/>
          </a:prstGeom>
          <a:noFill/>
          <a:ln w="9525">
            <a:noFill/>
            <a:miter lim="800000"/>
            <a:headEnd/>
            <a:tailEnd/>
          </a:ln>
        </p:spPr>
      </p:pic>
      <p:pic>
        <p:nvPicPr>
          <p:cNvPr id="32771" name="Obraz 3"/>
          <p:cNvPicPr>
            <a:picLocks noChangeAspect="1"/>
          </p:cNvPicPr>
          <p:nvPr/>
        </p:nvPicPr>
        <p:blipFill>
          <a:blip r:embed="rId3"/>
          <a:srcRect/>
          <a:stretch>
            <a:fillRect/>
          </a:stretch>
        </p:blipFill>
        <p:spPr bwMode="auto">
          <a:xfrm>
            <a:off x="7019925" y="5607050"/>
            <a:ext cx="1441450" cy="8921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ytuł 1"/>
          <p:cNvSpPr>
            <a:spLocks noGrp="1"/>
          </p:cNvSpPr>
          <p:nvPr>
            <p:ph type="title"/>
          </p:nvPr>
        </p:nvSpPr>
        <p:spPr>
          <a:xfrm>
            <a:off x="612775" y="228600"/>
            <a:ext cx="8153400" cy="990600"/>
          </a:xfrm>
        </p:spPr>
        <p:txBody>
          <a:bodyPr/>
          <a:lstStyle/>
          <a:p>
            <a:r>
              <a:rPr lang="pl-PL" smtClean="0"/>
              <a:t>Introduction</a:t>
            </a:r>
          </a:p>
        </p:txBody>
      </p:sp>
      <p:sp>
        <p:nvSpPr>
          <p:cNvPr id="3" name="Symbol zastępczy zawartości 2"/>
          <p:cNvSpPr>
            <a:spLocks noGrp="1"/>
          </p:cNvSpPr>
          <p:nvPr>
            <p:ph sz="quarter" idx="1"/>
          </p:nvPr>
        </p:nvSpPr>
        <p:spPr>
          <a:xfrm>
            <a:off x="612775" y="1484313"/>
            <a:ext cx="8153400" cy="4968875"/>
          </a:xfrm>
        </p:spPr>
        <p:txBody>
          <a:bodyPr>
            <a:normAutofit lnSpcReduction="10000"/>
          </a:bodyPr>
          <a:lstStyle/>
          <a:p>
            <a:pPr marL="320040" indent="-320040" fontAlgn="auto">
              <a:spcAft>
                <a:spcPts val="0"/>
              </a:spcAft>
              <a:buFont typeface="Wingdings"/>
              <a:buChar char=""/>
              <a:defRPr/>
            </a:pPr>
            <a:r>
              <a:rPr lang="en-US" dirty="0" smtClean="0"/>
              <a:t>Quality of life – job quality.</a:t>
            </a:r>
          </a:p>
          <a:p>
            <a:pPr marL="320040" indent="-320040" fontAlgn="auto">
              <a:spcAft>
                <a:spcPts val="0"/>
              </a:spcAft>
              <a:buFont typeface="Wingdings"/>
              <a:buChar char=""/>
              <a:defRPr/>
            </a:pPr>
            <a:r>
              <a:rPr lang="en-US" dirty="0" smtClean="0"/>
              <a:t>Job quality - subject to national regulation (minimum wages, work time, anti-</a:t>
            </a:r>
            <a:r>
              <a:rPr lang="en-US" dirty="0" err="1" smtClean="0"/>
              <a:t>discrimi</a:t>
            </a:r>
            <a:r>
              <a:rPr lang="pl-PL" dirty="0" smtClean="0"/>
              <a:t>n</a:t>
            </a:r>
            <a:r>
              <a:rPr lang="en-US" dirty="0" err="1" smtClean="0"/>
              <a:t>ation</a:t>
            </a:r>
            <a:r>
              <a:rPr lang="en-US" dirty="0" smtClean="0"/>
              <a:t>).</a:t>
            </a:r>
          </a:p>
          <a:p>
            <a:pPr marL="320040" indent="-320040" fontAlgn="auto">
              <a:spcAft>
                <a:spcPts val="0"/>
              </a:spcAft>
              <a:buFont typeface="Wingdings"/>
              <a:buChar char=""/>
              <a:defRPr/>
            </a:pPr>
            <a:r>
              <a:rPr lang="en-US" dirty="0" smtClean="0"/>
              <a:t>3 approaches to job quality:</a:t>
            </a:r>
          </a:p>
          <a:p>
            <a:pPr marL="640080" lvl="1" indent="-274320" fontAlgn="auto">
              <a:spcAft>
                <a:spcPts val="0"/>
              </a:spcAft>
              <a:buFont typeface="Wingdings 2"/>
              <a:buChar char=""/>
              <a:defRPr/>
            </a:pPr>
            <a:r>
              <a:rPr lang="en-US" dirty="0" smtClean="0"/>
              <a:t>Wages and working conditions,</a:t>
            </a:r>
          </a:p>
          <a:p>
            <a:pPr marL="640080" lvl="1" indent="-274320" fontAlgn="auto">
              <a:spcAft>
                <a:spcPts val="0"/>
              </a:spcAft>
              <a:buFont typeface="Wingdings 2"/>
              <a:buChar char=""/>
              <a:defRPr/>
            </a:pPr>
            <a:r>
              <a:rPr lang="en-US" dirty="0" smtClean="0"/>
              <a:t>Education, training, skills,</a:t>
            </a:r>
          </a:p>
          <a:p>
            <a:pPr marL="640080" lvl="1" indent="-274320" fontAlgn="auto">
              <a:spcAft>
                <a:spcPts val="0"/>
              </a:spcAft>
              <a:buFont typeface="Wingdings 2"/>
              <a:buChar char=""/>
              <a:defRPr/>
            </a:pPr>
            <a:r>
              <a:rPr lang="en-US" dirty="0" smtClean="0"/>
              <a:t>Subjective well being of employees.</a:t>
            </a:r>
          </a:p>
          <a:p>
            <a:pPr marL="320040" indent="-320040" fontAlgn="auto">
              <a:spcAft>
                <a:spcPts val="0"/>
              </a:spcAft>
              <a:buFont typeface="Wingdings"/>
              <a:buChar char=""/>
              <a:defRPr/>
            </a:pPr>
            <a:r>
              <a:rPr lang="en-US" dirty="0" smtClean="0"/>
              <a:t>Job quality and employment level: positive </a:t>
            </a:r>
            <a:r>
              <a:rPr lang="en-US" dirty="0" err="1" smtClean="0"/>
              <a:t>cor</a:t>
            </a:r>
            <a:r>
              <a:rPr lang="pl-PL" dirty="0" smtClean="0"/>
              <a:t>r</a:t>
            </a:r>
            <a:r>
              <a:rPr lang="en-US" dirty="0" smtClean="0"/>
              <a:t>elation.</a:t>
            </a:r>
            <a:r>
              <a:rPr lang="pl-PL" dirty="0" smtClean="0"/>
              <a:t/>
            </a:r>
            <a:br>
              <a:rPr lang="pl-PL" dirty="0" smtClean="0"/>
            </a:br>
            <a:r>
              <a:rPr lang="pl-PL" sz="2200" dirty="0" smtClean="0"/>
              <a:t>(</a:t>
            </a:r>
            <a:r>
              <a:rPr lang="pl-PL" sz="2200" i="1" dirty="0" smtClean="0"/>
              <a:t>Job </a:t>
            </a:r>
            <a:r>
              <a:rPr lang="pl-PL" sz="2200" i="1" dirty="0" err="1" smtClean="0"/>
              <a:t>quality</a:t>
            </a:r>
            <a:r>
              <a:rPr lang="pl-PL" sz="2200" i="1" dirty="0" smtClean="0"/>
              <a:t> and </a:t>
            </a:r>
            <a:r>
              <a:rPr lang="pl-PL" sz="2200" i="1" dirty="0" err="1" smtClean="0"/>
              <a:t>labour</a:t>
            </a:r>
            <a:r>
              <a:rPr lang="pl-PL" sz="2200" i="1" dirty="0" smtClean="0"/>
              <a:t> market performance, </a:t>
            </a:r>
            <a:br>
              <a:rPr lang="pl-PL" sz="2200" i="1" dirty="0" smtClean="0"/>
            </a:br>
            <a:r>
              <a:rPr lang="pl-PL" sz="2200" dirty="0" err="1" smtClean="0"/>
              <a:t>CEPS</a:t>
            </a:r>
            <a:r>
              <a:rPr lang="pl-PL" sz="2200" dirty="0" smtClean="0"/>
              <a:t>, 2010.)</a:t>
            </a:r>
            <a:endParaRPr lang="en-US" sz="2200" dirty="0" smtClean="0"/>
          </a:p>
        </p:txBody>
      </p:sp>
      <p:sp>
        <p:nvSpPr>
          <p:cNvPr id="4" name="Objaśnienie ze strzałką w górę 3"/>
          <p:cNvSpPr/>
          <p:nvPr/>
        </p:nvSpPr>
        <p:spPr>
          <a:xfrm>
            <a:off x="3995738" y="5589588"/>
            <a:ext cx="4968875" cy="10795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l-PL" sz="2000" dirty="0" err="1"/>
              <a:t>Background</a:t>
            </a:r>
            <a:r>
              <a:rPr lang="pl-PL" sz="2000" dirty="0"/>
              <a:t> for Poland to </a:t>
            </a:r>
            <a:r>
              <a:rPr lang="pl-PL" sz="2000" dirty="0" err="1"/>
              <a:t>produce</a:t>
            </a:r>
            <a:r>
              <a:rPr lang="pl-PL" sz="2000" dirty="0"/>
              <a:t> </a:t>
            </a:r>
            <a:r>
              <a:rPr lang="pl-PL" sz="2000" dirty="0" err="1"/>
              <a:t>employment</a:t>
            </a:r>
            <a:r>
              <a:rPr lang="pl-PL" sz="2000" dirty="0"/>
              <a:t> </a:t>
            </a:r>
            <a:r>
              <a:rPr lang="pl-PL" sz="2000" dirty="0" err="1"/>
              <a:t>quality</a:t>
            </a:r>
            <a:r>
              <a:rPr lang="pl-PL" sz="2000" dirty="0"/>
              <a:t> </a:t>
            </a:r>
            <a:r>
              <a:rPr lang="pl-PL" sz="2000" dirty="0" err="1"/>
              <a:t>indicators</a:t>
            </a:r>
            <a:r>
              <a:rPr lang="pl-PL" sz="2000" dirty="0"/>
              <a:t> for the 1</a:t>
            </a:r>
            <a:r>
              <a:rPr lang="pl-PL" sz="2000" baseline="30000" dirty="0"/>
              <a:t>st</a:t>
            </a:r>
            <a:r>
              <a:rPr lang="pl-PL" sz="2000" dirty="0"/>
              <a:t> </a:t>
            </a:r>
            <a:r>
              <a:rPr lang="pl-PL" sz="2000" dirty="0" err="1"/>
              <a:t>time</a:t>
            </a:r>
            <a:r>
              <a:rPr lang="pl-PL" sz="2000" dirty="0"/>
              <a:t>.</a:t>
            </a:r>
            <a:endParaRPr lang="pl-P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title"/>
          </p:nvPr>
        </p:nvSpPr>
        <p:spPr>
          <a:xfrm>
            <a:off x="612775" y="228600"/>
            <a:ext cx="8153400" cy="990600"/>
          </a:xfrm>
        </p:spPr>
        <p:txBody>
          <a:bodyPr/>
          <a:lstStyle/>
          <a:p>
            <a:r>
              <a:rPr lang="pl-PL" smtClean="0"/>
              <a:t>Excersise</a:t>
            </a:r>
          </a:p>
        </p:txBody>
      </p:sp>
      <p:graphicFrame>
        <p:nvGraphicFramePr>
          <p:cNvPr id="5" name="Diagram 4"/>
          <p:cNvGraphicFramePr/>
          <p:nvPr/>
        </p:nvGraphicFramePr>
        <p:xfrm>
          <a:off x="539552" y="1556792"/>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ytuł 1"/>
          <p:cNvSpPr>
            <a:spLocks noGrp="1"/>
          </p:cNvSpPr>
          <p:nvPr>
            <p:ph type="title"/>
          </p:nvPr>
        </p:nvSpPr>
        <p:spPr>
          <a:xfrm>
            <a:off x="612775" y="228600"/>
            <a:ext cx="8153400" cy="990600"/>
          </a:xfrm>
        </p:spPr>
        <p:txBody>
          <a:bodyPr/>
          <a:lstStyle/>
          <a:p>
            <a:r>
              <a:rPr lang="pl-PL" smtClean="0"/>
              <a:t>Content of the presentation</a:t>
            </a:r>
          </a:p>
        </p:txBody>
      </p:sp>
      <p:sp>
        <p:nvSpPr>
          <p:cNvPr id="17410" name="Symbol zastępczy zawartości 2"/>
          <p:cNvSpPr>
            <a:spLocks noGrp="1"/>
          </p:cNvSpPr>
          <p:nvPr>
            <p:ph sz="quarter" idx="1"/>
          </p:nvPr>
        </p:nvSpPr>
        <p:spPr>
          <a:xfrm>
            <a:off x="612775" y="1600200"/>
            <a:ext cx="8062913" cy="4495800"/>
          </a:xfrm>
        </p:spPr>
        <p:txBody>
          <a:bodyPr/>
          <a:lstStyle/>
          <a:p>
            <a:r>
              <a:rPr lang="en-US" smtClean="0"/>
              <a:t>Focus on areas where possible difficulties may arise.</a:t>
            </a:r>
          </a:p>
          <a:p>
            <a:pPr lvl="1"/>
            <a:r>
              <a:rPr lang="en-US" smtClean="0"/>
              <a:t>Definition,</a:t>
            </a:r>
          </a:p>
          <a:p>
            <a:pPr lvl="1"/>
            <a:r>
              <a:rPr lang="en-US" smtClean="0"/>
              <a:t>Data sources</a:t>
            </a:r>
          </a:p>
          <a:p>
            <a:r>
              <a:rPr lang="en-US" smtClean="0"/>
              <a:t>Example of the results using different definition and data sources</a:t>
            </a:r>
          </a:p>
          <a:p>
            <a:r>
              <a:rPr lang="en-US" smtClean="0"/>
              <a:t>Few suggestions on changes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200" dirty="0" err="1" smtClean="0"/>
              <a:t>AREA</a:t>
            </a:r>
            <a:r>
              <a:rPr lang="pl-PL" dirty="0" smtClean="0"/>
              <a:t> </a:t>
            </a:r>
            <a:r>
              <a:rPr lang="pl-PL" sz="4000" dirty="0" smtClean="0"/>
              <a:t>1a. </a:t>
            </a:r>
            <a:r>
              <a:rPr lang="pl-PL" sz="4000" dirty="0" err="1" smtClean="0"/>
              <a:t>Safety</a:t>
            </a:r>
            <a:r>
              <a:rPr lang="pl-PL" sz="4000" dirty="0" smtClean="0"/>
              <a:t> </a:t>
            </a:r>
            <a:r>
              <a:rPr lang="pl-PL" sz="4000" dirty="0" err="1" smtClean="0"/>
              <a:t>at</a:t>
            </a:r>
            <a:r>
              <a:rPr lang="pl-PL" sz="4000" dirty="0" smtClean="0"/>
              <a:t> </a:t>
            </a:r>
            <a:r>
              <a:rPr lang="pl-PL" sz="4000" dirty="0" err="1" smtClean="0"/>
              <a:t>work</a:t>
            </a:r>
            <a:r>
              <a:rPr lang="pl-PL" sz="4000" dirty="0" smtClean="0"/>
              <a:t/>
            </a:r>
            <a:br>
              <a:rPr lang="pl-PL" sz="4000" dirty="0" smtClean="0"/>
            </a:br>
            <a:r>
              <a:rPr lang="pl-PL" sz="4000" dirty="0" err="1" smtClean="0"/>
              <a:t>Example</a:t>
            </a:r>
            <a:r>
              <a:rPr lang="pl-PL" sz="4000" dirty="0" smtClean="0"/>
              <a:t> of </a:t>
            </a:r>
            <a:r>
              <a:rPr lang="pl-PL" sz="4000" dirty="0" err="1" smtClean="0"/>
              <a:t>definitional</a:t>
            </a:r>
            <a:r>
              <a:rPr lang="pl-PL" sz="4000" dirty="0" smtClean="0"/>
              <a:t> </a:t>
            </a:r>
            <a:r>
              <a:rPr lang="pl-PL" sz="4000" dirty="0" err="1" smtClean="0"/>
              <a:t>problems</a:t>
            </a:r>
            <a:endParaRPr lang="pl-PL" sz="4000" dirty="0"/>
          </a:p>
        </p:txBody>
      </p:sp>
      <p:sp>
        <p:nvSpPr>
          <p:cNvPr id="3" name="Symbol zastępczy zawartości 2"/>
          <p:cNvSpPr>
            <a:spLocks noGrp="1"/>
          </p:cNvSpPr>
          <p:nvPr>
            <p:ph sz="quarter" idx="1"/>
          </p:nvPr>
        </p:nvSpPr>
        <p:spPr>
          <a:xfrm>
            <a:off x="612775" y="1671638"/>
            <a:ext cx="8153400" cy="5070475"/>
          </a:xfrm>
        </p:spPr>
        <p:txBody>
          <a:bodyPr>
            <a:normAutofit lnSpcReduction="10000"/>
          </a:bodyPr>
          <a:lstStyle/>
          <a:p>
            <a:pPr marL="320040" indent="-320040" fontAlgn="auto">
              <a:lnSpc>
                <a:spcPct val="90000"/>
              </a:lnSpc>
              <a:spcAft>
                <a:spcPts val="0"/>
              </a:spcAft>
              <a:buFont typeface="Wingdings"/>
              <a:buChar char=""/>
              <a:defRPr/>
            </a:pPr>
            <a:r>
              <a:rPr lang="en-US" sz="2700" i="1" dirty="0">
                <a:solidFill>
                  <a:srgbClr val="7030A0"/>
                </a:solidFill>
              </a:rPr>
              <a:t>Fatal occupational injury rate</a:t>
            </a:r>
          </a:p>
          <a:p>
            <a:pPr marL="640080" lvl="1" indent="-274320" fontAlgn="auto">
              <a:spcAft>
                <a:spcPts val="0"/>
              </a:spcAft>
              <a:buFont typeface="Wingdings 2"/>
              <a:buChar char=""/>
              <a:defRPr/>
            </a:pPr>
            <a:r>
              <a:rPr lang="en-US" dirty="0" smtClean="0"/>
              <a:t>National statistics: per 1000,</a:t>
            </a:r>
          </a:p>
          <a:p>
            <a:pPr marL="640080" lvl="1" indent="-274320" fontAlgn="auto">
              <a:spcAft>
                <a:spcPts val="0"/>
              </a:spcAft>
              <a:buFont typeface="Wingdings 2"/>
              <a:buChar char=""/>
              <a:defRPr/>
            </a:pPr>
            <a:r>
              <a:rPr lang="en-US" dirty="0" smtClean="0"/>
              <a:t>Eurostat requirements: per 100.000</a:t>
            </a:r>
          </a:p>
          <a:p>
            <a:pPr marL="320040" indent="-320040" fontAlgn="auto">
              <a:lnSpc>
                <a:spcPct val="90000"/>
              </a:lnSpc>
              <a:spcAft>
                <a:spcPts val="0"/>
              </a:spcAft>
              <a:buFont typeface="Wingdings"/>
              <a:buChar char=""/>
              <a:defRPr/>
            </a:pPr>
            <a:r>
              <a:rPr lang="en-US" sz="2700" i="1" dirty="0">
                <a:solidFill>
                  <a:srgbClr val="7030A0"/>
                </a:solidFill>
              </a:rPr>
              <a:t>Non-fatal injury rate</a:t>
            </a:r>
          </a:p>
          <a:p>
            <a:pPr marL="640080" lvl="1" indent="-274320" fontAlgn="auto">
              <a:spcAft>
                <a:spcPts val="0"/>
              </a:spcAft>
              <a:buFont typeface="Wingdings 2"/>
              <a:buChar char=""/>
              <a:defRPr/>
            </a:pPr>
            <a:r>
              <a:rPr lang="en-US" dirty="0" smtClean="0"/>
              <a:t>All non-fatal?</a:t>
            </a:r>
          </a:p>
          <a:p>
            <a:pPr marL="640080" lvl="1" indent="-274320" fontAlgn="auto">
              <a:spcAft>
                <a:spcPts val="0"/>
              </a:spcAft>
              <a:buFont typeface="Wingdings 2"/>
              <a:buChar char=""/>
              <a:defRPr/>
            </a:pPr>
            <a:r>
              <a:rPr lang="en-US" dirty="0" smtClean="0"/>
              <a:t>Only resulting in work absence (1-day, 4-days)?</a:t>
            </a:r>
          </a:p>
          <a:p>
            <a:pPr marL="320040" indent="-320040" fontAlgn="auto">
              <a:lnSpc>
                <a:spcPct val="90000"/>
              </a:lnSpc>
              <a:spcAft>
                <a:spcPts val="0"/>
              </a:spcAft>
              <a:buFont typeface="Wingdings"/>
              <a:buChar char=""/>
              <a:defRPr/>
            </a:pPr>
            <a:r>
              <a:rPr lang="en-US" sz="2700" i="1" dirty="0">
                <a:solidFill>
                  <a:srgbClr val="7030A0"/>
                </a:solidFill>
              </a:rPr>
              <a:t>Share of </a:t>
            </a:r>
            <a:r>
              <a:rPr lang="en-US" sz="2700" i="1" dirty="0" smtClean="0">
                <a:solidFill>
                  <a:srgbClr val="7030A0"/>
                </a:solidFill>
              </a:rPr>
              <a:t>employ</a:t>
            </a:r>
            <a:r>
              <a:rPr lang="pl-PL" sz="2700" i="1" dirty="0" smtClean="0">
                <a:solidFill>
                  <a:srgbClr val="7030A0"/>
                </a:solidFill>
              </a:rPr>
              <a:t>e</a:t>
            </a:r>
            <a:r>
              <a:rPr lang="en-US" sz="2700" i="1" dirty="0" smtClean="0">
                <a:solidFill>
                  <a:srgbClr val="7030A0"/>
                </a:solidFill>
              </a:rPr>
              <a:t>d </a:t>
            </a:r>
            <a:r>
              <a:rPr lang="en-US" sz="2700" i="1" dirty="0">
                <a:solidFill>
                  <a:srgbClr val="7030A0"/>
                </a:solidFill>
              </a:rPr>
              <a:t>persons working in „hazardous” industries/occupation.</a:t>
            </a:r>
          </a:p>
          <a:p>
            <a:pPr marL="640080" lvl="1" indent="-274320" fontAlgn="auto">
              <a:spcAft>
                <a:spcPts val="0"/>
              </a:spcAft>
              <a:buFont typeface="Wingdings 2"/>
              <a:buChar char=""/>
              <a:defRPr/>
            </a:pPr>
            <a:r>
              <a:rPr lang="en-US" dirty="0" smtClean="0"/>
              <a:t>Definition of hazardous </a:t>
            </a:r>
            <a:r>
              <a:rPr lang="pl-PL" dirty="0" smtClean="0"/>
              <a:t>.</a:t>
            </a:r>
          </a:p>
          <a:p>
            <a:pPr marL="320040" indent="-320040" fontAlgn="auto">
              <a:spcAft>
                <a:spcPts val="0"/>
              </a:spcAft>
              <a:buFont typeface="Wingdings"/>
              <a:buChar char=""/>
              <a:defRPr/>
            </a:pPr>
            <a:r>
              <a:rPr lang="en-GB" dirty="0" smtClean="0"/>
              <a:t>No </a:t>
            </a:r>
            <a:r>
              <a:rPr lang="en-GB" dirty="0"/>
              <a:t>data for: </a:t>
            </a:r>
            <a:r>
              <a:rPr lang="en-GB" i="1" dirty="0">
                <a:solidFill>
                  <a:schemeClr val="bg2">
                    <a:lumMod val="25000"/>
                  </a:schemeClr>
                </a:solidFill>
              </a:rPr>
              <a:t>„persons who feel significant levels of stress due to employment activities</a:t>
            </a:r>
            <a:r>
              <a:rPr lang="en-GB" i="1" dirty="0" smtClean="0">
                <a:solidFill>
                  <a:schemeClr val="bg2">
                    <a:lumMod val="25000"/>
                  </a:schemeClr>
                </a:solidFill>
              </a:rPr>
              <a:t>”</a:t>
            </a:r>
            <a:r>
              <a:rPr lang="en-GB" dirty="0" smtClean="0"/>
              <a: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115888"/>
            <a:ext cx="8153400" cy="1103312"/>
          </a:xfrm>
        </p:spPr>
        <p:txBody>
          <a:bodyPr>
            <a:normAutofit fontScale="90000"/>
          </a:bodyPr>
          <a:lstStyle/>
          <a:p>
            <a:pPr fontAlgn="auto">
              <a:spcAft>
                <a:spcPts val="0"/>
              </a:spcAft>
              <a:defRPr/>
            </a:pPr>
            <a:r>
              <a:rPr lang="pl-PL" sz="3600" dirty="0" err="1" smtClean="0"/>
              <a:t>AREA</a:t>
            </a:r>
            <a:r>
              <a:rPr lang="pl-PL" dirty="0" smtClean="0"/>
              <a:t> 1b. </a:t>
            </a:r>
            <a:br>
              <a:rPr lang="pl-PL" dirty="0" smtClean="0"/>
            </a:br>
            <a:r>
              <a:rPr lang="pl-PL" dirty="0" smtClean="0"/>
              <a:t>Child </a:t>
            </a:r>
            <a:r>
              <a:rPr lang="pl-PL" dirty="0" err="1" smtClean="0"/>
              <a:t>labour</a:t>
            </a:r>
            <a:r>
              <a:rPr lang="pl-PL" dirty="0" smtClean="0"/>
              <a:t> and </a:t>
            </a:r>
            <a:r>
              <a:rPr lang="pl-PL" dirty="0" err="1" smtClean="0"/>
              <a:t>forced</a:t>
            </a:r>
            <a:r>
              <a:rPr lang="pl-PL" dirty="0" smtClean="0"/>
              <a:t> </a:t>
            </a:r>
            <a:r>
              <a:rPr lang="pl-PL" dirty="0" err="1" smtClean="0"/>
              <a:t>labour</a:t>
            </a:r>
            <a:endParaRPr lang="pl-PL" dirty="0"/>
          </a:p>
        </p:txBody>
      </p:sp>
      <p:sp>
        <p:nvSpPr>
          <p:cNvPr id="3" name="Symbol zastępczy zawartości 2"/>
          <p:cNvSpPr>
            <a:spLocks noGrp="1"/>
          </p:cNvSpPr>
          <p:nvPr>
            <p:ph sz="quarter" idx="1"/>
          </p:nvPr>
        </p:nvSpPr>
        <p:spPr>
          <a:xfrm>
            <a:off x="612775" y="1812925"/>
            <a:ext cx="8153400" cy="4495800"/>
          </a:xfrm>
        </p:spPr>
        <p:txBody>
          <a:bodyPr>
            <a:normAutofit/>
          </a:bodyPr>
          <a:lstStyle/>
          <a:p>
            <a:pPr marL="320040" indent="-320040" fontAlgn="auto">
              <a:spcAft>
                <a:spcPts val="0"/>
              </a:spcAft>
              <a:buFont typeface="Wingdings"/>
              <a:buChar char=""/>
              <a:defRPr/>
            </a:pPr>
            <a:r>
              <a:rPr lang="en-US" dirty="0" smtClean="0"/>
              <a:t>Sensitive subject</a:t>
            </a:r>
          </a:p>
          <a:p>
            <a:pPr marL="320040" indent="-320040" fontAlgn="auto">
              <a:spcAft>
                <a:spcPts val="0"/>
              </a:spcAft>
              <a:buFont typeface="Wingdings"/>
              <a:buChar char=""/>
              <a:defRPr/>
            </a:pPr>
            <a:r>
              <a:rPr lang="en-US" dirty="0" smtClean="0"/>
              <a:t>No data source for child </a:t>
            </a:r>
            <a:r>
              <a:rPr lang="en-US" dirty="0" err="1" smtClean="0"/>
              <a:t>labour</a:t>
            </a:r>
            <a:r>
              <a:rPr lang="en-US" dirty="0" smtClean="0"/>
              <a:t> indicators in Poland</a:t>
            </a:r>
          </a:p>
          <a:p>
            <a:pPr marL="320040" indent="-320040" fontAlgn="auto">
              <a:spcAft>
                <a:spcPts val="0"/>
              </a:spcAft>
              <a:buFont typeface="Wingdings"/>
              <a:buChar char=""/>
              <a:defRPr/>
            </a:pPr>
            <a:r>
              <a:rPr lang="en-US" dirty="0" smtClean="0"/>
              <a:t>Possibility to use Time Use Survey:</a:t>
            </a:r>
          </a:p>
          <a:p>
            <a:pPr marL="640080" lvl="1" indent="-274320" fontAlgn="auto">
              <a:spcAft>
                <a:spcPts val="0"/>
              </a:spcAft>
              <a:buFont typeface="Wingdings 2"/>
              <a:buChar char=""/>
              <a:defRPr/>
            </a:pPr>
            <a:r>
              <a:rPr lang="en-US" dirty="0" smtClean="0"/>
              <a:t>2013 </a:t>
            </a:r>
            <a:r>
              <a:rPr lang="en-US" dirty="0" err="1" smtClean="0"/>
              <a:t>TUS</a:t>
            </a:r>
            <a:r>
              <a:rPr lang="en-US" dirty="0" smtClean="0"/>
              <a:t> in Poland – respondent’s age: 10+</a:t>
            </a:r>
          </a:p>
          <a:p>
            <a:pPr marL="640080" lvl="1" indent="-274320" fontAlgn="auto">
              <a:spcAft>
                <a:spcPts val="0"/>
              </a:spcAft>
              <a:buFont typeface="Wingdings 2"/>
              <a:buChar char=""/>
              <a:defRPr/>
            </a:pPr>
            <a:r>
              <a:rPr lang="en-US" dirty="0" smtClean="0"/>
              <a:t>Limited information (mainly work in agriculture, family business, household chores)</a:t>
            </a:r>
          </a:p>
          <a:p>
            <a:pPr marL="320040" indent="-320040" fontAlgn="auto">
              <a:spcAft>
                <a:spcPts val="0"/>
              </a:spcAft>
              <a:buFont typeface="Wingdings"/>
              <a:buChar char=""/>
              <a:defRPr/>
            </a:pPr>
            <a:r>
              <a:rPr lang="en-US" dirty="0" smtClean="0"/>
              <a:t>No earlier data (</a:t>
            </a:r>
            <a:r>
              <a:rPr lang="en-US" dirty="0" err="1" smtClean="0"/>
              <a:t>TUS</a:t>
            </a:r>
            <a:r>
              <a:rPr lang="en-US" dirty="0" smtClean="0"/>
              <a:t> 2003 – respondents aged 15+).</a:t>
            </a:r>
          </a:p>
          <a:p>
            <a:pPr marL="0" indent="0" fontAlgn="auto">
              <a:spcAft>
                <a:spcPts val="0"/>
              </a:spcAft>
              <a:buFont typeface="Wingdings"/>
              <a:buNone/>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1c. Fair </a:t>
            </a:r>
            <a:r>
              <a:rPr lang="pl-PL" dirty="0" err="1" smtClean="0"/>
              <a:t>treatment</a:t>
            </a:r>
            <a:r>
              <a:rPr lang="pl-PL" dirty="0" smtClean="0"/>
              <a:t> of </a:t>
            </a:r>
            <a:r>
              <a:rPr lang="pl-PL" dirty="0" err="1" smtClean="0"/>
              <a:t>employment</a:t>
            </a:r>
            <a:endParaRPr lang="pl-PL" dirty="0"/>
          </a:p>
        </p:txBody>
      </p:sp>
      <p:sp>
        <p:nvSpPr>
          <p:cNvPr id="20482" name="Symbol zastępczy zawartości 2"/>
          <p:cNvSpPr>
            <a:spLocks noGrp="1"/>
          </p:cNvSpPr>
          <p:nvPr>
            <p:ph sz="quarter" idx="1"/>
          </p:nvPr>
        </p:nvSpPr>
        <p:spPr>
          <a:xfrm>
            <a:off x="612775" y="1600200"/>
            <a:ext cx="8153400" cy="4565650"/>
          </a:xfrm>
        </p:spPr>
        <p:txBody>
          <a:bodyPr/>
          <a:lstStyle/>
          <a:p>
            <a:r>
              <a:rPr lang="en-US" smtClean="0"/>
              <a:t>Subjective decision which (demographic, social) groups should be included</a:t>
            </a:r>
          </a:p>
          <a:p>
            <a:pPr lvl="1"/>
            <a:r>
              <a:rPr lang="en-US" smtClean="0"/>
              <a:t>No data which groups should be included</a:t>
            </a:r>
          </a:p>
          <a:p>
            <a:pPr lvl="1"/>
            <a:r>
              <a:rPr lang="en-US" smtClean="0"/>
              <a:t>No comparability across countries</a:t>
            </a:r>
          </a:p>
          <a:p>
            <a:r>
              <a:rPr lang="en-US" smtClean="0"/>
              <a:t>Specific issue for Poland </a:t>
            </a:r>
            <a:r>
              <a:rPr lang="en-US" i="1" smtClean="0"/>
              <a:t>(not only?)</a:t>
            </a:r>
            <a:r>
              <a:rPr lang="en-US" smtClean="0"/>
              <a:t>: </a:t>
            </a:r>
          </a:p>
          <a:p>
            <a:pPr lvl="1"/>
            <a:r>
              <a:rPr lang="en-US" smtClean="0"/>
              <a:t>married women aged 25-35 without children </a:t>
            </a:r>
          </a:p>
          <a:p>
            <a:pPr lvl="1"/>
            <a:r>
              <a:rPr lang="en-US" smtClean="0"/>
              <a:t>fair treatment could be an issue for them</a:t>
            </a:r>
          </a:p>
          <a:p>
            <a:pPr lvl="1"/>
            <a:r>
              <a:rPr lang="en-US" smtClean="0"/>
              <a:t>common belief – employers do not want to hire them, but won’t confirm that officially.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2a.</a:t>
            </a:r>
            <a:br>
              <a:rPr lang="pl-PL" dirty="0" smtClean="0"/>
            </a:br>
            <a:r>
              <a:rPr lang="pl-PL" dirty="0" err="1" smtClean="0"/>
              <a:t>Income</a:t>
            </a:r>
            <a:r>
              <a:rPr lang="pl-PL" dirty="0" smtClean="0"/>
              <a:t> and </a:t>
            </a:r>
            <a:r>
              <a:rPr lang="pl-PL" dirty="0" err="1" smtClean="0"/>
              <a:t>benefits</a:t>
            </a:r>
            <a:r>
              <a:rPr lang="pl-PL" dirty="0" smtClean="0"/>
              <a:t> from </a:t>
            </a:r>
            <a:r>
              <a:rPr lang="pl-PL" dirty="0" err="1" smtClean="0"/>
              <a:t>employment</a:t>
            </a:r>
            <a:endParaRPr lang="pl-PL" dirty="0"/>
          </a:p>
        </p:txBody>
      </p:sp>
      <p:sp>
        <p:nvSpPr>
          <p:cNvPr id="3" name="Symbol zastępczy zawartości 2"/>
          <p:cNvSpPr>
            <a:spLocks noGrp="1"/>
          </p:cNvSpPr>
          <p:nvPr>
            <p:ph sz="quarter" idx="1"/>
          </p:nvPr>
        </p:nvSpPr>
        <p:spPr>
          <a:xfrm>
            <a:off x="612775" y="1600200"/>
            <a:ext cx="8153400" cy="4852988"/>
          </a:xfrm>
        </p:spPr>
        <p:txBody>
          <a:bodyPr>
            <a:normAutofit/>
          </a:bodyPr>
          <a:lstStyle/>
          <a:p>
            <a:pPr>
              <a:lnSpc>
                <a:spcPct val="90000"/>
              </a:lnSpc>
            </a:pPr>
            <a:r>
              <a:rPr lang="en-US" sz="2700" i="1" smtClean="0">
                <a:solidFill>
                  <a:srgbClr val="7030A0"/>
                </a:solidFill>
              </a:rPr>
              <a:t>Average earnings</a:t>
            </a:r>
          </a:p>
          <a:p>
            <a:pPr lvl="1">
              <a:lnSpc>
                <a:spcPct val="90000"/>
              </a:lnSpc>
            </a:pPr>
            <a:r>
              <a:rPr lang="en-US" sz="2400" smtClean="0"/>
              <a:t>in Poland: per month or per hour</a:t>
            </a:r>
            <a:r>
              <a:rPr lang="pl-PL" sz="2400" smtClean="0"/>
              <a:t>  (not weekly)</a:t>
            </a:r>
            <a:r>
              <a:rPr lang="en-US" sz="2400" smtClean="0"/>
              <a:t>.</a:t>
            </a:r>
          </a:p>
          <a:p>
            <a:pPr lvl="1">
              <a:lnSpc>
                <a:spcPct val="90000"/>
              </a:lnSpc>
            </a:pPr>
            <a:r>
              <a:rPr lang="en-US" sz="2400" smtClean="0"/>
              <a:t>Gross / net / pension / healthcare contributions</a:t>
            </a:r>
          </a:p>
          <a:p>
            <a:pPr lvl="1">
              <a:lnSpc>
                <a:spcPct val="90000"/>
              </a:lnSpc>
            </a:pPr>
            <a:r>
              <a:rPr lang="en-US" sz="2400" smtClean="0"/>
              <a:t>Between years and Between countries comparison subject to several adjustments </a:t>
            </a:r>
          </a:p>
          <a:p>
            <a:pPr lvl="2">
              <a:lnSpc>
                <a:spcPct val="90000"/>
              </a:lnSpc>
            </a:pPr>
            <a:r>
              <a:rPr lang="en-US" sz="2100" smtClean="0"/>
              <a:t>E.g. income with healt</a:t>
            </a:r>
            <a:r>
              <a:rPr lang="pl-PL" sz="2100" smtClean="0"/>
              <a:t>h</a:t>
            </a:r>
            <a:r>
              <a:rPr lang="en-US" sz="2100" smtClean="0"/>
              <a:t>care contributions: In Poland after 1998 </a:t>
            </a:r>
          </a:p>
          <a:p>
            <a:pPr lvl="1">
              <a:lnSpc>
                <a:spcPct val="90000"/>
              </a:lnSpc>
            </a:pPr>
            <a:r>
              <a:rPr lang="en-US" sz="2400" smtClean="0"/>
              <a:t>Real &amp; nominal change  /  Currency.</a:t>
            </a:r>
          </a:p>
          <a:p>
            <a:pPr>
              <a:lnSpc>
                <a:spcPct val="90000"/>
              </a:lnSpc>
            </a:pPr>
            <a:endParaRPr lang="en-US" sz="3000" smtClean="0"/>
          </a:p>
          <a:p>
            <a:pPr>
              <a:lnSpc>
                <a:spcPct val="90000"/>
              </a:lnSpc>
            </a:pPr>
            <a:r>
              <a:rPr lang="en-US" sz="2400" i="1" smtClean="0"/>
              <a:t>„Making comparisons of wage rates, earnings or labour costs over time and between countries is probably one of the most difficult tasks for the users of the information presented in this publication.”</a:t>
            </a:r>
            <a:r>
              <a:rPr lang="en-US" sz="2200" i="1" smtClean="0"/>
              <a:t> </a:t>
            </a:r>
            <a:r>
              <a:rPr lang="en-US" sz="2200" smtClean="0"/>
              <a:t>ILO Key Indicators of Labour Market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775" y="228600"/>
            <a:ext cx="8153400" cy="990600"/>
          </a:xfrm>
        </p:spPr>
        <p:txBody>
          <a:bodyPr>
            <a:normAutofit fontScale="90000"/>
          </a:bodyPr>
          <a:lstStyle/>
          <a:p>
            <a:pPr fontAlgn="auto">
              <a:spcAft>
                <a:spcPts val="0"/>
              </a:spcAft>
              <a:defRPr/>
            </a:pPr>
            <a:r>
              <a:rPr lang="pl-PL" sz="3600" dirty="0" err="1" smtClean="0"/>
              <a:t>AREA</a:t>
            </a:r>
            <a:r>
              <a:rPr lang="pl-PL" dirty="0" smtClean="0"/>
              <a:t> 2a.</a:t>
            </a:r>
            <a:br>
              <a:rPr lang="pl-PL" dirty="0" smtClean="0"/>
            </a:br>
            <a:r>
              <a:rPr lang="pl-PL" dirty="0" err="1" smtClean="0"/>
              <a:t>Income</a:t>
            </a:r>
            <a:r>
              <a:rPr lang="pl-PL" dirty="0" smtClean="0"/>
              <a:t> and </a:t>
            </a:r>
            <a:r>
              <a:rPr lang="pl-PL" dirty="0" err="1" smtClean="0"/>
              <a:t>benefits</a:t>
            </a:r>
            <a:r>
              <a:rPr lang="pl-PL" dirty="0" smtClean="0"/>
              <a:t> from </a:t>
            </a:r>
            <a:r>
              <a:rPr lang="pl-PL" dirty="0" err="1" smtClean="0"/>
              <a:t>employment</a:t>
            </a:r>
            <a:endParaRPr lang="pl-PL" dirty="0"/>
          </a:p>
        </p:txBody>
      </p:sp>
      <p:sp>
        <p:nvSpPr>
          <p:cNvPr id="3" name="Symbol zastępczy zawartości 2"/>
          <p:cNvSpPr>
            <a:spLocks noGrp="1"/>
          </p:cNvSpPr>
          <p:nvPr>
            <p:ph sz="quarter" idx="1"/>
          </p:nvPr>
        </p:nvSpPr>
        <p:spPr>
          <a:xfrm>
            <a:off x="612775" y="1600200"/>
            <a:ext cx="8153400" cy="4781550"/>
          </a:xfrm>
        </p:spPr>
        <p:txBody>
          <a:bodyPr>
            <a:normAutofit/>
          </a:bodyPr>
          <a:lstStyle/>
          <a:p>
            <a:pPr marL="320040" indent="-320040" fontAlgn="auto">
              <a:spcAft>
                <a:spcPts val="0"/>
              </a:spcAft>
              <a:buFont typeface="Wingdings"/>
              <a:buChar char=""/>
              <a:defRPr/>
            </a:pPr>
            <a:r>
              <a:rPr lang="en-US" sz="2700" i="1" dirty="0">
                <a:solidFill>
                  <a:srgbClr val="7030A0"/>
                </a:solidFill>
              </a:rPr>
              <a:t>Low pay</a:t>
            </a:r>
          </a:p>
          <a:p>
            <a:pPr marL="640080" lvl="1" indent="-274320" fontAlgn="auto">
              <a:spcAft>
                <a:spcPts val="0"/>
              </a:spcAft>
              <a:buFont typeface="Wingdings 2"/>
              <a:buChar char=""/>
              <a:defRPr/>
            </a:pPr>
            <a:r>
              <a:rPr lang="en-US" sz="2200" dirty="0" smtClean="0"/>
              <a:t>PROPOSAL</a:t>
            </a:r>
            <a:r>
              <a:rPr lang="en-US" dirty="0" smtClean="0"/>
              <a:t>: On top of this indicator, include information on minimal wage:</a:t>
            </a:r>
          </a:p>
          <a:p>
            <a:pPr lvl="2" fontAlgn="auto">
              <a:spcAft>
                <a:spcPts val="0"/>
              </a:spcAft>
              <a:buFont typeface="Wingdings"/>
              <a:buChar char=""/>
              <a:defRPr/>
            </a:pPr>
            <a:r>
              <a:rPr lang="en-US" dirty="0" smtClean="0"/>
              <a:t>Either: </a:t>
            </a:r>
            <a:r>
              <a:rPr lang="en-US" i="1" dirty="0" smtClean="0">
                <a:solidFill>
                  <a:schemeClr val="bg2">
                    <a:lumMod val="25000"/>
                  </a:schemeClr>
                </a:solidFill>
              </a:rPr>
              <a:t>Share of employed with minimal wage  </a:t>
            </a:r>
            <a:r>
              <a:rPr lang="en-US" dirty="0" smtClean="0"/>
              <a:t/>
            </a:r>
            <a:br>
              <a:rPr lang="en-US" dirty="0" smtClean="0"/>
            </a:br>
            <a:r>
              <a:rPr lang="en-US" dirty="0" smtClean="0"/>
              <a:t>Or: </a:t>
            </a:r>
            <a:r>
              <a:rPr lang="en-US" i="1" dirty="0" smtClean="0">
                <a:solidFill>
                  <a:schemeClr val="bg2">
                    <a:lumMod val="25000"/>
                  </a:schemeClr>
                </a:solidFill>
              </a:rPr>
              <a:t>level of minimal wage </a:t>
            </a:r>
            <a:r>
              <a:rPr lang="en-US" dirty="0" smtClean="0"/>
              <a:t>(to compare with median / low pay).</a:t>
            </a:r>
          </a:p>
          <a:p>
            <a:pPr marL="320040" indent="-320040" fontAlgn="auto">
              <a:spcAft>
                <a:spcPts val="0"/>
              </a:spcAft>
              <a:buFont typeface="Wingdings"/>
              <a:buChar char=""/>
              <a:defRPr/>
            </a:pPr>
            <a:r>
              <a:rPr lang="en-US" sz="2700" i="1" dirty="0">
                <a:solidFill>
                  <a:srgbClr val="7030A0"/>
                </a:solidFill>
              </a:rPr>
              <a:t>Distribution of earnings:</a:t>
            </a:r>
          </a:p>
          <a:p>
            <a:pPr marL="640080" lvl="1" indent="-274320" fontAlgn="auto">
              <a:spcAft>
                <a:spcPts val="0"/>
              </a:spcAft>
              <a:buFont typeface="Wingdings 2"/>
              <a:buChar char=""/>
              <a:defRPr/>
            </a:pPr>
            <a:r>
              <a:rPr lang="en-US" dirty="0" smtClean="0"/>
              <a:t>Average / median of each quintile / </a:t>
            </a:r>
            <a:r>
              <a:rPr lang="en-US" dirty="0" err="1" smtClean="0"/>
              <a:t>decile</a:t>
            </a:r>
            <a:endParaRPr lang="en-US" dirty="0" smtClean="0"/>
          </a:p>
          <a:p>
            <a:pPr marL="640080" lvl="1" indent="-274320" fontAlgn="auto">
              <a:spcAft>
                <a:spcPts val="0"/>
              </a:spcAft>
              <a:buFont typeface="Wingdings 2"/>
              <a:buChar char=""/>
              <a:defRPr/>
            </a:pPr>
            <a:r>
              <a:rPr lang="en-US" dirty="0" smtClean="0"/>
              <a:t>Inequality measures: </a:t>
            </a:r>
            <a:r>
              <a:rPr lang="en-US" dirty="0" err="1" smtClean="0"/>
              <a:t>Gini</a:t>
            </a:r>
            <a:r>
              <a:rPr lang="en-US" dirty="0" smtClean="0"/>
              <a:t>, S80/S20</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4909</TotalTime>
  <Words>889</Words>
  <Application>Microsoft Office PowerPoint</Application>
  <PresentationFormat>On-screen Show (4:3)</PresentationFormat>
  <Paragraphs>131</Paragraphs>
  <Slides>19</Slides>
  <Notes>0</Notes>
  <HiddenSlides>2</HiddenSlides>
  <MMClips>0</MMClips>
  <ScaleCrop>false</ScaleCrop>
  <HeadingPairs>
    <vt:vector size="8" baseType="variant">
      <vt:variant>
        <vt:lpstr>Polices utilisées</vt:lpstr>
      </vt:variant>
      <vt:variant>
        <vt:i4>5</vt:i4>
      </vt:variant>
      <vt:variant>
        <vt:lpstr>Modèle de conception</vt:lpstr>
      </vt:variant>
      <vt:variant>
        <vt:i4>8</vt:i4>
      </vt:variant>
      <vt:variant>
        <vt:lpstr>Serveurs OLE incorporés</vt:lpstr>
      </vt:variant>
      <vt:variant>
        <vt:i4>1</vt:i4>
      </vt:variant>
      <vt:variant>
        <vt:lpstr>Titres des diapositives</vt:lpstr>
      </vt:variant>
      <vt:variant>
        <vt:i4>19</vt:i4>
      </vt:variant>
    </vt:vector>
  </HeadingPairs>
  <TitlesOfParts>
    <vt:vector size="33" baseType="lpstr">
      <vt:lpstr>Tw Cen MT</vt:lpstr>
      <vt:lpstr>Arial</vt:lpstr>
      <vt:lpstr>Wingdings</vt:lpstr>
      <vt:lpstr>Wingdings 2</vt:lpstr>
      <vt:lpstr>Calibri</vt:lpstr>
      <vt:lpstr>Średni</vt:lpstr>
      <vt:lpstr>Średni</vt:lpstr>
      <vt:lpstr>Średni</vt:lpstr>
      <vt:lpstr>Średni</vt:lpstr>
      <vt:lpstr>Średni</vt:lpstr>
      <vt:lpstr>Średni</vt:lpstr>
      <vt:lpstr>Średni</vt:lpstr>
      <vt:lpstr>Średni</vt:lpstr>
      <vt:lpstr>Microsoft Excel Chart</vt:lpstr>
      <vt:lpstr>EMPLOYMENT QUALITY INDICATORS. NATIONAL DEFINITIONS AND DATA SOURCES MAY CHANGE A LOT.  CENTRAL STATISTICAL OFFICE POLAND</vt:lpstr>
      <vt:lpstr>Introduction</vt:lpstr>
      <vt:lpstr>Excersise</vt:lpstr>
      <vt:lpstr>Content of the presentation</vt:lpstr>
      <vt:lpstr>AREA 1a. Safety at work Example of definitional problems</vt:lpstr>
      <vt:lpstr>AREA 1b.  Child labour and forced labour</vt:lpstr>
      <vt:lpstr>AREA 1c. Fair treatment of employment</vt:lpstr>
      <vt:lpstr>AREA 2a. Income and benefits from employment</vt:lpstr>
      <vt:lpstr>AREA 2a. Income and benefits from employment</vt:lpstr>
      <vt:lpstr>AREA 2b. Non-wage peniculary benefits</vt:lpstr>
      <vt:lpstr>AREA 3b. Working time arrangements</vt:lpstr>
      <vt:lpstr>AREA 3c.  Balancing work and non-working life</vt:lpstr>
      <vt:lpstr>AREA 3c.  Balancing work and non-working life</vt:lpstr>
      <vt:lpstr>AREA 4b. Social protection</vt:lpstr>
      <vt:lpstr>AREA 4b. Social protection</vt:lpstr>
      <vt:lpstr>AREA 6. Skills development and training</vt:lpstr>
      <vt:lpstr>AREA 7.  Workplace relationship &amp; work motivation</vt:lpstr>
      <vt:lpstr>Composite indicator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Antczak Radosław</dc:creator>
  <cp:lastModifiedBy>csd</cp:lastModifiedBy>
  <cp:revision>112</cp:revision>
  <cp:lastPrinted>2013-07-31T10:43:06Z</cp:lastPrinted>
  <dcterms:created xsi:type="dcterms:W3CDTF">2013-03-11T09:49:11Z</dcterms:created>
  <dcterms:modified xsi:type="dcterms:W3CDTF">2013-09-12T14:01:24Z</dcterms:modified>
</cp:coreProperties>
</file>