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74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1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81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6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7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2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1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4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4099-90B0-4522-9A78-4F8D4D463E3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47D4-7390-4B03-B65D-6B4224ED9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4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Alberto’s</a:t>
            </a:r>
            <a:r>
              <a:rPr lang="fr-CH" dirty="0" smtClean="0"/>
              <a:t> q</a:t>
            </a:r>
            <a:r>
              <a:rPr lang="fr-CH" dirty="0" smtClean="0"/>
              <a:t>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 we have sufficient data for policymakers?</a:t>
            </a:r>
          </a:p>
          <a:p>
            <a:r>
              <a:rPr lang="en-GB" dirty="0" smtClean="0"/>
              <a:t>Cooperation of countries:</a:t>
            </a:r>
            <a:br>
              <a:rPr lang="en-GB" dirty="0" smtClean="0"/>
            </a:br>
            <a:r>
              <a:rPr lang="en-GB" dirty="0" smtClean="0"/>
              <a:t>a good alternative or a must?</a:t>
            </a:r>
          </a:p>
          <a:p>
            <a:r>
              <a:rPr lang="en-GB" dirty="0" smtClean="0"/>
              <a:t>Do we know how is life for migrants?</a:t>
            </a:r>
          </a:p>
          <a:p>
            <a:r>
              <a:rPr lang="en-GB" dirty="0" smtClean="0"/>
              <a:t>Migration and human rights:</a:t>
            </a:r>
            <a:br>
              <a:rPr lang="en-GB" dirty="0" smtClean="0"/>
            </a:br>
            <a:r>
              <a:rPr lang="en-GB" dirty="0" smtClean="0"/>
              <a:t>Behind each case in statistical </a:t>
            </a:r>
            <a:r>
              <a:rPr lang="en-GB" dirty="0" err="1" smtClean="0"/>
              <a:t>microdata</a:t>
            </a:r>
            <a:r>
              <a:rPr lang="en-GB" dirty="0" smtClean="0"/>
              <a:t> there is a human being.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6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Alberto’s questions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onu</dc:creator>
  <cp:lastModifiedBy>GuestETBK</cp:lastModifiedBy>
  <cp:revision>2</cp:revision>
  <dcterms:created xsi:type="dcterms:W3CDTF">2014-04-10T08:00:05Z</dcterms:created>
  <dcterms:modified xsi:type="dcterms:W3CDTF">2014-04-10T08:53:22Z</dcterms:modified>
</cp:coreProperties>
</file>