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10F0-3D50-4F14-894D-FC217AA23920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41A34-533B-4A93-A2C0-672A4DB033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41A34-533B-4A93-A2C0-672A4DB0335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BC27-8B62-48A0-8B1D-0E15BA8A1607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6E2AF2-9307-48F8-958F-EEFB8CC041A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BC27-8B62-48A0-8B1D-0E15BA8A1607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2AF2-9307-48F8-958F-EEFB8CC041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46E2AF2-9307-48F8-958F-EEFB8CC041A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BC27-8B62-48A0-8B1D-0E15BA8A1607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BC27-8B62-48A0-8B1D-0E15BA8A1607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46E2AF2-9307-48F8-958F-EEFB8CC041A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BC27-8B62-48A0-8B1D-0E15BA8A1607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6E2AF2-9307-48F8-958F-EEFB8CC041A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3FBC27-8B62-48A0-8B1D-0E15BA8A1607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2AF2-9307-48F8-958F-EEFB8CC041A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BC27-8B62-48A0-8B1D-0E15BA8A1607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46E2AF2-9307-48F8-958F-EEFB8CC041A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BC27-8B62-48A0-8B1D-0E15BA8A1607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46E2AF2-9307-48F8-958F-EEFB8CC041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BC27-8B62-48A0-8B1D-0E15BA8A1607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6E2AF2-9307-48F8-958F-EEFB8CC041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6E2AF2-9307-48F8-958F-EEFB8CC041A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BC27-8B62-48A0-8B1D-0E15BA8A1607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46E2AF2-9307-48F8-958F-EEFB8CC041A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13FBC27-8B62-48A0-8B1D-0E15BA8A1607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3FBC27-8B62-48A0-8B1D-0E15BA8A1607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6E2AF2-9307-48F8-958F-EEFB8CC041A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3143248"/>
            <a:ext cx="7815290" cy="1776434"/>
          </a:xfrm>
        </p:spPr>
        <p:txBody>
          <a:bodyPr>
            <a:noAutofit/>
          </a:bodyPr>
          <a:lstStyle/>
          <a:p>
            <a:r>
              <a:rPr lang="es-ES" sz="2800" b="1" dirty="0" smtClean="0"/>
              <a:t>PUBLIC ACCCESS TO PRTR:</a:t>
            </a:r>
            <a:br>
              <a:rPr lang="es-ES" sz="2800" b="1" dirty="0" smtClean="0"/>
            </a:br>
            <a:r>
              <a:rPr lang="es-ES" sz="2800" b="1" dirty="0" smtClean="0"/>
              <a:t>WORKERS’ STANDPOINT</a:t>
            </a:r>
            <a:endParaRPr lang="es-E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786454"/>
            <a:ext cx="8572560" cy="88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14290"/>
            <a:ext cx="4166836" cy="219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5572132" y="5429264"/>
            <a:ext cx="269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Begoña María-Tomé  Gil</a:t>
            </a:r>
            <a:endParaRPr lang="es-ES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300163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b="1" dirty="0" smtClean="0"/>
              <a:t>OUR WORK ON PRTR</a:t>
            </a:r>
            <a:endParaRPr lang="es-ES" sz="24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412776"/>
            <a:ext cx="354431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412776"/>
            <a:ext cx="3132386" cy="334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5445224"/>
            <a:ext cx="3130137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4077072"/>
            <a:ext cx="3312592" cy="2117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1844824"/>
            <a:ext cx="268012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3789040"/>
            <a:ext cx="3026470" cy="231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282" y="214290"/>
            <a:ext cx="1300163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00166" y="228600"/>
            <a:ext cx="7335986" cy="896144"/>
          </a:xfrm>
        </p:spPr>
        <p:txBody>
          <a:bodyPr>
            <a:normAutofit fontScale="90000"/>
          </a:bodyPr>
          <a:lstStyle/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 </a:t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2400" b="1" dirty="0" smtClean="0"/>
              <a:t>WORKERS’ ACCESS TO PRTR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Environmental representatives: an awareness, information and environmental training tool</a:t>
            </a:r>
          </a:p>
          <a:p>
            <a:r>
              <a:rPr lang="en-US" dirty="0" smtClean="0"/>
              <a:t>About?</a:t>
            </a:r>
          </a:p>
          <a:p>
            <a:pPr lvl="1"/>
            <a:r>
              <a:rPr lang="en-US" dirty="0" smtClean="0"/>
              <a:t>How and were are pollutants generated?</a:t>
            </a:r>
          </a:p>
          <a:p>
            <a:pPr lvl="1"/>
            <a:r>
              <a:rPr lang="en-US" dirty="0" smtClean="0"/>
              <a:t>Health and environmental risks</a:t>
            </a:r>
          </a:p>
          <a:p>
            <a:pPr lvl="1"/>
            <a:r>
              <a:rPr lang="en-US" dirty="0" smtClean="0"/>
              <a:t>Prevention /control procedures and BAT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dirty="0" smtClean="0">
                <a:solidFill>
                  <a:schemeClr val="tx1"/>
                </a:solidFill>
              </a:rPr>
              <a:t>What for?</a:t>
            </a:r>
          </a:p>
          <a:p>
            <a:pPr lvl="1"/>
            <a:r>
              <a:rPr lang="en-US" dirty="0" smtClean="0"/>
              <a:t>Monitoring of emissions and technical adaptation of facilities</a:t>
            </a:r>
          </a:p>
          <a:p>
            <a:pPr lvl="1"/>
            <a:r>
              <a:rPr lang="en-US" dirty="0" smtClean="0"/>
              <a:t>Risk detection</a:t>
            </a:r>
          </a:p>
          <a:p>
            <a:pPr lvl="1"/>
            <a:r>
              <a:rPr lang="en-US" dirty="0" smtClean="0"/>
              <a:t>Proposals for improvement</a:t>
            </a:r>
          </a:p>
          <a:p>
            <a:pPr lvl="1"/>
            <a:r>
              <a:rPr lang="en-US" dirty="0" smtClean="0"/>
              <a:t>Participation in environmental management systems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300163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85918" y="428604"/>
            <a:ext cx="7050234" cy="558948"/>
          </a:xfrm>
        </p:spPr>
        <p:txBody>
          <a:bodyPr>
            <a:noAutofit/>
          </a:bodyPr>
          <a:lstStyle/>
          <a:p>
            <a:r>
              <a:rPr lang="es-ES" sz="2200" b="1" dirty="0" smtClean="0"/>
              <a:t>OUR PROPOSAL TO IMPROVE PRTR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Increasing the information contained in the registry </a:t>
            </a:r>
          </a:p>
          <a:p>
            <a:pPr algn="just"/>
            <a:r>
              <a:rPr lang="en-US" dirty="0" smtClean="0"/>
              <a:t>Including all data in the emissions’ report</a:t>
            </a:r>
          </a:p>
          <a:p>
            <a:pPr algn="just"/>
            <a:r>
              <a:rPr lang="en-US" dirty="0" smtClean="0"/>
              <a:t>Introducing data on production, working hours, number of workers, and completing the environmental profile of facilities</a:t>
            </a:r>
          </a:p>
          <a:p>
            <a:pPr algn="just"/>
            <a:r>
              <a:rPr lang="en-US" dirty="0" smtClean="0"/>
              <a:t>Including </a:t>
            </a:r>
            <a:r>
              <a:rPr lang="en-US" dirty="0" smtClean="0"/>
              <a:t>Integrated Permits</a:t>
            </a:r>
            <a:endParaRPr lang="en-US" dirty="0" smtClean="0"/>
          </a:p>
          <a:p>
            <a:pPr algn="just"/>
            <a:r>
              <a:rPr lang="en-US" dirty="0" smtClean="0"/>
              <a:t>Introducing reports deriving from environmental inspections</a:t>
            </a:r>
          </a:p>
          <a:p>
            <a:pPr algn="just"/>
            <a:r>
              <a:rPr lang="en-US" dirty="0" smtClean="0"/>
              <a:t>Achieving progress in comparing a facility’s performance with authorized values</a:t>
            </a:r>
          </a:p>
          <a:p>
            <a:pPr algn="just"/>
            <a:r>
              <a:rPr lang="en-US" dirty="0" smtClean="0"/>
              <a:t>Improving the quality of information by increasing the volume of measured or calculated </a:t>
            </a:r>
            <a:r>
              <a:rPr lang="en-US" dirty="0" smtClean="0"/>
              <a:t>data (not estimated data)</a:t>
            </a:r>
            <a:endParaRPr lang="en-US" dirty="0" smtClean="0"/>
          </a:p>
          <a:p>
            <a:pPr algn="just"/>
            <a:r>
              <a:rPr lang="en-US" dirty="0" smtClean="0"/>
              <a:t>Providing information on saturated, sensitive or vulnerable areas</a:t>
            </a:r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300163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302</TotalTime>
  <Words>150</Words>
  <Application>Microsoft Office PowerPoint</Application>
  <PresentationFormat>Presentación en pantalla (4:3)</PresentationFormat>
  <Paragraphs>24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Civil</vt:lpstr>
      <vt:lpstr>PUBLIC ACCCESS TO PRTR: WORKERS’ STANDPOINT</vt:lpstr>
      <vt:lpstr>OUR WORK ON PRTR</vt:lpstr>
      <vt:lpstr>           WORKERS’ ACCESS TO PRTR</vt:lpstr>
      <vt:lpstr>OUR PROPOSAL TO IMPROVE PRTR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aferrer</dc:creator>
  <cp:lastModifiedBy>bmtome</cp:lastModifiedBy>
  <cp:revision>28</cp:revision>
  <dcterms:created xsi:type="dcterms:W3CDTF">2015-11-17T12:25:54Z</dcterms:created>
  <dcterms:modified xsi:type="dcterms:W3CDTF">2015-11-18T13:47:43Z</dcterms:modified>
</cp:coreProperties>
</file>