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2" r:id="rId2"/>
  </p:sldMasterIdLst>
  <p:notesMasterIdLst>
    <p:notesMasterId r:id="rId18"/>
  </p:notesMasterIdLst>
  <p:handoutMasterIdLst>
    <p:handoutMasterId r:id="rId19"/>
  </p:handoutMasterIdLst>
  <p:sldIdLst>
    <p:sldId id="339" r:id="rId3"/>
    <p:sldId id="320" r:id="rId4"/>
    <p:sldId id="345" r:id="rId5"/>
    <p:sldId id="373" r:id="rId6"/>
    <p:sldId id="375" r:id="rId7"/>
    <p:sldId id="376" r:id="rId8"/>
    <p:sldId id="374" r:id="rId9"/>
    <p:sldId id="349" r:id="rId10"/>
    <p:sldId id="282" r:id="rId11"/>
    <p:sldId id="380" r:id="rId12"/>
    <p:sldId id="290" r:id="rId13"/>
    <p:sldId id="353" r:id="rId14"/>
    <p:sldId id="351" r:id="rId15"/>
    <p:sldId id="336" r:id="rId16"/>
    <p:sldId id="337" r:id="rId17"/>
  </p:sldIdLst>
  <p:sldSz cx="9144000" cy="6858000" type="screen4x3"/>
  <p:notesSz cx="6815138"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9698" autoAdjust="0"/>
  </p:normalViewPr>
  <p:slideViewPr>
    <p:cSldViewPr>
      <p:cViewPr>
        <p:scale>
          <a:sx n="90" d="100"/>
          <a:sy n="90" d="100"/>
        </p:scale>
        <p:origin x="-7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99564-5D95-4D53-8DF3-62F8CFB014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0A0AF419-1DA0-44D3-86D6-CBA6879E75D8}">
      <dgm:prSet phldrT="[Texte]" custT="1"/>
      <dgm:spPr/>
      <dgm:t>
        <a:bodyPr/>
        <a:lstStyle/>
        <a:p>
          <a:r>
            <a:rPr lang="fr-FR" sz="1600" dirty="0" smtClean="0"/>
            <a:t>1</a:t>
          </a:r>
          <a:endParaRPr lang="fr-FR" sz="1600" dirty="0"/>
        </a:p>
      </dgm:t>
    </dgm:pt>
    <dgm:pt modelId="{125A3553-FA1F-45D4-817C-8D88C62C6921}" type="parTrans" cxnId="{F1AF6339-04F3-40A7-908C-2CB0A3838348}">
      <dgm:prSet/>
      <dgm:spPr/>
      <dgm:t>
        <a:bodyPr/>
        <a:lstStyle/>
        <a:p>
          <a:endParaRPr lang="fr-FR"/>
        </a:p>
      </dgm:t>
    </dgm:pt>
    <dgm:pt modelId="{9E25D4EF-2414-4688-995F-E915CA8F1716}" type="sibTrans" cxnId="{F1AF6339-04F3-40A7-908C-2CB0A3838348}">
      <dgm:prSet/>
      <dgm:spPr/>
      <dgm:t>
        <a:bodyPr/>
        <a:lstStyle/>
        <a:p>
          <a:endParaRPr lang="fr-FR"/>
        </a:p>
      </dgm:t>
    </dgm:pt>
    <dgm:pt modelId="{998E119E-9639-4501-AF83-BE8C020D2F3E}">
      <dgm:prSet phldrT="[Texte]"/>
      <dgm:spPr/>
      <dgm:t>
        <a:bodyPr/>
        <a:lstStyle/>
        <a:p>
          <a:r>
            <a:rPr lang="fr-FR" dirty="0" smtClean="0"/>
            <a:t>RÉUNION DE COORDINATION</a:t>
          </a:r>
          <a:endParaRPr lang="fr-FR" dirty="0"/>
        </a:p>
      </dgm:t>
    </dgm:pt>
    <dgm:pt modelId="{D77CC54E-0EAB-4223-9BC8-C59A303DB754}" type="parTrans" cxnId="{F4B77105-9314-4599-961B-635A27C72D7B}">
      <dgm:prSet/>
      <dgm:spPr/>
      <dgm:t>
        <a:bodyPr/>
        <a:lstStyle/>
        <a:p>
          <a:endParaRPr lang="fr-FR"/>
        </a:p>
      </dgm:t>
    </dgm:pt>
    <dgm:pt modelId="{0A9DDC6A-1F87-4C0E-8541-302227F419C6}" type="sibTrans" cxnId="{F4B77105-9314-4599-961B-635A27C72D7B}">
      <dgm:prSet/>
      <dgm:spPr/>
      <dgm:t>
        <a:bodyPr/>
        <a:lstStyle/>
        <a:p>
          <a:endParaRPr lang="fr-FR"/>
        </a:p>
      </dgm:t>
    </dgm:pt>
    <dgm:pt modelId="{66C5C43F-18AA-487C-B4A6-5C236D5B0E12}">
      <dgm:prSet phldrT="[Texte]" custT="1"/>
      <dgm:spPr/>
      <dgm:t>
        <a:bodyPr/>
        <a:lstStyle/>
        <a:p>
          <a:r>
            <a:rPr lang="fr-FR" sz="1600" dirty="0" smtClean="0"/>
            <a:t>2</a:t>
          </a:r>
          <a:endParaRPr lang="fr-FR" sz="1600" dirty="0"/>
        </a:p>
      </dgm:t>
    </dgm:pt>
    <dgm:pt modelId="{CCBBCE3D-FCFC-4F08-941B-8AA516F26DDF}" type="parTrans" cxnId="{A55E9ED3-8376-4420-9FCC-770245761BD1}">
      <dgm:prSet/>
      <dgm:spPr/>
      <dgm:t>
        <a:bodyPr/>
        <a:lstStyle/>
        <a:p>
          <a:endParaRPr lang="fr-FR"/>
        </a:p>
      </dgm:t>
    </dgm:pt>
    <dgm:pt modelId="{600A0FA2-7279-4C28-AAAE-04EFAE5171B1}" type="sibTrans" cxnId="{A55E9ED3-8376-4420-9FCC-770245761BD1}">
      <dgm:prSet/>
      <dgm:spPr/>
      <dgm:t>
        <a:bodyPr/>
        <a:lstStyle/>
        <a:p>
          <a:endParaRPr lang="fr-FR"/>
        </a:p>
      </dgm:t>
    </dgm:pt>
    <dgm:pt modelId="{F2DA0716-2BE9-449A-A187-BC1989182DF6}">
      <dgm:prSet phldrT="[Texte]"/>
      <dgm:spPr>
        <a:ln>
          <a:solidFill>
            <a:srgbClr val="49CDBB"/>
          </a:solidFill>
        </a:ln>
      </dgm:spPr>
      <dgm:t>
        <a:bodyPr/>
        <a:lstStyle/>
        <a:p>
          <a:r>
            <a:rPr lang="fr-FR" dirty="0" smtClean="0"/>
            <a:t>ATELIER NATIONAL</a:t>
          </a:r>
          <a:endParaRPr lang="fr-FR" dirty="0"/>
        </a:p>
      </dgm:t>
    </dgm:pt>
    <dgm:pt modelId="{4E2C0E29-22CE-45C3-AF48-F7BABE83C6FF}" type="parTrans" cxnId="{DCD1ED13-0041-4CC8-9EEA-3C193AFF157C}">
      <dgm:prSet/>
      <dgm:spPr/>
      <dgm:t>
        <a:bodyPr/>
        <a:lstStyle/>
        <a:p>
          <a:endParaRPr lang="fr-FR"/>
        </a:p>
      </dgm:t>
    </dgm:pt>
    <dgm:pt modelId="{82F431D9-9C4C-46F4-9597-1007DF1E6E0D}" type="sibTrans" cxnId="{DCD1ED13-0041-4CC8-9EEA-3C193AFF157C}">
      <dgm:prSet/>
      <dgm:spPr/>
      <dgm:t>
        <a:bodyPr/>
        <a:lstStyle/>
        <a:p>
          <a:endParaRPr lang="fr-FR"/>
        </a:p>
      </dgm:t>
    </dgm:pt>
    <dgm:pt modelId="{8AF9D4E2-A5D4-4318-875C-FD6128C0E515}">
      <dgm:prSet phldrT="[Texte]" custT="1"/>
      <dgm:spPr/>
      <dgm:t>
        <a:bodyPr/>
        <a:lstStyle/>
        <a:p>
          <a:r>
            <a:rPr lang="fr-FR" sz="1600" dirty="0" smtClean="0"/>
            <a:t>3</a:t>
          </a:r>
          <a:endParaRPr lang="fr-FR" sz="1600" dirty="0"/>
        </a:p>
      </dgm:t>
    </dgm:pt>
    <dgm:pt modelId="{CDB375F0-71DB-40BB-B1E8-7E12BD9C67F5}" type="parTrans" cxnId="{170A8EE8-7194-45E2-9F3E-597EEDDE3552}">
      <dgm:prSet/>
      <dgm:spPr/>
      <dgm:t>
        <a:bodyPr/>
        <a:lstStyle/>
        <a:p>
          <a:endParaRPr lang="fr-FR"/>
        </a:p>
      </dgm:t>
    </dgm:pt>
    <dgm:pt modelId="{9F80CC65-EFE4-4CEC-9CD2-A5037BEE6723}" type="sibTrans" cxnId="{170A8EE8-7194-45E2-9F3E-597EEDDE3552}">
      <dgm:prSet/>
      <dgm:spPr/>
      <dgm:t>
        <a:bodyPr/>
        <a:lstStyle/>
        <a:p>
          <a:endParaRPr lang="fr-FR"/>
        </a:p>
      </dgm:t>
    </dgm:pt>
    <dgm:pt modelId="{64C619D1-7AB3-4DE5-BB64-981AC0CF7789}">
      <dgm:prSet phldrT="[Texte]"/>
      <dgm:spPr>
        <a:ln>
          <a:solidFill>
            <a:srgbClr val="47DA61"/>
          </a:solidFill>
        </a:ln>
      </dgm:spPr>
      <dgm:t>
        <a:bodyPr/>
        <a:lstStyle/>
        <a:p>
          <a:r>
            <a:rPr lang="fr-FR" dirty="0" smtClean="0"/>
            <a:t>VISITE DES UNITÉS INDUSTRIELLES</a:t>
          </a:r>
          <a:endParaRPr lang="fr-FR" dirty="0"/>
        </a:p>
      </dgm:t>
    </dgm:pt>
    <dgm:pt modelId="{7302DEA6-6831-4520-B829-D1C7C611A740}" type="parTrans" cxnId="{AB993DC3-4EF0-470F-9EFF-BF20B3F889F5}">
      <dgm:prSet/>
      <dgm:spPr/>
      <dgm:t>
        <a:bodyPr/>
        <a:lstStyle/>
        <a:p>
          <a:endParaRPr lang="fr-FR"/>
        </a:p>
      </dgm:t>
    </dgm:pt>
    <dgm:pt modelId="{3AA5F874-B19C-4DCE-8DA3-36E459658657}" type="sibTrans" cxnId="{AB993DC3-4EF0-470F-9EFF-BF20B3F889F5}">
      <dgm:prSet/>
      <dgm:spPr/>
      <dgm:t>
        <a:bodyPr/>
        <a:lstStyle/>
        <a:p>
          <a:endParaRPr lang="fr-FR"/>
        </a:p>
      </dgm:t>
    </dgm:pt>
    <dgm:pt modelId="{9BA8CA28-9AF4-4E04-827A-A121675FEE5F}">
      <dgm:prSet phldrT="[Texte]" custT="1"/>
      <dgm:spPr/>
      <dgm:t>
        <a:bodyPr/>
        <a:lstStyle/>
        <a:p>
          <a:r>
            <a:rPr lang="fr-FR" sz="1600" dirty="0" smtClean="0"/>
            <a:t>5</a:t>
          </a:r>
          <a:endParaRPr lang="fr-FR" sz="1600" dirty="0"/>
        </a:p>
      </dgm:t>
    </dgm:pt>
    <dgm:pt modelId="{23EFC242-6BF7-4C51-92B7-5A9CAEDF73C5}" type="parTrans" cxnId="{3A36BF25-F068-43F9-BC1E-82E9A85208F7}">
      <dgm:prSet/>
      <dgm:spPr/>
      <dgm:t>
        <a:bodyPr/>
        <a:lstStyle/>
        <a:p>
          <a:endParaRPr lang="fr-FR"/>
        </a:p>
      </dgm:t>
    </dgm:pt>
    <dgm:pt modelId="{9C46ABCE-C261-4EF3-AAE6-81F361A20B98}" type="sibTrans" cxnId="{3A36BF25-F068-43F9-BC1E-82E9A85208F7}">
      <dgm:prSet/>
      <dgm:spPr/>
      <dgm:t>
        <a:bodyPr/>
        <a:lstStyle/>
        <a:p>
          <a:endParaRPr lang="fr-FR"/>
        </a:p>
      </dgm:t>
    </dgm:pt>
    <dgm:pt modelId="{5BBB7878-0CFB-4B42-B9C1-06FC8ADE02F7}">
      <dgm:prSet phldrT="[Texte]"/>
      <dgm:spPr/>
      <dgm:t>
        <a:bodyPr/>
        <a:lstStyle/>
        <a:p>
          <a:r>
            <a:rPr lang="fr-FR" dirty="0" smtClean="0"/>
            <a:t>ASSISTANCE TECHNIQUE</a:t>
          </a:r>
          <a:endParaRPr lang="fr-FR" dirty="0"/>
        </a:p>
      </dgm:t>
    </dgm:pt>
    <dgm:pt modelId="{68D7B700-0043-4A19-842B-2D88085A27C5}" type="parTrans" cxnId="{F1EB2679-9390-4A7D-A141-1F2E27BD3D1E}">
      <dgm:prSet/>
      <dgm:spPr/>
      <dgm:t>
        <a:bodyPr/>
        <a:lstStyle/>
        <a:p>
          <a:endParaRPr lang="fr-FR"/>
        </a:p>
      </dgm:t>
    </dgm:pt>
    <dgm:pt modelId="{10D3EB86-C8FE-48FB-84EC-1D9571D33F0A}" type="sibTrans" cxnId="{F1EB2679-9390-4A7D-A141-1F2E27BD3D1E}">
      <dgm:prSet/>
      <dgm:spPr/>
      <dgm:t>
        <a:bodyPr/>
        <a:lstStyle/>
        <a:p>
          <a:endParaRPr lang="fr-FR"/>
        </a:p>
      </dgm:t>
    </dgm:pt>
    <dgm:pt modelId="{47FDDDA2-5E06-42D1-84AB-16F75C7DF22E}">
      <dgm:prSet phldrT="[Texte]" custT="1"/>
      <dgm:spPr/>
      <dgm:t>
        <a:bodyPr/>
        <a:lstStyle/>
        <a:p>
          <a:r>
            <a:rPr lang="fr-FR" sz="1600" dirty="0" smtClean="0"/>
            <a:t>6</a:t>
          </a:r>
          <a:endParaRPr lang="fr-FR" sz="1600" dirty="0"/>
        </a:p>
      </dgm:t>
    </dgm:pt>
    <dgm:pt modelId="{8DECA164-3AA3-4583-BB41-636E9E0E259A}" type="parTrans" cxnId="{79F38415-DFED-485E-8E90-53B2198D5AC4}">
      <dgm:prSet/>
      <dgm:spPr/>
      <dgm:t>
        <a:bodyPr/>
        <a:lstStyle/>
        <a:p>
          <a:endParaRPr lang="fr-FR"/>
        </a:p>
      </dgm:t>
    </dgm:pt>
    <dgm:pt modelId="{923CB934-5834-4CA9-A3B3-80BBF2D0C188}" type="sibTrans" cxnId="{79F38415-DFED-485E-8E90-53B2198D5AC4}">
      <dgm:prSet/>
      <dgm:spPr/>
      <dgm:t>
        <a:bodyPr/>
        <a:lstStyle/>
        <a:p>
          <a:endParaRPr lang="fr-FR"/>
        </a:p>
      </dgm:t>
    </dgm:pt>
    <dgm:pt modelId="{3DB0C0C0-4DA0-4790-8712-1FED91551AC9}">
      <dgm:prSet phldrT="[Texte]"/>
      <dgm:spPr>
        <a:ln>
          <a:solidFill>
            <a:srgbClr val="80E446"/>
          </a:solidFill>
        </a:ln>
      </dgm:spPr>
      <dgm:t>
        <a:bodyPr/>
        <a:lstStyle/>
        <a:p>
          <a:r>
            <a:rPr lang="fr-FR" dirty="0" smtClean="0"/>
            <a:t>ESTIMATION DE LA POLLUTION</a:t>
          </a:r>
          <a:endParaRPr lang="fr-FR" dirty="0"/>
        </a:p>
      </dgm:t>
    </dgm:pt>
    <dgm:pt modelId="{07AC787A-8968-4FCB-9F2E-2FB0CFC3380D}" type="parTrans" cxnId="{D34CD912-D488-4583-A917-6590E0E12357}">
      <dgm:prSet/>
      <dgm:spPr/>
      <dgm:t>
        <a:bodyPr/>
        <a:lstStyle/>
        <a:p>
          <a:endParaRPr lang="fr-FR"/>
        </a:p>
      </dgm:t>
    </dgm:pt>
    <dgm:pt modelId="{C0447997-669F-4790-B97F-4B52B4A40C5F}" type="sibTrans" cxnId="{D34CD912-D488-4583-A917-6590E0E12357}">
      <dgm:prSet/>
      <dgm:spPr/>
      <dgm:t>
        <a:bodyPr/>
        <a:lstStyle/>
        <a:p>
          <a:endParaRPr lang="fr-FR"/>
        </a:p>
      </dgm:t>
    </dgm:pt>
    <dgm:pt modelId="{AD3AEB15-8EE2-4396-848B-A3F9C28AB8BE}">
      <dgm:prSet phldrT="[Texte]" custT="1"/>
      <dgm:spPr/>
      <dgm:t>
        <a:bodyPr/>
        <a:lstStyle/>
        <a:p>
          <a:r>
            <a:rPr lang="fr-FR" sz="1600" dirty="0" smtClean="0"/>
            <a:t>7</a:t>
          </a:r>
          <a:endParaRPr lang="fr-FR" sz="1600" dirty="0"/>
        </a:p>
      </dgm:t>
    </dgm:pt>
    <dgm:pt modelId="{A612F026-CBD5-490F-8752-0E412F0D926A}" type="parTrans" cxnId="{3E0A6CD4-0844-4B80-90F5-D06D09145645}">
      <dgm:prSet/>
      <dgm:spPr/>
      <dgm:t>
        <a:bodyPr/>
        <a:lstStyle/>
        <a:p>
          <a:endParaRPr lang="fr-FR"/>
        </a:p>
      </dgm:t>
    </dgm:pt>
    <dgm:pt modelId="{BA2B9798-82A8-4D27-990D-E21827EC5735}" type="sibTrans" cxnId="{3E0A6CD4-0844-4B80-90F5-D06D09145645}">
      <dgm:prSet/>
      <dgm:spPr/>
      <dgm:t>
        <a:bodyPr/>
        <a:lstStyle/>
        <a:p>
          <a:endParaRPr lang="fr-FR"/>
        </a:p>
      </dgm:t>
    </dgm:pt>
    <dgm:pt modelId="{9EF72CF2-70FA-4C0A-99A6-848BE525F7BE}">
      <dgm:prSet phldrT="[Texte]"/>
      <dgm:spPr>
        <a:ln>
          <a:solidFill>
            <a:srgbClr val="C3EB46"/>
          </a:solidFill>
        </a:ln>
      </dgm:spPr>
      <dgm:t>
        <a:bodyPr/>
        <a:lstStyle/>
        <a:p>
          <a:r>
            <a:rPr lang="fr-FR" dirty="0" smtClean="0"/>
            <a:t>RENSEIGNEMENT DE LA BASE DE DONNÉES</a:t>
          </a:r>
          <a:endParaRPr lang="fr-FR" dirty="0"/>
        </a:p>
      </dgm:t>
    </dgm:pt>
    <dgm:pt modelId="{FDA42F76-9C44-4BE3-A8FC-78F04E1C6C9F}" type="parTrans" cxnId="{5DE49DF0-B29D-4E54-A2EF-A9D5B0591006}">
      <dgm:prSet/>
      <dgm:spPr/>
      <dgm:t>
        <a:bodyPr/>
        <a:lstStyle/>
        <a:p>
          <a:endParaRPr lang="fr-FR"/>
        </a:p>
      </dgm:t>
    </dgm:pt>
    <dgm:pt modelId="{B294371F-5A40-4BB6-A69E-0CD9BE7EBF2C}" type="sibTrans" cxnId="{5DE49DF0-B29D-4E54-A2EF-A9D5B0591006}">
      <dgm:prSet/>
      <dgm:spPr/>
      <dgm:t>
        <a:bodyPr/>
        <a:lstStyle/>
        <a:p>
          <a:endParaRPr lang="fr-FR"/>
        </a:p>
      </dgm:t>
    </dgm:pt>
    <dgm:pt modelId="{9EBFBF92-5E9E-4D7C-BFA4-9088D3706674}">
      <dgm:prSet phldrT="[Texte]" custT="1"/>
      <dgm:spPr/>
      <dgm:t>
        <a:bodyPr/>
        <a:lstStyle/>
        <a:p>
          <a:r>
            <a:rPr lang="fr-FR" sz="1600" dirty="0" smtClean="0"/>
            <a:t>8</a:t>
          </a:r>
          <a:endParaRPr lang="fr-FR" sz="1600" dirty="0"/>
        </a:p>
      </dgm:t>
    </dgm:pt>
    <dgm:pt modelId="{323F3C41-DEA7-4D11-99CC-F77200ED41BF}" type="parTrans" cxnId="{C2467703-BBF4-452C-9F17-3250C26A1BCF}">
      <dgm:prSet/>
      <dgm:spPr/>
      <dgm:t>
        <a:bodyPr/>
        <a:lstStyle/>
        <a:p>
          <a:endParaRPr lang="fr-FR"/>
        </a:p>
      </dgm:t>
    </dgm:pt>
    <dgm:pt modelId="{6CAB30D2-0098-4362-AB1A-ACF5E8A0F824}" type="sibTrans" cxnId="{C2467703-BBF4-452C-9F17-3250C26A1BCF}">
      <dgm:prSet/>
      <dgm:spPr/>
      <dgm:t>
        <a:bodyPr/>
        <a:lstStyle/>
        <a:p>
          <a:endParaRPr lang="fr-FR"/>
        </a:p>
      </dgm:t>
    </dgm:pt>
    <dgm:pt modelId="{C7F6C225-9566-4D19-82CA-7126A3850A3F}">
      <dgm:prSet phldrT="[Texte]" custT="1"/>
      <dgm:spPr/>
      <dgm:t>
        <a:bodyPr/>
        <a:lstStyle/>
        <a:p>
          <a:r>
            <a:rPr lang="fr-FR" sz="1600" dirty="0" smtClean="0"/>
            <a:t>4</a:t>
          </a:r>
          <a:endParaRPr lang="fr-FR" sz="1600" dirty="0"/>
        </a:p>
      </dgm:t>
    </dgm:pt>
    <dgm:pt modelId="{A3F2216C-4B56-4695-9915-14A1060466CE}" type="parTrans" cxnId="{681E0653-932B-4D56-A1D3-01455569DF6C}">
      <dgm:prSet/>
      <dgm:spPr/>
      <dgm:t>
        <a:bodyPr/>
        <a:lstStyle/>
        <a:p>
          <a:endParaRPr lang="fr-FR"/>
        </a:p>
      </dgm:t>
    </dgm:pt>
    <dgm:pt modelId="{D7D98A9B-04D3-4838-9A91-04BFB5B241F5}" type="sibTrans" cxnId="{681E0653-932B-4D56-A1D3-01455569DF6C}">
      <dgm:prSet/>
      <dgm:spPr/>
      <dgm:t>
        <a:bodyPr/>
        <a:lstStyle/>
        <a:p>
          <a:endParaRPr lang="fr-FR"/>
        </a:p>
      </dgm:t>
    </dgm:pt>
    <dgm:pt modelId="{47A9BFC1-18AE-4E0E-92A2-6A7C74B5BE51}">
      <dgm:prSet phldrT="[Texte]"/>
      <dgm:spPr/>
      <dgm:t>
        <a:bodyPr/>
        <a:lstStyle/>
        <a:p>
          <a:r>
            <a:rPr lang="fr-FR" dirty="0" smtClean="0"/>
            <a:t>IDENTIFICATION DES UNITES INDUSTRIELLES</a:t>
          </a:r>
          <a:endParaRPr lang="fr-FR" dirty="0"/>
        </a:p>
      </dgm:t>
    </dgm:pt>
    <dgm:pt modelId="{12854350-3AA5-4737-A108-B9FCC6CD82AF}" type="parTrans" cxnId="{80A537F3-3C7E-4852-AEDC-AED701281F35}">
      <dgm:prSet/>
      <dgm:spPr/>
      <dgm:t>
        <a:bodyPr/>
        <a:lstStyle/>
        <a:p>
          <a:endParaRPr lang="fr-FR"/>
        </a:p>
      </dgm:t>
    </dgm:pt>
    <dgm:pt modelId="{FE124E3A-C7A8-4C5A-8B2E-67EF53AA8D99}" type="sibTrans" cxnId="{80A537F3-3C7E-4852-AEDC-AED701281F35}">
      <dgm:prSet/>
      <dgm:spPr/>
      <dgm:t>
        <a:bodyPr/>
        <a:lstStyle/>
        <a:p>
          <a:endParaRPr lang="fr-FR"/>
        </a:p>
      </dgm:t>
    </dgm:pt>
    <dgm:pt modelId="{53C6D467-D1C5-4AA8-9113-33AECDEB7547}">
      <dgm:prSet/>
      <dgm:spPr>
        <a:ln>
          <a:solidFill>
            <a:srgbClr val="F1D746"/>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ATELIER DE CLÔTURE</a:t>
          </a:r>
        </a:p>
        <a:p>
          <a:pPr marL="228600" indent="0" defTabSz="977900">
            <a:lnSpc>
              <a:spcPct val="90000"/>
            </a:lnSpc>
            <a:spcBef>
              <a:spcPct val="0"/>
            </a:spcBef>
            <a:spcAft>
              <a:spcPct val="15000"/>
            </a:spcAft>
            <a:buNone/>
          </a:pPr>
          <a:endParaRPr lang="fr-FR" dirty="0"/>
        </a:p>
      </dgm:t>
    </dgm:pt>
    <dgm:pt modelId="{00F83318-6ECD-40F4-AEAF-8B30EF7DFD02}" type="parTrans" cxnId="{6E8F3F26-2488-4C3F-9B32-D9CD40D7A0FB}">
      <dgm:prSet/>
      <dgm:spPr/>
      <dgm:t>
        <a:bodyPr/>
        <a:lstStyle/>
        <a:p>
          <a:endParaRPr lang="fr-FR"/>
        </a:p>
      </dgm:t>
    </dgm:pt>
    <dgm:pt modelId="{1CCAE328-AB5E-42C2-8D00-0DBA877F1E0D}" type="sibTrans" cxnId="{6E8F3F26-2488-4C3F-9B32-D9CD40D7A0FB}">
      <dgm:prSet/>
      <dgm:spPr/>
      <dgm:t>
        <a:bodyPr/>
        <a:lstStyle/>
        <a:p>
          <a:endParaRPr lang="fr-FR"/>
        </a:p>
      </dgm:t>
    </dgm:pt>
    <dgm:pt modelId="{B385E663-EB28-4600-AEC8-F3C744D5DA51}" type="pres">
      <dgm:prSet presAssocID="{7A199564-5D95-4D53-8DF3-62F8CFB0143D}" presName="linearFlow" presStyleCnt="0">
        <dgm:presLayoutVars>
          <dgm:dir/>
          <dgm:animLvl val="lvl"/>
          <dgm:resizeHandles val="exact"/>
        </dgm:presLayoutVars>
      </dgm:prSet>
      <dgm:spPr/>
      <dgm:t>
        <a:bodyPr/>
        <a:lstStyle/>
        <a:p>
          <a:endParaRPr lang="fr-FR"/>
        </a:p>
      </dgm:t>
    </dgm:pt>
    <dgm:pt modelId="{F3E26740-E9FE-47A1-80D2-2AEC802AC059}" type="pres">
      <dgm:prSet presAssocID="{0A0AF419-1DA0-44D3-86D6-CBA6879E75D8}" presName="composite" presStyleCnt="0"/>
      <dgm:spPr/>
    </dgm:pt>
    <dgm:pt modelId="{BEAF440F-6E37-43BA-BE71-8B8C12EC4C6D}" type="pres">
      <dgm:prSet presAssocID="{0A0AF419-1DA0-44D3-86D6-CBA6879E75D8}" presName="parentText" presStyleLbl="alignNode1" presStyleIdx="0" presStyleCnt="8">
        <dgm:presLayoutVars>
          <dgm:chMax val="1"/>
          <dgm:bulletEnabled val="1"/>
        </dgm:presLayoutVars>
      </dgm:prSet>
      <dgm:spPr/>
      <dgm:t>
        <a:bodyPr/>
        <a:lstStyle/>
        <a:p>
          <a:endParaRPr lang="fr-FR"/>
        </a:p>
      </dgm:t>
    </dgm:pt>
    <dgm:pt modelId="{1C5DB66F-965D-4F1D-903F-72C927472D0A}" type="pres">
      <dgm:prSet presAssocID="{0A0AF419-1DA0-44D3-86D6-CBA6879E75D8}" presName="descendantText" presStyleLbl="alignAcc1" presStyleIdx="0" presStyleCnt="8">
        <dgm:presLayoutVars>
          <dgm:bulletEnabled val="1"/>
        </dgm:presLayoutVars>
      </dgm:prSet>
      <dgm:spPr/>
      <dgm:t>
        <a:bodyPr/>
        <a:lstStyle/>
        <a:p>
          <a:endParaRPr lang="fr-FR"/>
        </a:p>
      </dgm:t>
    </dgm:pt>
    <dgm:pt modelId="{F7B1434C-4F49-44EC-9A4D-90C82CD9CBE2}" type="pres">
      <dgm:prSet presAssocID="{9E25D4EF-2414-4688-995F-E915CA8F1716}" presName="sp" presStyleCnt="0"/>
      <dgm:spPr/>
    </dgm:pt>
    <dgm:pt modelId="{050EAFA7-173F-4C41-B850-58B4B6869D63}" type="pres">
      <dgm:prSet presAssocID="{66C5C43F-18AA-487C-B4A6-5C236D5B0E12}" presName="composite" presStyleCnt="0"/>
      <dgm:spPr/>
    </dgm:pt>
    <dgm:pt modelId="{9D28813C-AB0F-440F-9C61-8CBF6B03DF86}" type="pres">
      <dgm:prSet presAssocID="{66C5C43F-18AA-487C-B4A6-5C236D5B0E12}" presName="parentText" presStyleLbl="alignNode1" presStyleIdx="1" presStyleCnt="8" custLinFactNeighborY="-7708">
        <dgm:presLayoutVars>
          <dgm:chMax val="1"/>
          <dgm:bulletEnabled val="1"/>
        </dgm:presLayoutVars>
      </dgm:prSet>
      <dgm:spPr/>
      <dgm:t>
        <a:bodyPr/>
        <a:lstStyle/>
        <a:p>
          <a:endParaRPr lang="fr-FR"/>
        </a:p>
      </dgm:t>
    </dgm:pt>
    <dgm:pt modelId="{90E6CB2F-209B-4134-83B7-A14E68881348}" type="pres">
      <dgm:prSet presAssocID="{66C5C43F-18AA-487C-B4A6-5C236D5B0E12}" presName="descendantText" presStyleLbl="alignAcc1" presStyleIdx="1" presStyleCnt="8" custLinFactNeighborX="-652" custLinFactNeighborY="-4155">
        <dgm:presLayoutVars>
          <dgm:bulletEnabled val="1"/>
        </dgm:presLayoutVars>
      </dgm:prSet>
      <dgm:spPr/>
      <dgm:t>
        <a:bodyPr/>
        <a:lstStyle/>
        <a:p>
          <a:endParaRPr lang="fr-FR"/>
        </a:p>
      </dgm:t>
    </dgm:pt>
    <dgm:pt modelId="{825557F8-246D-4B81-95F6-067262A6D756}" type="pres">
      <dgm:prSet presAssocID="{600A0FA2-7279-4C28-AAAE-04EFAE5171B1}" presName="sp" presStyleCnt="0"/>
      <dgm:spPr/>
    </dgm:pt>
    <dgm:pt modelId="{AEFD8D12-15D5-4D25-BABA-44CABECFB73A}" type="pres">
      <dgm:prSet presAssocID="{8AF9D4E2-A5D4-4318-875C-FD6128C0E515}" presName="composite" presStyleCnt="0"/>
      <dgm:spPr/>
    </dgm:pt>
    <dgm:pt modelId="{3092D3FD-0667-4839-9DCE-2BD9DBD37E08}" type="pres">
      <dgm:prSet presAssocID="{8AF9D4E2-A5D4-4318-875C-FD6128C0E515}" presName="parentText" presStyleLbl="alignNode1" presStyleIdx="2" presStyleCnt="8" custLinFactNeighborY="432">
        <dgm:presLayoutVars>
          <dgm:chMax val="1"/>
          <dgm:bulletEnabled val="1"/>
        </dgm:presLayoutVars>
      </dgm:prSet>
      <dgm:spPr/>
      <dgm:t>
        <a:bodyPr/>
        <a:lstStyle/>
        <a:p>
          <a:endParaRPr lang="fr-FR"/>
        </a:p>
      </dgm:t>
    </dgm:pt>
    <dgm:pt modelId="{09F03A6A-4714-4F0E-80BD-E758E70419A1}" type="pres">
      <dgm:prSet presAssocID="{8AF9D4E2-A5D4-4318-875C-FD6128C0E515}" presName="descendantText" presStyleLbl="alignAcc1" presStyleIdx="2" presStyleCnt="8">
        <dgm:presLayoutVars>
          <dgm:bulletEnabled val="1"/>
        </dgm:presLayoutVars>
      </dgm:prSet>
      <dgm:spPr/>
      <dgm:t>
        <a:bodyPr/>
        <a:lstStyle/>
        <a:p>
          <a:endParaRPr lang="fr-FR"/>
        </a:p>
      </dgm:t>
    </dgm:pt>
    <dgm:pt modelId="{15BCB51B-A6AA-4213-BA46-DBAC0D743125}" type="pres">
      <dgm:prSet presAssocID="{9F80CC65-EFE4-4CEC-9CD2-A5037BEE6723}" presName="sp" presStyleCnt="0"/>
      <dgm:spPr/>
    </dgm:pt>
    <dgm:pt modelId="{9B7686FA-9930-4CC9-9B4B-5BAD5F114298}" type="pres">
      <dgm:prSet presAssocID="{C7F6C225-9566-4D19-82CA-7126A3850A3F}" presName="composite" presStyleCnt="0"/>
      <dgm:spPr/>
    </dgm:pt>
    <dgm:pt modelId="{30B8E2F0-EC58-4DB7-BFA7-B0392A813AEF}" type="pres">
      <dgm:prSet presAssocID="{C7F6C225-9566-4D19-82CA-7126A3850A3F}" presName="parentText" presStyleLbl="alignNode1" presStyleIdx="3" presStyleCnt="8" custLinFactNeighborY="-3557">
        <dgm:presLayoutVars>
          <dgm:chMax val="1"/>
          <dgm:bulletEnabled val="1"/>
        </dgm:presLayoutVars>
      </dgm:prSet>
      <dgm:spPr/>
      <dgm:t>
        <a:bodyPr/>
        <a:lstStyle/>
        <a:p>
          <a:endParaRPr lang="fr-FR"/>
        </a:p>
      </dgm:t>
    </dgm:pt>
    <dgm:pt modelId="{043578DB-B141-4E13-AFF5-0277C44B2414}" type="pres">
      <dgm:prSet presAssocID="{C7F6C225-9566-4D19-82CA-7126A3850A3F}" presName="descendantText" presStyleLbl="alignAcc1" presStyleIdx="3" presStyleCnt="8">
        <dgm:presLayoutVars>
          <dgm:bulletEnabled val="1"/>
        </dgm:presLayoutVars>
      </dgm:prSet>
      <dgm:spPr/>
      <dgm:t>
        <a:bodyPr/>
        <a:lstStyle/>
        <a:p>
          <a:endParaRPr lang="fr-FR"/>
        </a:p>
      </dgm:t>
    </dgm:pt>
    <dgm:pt modelId="{99E9AF98-1543-4639-8437-86247322A2CC}" type="pres">
      <dgm:prSet presAssocID="{D7D98A9B-04D3-4838-9A91-04BFB5B241F5}" presName="sp" presStyleCnt="0"/>
      <dgm:spPr/>
    </dgm:pt>
    <dgm:pt modelId="{1CE8A18B-4AEF-472F-8E27-08440ABC3F69}" type="pres">
      <dgm:prSet presAssocID="{9BA8CA28-9AF4-4E04-827A-A121675FEE5F}" presName="composite" presStyleCnt="0"/>
      <dgm:spPr/>
    </dgm:pt>
    <dgm:pt modelId="{8E5799E9-1BB9-4D12-8AA3-B851DE5E9115}" type="pres">
      <dgm:prSet presAssocID="{9BA8CA28-9AF4-4E04-827A-A121675FEE5F}" presName="parentText" presStyleLbl="alignNode1" presStyleIdx="4" presStyleCnt="8" custLinFactNeighborY="-7546">
        <dgm:presLayoutVars>
          <dgm:chMax val="1"/>
          <dgm:bulletEnabled val="1"/>
        </dgm:presLayoutVars>
      </dgm:prSet>
      <dgm:spPr/>
      <dgm:t>
        <a:bodyPr/>
        <a:lstStyle/>
        <a:p>
          <a:endParaRPr lang="fr-FR"/>
        </a:p>
      </dgm:t>
    </dgm:pt>
    <dgm:pt modelId="{B3AB0D3D-D8A1-4300-BA02-7E04E48744E9}" type="pres">
      <dgm:prSet presAssocID="{9BA8CA28-9AF4-4E04-827A-A121675FEE5F}" presName="descendantText" presStyleLbl="alignAcc1" presStyleIdx="4" presStyleCnt="8">
        <dgm:presLayoutVars>
          <dgm:bulletEnabled val="1"/>
        </dgm:presLayoutVars>
      </dgm:prSet>
      <dgm:spPr/>
      <dgm:t>
        <a:bodyPr/>
        <a:lstStyle/>
        <a:p>
          <a:endParaRPr lang="fr-FR"/>
        </a:p>
      </dgm:t>
    </dgm:pt>
    <dgm:pt modelId="{C43C5A55-198A-42A3-829C-5864D7A5788A}" type="pres">
      <dgm:prSet presAssocID="{9C46ABCE-C261-4EF3-AAE6-81F361A20B98}" presName="sp" presStyleCnt="0"/>
      <dgm:spPr/>
    </dgm:pt>
    <dgm:pt modelId="{4C91768D-1A80-44DB-BBDC-654C7CCC13B1}" type="pres">
      <dgm:prSet presAssocID="{47FDDDA2-5E06-42D1-84AB-16F75C7DF22E}" presName="composite" presStyleCnt="0"/>
      <dgm:spPr/>
    </dgm:pt>
    <dgm:pt modelId="{A04E7970-4ABF-437C-96CB-94139E8F1E18}" type="pres">
      <dgm:prSet presAssocID="{47FDDDA2-5E06-42D1-84AB-16F75C7DF22E}" presName="parentText" presStyleLbl="alignNode1" presStyleIdx="5" presStyleCnt="8" custLinFactNeighborY="594">
        <dgm:presLayoutVars>
          <dgm:chMax val="1"/>
          <dgm:bulletEnabled val="1"/>
        </dgm:presLayoutVars>
      </dgm:prSet>
      <dgm:spPr/>
      <dgm:t>
        <a:bodyPr/>
        <a:lstStyle/>
        <a:p>
          <a:endParaRPr lang="fr-FR"/>
        </a:p>
      </dgm:t>
    </dgm:pt>
    <dgm:pt modelId="{734FF4FA-04A6-4178-B2B3-D71301158BD4}" type="pres">
      <dgm:prSet presAssocID="{47FDDDA2-5E06-42D1-84AB-16F75C7DF22E}" presName="descendantText" presStyleLbl="alignAcc1" presStyleIdx="5" presStyleCnt="8">
        <dgm:presLayoutVars>
          <dgm:bulletEnabled val="1"/>
        </dgm:presLayoutVars>
      </dgm:prSet>
      <dgm:spPr/>
      <dgm:t>
        <a:bodyPr/>
        <a:lstStyle/>
        <a:p>
          <a:endParaRPr lang="fr-FR"/>
        </a:p>
      </dgm:t>
    </dgm:pt>
    <dgm:pt modelId="{76152B23-74DC-456D-8B5C-92C4E7B54074}" type="pres">
      <dgm:prSet presAssocID="{923CB934-5834-4CA9-A3B3-80BBF2D0C188}" presName="sp" presStyleCnt="0"/>
      <dgm:spPr/>
    </dgm:pt>
    <dgm:pt modelId="{33AFA337-EA8E-4D78-93CF-8AA6517E75C2}" type="pres">
      <dgm:prSet presAssocID="{AD3AEB15-8EE2-4396-848B-A3F9C28AB8BE}" presName="composite" presStyleCnt="0"/>
      <dgm:spPr/>
    </dgm:pt>
    <dgm:pt modelId="{B856F47C-DC2C-4100-881B-4A1A34050BCB}" type="pres">
      <dgm:prSet presAssocID="{AD3AEB15-8EE2-4396-848B-A3F9C28AB8BE}" presName="parentText" presStyleLbl="alignNode1" presStyleIdx="6" presStyleCnt="8" custLinFactNeighborY="-3395">
        <dgm:presLayoutVars>
          <dgm:chMax val="1"/>
          <dgm:bulletEnabled val="1"/>
        </dgm:presLayoutVars>
      </dgm:prSet>
      <dgm:spPr/>
      <dgm:t>
        <a:bodyPr/>
        <a:lstStyle/>
        <a:p>
          <a:endParaRPr lang="fr-FR"/>
        </a:p>
      </dgm:t>
    </dgm:pt>
    <dgm:pt modelId="{92E88F62-F887-4734-9B46-F5F9EDF192B7}" type="pres">
      <dgm:prSet presAssocID="{AD3AEB15-8EE2-4396-848B-A3F9C28AB8BE}" presName="descendantText" presStyleLbl="alignAcc1" presStyleIdx="6" presStyleCnt="8">
        <dgm:presLayoutVars>
          <dgm:bulletEnabled val="1"/>
        </dgm:presLayoutVars>
      </dgm:prSet>
      <dgm:spPr/>
      <dgm:t>
        <a:bodyPr/>
        <a:lstStyle/>
        <a:p>
          <a:endParaRPr lang="fr-FR"/>
        </a:p>
      </dgm:t>
    </dgm:pt>
    <dgm:pt modelId="{0B87E361-1F90-4199-8994-DBB14B9FADD4}" type="pres">
      <dgm:prSet presAssocID="{BA2B9798-82A8-4D27-990D-E21827EC5735}" presName="sp" presStyleCnt="0"/>
      <dgm:spPr/>
    </dgm:pt>
    <dgm:pt modelId="{6D5B3899-A517-4418-8374-316C53E99936}" type="pres">
      <dgm:prSet presAssocID="{9EBFBF92-5E9E-4D7C-BFA4-9088D3706674}" presName="composite" presStyleCnt="0"/>
      <dgm:spPr/>
    </dgm:pt>
    <dgm:pt modelId="{D1946DCF-1047-4365-ADE0-448BB83188C2}" type="pres">
      <dgm:prSet presAssocID="{9EBFBF92-5E9E-4D7C-BFA4-9088D3706674}" presName="parentText" presStyleLbl="alignNode1" presStyleIdx="7" presStyleCnt="8" custLinFactNeighborY="-4421">
        <dgm:presLayoutVars>
          <dgm:chMax val="1"/>
          <dgm:bulletEnabled val="1"/>
        </dgm:presLayoutVars>
      </dgm:prSet>
      <dgm:spPr/>
      <dgm:t>
        <a:bodyPr/>
        <a:lstStyle/>
        <a:p>
          <a:endParaRPr lang="fr-FR"/>
        </a:p>
      </dgm:t>
    </dgm:pt>
    <dgm:pt modelId="{1E5DF678-9006-44C0-8C01-BB81F8C89C8C}" type="pres">
      <dgm:prSet presAssocID="{9EBFBF92-5E9E-4D7C-BFA4-9088D3706674}" presName="descendantText" presStyleLbl="alignAcc1" presStyleIdx="7" presStyleCnt="8">
        <dgm:presLayoutVars>
          <dgm:bulletEnabled val="1"/>
        </dgm:presLayoutVars>
      </dgm:prSet>
      <dgm:spPr/>
      <dgm:t>
        <a:bodyPr/>
        <a:lstStyle/>
        <a:p>
          <a:endParaRPr lang="fr-FR"/>
        </a:p>
      </dgm:t>
    </dgm:pt>
  </dgm:ptLst>
  <dgm:cxnLst>
    <dgm:cxn modelId="{8A863C41-8E1F-4906-B601-04CCAAD07062}" type="presOf" srcId="{F2DA0716-2BE9-449A-A187-BC1989182DF6}" destId="{90E6CB2F-209B-4134-83B7-A14E68881348}" srcOrd="0" destOrd="0" presId="urn:microsoft.com/office/officeart/2005/8/layout/chevron2"/>
    <dgm:cxn modelId="{D34CD912-D488-4583-A917-6590E0E12357}" srcId="{47FDDDA2-5E06-42D1-84AB-16F75C7DF22E}" destId="{3DB0C0C0-4DA0-4790-8712-1FED91551AC9}" srcOrd="0" destOrd="0" parTransId="{07AC787A-8968-4FCB-9F2E-2FB0CFC3380D}" sibTransId="{C0447997-669F-4790-B97F-4B52B4A40C5F}"/>
    <dgm:cxn modelId="{CEA9FCF9-0932-40AB-9024-994ECB29E1B9}" type="presOf" srcId="{66C5C43F-18AA-487C-B4A6-5C236D5B0E12}" destId="{9D28813C-AB0F-440F-9C61-8CBF6B03DF86}" srcOrd="0" destOrd="0" presId="urn:microsoft.com/office/officeart/2005/8/layout/chevron2"/>
    <dgm:cxn modelId="{1DBAE0D0-5AD2-4C13-A334-78587FE919BA}" type="presOf" srcId="{C7F6C225-9566-4D19-82CA-7126A3850A3F}" destId="{30B8E2F0-EC58-4DB7-BFA7-B0392A813AEF}" srcOrd="0" destOrd="0" presId="urn:microsoft.com/office/officeart/2005/8/layout/chevron2"/>
    <dgm:cxn modelId="{134A16BE-DA3E-41D3-B5B8-C7E20E79C296}" type="presOf" srcId="{998E119E-9639-4501-AF83-BE8C020D2F3E}" destId="{1C5DB66F-965D-4F1D-903F-72C927472D0A}" srcOrd="0" destOrd="0" presId="urn:microsoft.com/office/officeart/2005/8/layout/chevron2"/>
    <dgm:cxn modelId="{170A8EE8-7194-45E2-9F3E-597EEDDE3552}" srcId="{7A199564-5D95-4D53-8DF3-62F8CFB0143D}" destId="{8AF9D4E2-A5D4-4318-875C-FD6128C0E515}" srcOrd="2" destOrd="0" parTransId="{CDB375F0-71DB-40BB-B1E8-7E12BD9C67F5}" sibTransId="{9F80CC65-EFE4-4CEC-9CD2-A5037BEE6723}"/>
    <dgm:cxn modelId="{DCD1ED13-0041-4CC8-9EEA-3C193AFF157C}" srcId="{66C5C43F-18AA-487C-B4A6-5C236D5B0E12}" destId="{F2DA0716-2BE9-449A-A187-BC1989182DF6}" srcOrd="0" destOrd="0" parTransId="{4E2C0E29-22CE-45C3-AF48-F7BABE83C6FF}" sibTransId="{82F431D9-9C4C-46F4-9597-1007DF1E6E0D}"/>
    <dgm:cxn modelId="{B2CC4203-21B7-4779-82C9-DA24D0A960E5}" type="presOf" srcId="{64C619D1-7AB3-4DE5-BB64-981AC0CF7789}" destId="{043578DB-B141-4E13-AFF5-0277C44B2414}" srcOrd="0" destOrd="0" presId="urn:microsoft.com/office/officeart/2005/8/layout/chevron2"/>
    <dgm:cxn modelId="{FA846B23-65C3-4338-8AD1-93B9919FB836}" type="presOf" srcId="{9EF72CF2-70FA-4C0A-99A6-848BE525F7BE}" destId="{92E88F62-F887-4734-9B46-F5F9EDF192B7}" srcOrd="0" destOrd="0" presId="urn:microsoft.com/office/officeart/2005/8/layout/chevron2"/>
    <dgm:cxn modelId="{A5391539-FC4C-445B-A365-A1606F4B0BD9}" type="presOf" srcId="{0A0AF419-1DA0-44D3-86D6-CBA6879E75D8}" destId="{BEAF440F-6E37-43BA-BE71-8B8C12EC4C6D}" srcOrd="0" destOrd="0" presId="urn:microsoft.com/office/officeart/2005/8/layout/chevron2"/>
    <dgm:cxn modelId="{F1EB2679-9390-4A7D-A141-1F2E27BD3D1E}" srcId="{9BA8CA28-9AF4-4E04-827A-A121675FEE5F}" destId="{5BBB7878-0CFB-4B42-B9C1-06FC8ADE02F7}" srcOrd="0" destOrd="0" parTransId="{68D7B700-0043-4A19-842B-2D88085A27C5}" sibTransId="{10D3EB86-C8FE-48FB-84EC-1D9571D33F0A}"/>
    <dgm:cxn modelId="{CA4F3578-283D-481E-B241-D14F6EAA8FA6}" type="presOf" srcId="{9BA8CA28-9AF4-4E04-827A-A121675FEE5F}" destId="{8E5799E9-1BB9-4D12-8AA3-B851DE5E9115}" srcOrd="0" destOrd="0" presId="urn:microsoft.com/office/officeart/2005/8/layout/chevron2"/>
    <dgm:cxn modelId="{02399D19-814D-47D5-BAB5-84B00C592375}" type="presOf" srcId="{8AF9D4E2-A5D4-4318-875C-FD6128C0E515}" destId="{3092D3FD-0667-4839-9DCE-2BD9DBD37E08}" srcOrd="0" destOrd="0" presId="urn:microsoft.com/office/officeart/2005/8/layout/chevron2"/>
    <dgm:cxn modelId="{3A36BF25-F068-43F9-BC1E-82E9A85208F7}" srcId="{7A199564-5D95-4D53-8DF3-62F8CFB0143D}" destId="{9BA8CA28-9AF4-4E04-827A-A121675FEE5F}" srcOrd="4" destOrd="0" parTransId="{23EFC242-6BF7-4C51-92B7-5A9CAEDF73C5}" sibTransId="{9C46ABCE-C261-4EF3-AAE6-81F361A20B98}"/>
    <dgm:cxn modelId="{AB993DC3-4EF0-470F-9EFF-BF20B3F889F5}" srcId="{C7F6C225-9566-4D19-82CA-7126A3850A3F}" destId="{64C619D1-7AB3-4DE5-BB64-981AC0CF7789}" srcOrd="0" destOrd="0" parTransId="{7302DEA6-6831-4520-B829-D1C7C611A740}" sibTransId="{3AA5F874-B19C-4DCE-8DA3-36E459658657}"/>
    <dgm:cxn modelId="{681E0653-932B-4D56-A1D3-01455569DF6C}" srcId="{7A199564-5D95-4D53-8DF3-62F8CFB0143D}" destId="{C7F6C225-9566-4D19-82CA-7126A3850A3F}" srcOrd="3" destOrd="0" parTransId="{A3F2216C-4B56-4695-9915-14A1060466CE}" sibTransId="{D7D98A9B-04D3-4838-9A91-04BFB5B241F5}"/>
    <dgm:cxn modelId="{0DA65723-C52C-474D-A63E-9560133AFF99}" type="presOf" srcId="{7A199564-5D95-4D53-8DF3-62F8CFB0143D}" destId="{B385E663-EB28-4600-AEC8-F3C744D5DA51}" srcOrd="0" destOrd="0" presId="urn:microsoft.com/office/officeart/2005/8/layout/chevron2"/>
    <dgm:cxn modelId="{A55E9ED3-8376-4420-9FCC-770245761BD1}" srcId="{7A199564-5D95-4D53-8DF3-62F8CFB0143D}" destId="{66C5C43F-18AA-487C-B4A6-5C236D5B0E12}" srcOrd="1" destOrd="0" parTransId="{CCBBCE3D-FCFC-4F08-941B-8AA516F26DDF}" sibTransId="{600A0FA2-7279-4C28-AAAE-04EFAE5171B1}"/>
    <dgm:cxn modelId="{C2467703-BBF4-452C-9F17-3250C26A1BCF}" srcId="{7A199564-5D95-4D53-8DF3-62F8CFB0143D}" destId="{9EBFBF92-5E9E-4D7C-BFA4-9088D3706674}" srcOrd="7" destOrd="0" parTransId="{323F3C41-DEA7-4D11-99CC-F77200ED41BF}" sibTransId="{6CAB30D2-0098-4362-AB1A-ACF5E8A0F824}"/>
    <dgm:cxn modelId="{F1AF6339-04F3-40A7-908C-2CB0A3838348}" srcId="{7A199564-5D95-4D53-8DF3-62F8CFB0143D}" destId="{0A0AF419-1DA0-44D3-86D6-CBA6879E75D8}" srcOrd="0" destOrd="0" parTransId="{125A3553-FA1F-45D4-817C-8D88C62C6921}" sibTransId="{9E25D4EF-2414-4688-995F-E915CA8F1716}"/>
    <dgm:cxn modelId="{D9E4AB2B-587F-4376-BF38-298AA52EDB24}" type="presOf" srcId="{3DB0C0C0-4DA0-4790-8712-1FED91551AC9}" destId="{734FF4FA-04A6-4178-B2B3-D71301158BD4}" srcOrd="0" destOrd="0" presId="urn:microsoft.com/office/officeart/2005/8/layout/chevron2"/>
    <dgm:cxn modelId="{0F5B0FFE-6D99-4AEF-B4BB-EAD789E0252C}" type="presOf" srcId="{53C6D467-D1C5-4AA8-9113-33AECDEB7547}" destId="{1E5DF678-9006-44C0-8C01-BB81F8C89C8C}" srcOrd="0" destOrd="0" presId="urn:microsoft.com/office/officeart/2005/8/layout/chevron2"/>
    <dgm:cxn modelId="{F4B77105-9314-4599-961B-635A27C72D7B}" srcId="{0A0AF419-1DA0-44D3-86D6-CBA6879E75D8}" destId="{998E119E-9639-4501-AF83-BE8C020D2F3E}" srcOrd="0" destOrd="0" parTransId="{D77CC54E-0EAB-4223-9BC8-C59A303DB754}" sibTransId="{0A9DDC6A-1F87-4C0E-8541-302227F419C6}"/>
    <dgm:cxn modelId="{80A537F3-3C7E-4852-AEDC-AED701281F35}" srcId="{8AF9D4E2-A5D4-4318-875C-FD6128C0E515}" destId="{47A9BFC1-18AE-4E0E-92A2-6A7C74B5BE51}" srcOrd="0" destOrd="0" parTransId="{12854350-3AA5-4737-A108-B9FCC6CD82AF}" sibTransId="{FE124E3A-C7A8-4C5A-8B2E-67EF53AA8D99}"/>
    <dgm:cxn modelId="{1C06ACBB-4C03-4825-B1DB-0F17AFAA98CD}" type="presOf" srcId="{47FDDDA2-5E06-42D1-84AB-16F75C7DF22E}" destId="{A04E7970-4ABF-437C-96CB-94139E8F1E18}" srcOrd="0" destOrd="0" presId="urn:microsoft.com/office/officeart/2005/8/layout/chevron2"/>
    <dgm:cxn modelId="{3E0A6CD4-0844-4B80-90F5-D06D09145645}" srcId="{7A199564-5D95-4D53-8DF3-62F8CFB0143D}" destId="{AD3AEB15-8EE2-4396-848B-A3F9C28AB8BE}" srcOrd="6" destOrd="0" parTransId="{A612F026-CBD5-490F-8752-0E412F0D926A}" sibTransId="{BA2B9798-82A8-4D27-990D-E21827EC5735}"/>
    <dgm:cxn modelId="{05924182-6728-4A8A-A6F1-12657FA7C30B}" type="presOf" srcId="{9EBFBF92-5E9E-4D7C-BFA4-9088D3706674}" destId="{D1946DCF-1047-4365-ADE0-448BB83188C2}" srcOrd="0" destOrd="0" presId="urn:microsoft.com/office/officeart/2005/8/layout/chevron2"/>
    <dgm:cxn modelId="{E0303B7C-62C3-480C-8308-8C0A708AF18F}" type="presOf" srcId="{5BBB7878-0CFB-4B42-B9C1-06FC8ADE02F7}" destId="{B3AB0D3D-D8A1-4300-BA02-7E04E48744E9}" srcOrd="0" destOrd="0" presId="urn:microsoft.com/office/officeart/2005/8/layout/chevron2"/>
    <dgm:cxn modelId="{6E8F3F26-2488-4C3F-9B32-D9CD40D7A0FB}" srcId="{9EBFBF92-5E9E-4D7C-BFA4-9088D3706674}" destId="{53C6D467-D1C5-4AA8-9113-33AECDEB7547}" srcOrd="0" destOrd="0" parTransId="{00F83318-6ECD-40F4-AEAF-8B30EF7DFD02}" sibTransId="{1CCAE328-AB5E-42C2-8D00-0DBA877F1E0D}"/>
    <dgm:cxn modelId="{B85742D5-B306-472B-813C-E1E206C804C1}" type="presOf" srcId="{AD3AEB15-8EE2-4396-848B-A3F9C28AB8BE}" destId="{B856F47C-DC2C-4100-881B-4A1A34050BCB}" srcOrd="0" destOrd="0" presId="urn:microsoft.com/office/officeart/2005/8/layout/chevron2"/>
    <dgm:cxn modelId="{79F38415-DFED-485E-8E90-53B2198D5AC4}" srcId="{7A199564-5D95-4D53-8DF3-62F8CFB0143D}" destId="{47FDDDA2-5E06-42D1-84AB-16F75C7DF22E}" srcOrd="5" destOrd="0" parTransId="{8DECA164-3AA3-4583-BB41-636E9E0E259A}" sibTransId="{923CB934-5834-4CA9-A3B3-80BBF2D0C188}"/>
    <dgm:cxn modelId="{D762CA39-AAE3-44BD-BD0E-EA2E0C2818F8}" type="presOf" srcId="{47A9BFC1-18AE-4E0E-92A2-6A7C74B5BE51}" destId="{09F03A6A-4714-4F0E-80BD-E758E70419A1}" srcOrd="0" destOrd="0" presId="urn:microsoft.com/office/officeart/2005/8/layout/chevron2"/>
    <dgm:cxn modelId="{5DE49DF0-B29D-4E54-A2EF-A9D5B0591006}" srcId="{AD3AEB15-8EE2-4396-848B-A3F9C28AB8BE}" destId="{9EF72CF2-70FA-4C0A-99A6-848BE525F7BE}" srcOrd="0" destOrd="0" parTransId="{FDA42F76-9C44-4BE3-A8FC-78F04E1C6C9F}" sibTransId="{B294371F-5A40-4BB6-A69E-0CD9BE7EBF2C}"/>
    <dgm:cxn modelId="{C569A9C5-D326-4A5D-9012-989B716CEED2}" type="presParOf" srcId="{B385E663-EB28-4600-AEC8-F3C744D5DA51}" destId="{F3E26740-E9FE-47A1-80D2-2AEC802AC059}" srcOrd="0" destOrd="0" presId="urn:microsoft.com/office/officeart/2005/8/layout/chevron2"/>
    <dgm:cxn modelId="{0C4F3A60-C771-45B5-851A-2DA965163098}" type="presParOf" srcId="{F3E26740-E9FE-47A1-80D2-2AEC802AC059}" destId="{BEAF440F-6E37-43BA-BE71-8B8C12EC4C6D}" srcOrd="0" destOrd="0" presId="urn:microsoft.com/office/officeart/2005/8/layout/chevron2"/>
    <dgm:cxn modelId="{8E9DA8D0-9AC0-4031-A49F-B1334F4F19C5}" type="presParOf" srcId="{F3E26740-E9FE-47A1-80D2-2AEC802AC059}" destId="{1C5DB66F-965D-4F1D-903F-72C927472D0A}" srcOrd="1" destOrd="0" presId="urn:microsoft.com/office/officeart/2005/8/layout/chevron2"/>
    <dgm:cxn modelId="{51DBFCE7-A03B-4817-963B-D22909FCDAE2}" type="presParOf" srcId="{B385E663-EB28-4600-AEC8-F3C744D5DA51}" destId="{F7B1434C-4F49-44EC-9A4D-90C82CD9CBE2}" srcOrd="1" destOrd="0" presId="urn:microsoft.com/office/officeart/2005/8/layout/chevron2"/>
    <dgm:cxn modelId="{7ED8312C-D8FE-4670-B7AE-6F8BED607A22}" type="presParOf" srcId="{B385E663-EB28-4600-AEC8-F3C744D5DA51}" destId="{050EAFA7-173F-4C41-B850-58B4B6869D63}" srcOrd="2" destOrd="0" presId="urn:microsoft.com/office/officeart/2005/8/layout/chevron2"/>
    <dgm:cxn modelId="{6984BDF7-BFE9-4773-B311-D053D6346274}" type="presParOf" srcId="{050EAFA7-173F-4C41-B850-58B4B6869D63}" destId="{9D28813C-AB0F-440F-9C61-8CBF6B03DF86}" srcOrd="0" destOrd="0" presId="urn:microsoft.com/office/officeart/2005/8/layout/chevron2"/>
    <dgm:cxn modelId="{9AD54CFD-1815-4FA4-8909-D10B903A6884}" type="presParOf" srcId="{050EAFA7-173F-4C41-B850-58B4B6869D63}" destId="{90E6CB2F-209B-4134-83B7-A14E68881348}" srcOrd="1" destOrd="0" presId="urn:microsoft.com/office/officeart/2005/8/layout/chevron2"/>
    <dgm:cxn modelId="{D9FDE626-F83B-41E5-9CD9-A3F4B76180E2}" type="presParOf" srcId="{B385E663-EB28-4600-AEC8-F3C744D5DA51}" destId="{825557F8-246D-4B81-95F6-067262A6D756}" srcOrd="3" destOrd="0" presId="urn:microsoft.com/office/officeart/2005/8/layout/chevron2"/>
    <dgm:cxn modelId="{2F93035E-CCCA-4604-9E7D-AC401EE90AE7}" type="presParOf" srcId="{B385E663-EB28-4600-AEC8-F3C744D5DA51}" destId="{AEFD8D12-15D5-4D25-BABA-44CABECFB73A}" srcOrd="4" destOrd="0" presId="urn:microsoft.com/office/officeart/2005/8/layout/chevron2"/>
    <dgm:cxn modelId="{41A218F5-09B1-4F06-B71C-40F51886D23E}" type="presParOf" srcId="{AEFD8D12-15D5-4D25-BABA-44CABECFB73A}" destId="{3092D3FD-0667-4839-9DCE-2BD9DBD37E08}" srcOrd="0" destOrd="0" presId="urn:microsoft.com/office/officeart/2005/8/layout/chevron2"/>
    <dgm:cxn modelId="{1BC6B342-CAF6-49DD-B23A-9AAB10CBE50C}" type="presParOf" srcId="{AEFD8D12-15D5-4D25-BABA-44CABECFB73A}" destId="{09F03A6A-4714-4F0E-80BD-E758E70419A1}" srcOrd="1" destOrd="0" presId="urn:microsoft.com/office/officeart/2005/8/layout/chevron2"/>
    <dgm:cxn modelId="{298E56C1-4259-4D5F-970F-6B35DABC41D3}" type="presParOf" srcId="{B385E663-EB28-4600-AEC8-F3C744D5DA51}" destId="{15BCB51B-A6AA-4213-BA46-DBAC0D743125}" srcOrd="5" destOrd="0" presId="urn:microsoft.com/office/officeart/2005/8/layout/chevron2"/>
    <dgm:cxn modelId="{12C4C8A2-F8FC-41D4-A128-F275EEC1B6FB}" type="presParOf" srcId="{B385E663-EB28-4600-AEC8-F3C744D5DA51}" destId="{9B7686FA-9930-4CC9-9B4B-5BAD5F114298}" srcOrd="6" destOrd="0" presId="urn:microsoft.com/office/officeart/2005/8/layout/chevron2"/>
    <dgm:cxn modelId="{3F3E050E-AA3E-4280-845C-709EB8CFC65D}" type="presParOf" srcId="{9B7686FA-9930-4CC9-9B4B-5BAD5F114298}" destId="{30B8E2F0-EC58-4DB7-BFA7-B0392A813AEF}" srcOrd="0" destOrd="0" presId="urn:microsoft.com/office/officeart/2005/8/layout/chevron2"/>
    <dgm:cxn modelId="{9672DA37-BA18-42BF-9B56-6F4A252CECC8}" type="presParOf" srcId="{9B7686FA-9930-4CC9-9B4B-5BAD5F114298}" destId="{043578DB-B141-4E13-AFF5-0277C44B2414}" srcOrd="1" destOrd="0" presId="urn:microsoft.com/office/officeart/2005/8/layout/chevron2"/>
    <dgm:cxn modelId="{79204C28-505F-4EE5-BB72-16A5725724F1}" type="presParOf" srcId="{B385E663-EB28-4600-AEC8-F3C744D5DA51}" destId="{99E9AF98-1543-4639-8437-86247322A2CC}" srcOrd="7" destOrd="0" presId="urn:microsoft.com/office/officeart/2005/8/layout/chevron2"/>
    <dgm:cxn modelId="{F1A0B3DF-47E6-4A4C-A51F-0A7A3510E1A3}" type="presParOf" srcId="{B385E663-EB28-4600-AEC8-F3C744D5DA51}" destId="{1CE8A18B-4AEF-472F-8E27-08440ABC3F69}" srcOrd="8" destOrd="0" presId="urn:microsoft.com/office/officeart/2005/8/layout/chevron2"/>
    <dgm:cxn modelId="{29BED9FD-61A8-46FA-8E5B-C0AC6AD9D758}" type="presParOf" srcId="{1CE8A18B-4AEF-472F-8E27-08440ABC3F69}" destId="{8E5799E9-1BB9-4D12-8AA3-B851DE5E9115}" srcOrd="0" destOrd="0" presId="urn:microsoft.com/office/officeart/2005/8/layout/chevron2"/>
    <dgm:cxn modelId="{13341334-DD00-4A9D-9337-85FAE20E275D}" type="presParOf" srcId="{1CE8A18B-4AEF-472F-8E27-08440ABC3F69}" destId="{B3AB0D3D-D8A1-4300-BA02-7E04E48744E9}" srcOrd="1" destOrd="0" presId="urn:microsoft.com/office/officeart/2005/8/layout/chevron2"/>
    <dgm:cxn modelId="{FE9E5521-7248-47D1-A422-E029524B06AC}" type="presParOf" srcId="{B385E663-EB28-4600-AEC8-F3C744D5DA51}" destId="{C43C5A55-198A-42A3-829C-5864D7A5788A}" srcOrd="9" destOrd="0" presId="urn:microsoft.com/office/officeart/2005/8/layout/chevron2"/>
    <dgm:cxn modelId="{089D69DB-D79E-4527-987C-BA0003D8C5BF}" type="presParOf" srcId="{B385E663-EB28-4600-AEC8-F3C744D5DA51}" destId="{4C91768D-1A80-44DB-BBDC-654C7CCC13B1}" srcOrd="10" destOrd="0" presId="urn:microsoft.com/office/officeart/2005/8/layout/chevron2"/>
    <dgm:cxn modelId="{D1467014-0FCC-4A92-AD55-FFE8B7DF655A}" type="presParOf" srcId="{4C91768D-1A80-44DB-BBDC-654C7CCC13B1}" destId="{A04E7970-4ABF-437C-96CB-94139E8F1E18}" srcOrd="0" destOrd="0" presId="urn:microsoft.com/office/officeart/2005/8/layout/chevron2"/>
    <dgm:cxn modelId="{37B30061-5C64-4DA1-83B3-70677CEE393E}" type="presParOf" srcId="{4C91768D-1A80-44DB-BBDC-654C7CCC13B1}" destId="{734FF4FA-04A6-4178-B2B3-D71301158BD4}" srcOrd="1" destOrd="0" presId="urn:microsoft.com/office/officeart/2005/8/layout/chevron2"/>
    <dgm:cxn modelId="{6A5A76BF-9356-4D24-9AE9-E3A3AC318C6B}" type="presParOf" srcId="{B385E663-EB28-4600-AEC8-F3C744D5DA51}" destId="{76152B23-74DC-456D-8B5C-92C4E7B54074}" srcOrd="11" destOrd="0" presId="urn:microsoft.com/office/officeart/2005/8/layout/chevron2"/>
    <dgm:cxn modelId="{290F5A9B-0591-44C7-932B-A2B3B3F43792}" type="presParOf" srcId="{B385E663-EB28-4600-AEC8-F3C744D5DA51}" destId="{33AFA337-EA8E-4D78-93CF-8AA6517E75C2}" srcOrd="12" destOrd="0" presId="urn:microsoft.com/office/officeart/2005/8/layout/chevron2"/>
    <dgm:cxn modelId="{77F97629-8865-4DCE-A870-99CDA8F81E2F}" type="presParOf" srcId="{33AFA337-EA8E-4D78-93CF-8AA6517E75C2}" destId="{B856F47C-DC2C-4100-881B-4A1A34050BCB}" srcOrd="0" destOrd="0" presId="urn:microsoft.com/office/officeart/2005/8/layout/chevron2"/>
    <dgm:cxn modelId="{2804CF66-0BBF-426F-B86A-41864AB4900C}" type="presParOf" srcId="{33AFA337-EA8E-4D78-93CF-8AA6517E75C2}" destId="{92E88F62-F887-4734-9B46-F5F9EDF192B7}" srcOrd="1" destOrd="0" presId="urn:microsoft.com/office/officeart/2005/8/layout/chevron2"/>
    <dgm:cxn modelId="{67B701C9-B41A-4F0E-BC7C-9F539473ECE0}" type="presParOf" srcId="{B385E663-EB28-4600-AEC8-F3C744D5DA51}" destId="{0B87E361-1F90-4199-8994-DBB14B9FADD4}" srcOrd="13" destOrd="0" presId="urn:microsoft.com/office/officeart/2005/8/layout/chevron2"/>
    <dgm:cxn modelId="{5CA54A07-5D1F-4B12-9CB8-9508971E65EE}" type="presParOf" srcId="{B385E663-EB28-4600-AEC8-F3C744D5DA51}" destId="{6D5B3899-A517-4418-8374-316C53E99936}" srcOrd="14" destOrd="0" presId="urn:microsoft.com/office/officeart/2005/8/layout/chevron2"/>
    <dgm:cxn modelId="{D7848D48-76ED-43BD-AF94-7B543A54310E}" type="presParOf" srcId="{6D5B3899-A517-4418-8374-316C53E99936}" destId="{D1946DCF-1047-4365-ADE0-448BB83188C2}" srcOrd="0" destOrd="0" presId="urn:microsoft.com/office/officeart/2005/8/layout/chevron2"/>
    <dgm:cxn modelId="{AD4B16D9-C849-45ED-8B28-694D520A4165}" type="presParOf" srcId="{6D5B3899-A517-4418-8374-316C53E99936}" destId="{1E5DF678-9006-44C0-8C01-BB81F8C89C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440F-6E37-43BA-BE71-8B8C12EC4C6D}">
      <dsp:nvSpPr>
        <dsp:cNvPr id="0" name=""/>
        <dsp:cNvSpPr/>
      </dsp:nvSpPr>
      <dsp:spPr>
        <a:xfrm rot="5400000">
          <a:off x="-95343" y="99519"/>
          <a:ext cx="635623" cy="44493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1</a:t>
          </a:r>
          <a:endParaRPr lang="fr-FR" sz="1600" kern="1200" dirty="0"/>
        </a:p>
      </dsp:txBody>
      <dsp:txXfrm rot="-5400000">
        <a:off x="1" y="226643"/>
        <a:ext cx="444936" cy="190687"/>
      </dsp:txXfrm>
    </dsp:sp>
    <dsp:sp modelId="{1C5DB66F-965D-4F1D-903F-72C927472D0A}">
      <dsp:nvSpPr>
        <dsp:cNvPr id="0" name=""/>
        <dsp:cNvSpPr/>
      </dsp:nvSpPr>
      <dsp:spPr>
        <a:xfrm rot="5400000">
          <a:off x="2658987" y="-2209875"/>
          <a:ext cx="413372" cy="48414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RÉUNION DE COORDINATION</a:t>
          </a:r>
          <a:endParaRPr lang="fr-FR" sz="1200" kern="1200" dirty="0"/>
        </a:p>
      </dsp:txBody>
      <dsp:txXfrm rot="-5400000">
        <a:off x="444936" y="24355"/>
        <a:ext cx="4821296" cy="373014"/>
      </dsp:txXfrm>
    </dsp:sp>
    <dsp:sp modelId="{9D28813C-AB0F-440F-9C61-8CBF6B03DF86}">
      <dsp:nvSpPr>
        <dsp:cNvPr id="0" name=""/>
        <dsp:cNvSpPr/>
      </dsp:nvSpPr>
      <dsp:spPr>
        <a:xfrm rot="5400000">
          <a:off x="-95343" y="611676"/>
          <a:ext cx="635623" cy="444936"/>
        </a:xfrm>
        <a:prstGeom prst="chevron">
          <a:avLst/>
        </a:prstGeom>
        <a:solidFill>
          <a:schemeClr val="accent5">
            <a:hueOff val="-1419125"/>
            <a:satOff val="5687"/>
            <a:lumOff val="1233"/>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2</a:t>
          </a:r>
          <a:endParaRPr lang="fr-FR" sz="1600" kern="1200" dirty="0"/>
        </a:p>
      </dsp:txBody>
      <dsp:txXfrm rot="-5400000">
        <a:off x="1" y="738800"/>
        <a:ext cx="444936" cy="190687"/>
      </dsp:txXfrm>
    </dsp:sp>
    <dsp:sp modelId="{90E6CB2F-209B-4134-83B7-A14E68881348}">
      <dsp:nvSpPr>
        <dsp:cNvPr id="0" name=""/>
        <dsp:cNvSpPr/>
      </dsp:nvSpPr>
      <dsp:spPr>
        <a:xfrm rot="5400000">
          <a:off x="2627530" y="-1665999"/>
          <a:ext cx="413155" cy="4841475"/>
        </a:xfrm>
        <a:prstGeom prst="round2SameRect">
          <a:avLst/>
        </a:prstGeom>
        <a:solidFill>
          <a:schemeClr val="lt1">
            <a:alpha val="90000"/>
            <a:hueOff val="0"/>
            <a:satOff val="0"/>
            <a:lumOff val="0"/>
            <a:alphaOff val="0"/>
          </a:schemeClr>
        </a:solidFill>
        <a:ln w="25400" cap="flat" cmpd="sng" algn="ctr">
          <a:solidFill>
            <a:srgbClr val="49CDBB"/>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ATELIER NATIONAL</a:t>
          </a:r>
          <a:endParaRPr lang="fr-FR" sz="1200" kern="1200" dirty="0"/>
        </a:p>
      </dsp:txBody>
      <dsp:txXfrm rot="-5400000">
        <a:off x="413371" y="568329"/>
        <a:ext cx="4821306" cy="372817"/>
      </dsp:txXfrm>
    </dsp:sp>
    <dsp:sp modelId="{3092D3FD-0667-4839-9DCE-2BD9DBD37E08}">
      <dsp:nvSpPr>
        <dsp:cNvPr id="0" name=""/>
        <dsp:cNvSpPr/>
      </dsp:nvSpPr>
      <dsp:spPr>
        <a:xfrm rot="5400000">
          <a:off x="-95343" y="1224567"/>
          <a:ext cx="635623" cy="444936"/>
        </a:xfrm>
        <a:prstGeom prst="chevron">
          <a:avLst/>
        </a:prstGeom>
        <a:solidFill>
          <a:schemeClr val="accent5">
            <a:hueOff val="-2838251"/>
            <a:satOff val="11375"/>
            <a:lumOff val="2465"/>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3</a:t>
          </a:r>
          <a:endParaRPr lang="fr-FR" sz="1600" kern="1200" dirty="0"/>
        </a:p>
      </dsp:txBody>
      <dsp:txXfrm rot="-5400000">
        <a:off x="1" y="1351691"/>
        <a:ext cx="444936" cy="190687"/>
      </dsp:txXfrm>
    </dsp:sp>
    <dsp:sp modelId="{09F03A6A-4714-4F0E-80BD-E758E70419A1}">
      <dsp:nvSpPr>
        <dsp:cNvPr id="0" name=""/>
        <dsp:cNvSpPr/>
      </dsp:nvSpPr>
      <dsp:spPr>
        <a:xfrm rot="5400000">
          <a:off x="2659096" y="-1087682"/>
          <a:ext cx="413155" cy="4841475"/>
        </a:xfrm>
        <a:prstGeom prst="round2SameRect">
          <a:avLst/>
        </a:prstGeom>
        <a:solidFill>
          <a:schemeClr val="lt1">
            <a:alpha val="90000"/>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IDENTIFICATION DES UNITES INDUSTRIELLES</a:t>
          </a:r>
          <a:endParaRPr lang="fr-FR" sz="1200" kern="1200" dirty="0"/>
        </a:p>
      </dsp:txBody>
      <dsp:txXfrm rot="-5400000">
        <a:off x="444937" y="1146646"/>
        <a:ext cx="4821306" cy="372817"/>
      </dsp:txXfrm>
    </dsp:sp>
    <dsp:sp modelId="{30B8E2F0-EC58-4DB7-BFA7-B0392A813AEF}">
      <dsp:nvSpPr>
        <dsp:cNvPr id="0" name=""/>
        <dsp:cNvSpPr/>
      </dsp:nvSpPr>
      <dsp:spPr>
        <a:xfrm rot="5400000">
          <a:off x="-95343" y="1760363"/>
          <a:ext cx="635623" cy="444936"/>
        </a:xfrm>
        <a:prstGeom prst="chevron">
          <a:avLst/>
        </a:prstGeom>
        <a:solidFill>
          <a:schemeClr val="accent5">
            <a:hueOff val="-4257376"/>
            <a:satOff val="17062"/>
            <a:lumOff val="3698"/>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4</a:t>
          </a:r>
          <a:endParaRPr lang="fr-FR" sz="1600" kern="1200" dirty="0"/>
        </a:p>
      </dsp:txBody>
      <dsp:txXfrm rot="-5400000">
        <a:off x="1" y="1887487"/>
        <a:ext cx="444936" cy="190687"/>
      </dsp:txXfrm>
    </dsp:sp>
    <dsp:sp modelId="{043578DB-B141-4E13-AFF5-0277C44B2414}">
      <dsp:nvSpPr>
        <dsp:cNvPr id="0" name=""/>
        <dsp:cNvSpPr/>
      </dsp:nvSpPr>
      <dsp:spPr>
        <a:xfrm rot="5400000">
          <a:off x="2659096" y="-526531"/>
          <a:ext cx="413155" cy="4841475"/>
        </a:xfrm>
        <a:prstGeom prst="round2SameRect">
          <a:avLst/>
        </a:prstGeom>
        <a:solidFill>
          <a:schemeClr val="lt1">
            <a:alpha val="90000"/>
            <a:hueOff val="0"/>
            <a:satOff val="0"/>
            <a:lumOff val="0"/>
            <a:alphaOff val="0"/>
          </a:schemeClr>
        </a:solidFill>
        <a:ln w="25400" cap="flat" cmpd="sng" algn="ctr">
          <a:solidFill>
            <a:srgbClr val="47DA6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VISITE DES UNITÉS INDUSTRIELLES</a:t>
          </a:r>
          <a:endParaRPr lang="fr-FR" sz="1200" kern="1200" dirty="0"/>
        </a:p>
      </dsp:txBody>
      <dsp:txXfrm rot="-5400000">
        <a:off x="444937" y="1707797"/>
        <a:ext cx="4821306" cy="372817"/>
      </dsp:txXfrm>
    </dsp:sp>
    <dsp:sp modelId="{8E5799E9-1BB9-4D12-8AA3-B851DE5E9115}">
      <dsp:nvSpPr>
        <dsp:cNvPr id="0" name=""/>
        <dsp:cNvSpPr/>
      </dsp:nvSpPr>
      <dsp:spPr>
        <a:xfrm rot="5400000">
          <a:off x="-95343" y="2296159"/>
          <a:ext cx="635623" cy="444936"/>
        </a:xfrm>
        <a:prstGeom prst="chevron">
          <a:avLst/>
        </a:prstGeom>
        <a:solidFill>
          <a:schemeClr val="accent5">
            <a:hueOff val="-5676501"/>
            <a:satOff val="22749"/>
            <a:lumOff val="493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5</a:t>
          </a:r>
          <a:endParaRPr lang="fr-FR" sz="1600" kern="1200" dirty="0"/>
        </a:p>
      </dsp:txBody>
      <dsp:txXfrm rot="-5400000">
        <a:off x="1" y="2423283"/>
        <a:ext cx="444936" cy="190687"/>
      </dsp:txXfrm>
    </dsp:sp>
    <dsp:sp modelId="{B3AB0D3D-D8A1-4300-BA02-7E04E48744E9}">
      <dsp:nvSpPr>
        <dsp:cNvPr id="0" name=""/>
        <dsp:cNvSpPr/>
      </dsp:nvSpPr>
      <dsp:spPr>
        <a:xfrm rot="5400000">
          <a:off x="2659096" y="34619"/>
          <a:ext cx="413155" cy="4841475"/>
        </a:xfrm>
        <a:prstGeom prst="round2SameRect">
          <a:avLst/>
        </a:prstGeom>
        <a:solidFill>
          <a:schemeClr val="lt1">
            <a:alpha val="90000"/>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ASSISTANCE TECHNIQUE</a:t>
          </a:r>
          <a:endParaRPr lang="fr-FR" sz="1200" kern="1200" dirty="0"/>
        </a:p>
      </dsp:txBody>
      <dsp:txXfrm rot="-5400000">
        <a:off x="444937" y="2268948"/>
        <a:ext cx="4821306" cy="372817"/>
      </dsp:txXfrm>
    </dsp:sp>
    <dsp:sp modelId="{A04E7970-4ABF-437C-96CB-94139E8F1E18}">
      <dsp:nvSpPr>
        <dsp:cNvPr id="0" name=""/>
        <dsp:cNvSpPr/>
      </dsp:nvSpPr>
      <dsp:spPr>
        <a:xfrm rot="5400000">
          <a:off x="-95343" y="2909049"/>
          <a:ext cx="635623" cy="444936"/>
        </a:xfrm>
        <a:prstGeom prst="chevron">
          <a:avLst/>
        </a:prstGeom>
        <a:solidFill>
          <a:schemeClr val="accent5">
            <a:hueOff val="-7095626"/>
            <a:satOff val="28436"/>
            <a:lumOff val="6163"/>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6</a:t>
          </a:r>
          <a:endParaRPr lang="fr-FR" sz="1600" kern="1200" dirty="0"/>
        </a:p>
      </dsp:txBody>
      <dsp:txXfrm rot="-5400000">
        <a:off x="1" y="3036173"/>
        <a:ext cx="444936" cy="190687"/>
      </dsp:txXfrm>
    </dsp:sp>
    <dsp:sp modelId="{734FF4FA-04A6-4178-B2B3-D71301158BD4}">
      <dsp:nvSpPr>
        <dsp:cNvPr id="0" name=""/>
        <dsp:cNvSpPr/>
      </dsp:nvSpPr>
      <dsp:spPr>
        <a:xfrm rot="5400000">
          <a:off x="2659096" y="595770"/>
          <a:ext cx="413155" cy="4841475"/>
        </a:xfrm>
        <a:prstGeom prst="round2SameRect">
          <a:avLst/>
        </a:prstGeom>
        <a:solidFill>
          <a:schemeClr val="lt1">
            <a:alpha val="90000"/>
            <a:hueOff val="0"/>
            <a:satOff val="0"/>
            <a:lumOff val="0"/>
            <a:alphaOff val="0"/>
          </a:schemeClr>
        </a:solidFill>
        <a:ln w="25400" cap="flat" cmpd="sng" algn="ctr">
          <a:solidFill>
            <a:srgbClr val="80E446"/>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ESTIMATION DE LA POLLUTION</a:t>
          </a:r>
          <a:endParaRPr lang="fr-FR" sz="1200" kern="1200" dirty="0"/>
        </a:p>
      </dsp:txBody>
      <dsp:txXfrm rot="-5400000">
        <a:off x="444937" y="2830099"/>
        <a:ext cx="4821306" cy="372817"/>
      </dsp:txXfrm>
    </dsp:sp>
    <dsp:sp modelId="{B856F47C-DC2C-4100-881B-4A1A34050BCB}">
      <dsp:nvSpPr>
        <dsp:cNvPr id="0" name=""/>
        <dsp:cNvSpPr/>
      </dsp:nvSpPr>
      <dsp:spPr>
        <a:xfrm rot="5400000">
          <a:off x="-95343" y="3444845"/>
          <a:ext cx="635623" cy="444936"/>
        </a:xfrm>
        <a:prstGeom prst="chevron">
          <a:avLst/>
        </a:prstGeom>
        <a:solidFill>
          <a:schemeClr val="accent5">
            <a:hueOff val="-8514751"/>
            <a:satOff val="34124"/>
            <a:lumOff val="7395"/>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7</a:t>
          </a:r>
          <a:endParaRPr lang="fr-FR" sz="1600" kern="1200" dirty="0"/>
        </a:p>
      </dsp:txBody>
      <dsp:txXfrm rot="-5400000">
        <a:off x="1" y="3571969"/>
        <a:ext cx="444936" cy="190687"/>
      </dsp:txXfrm>
    </dsp:sp>
    <dsp:sp modelId="{92E88F62-F887-4734-9B46-F5F9EDF192B7}">
      <dsp:nvSpPr>
        <dsp:cNvPr id="0" name=""/>
        <dsp:cNvSpPr/>
      </dsp:nvSpPr>
      <dsp:spPr>
        <a:xfrm rot="5400000">
          <a:off x="2659096" y="1156921"/>
          <a:ext cx="413155" cy="4841475"/>
        </a:xfrm>
        <a:prstGeom prst="round2SameRect">
          <a:avLst/>
        </a:prstGeom>
        <a:solidFill>
          <a:schemeClr val="lt1">
            <a:alpha val="90000"/>
            <a:hueOff val="0"/>
            <a:satOff val="0"/>
            <a:lumOff val="0"/>
            <a:alphaOff val="0"/>
          </a:schemeClr>
        </a:solidFill>
        <a:ln w="25400" cap="flat" cmpd="sng" algn="ctr">
          <a:solidFill>
            <a:srgbClr val="C3EB46"/>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RENSEIGNEMENT DE LA BASE DE DONNÉES</a:t>
          </a:r>
          <a:endParaRPr lang="fr-FR" sz="1200" kern="1200" dirty="0"/>
        </a:p>
      </dsp:txBody>
      <dsp:txXfrm rot="-5400000">
        <a:off x="444937" y="3391250"/>
        <a:ext cx="4821306" cy="372817"/>
      </dsp:txXfrm>
    </dsp:sp>
    <dsp:sp modelId="{D1946DCF-1047-4365-ADE0-448BB83188C2}">
      <dsp:nvSpPr>
        <dsp:cNvPr id="0" name=""/>
        <dsp:cNvSpPr/>
      </dsp:nvSpPr>
      <dsp:spPr>
        <a:xfrm rot="5400000">
          <a:off x="-95343" y="3999474"/>
          <a:ext cx="635623" cy="444936"/>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8</a:t>
          </a:r>
          <a:endParaRPr lang="fr-FR" sz="1600" kern="1200" dirty="0"/>
        </a:p>
      </dsp:txBody>
      <dsp:txXfrm rot="-5400000">
        <a:off x="1" y="4126598"/>
        <a:ext cx="444936" cy="190687"/>
      </dsp:txXfrm>
    </dsp:sp>
    <dsp:sp modelId="{1E5DF678-9006-44C0-8C01-BB81F8C89C8C}">
      <dsp:nvSpPr>
        <dsp:cNvPr id="0" name=""/>
        <dsp:cNvSpPr/>
      </dsp:nvSpPr>
      <dsp:spPr>
        <a:xfrm rot="5400000">
          <a:off x="2659096" y="1718072"/>
          <a:ext cx="413155" cy="4841475"/>
        </a:xfrm>
        <a:prstGeom prst="round2SameRect">
          <a:avLst/>
        </a:prstGeom>
        <a:solidFill>
          <a:schemeClr val="lt1">
            <a:alpha val="90000"/>
            <a:hueOff val="0"/>
            <a:satOff val="0"/>
            <a:lumOff val="0"/>
            <a:alphaOff val="0"/>
          </a:schemeClr>
        </a:solidFill>
        <a:ln w="25400" cap="flat" cmpd="sng" algn="ctr">
          <a:solidFill>
            <a:srgbClr val="F1D746"/>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1200" kern="1200" dirty="0" smtClean="0"/>
            <a:t>ATELIER DE CLÔTURE</a:t>
          </a:r>
        </a:p>
        <a:p>
          <a:pPr marL="228600" lvl="1" indent="0" algn="l" defTabSz="977900">
            <a:lnSpc>
              <a:spcPct val="90000"/>
            </a:lnSpc>
            <a:spcBef>
              <a:spcPct val="0"/>
            </a:spcBef>
            <a:spcAft>
              <a:spcPct val="15000"/>
            </a:spcAft>
            <a:buChar char="••"/>
          </a:pPr>
          <a:endParaRPr lang="fr-FR" sz="1200" kern="1200" dirty="0"/>
        </a:p>
      </dsp:txBody>
      <dsp:txXfrm rot="-5400000">
        <a:off x="444937" y="3952401"/>
        <a:ext cx="4821306" cy="3728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60335" y="0"/>
            <a:ext cx="2953226" cy="497126"/>
          </a:xfrm>
          <a:prstGeom prst="rect">
            <a:avLst/>
          </a:prstGeom>
        </p:spPr>
        <p:txBody>
          <a:bodyPr vert="horz" lIns="91440" tIns="45720" rIns="91440" bIns="45720" rtlCol="0"/>
          <a:lstStyle>
            <a:lvl1pPr algn="r">
              <a:defRPr sz="1200"/>
            </a:lvl1pPr>
          </a:lstStyle>
          <a:p>
            <a:fld id="{4080334F-DEE5-415C-94D8-237177EF7448}" type="datetimeFigureOut">
              <a:rPr lang="fr-FR" smtClean="0"/>
              <a:pPr/>
              <a:t>22/11/2015</a:t>
            </a:fld>
            <a:endParaRPr lang="fr-FR"/>
          </a:p>
        </p:txBody>
      </p:sp>
      <p:sp>
        <p:nvSpPr>
          <p:cNvPr id="4" name="Espace réservé du pied de page 3"/>
          <p:cNvSpPr>
            <a:spLocks noGrp="1"/>
          </p:cNvSpPr>
          <p:nvPr>
            <p:ph type="ftr" sz="quarter" idx="2"/>
          </p:nvPr>
        </p:nvSpPr>
        <p:spPr>
          <a:xfrm>
            <a:off x="0" y="9443662"/>
            <a:ext cx="2953226"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60335" y="9443662"/>
            <a:ext cx="2953226" cy="497126"/>
          </a:xfrm>
          <a:prstGeom prst="rect">
            <a:avLst/>
          </a:prstGeom>
        </p:spPr>
        <p:txBody>
          <a:bodyPr vert="horz" lIns="91440" tIns="45720" rIns="91440" bIns="45720" rtlCol="0" anchor="b"/>
          <a:lstStyle>
            <a:lvl1pPr algn="r">
              <a:defRPr sz="1200"/>
            </a:lvl1pPr>
          </a:lstStyle>
          <a:p>
            <a:fld id="{5E203FE3-D222-4D2A-901A-F55ED296116E}" type="slidenum">
              <a:rPr lang="fr-FR" smtClean="0"/>
              <a:pPr/>
              <a:t>‹N°›</a:t>
            </a:fld>
            <a:endParaRPr lang="fr-FR"/>
          </a:p>
        </p:txBody>
      </p:sp>
    </p:spTree>
    <p:extLst>
      <p:ext uri="{BB962C8B-B14F-4D97-AF65-F5344CB8AC3E}">
        <p14:creationId xmlns:p14="http://schemas.microsoft.com/office/powerpoint/2010/main" val="322209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5936D43E-7672-453F-98BD-B566832E89B4}" type="datetimeFigureOut">
              <a:rPr lang="fr-FR" smtClean="0"/>
              <a:pPr/>
              <a:t>22/11/2015</a:t>
            </a:fld>
            <a:endParaRPr lang="fr-FR"/>
          </a:p>
        </p:txBody>
      </p:sp>
      <p:sp>
        <p:nvSpPr>
          <p:cNvPr id="4" name="Espace réservé de l'image des diapositives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514" y="4722694"/>
            <a:ext cx="545211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4E2C58D6-8ED7-44AD-98C9-945E2524C13D}" type="slidenum">
              <a:rPr lang="fr-FR" smtClean="0"/>
              <a:pPr/>
              <a:t>‹N°›</a:t>
            </a:fld>
            <a:endParaRPr lang="fr-FR"/>
          </a:p>
        </p:txBody>
      </p:sp>
    </p:spTree>
    <p:extLst>
      <p:ext uri="{BB962C8B-B14F-4D97-AF65-F5344CB8AC3E}">
        <p14:creationId xmlns:p14="http://schemas.microsoft.com/office/powerpoint/2010/main" val="1925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solidFill>
                <a:srgbClr val="FF0000"/>
              </a:solidFill>
              <a:latin typeface="Calibri" pitchFamily="34" charset="0"/>
              <a:ea typeface="Times New Roman" pitchFamily="18" charset="0"/>
              <a:cs typeface="Arial" pitchFamily="34" charset="0"/>
            </a:endParaRPr>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0000"/>
                </a:solidFill>
                <a:latin typeface="Calibri" pitchFamily="34" charset="0"/>
                <a:ea typeface="Times New Roman" pitchFamily="18" charset="0"/>
                <a:cs typeface="Arial" pitchFamily="34" charset="0"/>
              </a:rPr>
              <a:t>Le RRTP</a:t>
            </a:r>
            <a:r>
              <a:rPr lang="fr-FR" dirty="0" smtClean="0">
                <a:latin typeface="Calibri" pitchFamily="34" charset="0"/>
                <a:ea typeface="Times New Roman" pitchFamily="18" charset="0"/>
                <a:cs typeface="Arial" pitchFamily="34" charset="0"/>
              </a:rPr>
              <a:t> constitue un important outil de responsabilisation des entreprises, de lutte contre la pollution et de promotion du développement durable. Il s’inscrit dans la continuité de la Convention de 1998 sur l’accès à l’information, la participation du public au processus décisionnel et l’accès à la justice en matière d’environnement (Convention d’Aarhus).</a:t>
            </a:r>
            <a:endParaRPr lang="fr-FR" dirty="0"/>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Le RRTP sera établi en suivant les directives contenues dans les publication des document du MED POL ;</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Inventaires des Unités Industriels et choix des UI pour l’expertise ;</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Une liste des polluants sera développé en fonction des activités exercée par les entreprises sélectionner;</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La périodicité de collecte des informations sera établie en fonction de leurs disponibilités et de leur fréquence de production;</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Un accompagnement des unités industrielles à la mise en en œuvre (renseignement des canevas, utilisation de l’application)</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Les résultats seront consigner dans un rapport d’expertise</a:t>
            </a:r>
          </a:p>
          <a:p>
            <a:pPr marL="342900" marR="0" lvl="0" indent="-342900" algn="l" defTabSz="914400" rtl="0" eaLnBrk="1" fontAlgn="auto" latinLnBrk="0" hangingPunct="1">
              <a:lnSpc>
                <a:spcPts val="216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effectLst/>
                <a:uLnTx/>
                <a:uFillTx/>
                <a:latin typeface="+mn-lt"/>
                <a:ea typeface="+mn-ea"/>
                <a:cs typeface="+mn-cs"/>
              </a:rPr>
              <a:t>Pour terminer, un atelier de clôture sera réalisé. Les résultats de l’étude seront présentés par le consultant.</a:t>
            </a:r>
          </a:p>
          <a:p>
            <a:endParaRPr lang="fr-FR" dirty="0"/>
          </a:p>
        </p:txBody>
      </p:sp>
      <p:sp>
        <p:nvSpPr>
          <p:cNvPr id="4" name="Espace réservé du numéro de diapositive 3"/>
          <p:cNvSpPr>
            <a:spLocks noGrp="1"/>
          </p:cNvSpPr>
          <p:nvPr>
            <p:ph type="sldNum" sz="quarter" idx="10"/>
          </p:nvPr>
        </p:nvSpPr>
        <p:spPr/>
        <p:txBody>
          <a:bodyPr/>
          <a:lstStyle/>
          <a:p>
            <a:fld id="{4E2C58D6-8ED7-44AD-98C9-945E2524C13D}"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pitchFamily="2" charset="2"/>
              <a:buChar char="ü"/>
            </a:pPr>
            <a:endParaRPr lang="fr-FR" dirty="0" smtClean="0"/>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800100" lvl="2" indent="-342900">
              <a:spcBef>
                <a:spcPct val="20000"/>
              </a:spcBef>
              <a:buClr>
                <a:srgbClr val="0070C0"/>
              </a:buClr>
              <a:buFont typeface="Wingdings" pitchFamily="2" charset="2"/>
              <a:buNone/>
              <a:defRPr/>
            </a:pPr>
            <a:endParaRPr lang="fr-FR" sz="2800" dirty="0" smtClean="0"/>
          </a:p>
        </p:txBody>
      </p:sp>
      <p:sp>
        <p:nvSpPr>
          <p:cNvPr id="4" name="Espace réservé du numéro de diapositive 3"/>
          <p:cNvSpPr>
            <a:spLocks noGrp="1"/>
          </p:cNvSpPr>
          <p:nvPr>
            <p:ph type="sldNum" sz="quarter" idx="10"/>
          </p:nvPr>
        </p:nvSpPr>
        <p:spPr/>
        <p:txBody>
          <a:bodyPr/>
          <a:lstStyle/>
          <a:p>
            <a:fld id="{4E2C58D6-8ED7-44AD-98C9-945E2524C13D}"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solidFill>
                <a:srgbClr val="FF0000"/>
              </a:solidFill>
              <a:latin typeface="Calibri" pitchFamily="34" charset="0"/>
              <a:ea typeface="Times New Roman" pitchFamily="18" charset="0"/>
              <a:cs typeface="Arial" pitchFamily="34" charset="0"/>
            </a:endParaRPr>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solidFill>
                <a:srgbClr val="FF0000"/>
              </a:solidFill>
              <a:latin typeface="Calibri" pitchFamily="34" charset="0"/>
              <a:ea typeface="Times New Roman" pitchFamily="18" charset="0"/>
              <a:cs typeface="Arial" pitchFamily="34" charset="0"/>
            </a:endParaRPr>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13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14</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2C6664-81AB-48DD-9932-A7887F812717}"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990C0C-1DCE-43A1-8303-B3DD07FD78FF}" type="datetime1">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6B4588-440C-4CDF-B42F-12BF06731124}" type="datetime1">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FBF-1B2A-4140-A542-401601E6A617}" type="datetime1">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062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519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4094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3875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2992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37878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43929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836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07FA91-119C-43EE-8434-8F9B46BDFF6B}" type="datetime1">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46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820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264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83017BD-393E-4160-9AFE-152753182591}" type="datetime1">
              <a:rPr lang="fr-FR" smtClean="0"/>
              <a:pPr/>
              <a:t>22/11/2015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3A7BC1C-C1B8-4A13-8F36-CE0518208D89}" type="datetime1">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8077AE-99B9-4C23-9B37-2B22B1E55D9F}" type="datetime1">
              <a:rPr lang="fr-FR" smtClean="0"/>
              <a:pPr/>
              <a:t>22/11/2015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6A6820E-3B32-49F9-9A3B-F3C6E48FDBF5}" type="datetime1">
              <a:rPr lang="fr-FR" smtClean="0"/>
              <a:pPr/>
              <a:t>22/11/2015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8868C8-7528-4857-9428-F81B0602AF18}" type="datetime1">
              <a:rPr lang="fr-FR" smtClean="0"/>
              <a:pPr/>
              <a:t>22/11/2015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6C671B-8FC3-4C7E-B54A-C3E2DBDDE935}" type="datetime1">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1612127-625E-45B4-9F8B-4FE11735A8DA}" type="datetime1">
              <a:rPr lang="fr-FR" smtClean="0"/>
              <a:pPr/>
              <a:t>22/11/2015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A4C3-2890-40B1-8997-A918CE6E06C2}" type="datetime1">
              <a:rPr lang="fr-FR" smtClean="0"/>
              <a:pPr/>
              <a:t>22/11/2015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2445A-B38A-41C2-A531-1DA6F535974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22FF4-0789-4C87-AB9E-F2ECFAE88264}" type="datetimeFigureOut">
              <a:rPr lang="fr-FR" smtClean="0">
                <a:solidFill>
                  <a:prstClr val="black">
                    <a:tint val="75000"/>
                  </a:prstClr>
                </a:solidFill>
              </a:rPr>
              <a:pPr/>
              <a:t>22/11/2015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68DD3-B5E4-417E-90E8-8C48EA28FB8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668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1.bin"/><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984" y="1142984"/>
            <a:ext cx="4429156" cy="571504"/>
          </a:xfrm>
          <a:ln>
            <a:noFill/>
          </a:ln>
        </p:spPr>
        <p:txBody>
          <a:bodyPr>
            <a:normAutofit/>
          </a:bodyPr>
          <a:lstStyle/>
          <a:p>
            <a:pPr indent="50800">
              <a:lnSpc>
                <a:spcPct val="80000"/>
              </a:lnSpc>
              <a:spcBef>
                <a:spcPts val="1200"/>
              </a:spcBef>
              <a:spcAft>
                <a:spcPts val="300"/>
              </a:spcAft>
            </a:pPr>
            <a:r>
              <a:rPr lang="ar-SA" sz="1300" b="1" dirty="0" smtClean="0">
                <a:ea typeface="Times New Roman"/>
                <a:cs typeface="Arial"/>
              </a:rPr>
              <a:t> </a:t>
            </a:r>
            <a:r>
              <a:rPr lang="fr-FR" sz="1600" b="1" cap="small" spc="50" dirty="0" smtClean="0">
                <a:ln w="13500">
                  <a:solidFill>
                    <a:schemeClr val="accent1">
                      <a:shade val="2500"/>
                      <a:alpha val="6500"/>
                    </a:schemeClr>
                  </a:solidFill>
                  <a:prstDash val="solid"/>
                </a:ln>
                <a:solidFill>
                  <a:srgbClr val="00B050"/>
                </a:solidFill>
                <a:effectLst>
                  <a:innerShdw blurRad="50900" dist="38500" dir="13500000">
                    <a:srgbClr val="000000">
                      <a:alpha val="60000"/>
                    </a:srgbClr>
                  </a:innerShdw>
                </a:effectLst>
              </a:rPr>
              <a:t>Ministère Délégué Chargé de l’Environnement</a:t>
            </a:r>
            <a:endParaRPr lang="fr-FR" dirty="0"/>
          </a:p>
        </p:txBody>
      </p:sp>
      <p:sp>
        <p:nvSpPr>
          <p:cNvPr id="3" name="Espace réservé du contenu 2"/>
          <p:cNvSpPr>
            <a:spLocks noGrp="1"/>
          </p:cNvSpPr>
          <p:nvPr>
            <p:ph idx="1"/>
          </p:nvPr>
        </p:nvSpPr>
        <p:spPr>
          <a:xfrm>
            <a:off x="2000232" y="3714752"/>
            <a:ext cx="5000660" cy="1071570"/>
          </a:xfrm>
          <a:ln>
            <a:noFill/>
          </a:ln>
        </p:spPr>
        <p:txBody>
          <a:bodyPr>
            <a:noAutofit/>
          </a:bodyPr>
          <a:lstStyle/>
          <a:p>
            <a:pPr marL="0" lvl="0" indent="0" algn="ctr">
              <a:spcBef>
                <a:spcPct val="0"/>
              </a:spcBef>
              <a:buNone/>
              <a:defRPr/>
            </a:pPr>
            <a:endParaRPr lang="fr-FR" sz="1100" b="1" dirty="0" smtClean="0">
              <a:latin typeface="Arial" pitchFamily="34" charset="0"/>
              <a:cs typeface="Arial" pitchFamily="34" charset="0"/>
            </a:endParaRPr>
          </a:p>
          <a:p>
            <a:pPr marL="0" lvl="0" indent="0" algn="ctr">
              <a:spcBef>
                <a:spcPct val="0"/>
              </a:spcBef>
              <a:buNone/>
              <a:defRPr/>
            </a:pPr>
            <a:r>
              <a:rPr lang="fr-FR" sz="1400" b="1" spc="50" dirty="0" smtClean="0">
                <a:ln w="13500">
                  <a:solidFill>
                    <a:schemeClr val="accent1">
                      <a:shade val="2500"/>
                      <a:alpha val="6500"/>
                    </a:schemeClr>
                  </a:solidFill>
                  <a:prstDash val="solid"/>
                </a:ln>
                <a:solidFill>
                  <a:srgbClr val="00B050"/>
                </a:solidFill>
                <a:effectLst>
                  <a:innerShdw blurRad="50900" dist="38500" dir="13500000">
                    <a:srgbClr val="000000">
                      <a:alpha val="60000"/>
                    </a:srgbClr>
                  </a:innerShdw>
                </a:effectLst>
                <a:latin typeface="+mj-lt"/>
                <a:ea typeface="+mj-ea"/>
                <a:cs typeface="+mj-cs"/>
              </a:rPr>
              <a:t>RRTP Outil Novateur pour une industrie verte </a:t>
            </a:r>
          </a:p>
          <a:p>
            <a:pPr marL="0" lvl="0" indent="0" algn="ctr">
              <a:spcBef>
                <a:spcPct val="0"/>
              </a:spcBef>
              <a:buNone/>
              <a:defRPr/>
            </a:pPr>
            <a:endParaRPr lang="fr-FR" sz="1200" b="1" dirty="0" smtClean="0">
              <a:solidFill>
                <a:srgbClr val="C00000"/>
              </a:solidFill>
              <a:latin typeface="Arial" pitchFamily="34" charset="0"/>
              <a:cs typeface="Arial" pitchFamily="34" charset="0"/>
            </a:endParaRPr>
          </a:p>
          <a:p>
            <a:pPr marL="0" lvl="0" indent="0" algn="ctr">
              <a:spcBef>
                <a:spcPct val="0"/>
              </a:spcBef>
              <a:buNone/>
              <a:defRPr/>
            </a:pPr>
            <a:r>
              <a:rPr lang="fr-FR" sz="1050" b="1" dirty="0" smtClean="0">
                <a:solidFill>
                  <a:srgbClr val="C00000"/>
                </a:solidFill>
                <a:latin typeface="Arial" pitchFamily="34" charset="0"/>
                <a:cs typeface="Arial" pitchFamily="34" charset="0"/>
              </a:rPr>
              <a:t>Madrid 24-25  Novembre 2015</a:t>
            </a:r>
          </a:p>
          <a:p>
            <a:pPr marL="0" lvl="0" indent="0" algn="ctr">
              <a:spcBef>
                <a:spcPct val="0"/>
              </a:spcBef>
              <a:buNone/>
              <a:defRPr/>
            </a:pPr>
            <a:endParaRPr lang="fr-FR" sz="1100" b="1" dirty="0" smtClean="0">
              <a:latin typeface="Arial" pitchFamily="34" charset="0"/>
              <a:cs typeface="Arial" pitchFamily="34" charset="0"/>
            </a:endParaRPr>
          </a:p>
          <a:p>
            <a:pPr marL="0" lvl="0" indent="0" algn="ctr">
              <a:spcBef>
                <a:spcPct val="0"/>
              </a:spcBef>
              <a:buNone/>
              <a:defRPr/>
            </a:pPr>
            <a:endParaRPr lang="fr-FR" sz="1100" b="1" dirty="0" smtClean="0">
              <a:latin typeface="Arial" pitchFamily="34" charset="0"/>
              <a:cs typeface="Arial" pitchFamily="34" charset="0"/>
            </a:endParaRPr>
          </a:p>
          <a:p>
            <a:pPr marL="0" lvl="0" indent="0" algn="ctr">
              <a:spcBef>
                <a:spcPct val="0"/>
              </a:spcBef>
              <a:buNone/>
              <a:defRPr/>
            </a:pPr>
            <a:endParaRPr lang="fr-FR" sz="1100" b="1" dirty="0" smtClean="0">
              <a:latin typeface="Arial" pitchFamily="34" charset="0"/>
              <a:cs typeface="Arial" pitchFamily="34" charset="0"/>
            </a:endParaRPr>
          </a:p>
          <a:p>
            <a:pPr marL="0" lvl="0" indent="0" algn="ctr">
              <a:buNone/>
              <a:defRPr/>
            </a:pPr>
            <a:endParaRPr lang="fr-FR" sz="24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a:p>
            <a:pPr marL="0" lvl="0" indent="0" algn="ctr">
              <a:buNone/>
              <a:defRPr/>
            </a:pPr>
            <a:endParaRPr lang="fr-FR" sz="24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a:p>
            <a:pPr lvl="0" algn="ctr">
              <a:spcBef>
                <a:spcPct val="0"/>
              </a:spcBef>
              <a:defRPr/>
            </a:pPr>
            <a:r>
              <a:rPr lang="fr-FR" sz="1200" b="1" dirty="0" smtClean="0">
                <a:solidFill>
                  <a:srgbClr val="00B050"/>
                </a:solidFill>
                <a:latin typeface="Arial" pitchFamily="34" charset="0"/>
                <a:cs typeface="Arial" pitchFamily="34" charset="0"/>
              </a:rPr>
              <a:t>Point de contact RRTP</a:t>
            </a:r>
          </a:p>
          <a:p>
            <a:pPr lvl="0" algn="ctr">
              <a:spcBef>
                <a:spcPct val="0"/>
              </a:spcBef>
              <a:defRPr/>
            </a:pPr>
            <a:r>
              <a:rPr lang="fr-FR" sz="1200" b="1" dirty="0" smtClean="0">
                <a:solidFill>
                  <a:srgbClr val="0070C0"/>
                </a:solidFill>
              </a:rPr>
              <a:t>halim_zora@yahoo.fr</a:t>
            </a:r>
            <a:endParaRPr lang="fr-FR" sz="1200" b="1" dirty="0" smtClean="0">
              <a:solidFill>
                <a:srgbClr val="0070C0"/>
              </a:solidFill>
              <a:latin typeface="Arial" pitchFamily="34" charset="0"/>
              <a:cs typeface="Arial" pitchFamily="34" charset="0"/>
            </a:endParaRPr>
          </a:p>
          <a:p>
            <a:endParaRPr lang="fr-FR" sz="2400" dirty="0">
              <a:latin typeface="Arial" pitchFamily="34" charset="0"/>
              <a:cs typeface="Arial" pitchFamily="34" charset="0"/>
            </a:endParaRPr>
          </a:p>
        </p:txBody>
      </p:sp>
      <p:pic>
        <p:nvPicPr>
          <p:cNvPr id="4" name="Image 3" descr="Armoiries du Maroc"/>
          <p:cNvPicPr/>
          <p:nvPr/>
        </p:nvPicPr>
        <p:blipFill>
          <a:blip r:embed="rId3"/>
          <a:srcRect/>
          <a:stretch>
            <a:fillRect/>
          </a:stretch>
        </p:blipFill>
        <p:spPr bwMode="auto">
          <a:xfrm>
            <a:off x="4214810" y="428604"/>
            <a:ext cx="785818" cy="642942"/>
          </a:xfrm>
          <a:prstGeom prst="rect">
            <a:avLst/>
          </a:prstGeom>
          <a:noFill/>
          <a:ln w="9525">
            <a:noFill/>
            <a:miter lim="800000"/>
            <a:headEnd/>
            <a:tailEnd/>
          </a:ln>
        </p:spPr>
      </p:pic>
      <p:pic>
        <p:nvPicPr>
          <p:cNvPr id="6" name="Picture 45" descr="Image7"/>
          <p:cNvPicPr>
            <a:picLocks noChangeAspect="1" noChangeArrowheads="1"/>
          </p:cNvPicPr>
          <p:nvPr/>
        </p:nvPicPr>
        <p:blipFill>
          <a:blip r:embed="rId4">
            <a:lum bright="6000"/>
          </a:blip>
          <a:srcRect l="6763" b="729"/>
          <a:stretch>
            <a:fillRect/>
          </a:stretch>
        </p:blipFill>
        <p:spPr bwMode="auto">
          <a:xfrm rot="20710382">
            <a:off x="405185" y="3184111"/>
            <a:ext cx="1584325" cy="1139825"/>
          </a:xfrm>
          <a:prstGeom prst="rect">
            <a:avLst/>
          </a:prstGeom>
          <a:ln>
            <a:noFill/>
          </a:ln>
          <a:effectLst>
            <a:outerShdw blurRad="292100" dist="139700" dir="2700000" algn="tl" rotWithShape="0">
              <a:srgbClr val="333333">
                <a:alpha val="65000"/>
              </a:srgbClr>
            </a:outerShdw>
          </a:effectLst>
        </p:spPr>
      </p:pic>
      <p:pic>
        <p:nvPicPr>
          <p:cNvPr id="7" name="Picture 6" descr="Image8"/>
          <p:cNvPicPr>
            <a:picLocks noChangeAspect="1" noChangeArrowheads="1"/>
          </p:cNvPicPr>
          <p:nvPr/>
        </p:nvPicPr>
        <p:blipFill>
          <a:blip r:embed="rId5"/>
          <a:srcRect/>
          <a:stretch>
            <a:fillRect/>
          </a:stretch>
        </p:blipFill>
        <p:spPr bwMode="auto">
          <a:xfrm>
            <a:off x="1214414" y="4572008"/>
            <a:ext cx="1895818" cy="1071570"/>
          </a:xfrm>
          <a:prstGeom prst="rect">
            <a:avLst/>
          </a:prstGeom>
          <a:ln>
            <a:noFill/>
          </a:ln>
          <a:effectLst>
            <a:outerShdw blurRad="292100" dist="139700" dir="2700000" algn="tl" rotWithShape="0">
              <a:srgbClr val="333333">
                <a:alpha val="65000"/>
              </a:srgbClr>
            </a:outerShdw>
          </a:effectLst>
        </p:spPr>
      </p:pic>
      <p:pic>
        <p:nvPicPr>
          <p:cNvPr id="10" name="rg_hi" descr="https://encrypted-tbn1.gstatic.com/images?q=tbn:ANd9GcQBMsbh6pDgzgAkNBaMmfiUcTJWJL7n0BH03zj9Aue2hibyVNrNJg"/>
          <p:cNvPicPr/>
          <p:nvPr/>
        </p:nvPicPr>
        <p:blipFill>
          <a:blip r:embed="rId6" cstate="print"/>
          <a:srcRect l="6944" r="6250"/>
          <a:stretch>
            <a:fillRect/>
          </a:stretch>
        </p:blipFill>
        <p:spPr bwMode="auto">
          <a:xfrm>
            <a:off x="5857884" y="4429132"/>
            <a:ext cx="1571636" cy="1071570"/>
          </a:xfrm>
          <a:prstGeom prst="rect">
            <a:avLst/>
          </a:prstGeom>
          <a:ln>
            <a:noFill/>
          </a:ln>
          <a:effectLst>
            <a:outerShdw blurRad="292100" dist="139700" dir="2700000" algn="tl" rotWithShape="0">
              <a:srgbClr val="333333">
                <a:alpha val="65000"/>
              </a:srgbClr>
            </a:outerShdw>
          </a:effectLst>
        </p:spPr>
      </p:pic>
      <p:pic>
        <p:nvPicPr>
          <p:cNvPr id="12" name="Picture 2" descr="Epandage_de_pesticides_dans_champs_de_riz_par.jpg"/>
          <p:cNvPicPr>
            <a:picLocks noChangeAspect="1" noChangeArrowheads="1"/>
          </p:cNvPicPr>
          <p:nvPr/>
        </p:nvPicPr>
        <p:blipFill>
          <a:blip r:embed="rId7"/>
          <a:srcRect/>
          <a:stretch>
            <a:fillRect/>
          </a:stretch>
        </p:blipFill>
        <p:spPr bwMode="auto">
          <a:xfrm>
            <a:off x="6643702" y="3214686"/>
            <a:ext cx="1714512" cy="1137293"/>
          </a:xfrm>
          <a:prstGeom prst="rect">
            <a:avLst/>
          </a:prstGeom>
          <a:ln>
            <a:noFill/>
          </a:ln>
          <a:effectLst>
            <a:outerShdw blurRad="292100" dist="139700" dir="2700000" algn="tl" rotWithShape="0">
              <a:srgbClr val="333333">
                <a:alpha val="65000"/>
              </a:srgbClr>
            </a:outerShdw>
          </a:effectLst>
        </p:spPr>
      </p:pic>
      <p:pic>
        <p:nvPicPr>
          <p:cNvPr id="13" name="Picture 5" descr="Safi 1"/>
          <p:cNvPicPr>
            <a:picLocks noChangeAspect="1" noChangeArrowheads="1"/>
          </p:cNvPicPr>
          <p:nvPr/>
        </p:nvPicPr>
        <p:blipFill>
          <a:blip r:embed="rId8" cstate="print"/>
          <a:srcRect/>
          <a:stretch>
            <a:fillRect/>
          </a:stretch>
        </p:blipFill>
        <p:spPr bwMode="auto">
          <a:xfrm>
            <a:off x="6929454" y="1571612"/>
            <a:ext cx="1501770" cy="1252535"/>
          </a:xfrm>
          <a:prstGeom prst="rect">
            <a:avLst/>
          </a:prstGeom>
          <a:ln>
            <a:noFill/>
          </a:ln>
          <a:effectLst>
            <a:outerShdw blurRad="292100" dist="139700" dir="2700000" algn="tl" rotWithShape="0">
              <a:srgbClr val="333333">
                <a:alpha val="65000"/>
              </a:srgbClr>
            </a:outerShdw>
          </a:effectLst>
        </p:spPr>
      </p:pic>
      <p:pic>
        <p:nvPicPr>
          <p:cNvPr id="14" name="Picture 5" descr="IMAGE02"/>
          <p:cNvPicPr>
            <a:picLocks noChangeAspect="1" noChangeArrowheads="1"/>
          </p:cNvPicPr>
          <p:nvPr/>
        </p:nvPicPr>
        <p:blipFill>
          <a:blip r:embed="rId9" cstate="print"/>
          <a:srcRect/>
          <a:stretch>
            <a:fillRect/>
          </a:stretch>
        </p:blipFill>
        <p:spPr bwMode="auto">
          <a:xfrm rot="20165907">
            <a:off x="167565" y="1561922"/>
            <a:ext cx="1609915" cy="1167895"/>
          </a:xfrm>
          <a:prstGeom prst="rect">
            <a:avLst/>
          </a:prstGeom>
          <a:ln>
            <a:noFill/>
          </a:ln>
          <a:effectLst>
            <a:outerShdw blurRad="292100" dist="139700" dir="2700000" algn="tl" rotWithShape="0">
              <a:srgbClr val="333333">
                <a:alpha val="65000"/>
              </a:srgbClr>
            </a:outerShdw>
          </a:effectLst>
        </p:spPr>
      </p:pic>
      <p:pic>
        <p:nvPicPr>
          <p:cNvPr id="15" name="Picture 4" descr="final logo grayscale fr"/>
          <p:cNvPicPr>
            <a:picLocks noChangeAspect="1" noChangeArrowheads="1"/>
          </p:cNvPicPr>
          <p:nvPr/>
        </p:nvPicPr>
        <p:blipFill>
          <a:blip r:embed="rId10" cstate="print"/>
          <a:srcRect/>
          <a:stretch>
            <a:fillRect/>
          </a:stretch>
        </p:blipFill>
        <p:spPr bwMode="auto">
          <a:xfrm>
            <a:off x="6715141" y="142853"/>
            <a:ext cx="500066" cy="357190"/>
          </a:xfrm>
          <a:prstGeom prst="rect">
            <a:avLst/>
          </a:prstGeom>
          <a:noFill/>
          <a:ln w="9525">
            <a:noFill/>
            <a:miter lim="800000"/>
            <a:headEnd/>
            <a:tailEnd/>
          </a:ln>
        </p:spPr>
      </p:pic>
      <p:sp>
        <p:nvSpPr>
          <p:cNvPr id="16" name="Rectangle 6"/>
          <p:cNvSpPr>
            <a:spLocks noChangeArrowheads="1"/>
          </p:cNvSpPr>
          <p:nvPr/>
        </p:nvSpPr>
        <p:spPr bwMode="auto">
          <a:xfrm>
            <a:off x="7072330" y="142852"/>
            <a:ext cx="1947066" cy="3539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dirty="0" smtClean="0">
                <a:ln>
                  <a:noFill/>
                </a:ln>
                <a:solidFill>
                  <a:schemeClr val="tx1"/>
                </a:solidFill>
                <a:effectLst/>
                <a:latin typeface="Arial" pitchFamily="34" charset="0"/>
                <a:cs typeface="Times New Roman" pitchFamily="18" charset="0"/>
              </a:rPr>
              <a:t>PLAN D’ACTION POUR LA MEDITERRANÉE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5" name="Object 1"/>
          <p:cNvGraphicFramePr>
            <a:graphicFrameLocks noChangeAspect="1"/>
          </p:cNvGraphicFramePr>
          <p:nvPr/>
        </p:nvGraphicFramePr>
        <p:xfrm>
          <a:off x="142844" y="142852"/>
          <a:ext cx="504825" cy="561975"/>
        </p:xfrm>
        <a:graphic>
          <a:graphicData uri="http://schemas.openxmlformats.org/presentationml/2006/ole">
            <mc:AlternateContent xmlns:mc="http://schemas.openxmlformats.org/markup-compatibility/2006">
              <mc:Choice xmlns:v="urn:schemas-microsoft-com:vml" Requires="v">
                <p:oleObj spid="_x0000_s65542" name="Picture" r:id="rId11" imgW="1530096" imgH="1696212" progId="Word.Picture.8">
                  <p:embed/>
                </p:oleObj>
              </mc:Choice>
              <mc:Fallback>
                <p:oleObj name="Picture" r:id="rId11" imgW="1530096" imgH="1696212" progId="Word.Picture.8">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t="2727" b="4279"/>
                      <a:stretch>
                        <a:fillRect/>
                      </a:stretch>
                    </p:blipFill>
                    <p:spPr bwMode="auto">
                      <a:xfrm>
                        <a:off x="142844" y="142852"/>
                        <a:ext cx="5048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642910" y="214290"/>
            <a:ext cx="2357454" cy="430887"/>
          </a:xfrm>
          <a:prstGeom prst="rect">
            <a:avLst/>
          </a:prstGeom>
        </p:spPr>
        <p:txBody>
          <a:bodyPr wrap="square">
            <a:spAutoFit/>
          </a:bodyPr>
          <a:lstStyle/>
          <a:p>
            <a:pPr algn="ctr"/>
            <a:r>
              <a:rPr lang="fr-FR" sz="1050" b="1" dirty="0">
                <a:latin typeface="Arial" pitchFamily="34" charset="0"/>
                <a:cs typeface="Times New Roman" pitchFamily="18" charset="0"/>
              </a:rPr>
              <a:t>PROGRAMME DES NATIONS UNIES POUR L’ENVIRONNEMENT</a:t>
            </a:r>
          </a:p>
        </p:txBody>
      </p:sp>
      <p:sp>
        <p:nvSpPr>
          <p:cNvPr id="19" name="ZoneTexte 18"/>
          <p:cNvSpPr txBox="1"/>
          <p:nvPr/>
        </p:nvSpPr>
        <p:spPr>
          <a:xfrm>
            <a:off x="2000232" y="2071678"/>
            <a:ext cx="4714908" cy="1015663"/>
          </a:xfrm>
          <a:prstGeom prst="rect">
            <a:avLst/>
          </a:prstGeom>
          <a:ln>
            <a:noFill/>
          </a:ln>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dirty="0" smtClean="0"/>
              <a:t>Mise en place d’un Registre des Rejets </a:t>
            </a:r>
          </a:p>
          <a:p>
            <a:pPr algn="ctr"/>
            <a:r>
              <a:rPr lang="fr-FR" sz="2000" b="1" dirty="0" smtClean="0"/>
              <a:t>et Transfert de  Matière Polluantes</a:t>
            </a:r>
          </a:p>
          <a:p>
            <a:pPr algn="ctr"/>
            <a:r>
              <a:rPr lang="fr-FR" sz="2000" b="1" dirty="0" smtClean="0"/>
              <a:t>‘’ Expérience Marocaine ‘’</a:t>
            </a:r>
            <a:endParaRPr lang="fr-FR" sz="2000" b="1" dirty="0"/>
          </a:p>
        </p:txBody>
      </p:sp>
      <p:sp>
        <p:nvSpPr>
          <p:cNvPr id="20" name="Rectangle 19"/>
          <p:cNvSpPr/>
          <p:nvPr/>
        </p:nvSpPr>
        <p:spPr>
          <a:xfrm>
            <a:off x="3286116" y="5072074"/>
            <a:ext cx="2357422" cy="877163"/>
          </a:xfrm>
          <a:prstGeom prst="rect">
            <a:avLst/>
          </a:prstGeom>
        </p:spPr>
        <p:txBody>
          <a:bodyPr wrap="square">
            <a:spAutoFit/>
          </a:bodyPr>
          <a:lstStyle/>
          <a:p>
            <a:pPr lvl="0" algn="ctr">
              <a:spcBef>
                <a:spcPct val="0"/>
              </a:spcBef>
              <a:defRPr/>
            </a:pPr>
            <a:r>
              <a:rPr lang="fr-FR" sz="1100" b="1" dirty="0" smtClean="0">
                <a:solidFill>
                  <a:srgbClr val="00B050"/>
                </a:solidFill>
                <a:latin typeface="Arial" pitchFamily="34" charset="0"/>
                <a:cs typeface="Arial" pitchFamily="34" charset="0"/>
              </a:rPr>
              <a:t>Mme Amina </a:t>
            </a:r>
            <a:r>
              <a:rPr lang="fr-FR" sz="1100" b="1" dirty="0" err="1" smtClean="0">
                <a:solidFill>
                  <a:srgbClr val="00B050"/>
                </a:solidFill>
                <a:latin typeface="Arial" pitchFamily="34" charset="0"/>
                <a:cs typeface="Arial" pitchFamily="34" charset="0"/>
              </a:rPr>
              <a:t>Halim</a:t>
            </a:r>
            <a:endParaRPr lang="fr-FR" sz="1100" b="1" dirty="0" smtClean="0">
              <a:solidFill>
                <a:srgbClr val="00B050"/>
              </a:solidFill>
              <a:latin typeface="Arial" pitchFamily="34" charset="0"/>
              <a:cs typeface="Arial" pitchFamily="34" charset="0"/>
            </a:endParaRPr>
          </a:p>
          <a:p>
            <a:pPr lvl="0" algn="ctr">
              <a:spcBef>
                <a:spcPct val="0"/>
              </a:spcBef>
              <a:defRPr/>
            </a:pPr>
            <a:r>
              <a:rPr lang="fr-FR" sz="1100" b="1" dirty="0" smtClean="0">
                <a:solidFill>
                  <a:srgbClr val="00B050"/>
                </a:solidFill>
                <a:latin typeface="Arial" pitchFamily="34" charset="0"/>
                <a:cs typeface="Arial" pitchFamily="34" charset="0"/>
              </a:rPr>
              <a:t>Chef de Service </a:t>
            </a:r>
          </a:p>
          <a:p>
            <a:pPr lvl="0" algn="ctr">
              <a:spcBef>
                <a:spcPct val="0"/>
              </a:spcBef>
              <a:defRPr/>
            </a:pPr>
            <a:r>
              <a:rPr lang="fr-FR" sz="1100" b="1" dirty="0" smtClean="0">
                <a:solidFill>
                  <a:srgbClr val="00B050"/>
                </a:solidFill>
                <a:latin typeface="Arial" pitchFamily="34" charset="0"/>
                <a:cs typeface="Arial" pitchFamily="34" charset="0"/>
              </a:rPr>
              <a:t>Environnement et Santé</a:t>
            </a:r>
          </a:p>
          <a:p>
            <a:pPr lvl="0" algn="ctr">
              <a:spcBef>
                <a:spcPct val="0"/>
              </a:spcBef>
              <a:defRPr/>
            </a:pPr>
            <a:endParaRPr lang="fr-FR" b="1" dirty="0">
              <a:solidFill>
                <a:srgbClr val="00B050"/>
              </a:solidFill>
            </a:endParaRPr>
          </a:p>
        </p:txBody>
      </p:sp>
      <p:sp>
        <p:nvSpPr>
          <p:cNvPr id="23" name="Titre 1"/>
          <p:cNvSpPr txBox="1">
            <a:spLocks/>
          </p:cNvSpPr>
          <p:nvPr/>
        </p:nvSpPr>
        <p:spPr>
          <a:xfrm>
            <a:off x="2428860" y="0"/>
            <a:ext cx="4429156" cy="428628"/>
          </a:xfrm>
          <a:prstGeom prst="rect">
            <a:avLst/>
          </a:prstGeom>
          <a:ln>
            <a:noFill/>
          </a:ln>
        </p:spPr>
        <p:txBody>
          <a:bodyPr vert="horz" lIns="91440" tIns="45720" rIns="91440" bIns="45720" rtlCol="0" anchor="ctr">
            <a:noAutofit/>
          </a:bodyPr>
          <a:lstStyle/>
          <a:p>
            <a:pPr marL="0" marR="0" lvl="0" indent="50800" algn="ctr" defTabSz="914400" rtl="0" eaLnBrk="1" fontAlgn="auto" latinLnBrk="0" hangingPunct="1">
              <a:lnSpc>
                <a:spcPct val="80000"/>
              </a:lnSpc>
              <a:spcBef>
                <a:spcPts val="1200"/>
              </a:spcBef>
              <a:spcAft>
                <a:spcPts val="300"/>
              </a:spcAft>
              <a:buClrTx/>
              <a:buSzTx/>
              <a:buFontTx/>
              <a:buNone/>
              <a:tabLst/>
              <a:defRPr/>
            </a:pPr>
            <a:r>
              <a:rPr kumimoji="0" lang="fr-FR" sz="1200" b="1" i="1" u="none" strike="noStrike" kern="1200" cap="none" spc="0" normalizeH="0" baseline="0" noProof="0" dirty="0" smtClean="0">
                <a:ln>
                  <a:noFill/>
                </a:ln>
                <a:solidFill>
                  <a:schemeClr val="tx1"/>
                </a:solidFill>
                <a:effectLst/>
                <a:uLnTx/>
                <a:uFillTx/>
                <a:latin typeface="+mj-lt"/>
                <a:ea typeface="+mj-ea"/>
                <a:cs typeface="+mj-cs"/>
              </a:rPr>
              <a:t/>
            </a:r>
            <a:br>
              <a:rPr kumimoji="0" lang="fr-FR" sz="1200" b="1" i="1" u="none" strike="noStrike" kern="1200" cap="none" spc="0" normalizeH="0" baseline="0" noProof="0" dirty="0" smtClean="0">
                <a:ln>
                  <a:noFill/>
                </a:ln>
                <a:solidFill>
                  <a:schemeClr val="tx1"/>
                </a:solidFill>
                <a:effectLst/>
                <a:uLnTx/>
                <a:uFillTx/>
                <a:latin typeface="+mj-lt"/>
                <a:ea typeface="+mj-ea"/>
                <a:cs typeface="+mj-cs"/>
              </a:rPr>
            </a:br>
            <a:r>
              <a:rPr kumimoji="0" lang="fr-FR" sz="1200" b="1" i="1" u="none" strike="noStrike" kern="1200" cap="none" spc="0" normalizeH="0" baseline="0" noProof="0" dirty="0" smtClean="0">
                <a:ln>
                  <a:noFill/>
                </a:ln>
                <a:solidFill>
                  <a:schemeClr val="tx1"/>
                </a:solidFill>
                <a:effectLst/>
                <a:uLnTx/>
                <a:uFillTx/>
                <a:latin typeface="+mj-lt"/>
                <a:ea typeface="+mj-ea"/>
                <a:cs typeface="+mj-cs"/>
              </a:rPr>
              <a:t/>
            </a:r>
            <a:br>
              <a:rPr kumimoji="0" lang="fr-FR" sz="1200" b="1" i="1" u="none" strike="noStrike" kern="1200" cap="none" spc="0" normalizeH="0" baseline="0" noProof="0" dirty="0" smtClean="0">
                <a:ln>
                  <a:noFill/>
                </a:ln>
                <a:solidFill>
                  <a:schemeClr val="tx1"/>
                </a:solidFill>
                <a:effectLst/>
                <a:uLnTx/>
                <a:uFillTx/>
                <a:latin typeface="+mj-lt"/>
                <a:ea typeface="+mj-ea"/>
                <a:cs typeface="+mj-cs"/>
              </a:rPr>
            </a:br>
            <a:r>
              <a:rPr kumimoji="0" lang="fr-FR" sz="1200" b="1" i="1" u="none" strike="noStrike" kern="1200" cap="none" spc="0" normalizeH="0" baseline="0" noProof="0" dirty="0" smtClean="0">
                <a:ln>
                  <a:noFill/>
                </a:ln>
                <a:solidFill>
                  <a:schemeClr val="tx1"/>
                </a:solidFill>
                <a:effectLst/>
                <a:uLnTx/>
                <a:uFillTx/>
                <a:latin typeface="+mj-lt"/>
                <a:ea typeface="+mj-ea"/>
                <a:cs typeface="+mj-cs"/>
              </a:rPr>
              <a:t/>
            </a:r>
            <a:br>
              <a:rPr kumimoji="0" lang="fr-FR" sz="1200" b="1" i="1" u="none" strike="noStrike" kern="1200" cap="none" spc="0" normalizeH="0" baseline="0" noProof="0" dirty="0" smtClean="0">
                <a:ln>
                  <a:noFill/>
                </a:ln>
                <a:solidFill>
                  <a:schemeClr val="tx1"/>
                </a:solidFill>
                <a:effectLst/>
                <a:uLnTx/>
                <a:uFillTx/>
                <a:latin typeface="+mj-lt"/>
                <a:ea typeface="+mj-ea"/>
                <a:cs typeface="+mj-cs"/>
              </a:rPr>
            </a:br>
            <a: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b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ar-SA" sz="1200" b="1" i="0" u="none" strike="noStrike" kern="1200" cap="none" spc="0" normalizeH="0" baseline="0" noProof="0" dirty="0" smtClean="0">
                <a:ln>
                  <a:noFill/>
                </a:ln>
                <a:solidFill>
                  <a:schemeClr val="tx1"/>
                </a:solidFill>
                <a:effectLst/>
                <a:uLnTx/>
                <a:uFillTx/>
                <a:latin typeface="+mj-lt"/>
                <a:ea typeface="Times New Roman"/>
                <a:cs typeface="Arial"/>
              </a:rPr>
              <a:t> المملكة المغربية</a:t>
            </a:r>
            <a:r>
              <a:rPr kumimoji="0" lang="fr-FR" sz="1200" b="1" i="0" u="none" strike="noStrike" kern="1200" cap="none" spc="0" normalizeH="0" baseline="0" noProof="0" dirty="0" smtClean="0">
                <a:ln>
                  <a:noFill/>
                </a:ln>
                <a:solidFill>
                  <a:schemeClr val="tx1"/>
                </a:solidFill>
                <a:effectLst/>
                <a:uLnTx/>
                <a:uFillTx/>
                <a:latin typeface="+mj-lt"/>
                <a:ea typeface="Times New Roman"/>
                <a:cs typeface="Arial"/>
              </a:rPr>
              <a:t/>
            </a:r>
            <a:br>
              <a:rPr kumimoji="0" lang="fr-FR" sz="1200" b="1" i="0" u="none" strike="noStrike" kern="1200" cap="none" spc="0" normalizeH="0" baseline="0" noProof="0" dirty="0" smtClean="0">
                <a:ln>
                  <a:noFill/>
                </a:ln>
                <a:solidFill>
                  <a:schemeClr val="tx1"/>
                </a:solidFill>
                <a:effectLst/>
                <a:uLnTx/>
                <a:uFillTx/>
                <a:latin typeface="+mj-lt"/>
                <a:ea typeface="Times New Roman"/>
                <a:cs typeface="Arial"/>
              </a:rPr>
            </a:br>
            <a:r>
              <a:rPr kumimoji="0" lang="fr-FR" sz="1200" b="1" i="0" u="none" strike="noStrike" kern="1200" cap="none" spc="0" normalizeH="0" baseline="0" noProof="0" dirty="0" smtClean="0">
                <a:ln>
                  <a:noFill/>
                </a:ln>
                <a:solidFill>
                  <a:schemeClr val="tx1"/>
                </a:solidFill>
                <a:effectLst/>
                <a:uLnTx/>
                <a:uFillTx/>
                <a:latin typeface="Times New Roman"/>
                <a:ea typeface="Times New Roman"/>
                <a:cs typeface="Arial"/>
              </a:rPr>
              <a:t>Royaume du Maroc </a:t>
            </a:r>
            <a: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fr-FR" sz="1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fr-FR" sz="1200" b="0" i="0" u="none" strike="noStrike" kern="1200" cap="none" spc="0" normalizeH="0" baseline="0" noProof="0" dirty="0" smtClean="0">
                <a:ln>
                  <a:noFill/>
                </a:ln>
                <a:solidFill>
                  <a:schemeClr val="bg1"/>
                </a:solidFill>
                <a:effectLst/>
                <a:uLnTx/>
                <a:uFillTx/>
                <a:latin typeface="+mj-lt"/>
                <a:ea typeface="+mj-ea"/>
                <a:cs typeface="+mj-cs"/>
              </a:rPr>
              <a:t/>
            </a:r>
            <a:br>
              <a:rPr kumimoji="0" lang="fr-FR" sz="1200" b="0" i="0" u="none" strike="noStrike" kern="1200" cap="none" spc="0" normalizeH="0" baseline="0" noProof="0" dirty="0" smtClean="0">
                <a:ln>
                  <a:noFill/>
                </a:ln>
                <a:solidFill>
                  <a:schemeClr val="bg1"/>
                </a:solidFill>
                <a:effectLst/>
                <a:uLnTx/>
                <a:uFillTx/>
                <a:latin typeface="+mj-lt"/>
                <a:ea typeface="+mj-ea"/>
                <a:cs typeface="+mj-cs"/>
              </a:rPr>
            </a:br>
            <a:endParaRPr kumimoji="0" lang="fr-FR"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Espace réservé du numéro de diapositive 20"/>
          <p:cNvSpPr>
            <a:spLocks noGrp="1"/>
          </p:cNvSpPr>
          <p:nvPr>
            <p:ph type="sldNum" sz="quarter" idx="12"/>
          </p:nvPr>
        </p:nvSpPr>
        <p:spPr/>
        <p:txBody>
          <a:bodyPr/>
          <a:lstStyle/>
          <a:p>
            <a:fld id="{2602445A-B38A-41C2-A531-1DA6F5359745}"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2700" y="0"/>
            <a:ext cx="9156700" cy="6851650"/>
            <a:chOff x="1217" y="562"/>
            <a:chExt cx="14420" cy="10790"/>
          </a:xfrm>
        </p:grpSpPr>
        <p:sp>
          <p:nvSpPr>
            <p:cNvPr id="5" name="Freeform 12"/>
            <p:cNvSpPr>
              <a:spLocks/>
            </p:cNvSpPr>
            <p:nvPr/>
          </p:nvSpPr>
          <p:spPr bwMode="auto">
            <a:xfrm>
              <a:off x="1237" y="56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pPr algn="ctr"/>
              <a:r>
                <a:rPr lang="fr-FR" sz="2400" b="1" dirty="0" smtClean="0">
                  <a:solidFill>
                    <a:srgbClr val="00B0F0"/>
                  </a:solidFill>
                </a:rPr>
                <a:t>Etape 4 &amp; 5 : Estimation de la pollution</a:t>
              </a:r>
              <a:endParaRPr lang="fr-FR" sz="2400" b="1" dirty="0">
                <a:solidFill>
                  <a:srgbClr val="00B0F0"/>
                </a:solidFill>
              </a:endParaRPr>
            </a:p>
          </p:txBody>
        </p:sp>
        <p:sp>
          <p:nvSpPr>
            <p:cNvPr id="7" name="Freeform 14"/>
            <p:cNvSpPr>
              <a:spLocks/>
            </p:cNvSpPr>
            <p:nvPr/>
          </p:nvSpPr>
          <p:spPr bwMode="auto">
            <a:xfrm>
              <a:off x="1217" y="595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6" name="Rectangle 5"/>
          <p:cNvSpPr/>
          <p:nvPr/>
        </p:nvSpPr>
        <p:spPr>
          <a:xfrm>
            <a:off x="428596" y="1000108"/>
            <a:ext cx="7715304" cy="369332"/>
          </a:xfrm>
          <a:prstGeom prst="rect">
            <a:avLst/>
          </a:prstGeom>
        </p:spPr>
        <p:txBody>
          <a:bodyPr wrap="square">
            <a:spAutoFit/>
          </a:bodyPr>
          <a:lstStyle/>
          <a:p>
            <a:r>
              <a:rPr lang="fr-FR" b="1" dirty="0">
                <a:solidFill>
                  <a:srgbClr val="FFC000"/>
                </a:solidFill>
              </a:rPr>
              <a:t>Identification des sources de pollution pour chaque unité industrielle</a:t>
            </a:r>
            <a:endParaRPr lang="fr-FR" dirty="0">
              <a:solidFill>
                <a:srgbClr val="FFC000"/>
              </a:solidFill>
            </a:endParaRPr>
          </a:p>
        </p:txBody>
      </p:sp>
      <p:graphicFrame>
        <p:nvGraphicFramePr>
          <p:cNvPr id="8" name="Tableau 7"/>
          <p:cNvGraphicFramePr>
            <a:graphicFrameLocks noGrp="1"/>
          </p:cNvGraphicFramePr>
          <p:nvPr/>
        </p:nvGraphicFramePr>
        <p:xfrm>
          <a:off x="500034" y="2000240"/>
          <a:ext cx="7476436" cy="3384512"/>
        </p:xfrm>
        <a:graphic>
          <a:graphicData uri="http://schemas.openxmlformats.org/drawingml/2006/table">
            <a:tbl>
              <a:tblPr/>
              <a:tblGrid>
                <a:gridCol w="1423353"/>
                <a:gridCol w="1319859"/>
                <a:gridCol w="2518758"/>
                <a:gridCol w="2214466"/>
              </a:tblGrid>
              <a:tr h="184800">
                <a:tc>
                  <a:txBody>
                    <a:bodyPr/>
                    <a:lstStyle/>
                    <a:p>
                      <a:pPr marL="140970">
                        <a:lnSpc>
                          <a:spcPts val="1700"/>
                        </a:lnSpc>
                        <a:spcAft>
                          <a:spcPts val="0"/>
                        </a:spcAft>
                      </a:pPr>
                      <a:r>
                        <a:rPr lang="en-US" sz="1200" b="1" dirty="0" err="1">
                          <a:solidFill>
                            <a:srgbClr val="FFBF00"/>
                          </a:solidFill>
                          <a:latin typeface="Times New Roman"/>
                          <a:ea typeface="Times New Roman"/>
                        </a:rPr>
                        <a:t>Uni</a:t>
                      </a:r>
                      <a:r>
                        <a:rPr lang="en-US" sz="1200" b="1" spc="-5" dirty="0" err="1">
                          <a:solidFill>
                            <a:srgbClr val="FFBF00"/>
                          </a:solidFill>
                          <a:latin typeface="Times New Roman"/>
                          <a:ea typeface="Times New Roman"/>
                        </a:rPr>
                        <a:t>t</a:t>
                      </a:r>
                      <a:r>
                        <a:rPr lang="en-US" sz="1200" b="1" dirty="0" err="1">
                          <a:solidFill>
                            <a:srgbClr val="FFBF00"/>
                          </a:solidFill>
                          <a:latin typeface="Times New Roman"/>
                          <a:ea typeface="Times New Roman"/>
                        </a:rPr>
                        <a:t>és</a:t>
                      </a:r>
                      <a:r>
                        <a:rPr lang="en-US" sz="1200" b="1" spc="-35" dirty="0">
                          <a:solidFill>
                            <a:srgbClr val="FFBF00"/>
                          </a:solidFill>
                          <a:latin typeface="Times New Roman"/>
                          <a:ea typeface="Times New Roman"/>
                        </a:rPr>
                        <a:t> </a:t>
                      </a:r>
                      <a:r>
                        <a:rPr lang="en-US" sz="1200" b="1" dirty="0" err="1">
                          <a:solidFill>
                            <a:srgbClr val="FFBF00"/>
                          </a:solidFill>
                          <a:latin typeface="Times New Roman"/>
                          <a:ea typeface="Times New Roman"/>
                        </a:rPr>
                        <a:t>indu</a:t>
                      </a:r>
                      <a:r>
                        <a:rPr lang="en-US" sz="1200" b="1" spc="5" dirty="0" err="1">
                          <a:solidFill>
                            <a:srgbClr val="FFBF00"/>
                          </a:solidFill>
                          <a:latin typeface="Times New Roman"/>
                          <a:ea typeface="Times New Roman"/>
                        </a:rPr>
                        <a:t>s</a:t>
                      </a:r>
                      <a:r>
                        <a:rPr lang="en-US" sz="1200" b="1" spc="-5" dirty="0" err="1">
                          <a:solidFill>
                            <a:srgbClr val="FFBF00"/>
                          </a:solidFill>
                          <a:latin typeface="Times New Roman"/>
                          <a:ea typeface="Times New Roman"/>
                        </a:rPr>
                        <a:t>t</a:t>
                      </a:r>
                      <a:r>
                        <a:rPr lang="en-US" sz="1200" b="1" dirty="0" err="1">
                          <a:solidFill>
                            <a:srgbClr val="FFBF00"/>
                          </a:solidFill>
                          <a:latin typeface="Times New Roman"/>
                          <a:ea typeface="Times New Roman"/>
                        </a:rPr>
                        <a:t>rielles</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28575" cap="flat" cmpd="sng" algn="ctr">
                      <a:solidFill>
                        <a:srgbClr val="49AAC4"/>
                      </a:solidFill>
                      <a:prstDash val="solid"/>
                      <a:round/>
                      <a:headEnd type="none" w="med" len="med"/>
                      <a:tailEnd type="none" w="med" len="med"/>
                    </a:lnB>
                    <a:solidFill>
                      <a:srgbClr val="16355E"/>
                    </a:solidFill>
                  </a:tcPr>
                </a:tc>
                <a:tc>
                  <a:txBody>
                    <a:bodyPr/>
                    <a:lstStyle/>
                    <a:p>
                      <a:pPr marL="429895" marR="433705" algn="ctr">
                        <a:lnSpc>
                          <a:spcPts val="1700"/>
                        </a:lnSpc>
                        <a:spcAft>
                          <a:spcPts val="0"/>
                        </a:spcAft>
                      </a:pPr>
                      <a:r>
                        <a:rPr lang="en-US" sz="1200" b="1" spc="-60">
                          <a:solidFill>
                            <a:srgbClr val="FFBF00"/>
                          </a:solidFill>
                          <a:latin typeface="Times New Roman"/>
                          <a:ea typeface="Times New Roman"/>
                        </a:rPr>
                        <a:t>V</a:t>
                      </a:r>
                      <a:r>
                        <a:rPr lang="en-US" sz="1200" b="1">
                          <a:solidFill>
                            <a:srgbClr val="FFBF00"/>
                          </a:solidFill>
                          <a:latin typeface="Times New Roman"/>
                          <a:ea typeface="Times New Roman"/>
                        </a:rPr>
                        <a:t>ille</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28575" cap="flat" cmpd="sng" algn="ctr">
                      <a:solidFill>
                        <a:srgbClr val="49AAC4"/>
                      </a:solidFill>
                      <a:prstDash val="solid"/>
                      <a:round/>
                      <a:headEnd type="none" w="med" len="med"/>
                      <a:tailEnd type="none" w="med" len="med"/>
                    </a:lnB>
                    <a:solidFill>
                      <a:srgbClr val="16355E"/>
                    </a:solidFill>
                  </a:tcPr>
                </a:tc>
                <a:tc>
                  <a:txBody>
                    <a:bodyPr/>
                    <a:lstStyle/>
                    <a:p>
                      <a:pPr marL="477520">
                        <a:lnSpc>
                          <a:spcPts val="1700"/>
                        </a:lnSpc>
                        <a:spcAft>
                          <a:spcPts val="0"/>
                        </a:spcAft>
                      </a:pPr>
                      <a:r>
                        <a:rPr lang="en-US" sz="1200" b="1">
                          <a:solidFill>
                            <a:srgbClr val="FFBF00"/>
                          </a:solidFill>
                          <a:latin typeface="Times New Roman"/>
                          <a:ea typeface="Times New Roman"/>
                        </a:rPr>
                        <a:t>S</a:t>
                      </a:r>
                      <a:r>
                        <a:rPr lang="en-US" sz="1200" b="1" spc="5">
                          <a:solidFill>
                            <a:srgbClr val="FFBF00"/>
                          </a:solidFill>
                          <a:latin typeface="Times New Roman"/>
                          <a:ea typeface="Times New Roman"/>
                        </a:rPr>
                        <a:t>o</a:t>
                      </a:r>
                      <a:r>
                        <a:rPr lang="en-US" sz="1200" b="1">
                          <a:solidFill>
                            <a:srgbClr val="FFBF00"/>
                          </a:solidFill>
                          <a:latin typeface="Times New Roman"/>
                          <a:ea typeface="Times New Roman"/>
                        </a:rPr>
                        <a:t>u</a:t>
                      </a:r>
                      <a:r>
                        <a:rPr lang="en-US" sz="1200" b="1" spc="-25">
                          <a:solidFill>
                            <a:srgbClr val="FFBF00"/>
                          </a:solidFill>
                          <a:latin typeface="Times New Roman"/>
                          <a:ea typeface="Times New Roman"/>
                        </a:rPr>
                        <a:t>r</a:t>
                      </a:r>
                      <a:r>
                        <a:rPr lang="en-US" sz="1200" b="1">
                          <a:solidFill>
                            <a:srgbClr val="FFBF00"/>
                          </a:solidFill>
                          <a:latin typeface="Times New Roman"/>
                          <a:ea typeface="Times New Roman"/>
                        </a:rPr>
                        <a:t>ce</a:t>
                      </a:r>
                      <a:r>
                        <a:rPr lang="en-US" sz="1200" b="1" spc="-50">
                          <a:solidFill>
                            <a:srgbClr val="FFBF00"/>
                          </a:solidFill>
                          <a:latin typeface="Times New Roman"/>
                          <a:ea typeface="Times New Roman"/>
                        </a:rPr>
                        <a:t> </a:t>
                      </a:r>
                      <a:r>
                        <a:rPr lang="en-US" sz="1200" b="1">
                          <a:solidFill>
                            <a:srgbClr val="FFBF00"/>
                          </a:solidFill>
                          <a:latin typeface="Times New Roman"/>
                          <a:ea typeface="Times New Roman"/>
                        </a:rPr>
                        <a:t>d</a:t>
                      </a:r>
                      <a:r>
                        <a:rPr lang="en-US" sz="1200" b="1" spc="-5">
                          <a:solidFill>
                            <a:srgbClr val="FFBF00"/>
                          </a:solidFill>
                          <a:latin typeface="Times New Roman"/>
                          <a:ea typeface="Times New Roman"/>
                        </a:rPr>
                        <a:t>’</a:t>
                      </a:r>
                      <a:r>
                        <a:rPr lang="en-US" sz="1200" b="1">
                          <a:solidFill>
                            <a:srgbClr val="FFBF00"/>
                          </a:solidFill>
                          <a:latin typeface="Times New Roman"/>
                          <a:ea typeface="Times New Roman"/>
                        </a:rPr>
                        <a:t>é</a:t>
                      </a:r>
                      <a:r>
                        <a:rPr lang="en-US" sz="1200" b="1" spc="-20">
                          <a:solidFill>
                            <a:srgbClr val="FFBF00"/>
                          </a:solidFill>
                          <a:latin typeface="Times New Roman"/>
                          <a:ea typeface="Times New Roman"/>
                        </a:rPr>
                        <a:t>m</a:t>
                      </a:r>
                      <a:r>
                        <a:rPr lang="en-US" sz="1200" b="1">
                          <a:solidFill>
                            <a:srgbClr val="FFBF00"/>
                          </a:solidFill>
                          <a:latin typeface="Times New Roman"/>
                          <a:ea typeface="Times New Roman"/>
                        </a:rPr>
                        <a:t>i</a:t>
                      </a:r>
                      <a:r>
                        <a:rPr lang="en-US" sz="1200" b="1" spc="5">
                          <a:solidFill>
                            <a:srgbClr val="FFBF00"/>
                          </a:solidFill>
                          <a:latin typeface="Times New Roman"/>
                          <a:ea typeface="Times New Roman"/>
                        </a:rPr>
                        <a:t>ss</a:t>
                      </a:r>
                      <a:r>
                        <a:rPr lang="en-US" sz="1200" b="1">
                          <a:solidFill>
                            <a:srgbClr val="FFBF00"/>
                          </a:solidFill>
                          <a:latin typeface="Times New Roman"/>
                          <a:ea typeface="Times New Roman"/>
                        </a:rPr>
                        <a:t>i</a:t>
                      </a:r>
                      <a:r>
                        <a:rPr lang="en-US" sz="1200" b="1" spc="5">
                          <a:solidFill>
                            <a:srgbClr val="FFBF00"/>
                          </a:solidFill>
                          <a:latin typeface="Times New Roman"/>
                          <a:ea typeface="Times New Roman"/>
                        </a:rPr>
                        <a:t>o</a:t>
                      </a:r>
                      <a:r>
                        <a:rPr lang="en-US" sz="1200" b="1">
                          <a:solidFill>
                            <a:srgbClr val="FFBF00"/>
                          </a:solidFill>
                          <a:latin typeface="Times New Roman"/>
                          <a:ea typeface="Times New Roman"/>
                        </a:rPr>
                        <a:t>n</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28575" cap="flat" cmpd="sng" algn="ctr">
                      <a:solidFill>
                        <a:srgbClr val="49AAC4"/>
                      </a:solidFill>
                      <a:prstDash val="solid"/>
                      <a:round/>
                      <a:headEnd type="none" w="med" len="med"/>
                      <a:tailEnd type="none" w="med" len="med"/>
                    </a:lnB>
                    <a:solidFill>
                      <a:srgbClr val="16355E"/>
                    </a:solidFill>
                  </a:tcPr>
                </a:tc>
                <a:tc>
                  <a:txBody>
                    <a:bodyPr/>
                    <a:lstStyle/>
                    <a:p>
                      <a:pPr marL="59690">
                        <a:lnSpc>
                          <a:spcPts val="1700"/>
                        </a:lnSpc>
                        <a:spcAft>
                          <a:spcPts val="0"/>
                        </a:spcAft>
                      </a:pPr>
                      <a:r>
                        <a:rPr lang="en-US" sz="1200" b="1" spc="5">
                          <a:solidFill>
                            <a:srgbClr val="FFBF00"/>
                          </a:solidFill>
                          <a:latin typeface="Times New Roman"/>
                          <a:ea typeface="Times New Roman"/>
                        </a:rPr>
                        <a:t>E</a:t>
                      </a:r>
                      <a:r>
                        <a:rPr lang="en-US" sz="1200" b="1">
                          <a:solidFill>
                            <a:srgbClr val="FFBF00"/>
                          </a:solidFill>
                          <a:latin typeface="Times New Roman"/>
                          <a:ea typeface="Times New Roman"/>
                        </a:rPr>
                        <a:t>lé</a:t>
                      </a:r>
                      <a:r>
                        <a:rPr lang="en-US" sz="1200" b="1" spc="-20">
                          <a:solidFill>
                            <a:srgbClr val="FFBF00"/>
                          </a:solidFill>
                          <a:latin typeface="Times New Roman"/>
                          <a:ea typeface="Times New Roman"/>
                        </a:rPr>
                        <a:t>m</a:t>
                      </a:r>
                      <a:r>
                        <a:rPr lang="en-US" sz="1200" b="1">
                          <a:solidFill>
                            <a:srgbClr val="FFBF00"/>
                          </a:solidFill>
                          <a:latin typeface="Times New Roman"/>
                          <a:ea typeface="Times New Roman"/>
                        </a:rPr>
                        <a:t>en</a:t>
                      </a:r>
                      <a:r>
                        <a:rPr lang="en-US" sz="1200" b="1" spc="-5">
                          <a:solidFill>
                            <a:srgbClr val="FFBF00"/>
                          </a:solidFill>
                          <a:latin typeface="Times New Roman"/>
                          <a:ea typeface="Times New Roman"/>
                        </a:rPr>
                        <a:t>t</a:t>
                      </a:r>
                      <a:r>
                        <a:rPr lang="en-US" sz="1200" b="1">
                          <a:solidFill>
                            <a:srgbClr val="FFBF00"/>
                          </a:solidFill>
                          <a:latin typeface="Times New Roman"/>
                          <a:ea typeface="Times New Roman"/>
                        </a:rPr>
                        <a:t>s</a:t>
                      </a:r>
                      <a:r>
                        <a:rPr lang="en-US" sz="1200" b="1" spc="-30">
                          <a:solidFill>
                            <a:srgbClr val="FFBF00"/>
                          </a:solidFill>
                          <a:latin typeface="Times New Roman"/>
                          <a:ea typeface="Times New Roman"/>
                        </a:rPr>
                        <a:t> </a:t>
                      </a:r>
                      <a:r>
                        <a:rPr lang="en-US" sz="1200" b="1">
                          <a:solidFill>
                            <a:srgbClr val="FFBF00"/>
                          </a:solidFill>
                          <a:latin typeface="Times New Roman"/>
                          <a:ea typeface="Times New Roman"/>
                        </a:rPr>
                        <a:t>c</a:t>
                      </a:r>
                      <a:r>
                        <a:rPr lang="en-US" sz="1200" b="1" spc="5">
                          <a:solidFill>
                            <a:srgbClr val="FFBF00"/>
                          </a:solidFill>
                          <a:latin typeface="Times New Roman"/>
                          <a:ea typeface="Times New Roman"/>
                        </a:rPr>
                        <a:t>a</a:t>
                      </a:r>
                      <a:r>
                        <a:rPr lang="en-US" sz="1200" b="1">
                          <a:solidFill>
                            <a:srgbClr val="FFBF00"/>
                          </a:solidFill>
                          <a:latin typeface="Times New Roman"/>
                          <a:ea typeface="Times New Roman"/>
                        </a:rPr>
                        <a:t>r</a:t>
                      </a:r>
                      <a:r>
                        <a:rPr lang="en-US" sz="1200" b="1" spc="5">
                          <a:solidFill>
                            <a:srgbClr val="FFBF00"/>
                          </a:solidFill>
                          <a:latin typeface="Times New Roman"/>
                          <a:ea typeface="Times New Roman"/>
                        </a:rPr>
                        <a:t>a</a:t>
                      </a:r>
                      <a:r>
                        <a:rPr lang="en-US" sz="1200" b="1">
                          <a:solidFill>
                            <a:srgbClr val="FFBF00"/>
                          </a:solidFill>
                          <a:latin typeface="Times New Roman"/>
                          <a:ea typeface="Times New Roman"/>
                        </a:rPr>
                        <a:t>c</a:t>
                      </a:r>
                      <a:r>
                        <a:rPr lang="en-US" sz="1200" b="1" spc="-5">
                          <a:solidFill>
                            <a:srgbClr val="FFBF00"/>
                          </a:solidFill>
                          <a:latin typeface="Times New Roman"/>
                          <a:ea typeface="Times New Roman"/>
                        </a:rPr>
                        <a:t>t</a:t>
                      </a:r>
                      <a:r>
                        <a:rPr lang="en-US" sz="1200" b="1">
                          <a:solidFill>
                            <a:srgbClr val="FFBF00"/>
                          </a:solidFill>
                          <a:latin typeface="Times New Roman"/>
                          <a:ea typeface="Times New Roman"/>
                        </a:rPr>
                        <a:t>érisés</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28575" cap="flat" cmpd="sng" algn="ctr">
                      <a:solidFill>
                        <a:srgbClr val="49AAC4"/>
                      </a:solidFill>
                      <a:prstDash val="solid"/>
                      <a:round/>
                      <a:headEnd type="none" w="med" len="med"/>
                      <a:tailEnd type="none" w="med" len="med"/>
                    </a:lnB>
                    <a:solidFill>
                      <a:srgbClr val="16355E"/>
                    </a:solidFill>
                  </a:tcPr>
                </a:tc>
              </a:tr>
              <a:tr h="368160">
                <a:tc>
                  <a:txBody>
                    <a:bodyPr/>
                    <a:lstStyle/>
                    <a:p>
                      <a:pPr marL="60325">
                        <a:lnSpc>
                          <a:spcPts val="1700"/>
                        </a:lnSpc>
                        <a:spcAft>
                          <a:spcPts val="0"/>
                        </a:spcAft>
                      </a:pPr>
                      <a:r>
                        <a:rPr lang="en-US" sz="1200" spc="5">
                          <a:latin typeface="Times New Roman"/>
                          <a:ea typeface="Times New Roman"/>
                        </a:rPr>
                        <a:t>Cons</a:t>
                      </a:r>
                      <a:r>
                        <a:rPr lang="en-US" sz="1200">
                          <a:latin typeface="Times New Roman"/>
                          <a:ea typeface="Times New Roman"/>
                        </a:rPr>
                        <a:t>e</a:t>
                      </a:r>
                      <a:r>
                        <a:rPr lang="en-US" sz="1200" spc="-5">
                          <a:latin typeface="Times New Roman"/>
                          <a:ea typeface="Times New Roman"/>
                        </a:rPr>
                        <a:t>r</a:t>
                      </a:r>
                      <a:r>
                        <a:rPr lang="en-US" sz="1200" spc="5">
                          <a:latin typeface="Times New Roman"/>
                          <a:ea typeface="Times New Roman"/>
                        </a:rPr>
                        <a:t>v</a:t>
                      </a:r>
                      <a:r>
                        <a:rPr lang="en-US" sz="1200">
                          <a:latin typeface="Times New Roman"/>
                          <a:ea typeface="Times New Roman"/>
                        </a:rPr>
                        <a:t>e</a:t>
                      </a:r>
                      <a:r>
                        <a:rPr lang="en-US" sz="1200" spc="-5">
                          <a:latin typeface="Times New Roman"/>
                          <a:ea typeface="Times New Roman"/>
                        </a:rPr>
                        <a:t>r</a:t>
                      </a:r>
                      <a:r>
                        <a:rPr lang="en-US" sz="1200">
                          <a:latin typeface="Times New Roman"/>
                          <a:ea typeface="Times New Roman"/>
                        </a:rPr>
                        <a:t>ie</a:t>
                      </a:r>
                      <a:r>
                        <a:rPr lang="en-US" sz="1200" spc="-60">
                          <a:latin typeface="Times New Roman"/>
                          <a:ea typeface="Times New Roman"/>
                        </a:rPr>
                        <a:t> </a:t>
                      </a:r>
                      <a:r>
                        <a:rPr lang="en-US" sz="1200" spc="5">
                          <a:latin typeface="Times New Roman"/>
                          <a:ea typeface="Times New Roman"/>
                        </a:rPr>
                        <a:t>d</a:t>
                      </a:r>
                      <a:r>
                        <a:rPr lang="en-US" sz="1200">
                          <a:latin typeface="Times New Roman"/>
                          <a:ea typeface="Times New Roman"/>
                        </a:rPr>
                        <a:t>es</a:t>
                      </a:r>
                      <a:r>
                        <a:rPr lang="en-US" sz="1200" spc="-10">
                          <a:latin typeface="Times New Roman"/>
                          <a:ea typeface="Times New Roman"/>
                        </a:rPr>
                        <a:t> </a:t>
                      </a:r>
                      <a:r>
                        <a:rPr lang="en-US" sz="1200" spc="5">
                          <a:latin typeface="Times New Roman"/>
                          <a:ea typeface="Times New Roman"/>
                        </a:rPr>
                        <a:t>d</a:t>
                      </a:r>
                      <a:r>
                        <a:rPr lang="en-US" sz="1200">
                          <a:latin typeface="Times New Roman"/>
                          <a:ea typeface="Times New Roman"/>
                        </a:rPr>
                        <a:t>e</a:t>
                      </a:r>
                      <a:r>
                        <a:rPr lang="en-US" sz="1200" spc="5">
                          <a:latin typeface="Times New Roman"/>
                          <a:ea typeface="Times New Roman"/>
                        </a:rPr>
                        <a:t>u</a:t>
                      </a:r>
                      <a:r>
                        <a:rPr lang="en-US" sz="1200">
                          <a:latin typeface="Times New Roman"/>
                          <a:ea typeface="Times New Roman"/>
                        </a:rPr>
                        <a:t>x</a:t>
                      </a:r>
                      <a:endParaRPr lang="fr-FR" sz="800">
                        <a:latin typeface="Times New Roman"/>
                        <a:ea typeface="Times New Roman"/>
                      </a:endParaRPr>
                    </a:p>
                    <a:p>
                      <a:pPr marL="60325">
                        <a:spcBef>
                          <a:spcPts val="45"/>
                        </a:spcBef>
                        <a:spcAft>
                          <a:spcPts val="0"/>
                        </a:spcAft>
                      </a:pPr>
                      <a:r>
                        <a:rPr lang="en-US" sz="1200" spc="-30">
                          <a:latin typeface="Times New Roman"/>
                          <a:ea typeface="Times New Roman"/>
                        </a:rPr>
                        <a:t>m</a:t>
                      </a:r>
                      <a:r>
                        <a:rPr lang="en-US" sz="1200">
                          <a:latin typeface="Times New Roman"/>
                          <a:ea typeface="Times New Roman"/>
                        </a:rPr>
                        <a:t>e</a:t>
                      </a:r>
                      <a:r>
                        <a:rPr lang="en-US" sz="1200" spc="-5">
                          <a:latin typeface="Times New Roman"/>
                          <a:ea typeface="Times New Roman"/>
                        </a:rPr>
                        <a:t>r</a:t>
                      </a:r>
                      <a:r>
                        <a:rPr lang="en-US" sz="1200">
                          <a:latin typeface="Times New Roman"/>
                          <a:ea typeface="Times New Roman"/>
                        </a:rPr>
                        <a:t>s</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28575"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a:lnSpc>
                          <a:spcPts val="800"/>
                        </a:lnSpc>
                        <a:spcBef>
                          <a:spcPts val="5"/>
                        </a:spcBef>
                        <a:spcAft>
                          <a:spcPts val="0"/>
                        </a:spcAft>
                      </a:pPr>
                      <a:endParaRPr lang="en-US" sz="600">
                        <a:latin typeface="Times New Roman"/>
                        <a:ea typeface="Times New Roman"/>
                      </a:endParaRPr>
                    </a:p>
                    <a:p>
                      <a:pPr marL="391160">
                        <a:spcAft>
                          <a:spcPts val="0"/>
                        </a:spcAft>
                      </a:pPr>
                      <a:r>
                        <a:rPr lang="en-US" sz="1200" spc="-110">
                          <a:latin typeface="Times New Roman"/>
                          <a:ea typeface="Times New Roman"/>
                        </a:rPr>
                        <a:t>T</a:t>
                      </a:r>
                      <a:r>
                        <a:rPr lang="en-US" sz="1200">
                          <a:latin typeface="Times New Roman"/>
                          <a:ea typeface="Times New Roman"/>
                        </a:rPr>
                        <a:t>a</a:t>
                      </a:r>
                      <a:r>
                        <a:rPr lang="en-US" sz="1200" spc="5">
                          <a:latin typeface="Times New Roman"/>
                          <a:ea typeface="Times New Roman"/>
                        </a:rPr>
                        <a:t>ng</a:t>
                      </a:r>
                      <a:r>
                        <a:rPr lang="en-US" sz="1200">
                          <a:latin typeface="Times New Roman"/>
                          <a:ea typeface="Times New Roman"/>
                        </a:rPr>
                        <a:t>er</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28575"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marL="90805">
                        <a:lnSpc>
                          <a:spcPts val="1700"/>
                        </a:lnSpc>
                        <a:spcAft>
                          <a:spcPts val="0"/>
                        </a:spcAft>
                      </a:pPr>
                      <a:r>
                        <a:rPr lang="fr-FR" sz="1200">
                          <a:latin typeface="Times New Roman"/>
                          <a:ea typeface="Times New Roman"/>
                        </a:rPr>
                        <a:t>Au </a:t>
                      </a:r>
                      <a:r>
                        <a:rPr lang="fr-FR" sz="1200" spc="155">
                          <a:latin typeface="Times New Roman"/>
                          <a:ea typeface="Times New Roman"/>
                        </a:rPr>
                        <a:t> </a:t>
                      </a:r>
                      <a:r>
                        <a:rPr lang="fr-FR" sz="1200">
                          <a:latin typeface="Times New Roman"/>
                          <a:ea typeface="Times New Roman"/>
                        </a:rPr>
                        <a:t>c</a:t>
                      </a:r>
                      <a:r>
                        <a:rPr lang="fr-FR" sz="1200" spc="5">
                          <a:latin typeface="Times New Roman"/>
                          <a:ea typeface="Times New Roman"/>
                        </a:rPr>
                        <a:t>ou</a:t>
                      </a:r>
                      <a:r>
                        <a:rPr lang="fr-FR" sz="1200" spc="-5">
                          <a:latin typeface="Times New Roman"/>
                          <a:ea typeface="Times New Roman"/>
                        </a:rPr>
                        <a:t>r</a:t>
                      </a:r>
                      <a:r>
                        <a:rPr lang="fr-FR" sz="1200">
                          <a:latin typeface="Times New Roman"/>
                          <a:ea typeface="Times New Roman"/>
                        </a:rPr>
                        <a:t>s </a:t>
                      </a:r>
                      <a:r>
                        <a:rPr lang="fr-FR" sz="1200" spc="140">
                          <a:latin typeface="Times New Roman"/>
                          <a:ea typeface="Times New Roman"/>
                        </a:rPr>
                        <a:t> </a:t>
                      </a:r>
                      <a:r>
                        <a:rPr lang="fr-FR" sz="1200" spc="5">
                          <a:latin typeface="Times New Roman"/>
                          <a:ea typeface="Times New Roman"/>
                        </a:rPr>
                        <a:t>d</a:t>
                      </a:r>
                      <a:r>
                        <a:rPr lang="fr-FR" sz="1200">
                          <a:latin typeface="Times New Roman"/>
                          <a:ea typeface="Times New Roman"/>
                        </a:rPr>
                        <a:t>u </a:t>
                      </a:r>
                      <a:r>
                        <a:rPr lang="fr-FR" sz="1200" spc="165">
                          <a:latin typeface="Times New Roman"/>
                          <a:ea typeface="Times New Roman"/>
                        </a:rPr>
                        <a:t> </a:t>
                      </a:r>
                      <a:r>
                        <a:rPr lang="fr-FR" sz="1200" spc="5">
                          <a:latin typeface="Times New Roman"/>
                          <a:ea typeface="Times New Roman"/>
                        </a:rPr>
                        <a:t>p</a:t>
                      </a:r>
                      <a:r>
                        <a:rPr lang="fr-FR" sz="1200" spc="-5">
                          <a:latin typeface="Times New Roman"/>
                          <a:ea typeface="Times New Roman"/>
                        </a:rPr>
                        <a:t>r</a:t>
                      </a:r>
                      <a:r>
                        <a:rPr lang="fr-FR" sz="1200" spc="5">
                          <a:latin typeface="Times New Roman"/>
                          <a:ea typeface="Times New Roman"/>
                        </a:rPr>
                        <a:t>o</a:t>
                      </a:r>
                      <a:r>
                        <a:rPr lang="fr-FR" sz="1200">
                          <a:latin typeface="Times New Roman"/>
                          <a:ea typeface="Times New Roman"/>
                        </a:rPr>
                        <a:t>ces</a:t>
                      </a:r>
                      <a:r>
                        <a:rPr lang="fr-FR" sz="1200" spc="5">
                          <a:latin typeface="Times New Roman"/>
                          <a:ea typeface="Times New Roman"/>
                        </a:rPr>
                        <a:t>su</a:t>
                      </a:r>
                      <a:r>
                        <a:rPr lang="fr-FR" sz="1200">
                          <a:latin typeface="Times New Roman"/>
                          <a:ea typeface="Times New Roman"/>
                        </a:rPr>
                        <a:t>s </a:t>
                      </a:r>
                      <a:r>
                        <a:rPr lang="fr-FR" sz="1200" spc="115">
                          <a:latin typeface="Times New Roman"/>
                          <a:ea typeface="Times New Roman"/>
                        </a:rPr>
                        <a:t> </a:t>
                      </a:r>
                      <a:r>
                        <a:rPr lang="fr-FR" sz="1200" spc="5">
                          <a:latin typeface="Times New Roman"/>
                          <a:ea typeface="Times New Roman"/>
                        </a:rPr>
                        <a:t>d</a:t>
                      </a:r>
                      <a:r>
                        <a:rPr lang="fr-FR" sz="1200">
                          <a:latin typeface="Times New Roman"/>
                          <a:ea typeface="Times New Roman"/>
                        </a:rPr>
                        <a:t>e</a:t>
                      </a:r>
                      <a:endParaRPr lang="fr-FR" sz="800">
                        <a:latin typeface="Times New Roman"/>
                        <a:ea typeface="Times New Roman"/>
                      </a:endParaRPr>
                    </a:p>
                    <a:p>
                      <a:pPr marL="76835">
                        <a:spcBef>
                          <a:spcPts val="45"/>
                        </a:spcBef>
                        <a:spcAft>
                          <a:spcPts val="0"/>
                        </a:spcAft>
                      </a:pPr>
                      <a:r>
                        <a:rPr lang="fr-FR" sz="1200" spc="5">
                          <a:latin typeface="Times New Roman"/>
                          <a:ea typeface="Times New Roman"/>
                        </a:rPr>
                        <a:t>s</a:t>
                      </a:r>
                      <a:r>
                        <a:rPr lang="fr-FR" sz="1200">
                          <a:latin typeface="Times New Roman"/>
                          <a:ea typeface="Times New Roman"/>
                        </a:rPr>
                        <a:t>ali</a:t>
                      </a:r>
                      <a:r>
                        <a:rPr lang="fr-FR" sz="1200" spc="5">
                          <a:latin typeface="Times New Roman"/>
                          <a:ea typeface="Times New Roman"/>
                        </a:rPr>
                        <a:t>n</a:t>
                      </a:r>
                      <a:r>
                        <a:rPr lang="fr-FR" sz="1200">
                          <a:latin typeface="Times New Roman"/>
                          <a:ea typeface="Times New Roman"/>
                        </a:rPr>
                        <a:t>i</a:t>
                      </a:r>
                      <a:r>
                        <a:rPr lang="fr-FR" sz="1200" spc="5">
                          <a:latin typeface="Times New Roman"/>
                          <a:ea typeface="Times New Roman"/>
                        </a:rPr>
                        <a:t>s</a:t>
                      </a:r>
                      <a:r>
                        <a:rPr lang="fr-FR" sz="1200">
                          <a:latin typeface="Times New Roman"/>
                          <a:ea typeface="Times New Roman"/>
                        </a:rPr>
                        <a:t>ati</a:t>
                      </a:r>
                      <a:r>
                        <a:rPr lang="fr-FR" sz="1200" spc="5">
                          <a:latin typeface="Times New Roman"/>
                          <a:ea typeface="Times New Roman"/>
                        </a:rPr>
                        <a:t>o</a:t>
                      </a:r>
                      <a:r>
                        <a:rPr lang="fr-FR" sz="1200">
                          <a:latin typeface="Times New Roman"/>
                          <a:ea typeface="Times New Roman"/>
                        </a:rPr>
                        <a:t>n</a:t>
                      </a:r>
                      <a:r>
                        <a:rPr lang="fr-FR" sz="1200" spc="-50">
                          <a:latin typeface="Times New Roman"/>
                          <a:ea typeface="Times New Roman"/>
                        </a:rPr>
                        <a:t> </a:t>
                      </a:r>
                      <a:r>
                        <a:rPr lang="fr-FR" sz="1200" spc="5">
                          <a:latin typeface="Times New Roman"/>
                          <a:ea typeface="Times New Roman"/>
                        </a:rPr>
                        <a:t>d</a:t>
                      </a:r>
                      <a:r>
                        <a:rPr lang="fr-FR" sz="1200">
                          <a:latin typeface="Times New Roman"/>
                          <a:ea typeface="Times New Roman"/>
                        </a:rPr>
                        <a:t>u</a:t>
                      </a:r>
                      <a:r>
                        <a:rPr lang="fr-FR" sz="1200" spc="-25">
                          <a:latin typeface="Times New Roman"/>
                          <a:ea typeface="Times New Roman"/>
                        </a:rPr>
                        <a:t> </a:t>
                      </a:r>
                      <a:r>
                        <a:rPr lang="fr-FR" sz="1200" spc="5">
                          <a:latin typeface="Times New Roman"/>
                          <a:ea typeface="Times New Roman"/>
                        </a:rPr>
                        <a:t>po</a:t>
                      </a:r>
                      <a:r>
                        <a:rPr lang="fr-FR" sz="1200">
                          <a:latin typeface="Times New Roman"/>
                          <a:ea typeface="Times New Roman"/>
                        </a:rPr>
                        <a:t>i</a:t>
                      </a:r>
                      <a:r>
                        <a:rPr lang="fr-FR" sz="1200" spc="5">
                          <a:latin typeface="Times New Roman"/>
                          <a:ea typeface="Times New Roman"/>
                        </a:rPr>
                        <a:t>sso</a:t>
                      </a:r>
                      <a:r>
                        <a:rPr lang="fr-FR" sz="1200">
                          <a:latin typeface="Times New Roman"/>
                          <a:ea typeface="Times New Roman"/>
                        </a:rPr>
                        <a:t>n</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28575"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marL="60325">
                        <a:lnSpc>
                          <a:spcPts val="1700"/>
                        </a:lnSpc>
                        <a:spcAft>
                          <a:spcPts val="0"/>
                        </a:spcAft>
                      </a:pPr>
                      <a:r>
                        <a:rPr lang="en-US" sz="1200">
                          <a:latin typeface="Times New Roman"/>
                          <a:ea typeface="Times New Roman"/>
                        </a:rPr>
                        <a:t>NaCl,</a:t>
                      </a:r>
                      <a:r>
                        <a:rPr lang="en-US" sz="1200" spc="-45">
                          <a:latin typeface="Times New Roman"/>
                          <a:ea typeface="Times New Roman"/>
                        </a:rPr>
                        <a:t> </a:t>
                      </a:r>
                      <a:r>
                        <a:rPr lang="en-US" sz="1200">
                          <a:latin typeface="Times New Roman"/>
                          <a:ea typeface="Times New Roman"/>
                        </a:rPr>
                        <a:t>PT</a:t>
                      </a:r>
                      <a:r>
                        <a:rPr lang="en-US" sz="1200" spc="-50">
                          <a:latin typeface="Times New Roman"/>
                          <a:ea typeface="Times New Roman"/>
                        </a:rPr>
                        <a:t> </a:t>
                      </a:r>
                      <a:r>
                        <a:rPr lang="en-US" sz="1200">
                          <a:latin typeface="Times New Roman"/>
                          <a:ea typeface="Times New Roman"/>
                        </a:rPr>
                        <a:t>et</a:t>
                      </a:r>
                      <a:r>
                        <a:rPr lang="en-US" sz="1200" spc="5">
                          <a:latin typeface="Times New Roman"/>
                          <a:ea typeface="Times New Roman"/>
                        </a:rPr>
                        <a:t> </a:t>
                      </a:r>
                      <a:r>
                        <a:rPr lang="en-US" sz="1200">
                          <a:latin typeface="Times New Roman"/>
                          <a:ea typeface="Times New Roman"/>
                        </a:rPr>
                        <a:t>N</a:t>
                      </a:r>
                      <a:r>
                        <a:rPr lang="en-US" sz="1200" spc="-5">
                          <a:latin typeface="Times New Roman"/>
                          <a:ea typeface="Times New Roman"/>
                        </a:rPr>
                        <a:t>T</a:t>
                      </a:r>
                      <a:r>
                        <a:rPr lang="en-US" sz="1200">
                          <a:latin typeface="Times New Roman"/>
                          <a:ea typeface="Times New Roman"/>
                        </a:rPr>
                        <a:t>K</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28575"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r>
              <a:tr h="376032">
                <a:tc>
                  <a:txBody>
                    <a:bodyPr/>
                    <a:lstStyle/>
                    <a:p>
                      <a:pPr marL="60325">
                        <a:lnSpc>
                          <a:spcPts val="1800"/>
                        </a:lnSpc>
                        <a:spcAft>
                          <a:spcPts val="0"/>
                        </a:spcAft>
                      </a:pPr>
                      <a:r>
                        <a:rPr lang="en-US" sz="1200" dirty="0" err="1">
                          <a:latin typeface="Times New Roman"/>
                          <a:ea typeface="Times New Roman"/>
                        </a:rPr>
                        <a:t>Sa</a:t>
                      </a:r>
                      <a:r>
                        <a:rPr lang="en-US" sz="1200" spc="5" dirty="0" err="1">
                          <a:latin typeface="Times New Roman"/>
                          <a:ea typeface="Times New Roman"/>
                        </a:rPr>
                        <a:t>v</a:t>
                      </a:r>
                      <a:r>
                        <a:rPr lang="en-US" sz="1200" dirty="0" err="1">
                          <a:latin typeface="Times New Roman"/>
                          <a:ea typeface="Times New Roman"/>
                        </a:rPr>
                        <a:t>e</a:t>
                      </a:r>
                      <a:r>
                        <a:rPr lang="en-US" sz="1200" spc="5" dirty="0" err="1">
                          <a:latin typeface="Times New Roman"/>
                          <a:ea typeface="Times New Roman"/>
                        </a:rPr>
                        <a:t>u</a:t>
                      </a:r>
                      <a:r>
                        <a:rPr lang="en-US" sz="1200" dirty="0" err="1">
                          <a:latin typeface="Times New Roman"/>
                          <a:ea typeface="Times New Roman"/>
                        </a:rPr>
                        <a:t>r</a:t>
                      </a:r>
                      <a:r>
                        <a:rPr lang="en-US" sz="1200" spc="-55" dirty="0">
                          <a:latin typeface="Times New Roman"/>
                          <a:ea typeface="Times New Roman"/>
                        </a:rPr>
                        <a:t> </a:t>
                      </a:r>
                      <a:r>
                        <a:rPr lang="en-US" sz="1200" spc="5" dirty="0">
                          <a:latin typeface="Times New Roman"/>
                          <a:ea typeface="Times New Roman"/>
                        </a:rPr>
                        <a:t>d</a:t>
                      </a:r>
                      <a:r>
                        <a:rPr lang="en-US" sz="1200" dirty="0">
                          <a:latin typeface="Times New Roman"/>
                          <a:ea typeface="Times New Roman"/>
                        </a:rPr>
                        <a:t>e</a:t>
                      </a:r>
                      <a:r>
                        <a:rPr lang="en-US" sz="1200" spc="-10" dirty="0">
                          <a:latin typeface="Times New Roman"/>
                          <a:ea typeface="Times New Roman"/>
                        </a:rPr>
                        <a:t> </a:t>
                      </a:r>
                      <a:r>
                        <a:rPr lang="en-US" sz="1200" dirty="0" err="1">
                          <a:latin typeface="Times New Roman"/>
                          <a:ea typeface="Times New Roman"/>
                        </a:rPr>
                        <a:t>l'Océan</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a:lnSpc>
                          <a:spcPts val="900"/>
                        </a:lnSpc>
                        <a:spcBef>
                          <a:spcPts val="25"/>
                        </a:spcBef>
                        <a:spcAft>
                          <a:spcPts val="0"/>
                        </a:spcAft>
                      </a:pPr>
                      <a:endParaRPr lang="en-US" sz="700" dirty="0">
                        <a:latin typeface="Times New Roman"/>
                        <a:ea typeface="Times New Roman"/>
                      </a:endParaRPr>
                    </a:p>
                    <a:p>
                      <a:pPr marL="391160">
                        <a:spcAft>
                          <a:spcPts val="0"/>
                        </a:spcAft>
                      </a:pPr>
                      <a:r>
                        <a:rPr lang="en-US" sz="1200" spc="-110" dirty="0" err="1">
                          <a:latin typeface="Times New Roman"/>
                          <a:ea typeface="Times New Roman"/>
                        </a:rPr>
                        <a:t>T</a:t>
                      </a:r>
                      <a:r>
                        <a:rPr lang="en-US" sz="1200" dirty="0" err="1">
                          <a:latin typeface="Times New Roman"/>
                          <a:ea typeface="Times New Roman"/>
                        </a:rPr>
                        <a:t>a</a:t>
                      </a:r>
                      <a:r>
                        <a:rPr lang="en-US" sz="1200" spc="5" dirty="0" err="1">
                          <a:latin typeface="Times New Roman"/>
                          <a:ea typeface="Times New Roman"/>
                        </a:rPr>
                        <a:t>ng</a:t>
                      </a:r>
                      <a:r>
                        <a:rPr lang="en-US" sz="1200" dirty="0" err="1">
                          <a:latin typeface="Times New Roman"/>
                          <a:ea typeface="Times New Roman"/>
                        </a:rPr>
                        <a:t>er</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76835" marR="29845" indent="13970">
                        <a:lnSpc>
                          <a:spcPct val="102000"/>
                        </a:lnSpc>
                        <a:spcAft>
                          <a:spcPts val="0"/>
                        </a:spcAft>
                      </a:pPr>
                      <a:r>
                        <a:rPr lang="fr-FR" sz="1200" dirty="0">
                          <a:latin typeface="Times New Roman"/>
                          <a:ea typeface="Times New Roman"/>
                        </a:rPr>
                        <a:t>Au </a:t>
                      </a:r>
                      <a:r>
                        <a:rPr lang="fr-FR" sz="1200" spc="155" dirty="0">
                          <a:latin typeface="Times New Roman"/>
                          <a:ea typeface="Times New Roman"/>
                        </a:rPr>
                        <a:t> </a:t>
                      </a:r>
                      <a:r>
                        <a:rPr lang="fr-FR" sz="1200" dirty="0">
                          <a:latin typeface="Times New Roman"/>
                          <a:ea typeface="Times New Roman"/>
                        </a:rPr>
                        <a:t>c</a:t>
                      </a:r>
                      <a:r>
                        <a:rPr lang="fr-FR" sz="1200" spc="5" dirty="0">
                          <a:latin typeface="Times New Roman"/>
                          <a:ea typeface="Times New Roman"/>
                        </a:rPr>
                        <a:t>ou</a:t>
                      </a:r>
                      <a:r>
                        <a:rPr lang="fr-FR" sz="1200" spc="-5" dirty="0">
                          <a:latin typeface="Times New Roman"/>
                          <a:ea typeface="Times New Roman"/>
                        </a:rPr>
                        <a:t>r</a:t>
                      </a:r>
                      <a:r>
                        <a:rPr lang="fr-FR" sz="1200" dirty="0">
                          <a:latin typeface="Times New Roman"/>
                          <a:ea typeface="Times New Roman"/>
                        </a:rPr>
                        <a:t>s </a:t>
                      </a:r>
                      <a:r>
                        <a:rPr lang="fr-FR" sz="1200" spc="140" dirty="0">
                          <a:latin typeface="Times New Roman"/>
                          <a:ea typeface="Times New Roman"/>
                        </a:rPr>
                        <a:t> </a:t>
                      </a:r>
                      <a:r>
                        <a:rPr lang="fr-FR" sz="1200" spc="5" dirty="0">
                          <a:latin typeface="Times New Roman"/>
                          <a:ea typeface="Times New Roman"/>
                        </a:rPr>
                        <a:t>d</a:t>
                      </a:r>
                      <a:r>
                        <a:rPr lang="fr-FR" sz="1200" dirty="0">
                          <a:latin typeface="Times New Roman"/>
                          <a:ea typeface="Times New Roman"/>
                        </a:rPr>
                        <a:t>u </a:t>
                      </a:r>
                      <a:r>
                        <a:rPr lang="fr-FR" sz="1200" spc="165" dirty="0">
                          <a:latin typeface="Times New Roman"/>
                          <a:ea typeface="Times New Roman"/>
                        </a:rPr>
                        <a:t> </a:t>
                      </a:r>
                      <a:r>
                        <a:rPr lang="fr-FR" sz="1200" spc="5" dirty="0">
                          <a:latin typeface="Times New Roman"/>
                          <a:ea typeface="Times New Roman"/>
                        </a:rPr>
                        <a:t>p</a:t>
                      </a:r>
                      <a:r>
                        <a:rPr lang="fr-FR" sz="1200" spc="-5" dirty="0">
                          <a:latin typeface="Times New Roman"/>
                          <a:ea typeface="Times New Roman"/>
                        </a:rPr>
                        <a:t>r</a:t>
                      </a:r>
                      <a:r>
                        <a:rPr lang="fr-FR" sz="1200" spc="5" dirty="0">
                          <a:latin typeface="Times New Roman"/>
                          <a:ea typeface="Times New Roman"/>
                        </a:rPr>
                        <a:t>o</a:t>
                      </a:r>
                      <a:r>
                        <a:rPr lang="fr-FR" sz="1200" dirty="0">
                          <a:latin typeface="Times New Roman"/>
                          <a:ea typeface="Times New Roman"/>
                        </a:rPr>
                        <a:t>ces</a:t>
                      </a:r>
                      <a:r>
                        <a:rPr lang="fr-FR" sz="1200" spc="5" dirty="0">
                          <a:latin typeface="Times New Roman"/>
                          <a:ea typeface="Times New Roman"/>
                        </a:rPr>
                        <a:t>su</a:t>
                      </a:r>
                      <a:r>
                        <a:rPr lang="fr-FR" sz="1200" dirty="0">
                          <a:latin typeface="Times New Roman"/>
                          <a:ea typeface="Times New Roman"/>
                        </a:rPr>
                        <a:t>s </a:t>
                      </a:r>
                      <a:r>
                        <a:rPr lang="fr-FR" sz="1200" spc="115" dirty="0">
                          <a:latin typeface="Times New Roman"/>
                          <a:ea typeface="Times New Roman"/>
                        </a:rPr>
                        <a:t> </a:t>
                      </a:r>
                      <a:r>
                        <a:rPr lang="fr-FR" sz="1200" spc="5" dirty="0">
                          <a:latin typeface="Times New Roman"/>
                          <a:ea typeface="Times New Roman"/>
                        </a:rPr>
                        <a:t>d</a:t>
                      </a:r>
                      <a:r>
                        <a:rPr lang="fr-FR" sz="1200" dirty="0">
                          <a:latin typeface="Times New Roman"/>
                          <a:ea typeface="Times New Roman"/>
                        </a:rPr>
                        <a:t>e </a:t>
                      </a:r>
                      <a:r>
                        <a:rPr lang="fr-FR" sz="1200" spc="5" dirty="0">
                          <a:latin typeface="Times New Roman"/>
                          <a:ea typeface="Times New Roman"/>
                        </a:rPr>
                        <a:t>s</a:t>
                      </a:r>
                      <a:r>
                        <a:rPr lang="fr-FR" sz="1200" dirty="0">
                          <a:latin typeface="Times New Roman"/>
                          <a:ea typeface="Times New Roman"/>
                        </a:rPr>
                        <a:t>ali</a:t>
                      </a:r>
                      <a:r>
                        <a:rPr lang="fr-FR" sz="1200" spc="5" dirty="0">
                          <a:latin typeface="Times New Roman"/>
                          <a:ea typeface="Times New Roman"/>
                        </a:rPr>
                        <a:t>n</a:t>
                      </a:r>
                      <a:r>
                        <a:rPr lang="fr-FR" sz="1200" dirty="0">
                          <a:latin typeface="Times New Roman"/>
                          <a:ea typeface="Times New Roman"/>
                        </a:rPr>
                        <a:t>i</a:t>
                      </a:r>
                      <a:r>
                        <a:rPr lang="fr-FR" sz="1200" spc="5" dirty="0">
                          <a:latin typeface="Times New Roman"/>
                          <a:ea typeface="Times New Roman"/>
                        </a:rPr>
                        <a:t>s</a:t>
                      </a:r>
                      <a:r>
                        <a:rPr lang="fr-FR" sz="1200" dirty="0">
                          <a:latin typeface="Times New Roman"/>
                          <a:ea typeface="Times New Roman"/>
                        </a:rPr>
                        <a:t>ati</a:t>
                      </a:r>
                      <a:r>
                        <a:rPr lang="fr-FR" sz="1200" spc="5" dirty="0">
                          <a:latin typeface="Times New Roman"/>
                          <a:ea typeface="Times New Roman"/>
                        </a:rPr>
                        <a:t>o</a:t>
                      </a:r>
                      <a:r>
                        <a:rPr lang="fr-FR" sz="1200" dirty="0">
                          <a:latin typeface="Times New Roman"/>
                          <a:ea typeface="Times New Roman"/>
                        </a:rPr>
                        <a:t>n</a:t>
                      </a:r>
                      <a:r>
                        <a:rPr lang="fr-FR" sz="1200" spc="-50" dirty="0">
                          <a:latin typeface="Times New Roman"/>
                          <a:ea typeface="Times New Roman"/>
                        </a:rPr>
                        <a:t> </a:t>
                      </a:r>
                      <a:r>
                        <a:rPr lang="fr-FR" sz="1200" spc="5" dirty="0">
                          <a:latin typeface="Times New Roman"/>
                          <a:ea typeface="Times New Roman"/>
                        </a:rPr>
                        <a:t>d</a:t>
                      </a:r>
                      <a:r>
                        <a:rPr lang="fr-FR" sz="1200" dirty="0">
                          <a:latin typeface="Times New Roman"/>
                          <a:ea typeface="Times New Roman"/>
                        </a:rPr>
                        <a:t>u</a:t>
                      </a:r>
                      <a:r>
                        <a:rPr lang="fr-FR" sz="1200" spc="-25" dirty="0">
                          <a:latin typeface="Times New Roman"/>
                          <a:ea typeface="Times New Roman"/>
                        </a:rPr>
                        <a:t> </a:t>
                      </a:r>
                      <a:r>
                        <a:rPr lang="fr-FR" sz="1200" spc="5" dirty="0">
                          <a:latin typeface="Times New Roman"/>
                          <a:ea typeface="Times New Roman"/>
                        </a:rPr>
                        <a:t>po</a:t>
                      </a:r>
                      <a:r>
                        <a:rPr lang="fr-FR" sz="1200" dirty="0">
                          <a:latin typeface="Times New Roman"/>
                          <a:ea typeface="Times New Roman"/>
                        </a:rPr>
                        <a:t>i</a:t>
                      </a:r>
                      <a:r>
                        <a:rPr lang="fr-FR" sz="1200" spc="5" dirty="0">
                          <a:latin typeface="Times New Roman"/>
                          <a:ea typeface="Times New Roman"/>
                        </a:rPr>
                        <a:t>sso</a:t>
                      </a:r>
                      <a:r>
                        <a:rPr lang="fr-FR" sz="1200" dirty="0">
                          <a:latin typeface="Times New Roman"/>
                          <a:ea typeface="Times New Roman"/>
                        </a:rPr>
                        <a:t>n</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60325">
                        <a:lnSpc>
                          <a:spcPts val="1800"/>
                        </a:lnSpc>
                        <a:spcAft>
                          <a:spcPts val="0"/>
                        </a:spcAft>
                      </a:pPr>
                      <a:r>
                        <a:rPr lang="en-US" sz="1200" dirty="0" err="1">
                          <a:latin typeface="Times New Roman"/>
                          <a:ea typeface="Times New Roman"/>
                        </a:rPr>
                        <a:t>NaCl</a:t>
                      </a:r>
                      <a:r>
                        <a:rPr lang="en-US" sz="1200" dirty="0">
                          <a:latin typeface="Times New Roman"/>
                          <a:ea typeface="Times New Roman"/>
                        </a:rPr>
                        <a:t>,</a:t>
                      </a:r>
                      <a:r>
                        <a:rPr lang="en-US" sz="1200" spc="-45" dirty="0">
                          <a:latin typeface="Times New Roman"/>
                          <a:ea typeface="Times New Roman"/>
                        </a:rPr>
                        <a:t> </a:t>
                      </a:r>
                      <a:r>
                        <a:rPr lang="en-US" sz="1200" dirty="0">
                          <a:latin typeface="Times New Roman"/>
                          <a:ea typeface="Times New Roman"/>
                        </a:rPr>
                        <a:t>PT</a:t>
                      </a:r>
                      <a:r>
                        <a:rPr lang="en-US" sz="1200" spc="-50" dirty="0">
                          <a:latin typeface="Times New Roman"/>
                          <a:ea typeface="Times New Roman"/>
                        </a:rPr>
                        <a:t> </a:t>
                      </a:r>
                      <a:r>
                        <a:rPr lang="en-US" sz="1200" dirty="0">
                          <a:latin typeface="Times New Roman"/>
                          <a:ea typeface="Times New Roman"/>
                        </a:rPr>
                        <a:t>et</a:t>
                      </a:r>
                      <a:r>
                        <a:rPr lang="en-US" sz="1200" spc="5" dirty="0">
                          <a:latin typeface="Times New Roman"/>
                          <a:ea typeface="Times New Roman"/>
                        </a:rPr>
                        <a:t> </a:t>
                      </a:r>
                      <a:r>
                        <a:rPr lang="en-US" sz="1200" dirty="0">
                          <a:latin typeface="Times New Roman"/>
                          <a:ea typeface="Times New Roman"/>
                        </a:rPr>
                        <a:t>N</a:t>
                      </a:r>
                      <a:r>
                        <a:rPr lang="en-US" sz="1200" spc="-5" dirty="0">
                          <a:latin typeface="Times New Roman"/>
                          <a:ea typeface="Times New Roman"/>
                        </a:rPr>
                        <a:t>T</a:t>
                      </a:r>
                      <a:r>
                        <a:rPr lang="en-US" sz="1200" dirty="0">
                          <a:latin typeface="Times New Roman"/>
                          <a:ea typeface="Times New Roman"/>
                        </a:rPr>
                        <a:t>K</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r>
              <a:tr h="221280">
                <a:tc>
                  <a:txBody>
                    <a:bodyPr/>
                    <a:lstStyle/>
                    <a:p>
                      <a:pPr marL="60325">
                        <a:lnSpc>
                          <a:spcPts val="1400"/>
                        </a:lnSpc>
                        <a:spcAft>
                          <a:spcPts val="0"/>
                        </a:spcAft>
                      </a:pPr>
                      <a:r>
                        <a:rPr lang="en-US" sz="1200" dirty="0">
                          <a:latin typeface="Times New Roman"/>
                          <a:ea typeface="Times New Roman"/>
                        </a:rPr>
                        <a:t>Atlas</a:t>
                      </a:r>
                      <a:r>
                        <a:rPr lang="en-US" sz="1200" spc="-25" dirty="0">
                          <a:latin typeface="Times New Roman"/>
                          <a:ea typeface="Times New Roman"/>
                        </a:rPr>
                        <a:t> </a:t>
                      </a:r>
                      <a:r>
                        <a:rPr lang="en-US" sz="1200" spc="5" dirty="0" err="1" smtClean="0">
                          <a:latin typeface="Times New Roman"/>
                          <a:ea typeface="Times New Roman"/>
                        </a:rPr>
                        <a:t>Bo</a:t>
                      </a:r>
                      <a:r>
                        <a:rPr lang="en-US" sz="1200" dirty="0" err="1" smtClean="0">
                          <a:latin typeface="Times New Roman"/>
                          <a:ea typeface="Times New Roman"/>
                        </a:rPr>
                        <a:t>tli</a:t>
                      </a:r>
                      <a:r>
                        <a:rPr lang="en-US" sz="1200" spc="5" dirty="0" err="1" smtClean="0">
                          <a:latin typeface="Times New Roman"/>
                          <a:ea typeface="Times New Roman"/>
                        </a:rPr>
                        <a:t>n</a:t>
                      </a:r>
                      <a:r>
                        <a:rPr lang="en-US" sz="1200" dirty="0" err="1" smtClean="0">
                          <a:latin typeface="Times New Roman"/>
                          <a:ea typeface="Times New Roman"/>
                        </a:rPr>
                        <a:t>g</a:t>
                      </a:r>
                      <a:endParaRPr lang="en-US" sz="1200" dirty="0" smtClean="0">
                        <a:latin typeface="Times New Roman"/>
                        <a:ea typeface="Times New Roman"/>
                      </a:endParaRPr>
                    </a:p>
                    <a:p>
                      <a:pPr marL="60325">
                        <a:lnSpc>
                          <a:spcPts val="1400"/>
                        </a:lnSpc>
                        <a:spcAft>
                          <a:spcPts val="0"/>
                        </a:spcAft>
                      </a:pP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a:lnSpc>
                          <a:spcPts val="900"/>
                        </a:lnSpc>
                        <a:spcBef>
                          <a:spcPts val="25"/>
                        </a:spcBef>
                        <a:spcAft>
                          <a:spcPts val="0"/>
                        </a:spcAft>
                      </a:pPr>
                      <a:endParaRPr lang="en-US" sz="700">
                        <a:latin typeface="Times New Roman"/>
                        <a:ea typeface="Times New Roman"/>
                      </a:endParaRPr>
                    </a:p>
                    <a:p>
                      <a:pPr marL="391160">
                        <a:lnSpc>
                          <a:spcPts val="500"/>
                        </a:lnSpc>
                        <a:spcAft>
                          <a:spcPts val="0"/>
                        </a:spcAft>
                      </a:pPr>
                      <a:r>
                        <a:rPr lang="en-US" sz="1200" spc="-110">
                          <a:latin typeface="Times New Roman"/>
                          <a:ea typeface="Times New Roman"/>
                        </a:rPr>
                        <a:t>T</a:t>
                      </a:r>
                      <a:r>
                        <a:rPr lang="en-US" sz="1200">
                          <a:latin typeface="Times New Roman"/>
                          <a:ea typeface="Times New Roman"/>
                        </a:rPr>
                        <a:t>a</a:t>
                      </a:r>
                      <a:r>
                        <a:rPr lang="en-US" sz="1200" spc="5">
                          <a:latin typeface="Times New Roman"/>
                          <a:ea typeface="Times New Roman"/>
                        </a:rPr>
                        <a:t>ng</a:t>
                      </a:r>
                      <a:r>
                        <a:rPr lang="en-US" sz="1200">
                          <a:latin typeface="Times New Roman"/>
                          <a:ea typeface="Times New Roman"/>
                        </a:rPr>
                        <a:t>er</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marL="90805">
                        <a:lnSpc>
                          <a:spcPts val="1400"/>
                        </a:lnSpc>
                        <a:spcAft>
                          <a:spcPts val="0"/>
                        </a:spcAft>
                      </a:pPr>
                      <a:r>
                        <a:rPr lang="en-US" sz="1200">
                          <a:latin typeface="Times New Roman"/>
                          <a:ea typeface="Times New Roman"/>
                        </a:rPr>
                        <a:t>Di</a:t>
                      </a:r>
                      <a:r>
                        <a:rPr lang="en-US" sz="1200" spc="-15">
                          <a:latin typeface="Times New Roman"/>
                          <a:ea typeface="Times New Roman"/>
                        </a:rPr>
                        <a:t>f</a:t>
                      </a:r>
                      <a:r>
                        <a:rPr lang="en-US" sz="1200" spc="10">
                          <a:latin typeface="Times New Roman"/>
                          <a:ea typeface="Times New Roman"/>
                        </a:rPr>
                        <a:t>f</a:t>
                      </a:r>
                      <a:r>
                        <a:rPr lang="en-US" sz="1200">
                          <a:latin typeface="Times New Roman"/>
                          <a:ea typeface="Times New Roman"/>
                        </a:rPr>
                        <a:t>icile</a:t>
                      </a:r>
                      <a:r>
                        <a:rPr lang="en-US" sz="1200" spc="-20">
                          <a:latin typeface="Times New Roman"/>
                          <a:ea typeface="Times New Roman"/>
                        </a:rPr>
                        <a:t> </a:t>
                      </a:r>
                      <a:r>
                        <a:rPr lang="en-US" sz="1200">
                          <a:latin typeface="Times New Roman"/>
                          <a:ea typeface="Times New Roman"/>
                        </a:rPr>
                        <a:t>à </a:t>
                      </a:r>
                      <a:r>
                        <a:rPr lang="en-US" sz="1200" spc="5">
                          <a:latin typeface="Times New Roman"/>
                          <a:ea typeface="Times New Roman"/>
                        </a:rPr>
                        <a:t>d</a:t>
                      </a:r>
                      <a:r>
                        <a:rPr lang="en-US" sz="1200">
                          <a:latin typeface="Times New Roman"/>
                          <a:ea typeface="Times New Roman"/>
                        </a:rPr>
                        <a:t>étecter</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marL="60325">
                        <a:lnSpc>
                          <a:spcPts val="1400"/>
                        </a:lnSpc>
                        <a:spcAft>
                          <a:spcPts val="0"/>
                        </a:spcAft>
                      </a:pPr>
                      <a:r>
                        <a:rPr lang="en-US" sz="1200" dirty="0">
                          <a:latin typeface="Times New Roman"/>
                          <a:ea typeface="Times New Roman"/>
                        </a:rPr>
                        <a:t>PT</a:t>
                      </a:r>
                      <a:r>
                        <a:rPr lang="en-US" sz="1200" spc="-65" dirty="0">
                          <a:latin typeface="Times New Roman"/>
                          <a:ea typeface="Times New Roman"/>
                        </a:rPr>
                        <a:t> </a:t>
                      </a:r>
                      <a:r>
                        <a:rPr lang="en-US" sz="1200" dirty="0">
                          <a:latin typeface="Times New Roman"/>
                          <a:ea typeface="Times New Roman"/>
                        </a:rPr>
                        <a:t>et</a:t>
                      </a:r>
                      <a:r>
                        <a:rPr lang="en-US" sz="1200" spc="5" dirty="0">
                          <a:latin typeface="Times New Roman"/>
                          <a:ea typeface="Times New Roman"/>
                        </a:rPr>
                        <a:t> </a:t>
                      </a:r>
                      <a:r>
                        <a:rPr lang="en-US" sz="1200" dirty="0">
                          <a:latin typeface="Times New Roman"/>
                          <a:ea typeface="Times New Roman"/>
                        </a:rPr>
                        <a:t>N</a:t>
                      </a:r>
                      <a:r>
                        <a:rPr lang="en-US" sz="1200" spc="-5" dirty="0">
                          <a:latin typeface="Times New Roman"/>
                          <a:ea typeface="Times New Roman"/>
                        </a:rPr>
                        <a:t>T</a:t>
                      </a:r>
                      <a:r>
                        <a:rPr lang="en-US" sz="1200" dirty="0">
                          <a:latin typeface="Times New Roman"/>
                          <a:ea typeface="Times New Roman"/>
                        </a:rPr>
                        <a:t>K</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r>
              <a:tr h="184320">
                <a:tc>
                  <a:txBody>
                    <a:bodyPr/>
                    <a:lstStyle/>
                    <a:p>
                      <a:pPr>
                        <a:spcAft>
                          <a:spcPts val="0"/>
                        </a:spcAft>
                      </a:pPr>
                      <a:endParaRPr lang="en-US" sz="1200" spc="5" dirty="0" smtClean="0">
                        <a:latin typeface="Times New Roman"/>
                        <a:ea typeface="Times New Roman"/>
                      </a:endParaRPr>
                    </a:p>
                    <a:p>
                      <a:pPr>
                        <a:spcAft>
                          <a:spcPts val="0"/>
                        </a:spcAft>
                      </a:pPr>
                      <a:endParaRPr lang="en-US" sz="1200" spc="5" dirty="0" smtClean="0">
                        <a:latin typeface="Times New Roman"/>
                        <a:ea typeface="Times New Roman"/>
                      </a:endParaRPr>
                    </a:p>
                  </a:txBody>
                  <a:tcPr marL="0" marR="0" marT="0" marB="0">
                    <a:lnL w="76200" cap="flat" cmpd="sng" algn="ctr">
                      <a:solidFill>
                        <a:srgbClr val="D1E8EF"/>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a:spcAft>
                          <a:spcPts val="0"/>
                        </a:spcAft>
                      </a:pPr>
                      <a:endParaRPr lang="en-US"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a:spcAft>
                          <a:spcPts val="0"/>
                        </a:spcAft>
                      </a:pPr>
                      <a:endParaRPr lang="en-US"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c>
                  <a:txBody>
                    <a:bodyPr/>
                    <a:lstStyle/>
                    <a:p>
                      <a:pPr>
                        <a:spcAft>
                          <a:spcPts val="0"/>
                        </a:spcAft>
                      </a:pPr>
                      <a:endParaRPr lang="en-US"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76200" cap="flat" cmpd="sng" algn="ctr">
                      <a:solidFill>
                        <a:srgbClr val="D1E8EF"/>
                      </a:solidFill>
                      <a:prstDash val="solid"/>
                      <a:round/>
                      <a:headEnd type="none" w="med" len="med"/>
                      <a:tailEnd type="none" w="med" len="med"/>
                    </a:lnR>
                    <a:lnT w="76200" cap="flat" cmpd="sng" algn="ctr">
                      <a:solidFill>
                        <a:srgbClr val="D1E8EF"/>
                      </a:solidFill>
                      <a:prstDash val="solid"/>
                      <a:round/>
                      <a:headEnd type="none" w="med" len="med"/>
                      <a:tailEnd type="none" w="med" len="med"/>
                    </a:lnT>
                    <a:lnB w="76200" cap="flat" cmpd="sng" algn="ctr">
                      <a:solidFill>
                        <a:srgbClr val="D1E8EF"/>
                      </a:solidFill>
                      <a:prstDash val="solid"/>
                      <a:round/>
                      <a:headEnd type="none" w="med" len="med"/>
                      <a:tailEnd type="none" w="med" len="med"/>
                    </a:lnB>
                    <a:solidFill>
                      <a:srgbClr val="D1E8EF"/>
                    </a:solidFill>
                  </a:tcPr>
                </a:tc>
              </a:tr>
              <a:tr h="368640">
                <a:tc>
                  <a:txBody>
                    <a:bodyPr/>
                    <a:lstStyle/>
                    <a:p>
                      <a:pPr marL="60325">
                        <a:lnSpc>
                          <a:spcPts val="1000"/>
                        </a:lnSpc>
                        <a:spcAft>
                          <a:spcPts val="0"/>
                        </a:spcAft>
                      </a:pPr>
                      <a:endParaRPr lang="en-US" sz="1200" spc="5" dirty="0" smtClean="0">
                        <a:latin typeface="Times New Roman"/>
                        <a:ea typeface="Times New Roman"/>
                      </a:endParaRPr>
                    </a:p>
                    <a:p>
                      <a:pPr marL="60325">
                        <a:lnSpc>
                          <a:spcPts val="1000"/>
                        </a:lnSpc>
                        <a:spcAft>
                          <a:spcPts val="0"/>
                        </a:spcAft>
                      </a:pPr>
                      <a:r>
                        <a:rPr lang="fr-FR" sz="1200" dirty="0" smtClean="0">
                          <a:latin typeface="Times New Roman"/>
                          <a:ea typeface="Times New Roman"/>
                        </a:rPr>
                        <a:t>Compagnie S,A</a:t>
                      </a:r>
                    </a:p>
                    <a:p>
                      <a:pPr marL="60325">
                        <a:lnSpc>
                          <a:spcPts val="1000"/>
                        </a:lnSpc>
                        <a:spcAft>
                          <a:spcPts val="0"/>
                        </a:spcAft>
                      </a:pPr>
                      <a:r>
                        <a:rPr lang="fr-FR" sz="1200" dirty="0" err="1" smtClean="0">
                          <a:latin typeface="Times New Roman"/>
                          <a:ea typeface="Times New Roman"/>
                        </a:rPr>
                        <a:t>Coelma</a:t>
                      </a:r>
                      <a:endParaRPr lang="fr-FR" sz="12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323850">
                        <a:spcBef>
                          <a:spcPts val="210"/>
                        </a:spcBef>
                        <a:spcAft>
                          <a:spcPts val="0"/>
                        </a:spcAft>
                      </a:pPr>
                      <a:endParaRPr lang="en-US" sz="1200" spc="-5" dirty="0" smtClean="0">
                        <a:latin typeface="Times New Roman"/>
                        <a:ea typeface="Times New Roman"/>
                      </a:endParaRPr>
                    </a:p>
                    <a:p>
                      <a:pPr marL="323850">
                        <a:spcBef>
                          <a:spcPts val="210"/>
                        </a:spcBef>
                        <a:spcAft>
                          <a:spcPts val="0"/>
                        </a:spcAft>
                      </a:pPr>
                      <a:r>
                        <a:rPr lang="en-US" sz="1200" spc="-5" dirty="0" err="1" smtClean="0">
                          <a:latin typeface="Times New Roman"/>
                          <a:ea typeface="Times New Roman"/>
                        </a:rPr>
                        <a:t>T</a:t>
                      </a:r>
                      <a:r>
                        <a:rPr lang="en-US" sz="1200" dirty="0" err="1" smtClean="0">
                          <a:latin typeface="Times New Roman"/>
                          <a:ea typeface="Times New Roman"/>
                        </a:rPr>
                        <a:t>ét</a:t>
                      </a:r>
                      <a:r>
                        <a:rPr lang="en-US" sz="1200" spc="5" dirty="0" err="1" smtClean="0">
                          <a:latin typeface="Times New Roman"/>
                          <a:ea typeface="Times New Roman"/>
                        </a:rPr>
                        <a:t>ou</a:t>
                      </a:r>
                      <a:r>
                        <a:rPr lang="en-US" sz="1200" dirty="0" err="1" smtClean="0">
                          <a:latin typeface="Times New Roman"/>
                          <a:ea typeface="Times New Roman"/>
                        </a:rPr>
                        <a:t>an</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378460" marR="379730" algn="ctr">
                        <a:lnSpc>
                          <a:spcPts val="1100"/>
                        </a:lnSpc>
                        <a:spcAft>
                          <a:spcPts val="0"/>
                        </a:spcAft>
                      </a:pPr>
                      <a:endParaRPr lang="fr-FR" sz="1200" spc="-5" dirty="0" smtClean="0">
                        <a:latin typeface="Times New Roman"/>
                        <a:ea typeface="Times New Roman"/>
                      </a:endParaRPr>
                    </a:p>
                    <a:p>
                      <a:pPr marL="378460" marR="379730" algn="ctr">
                        <a:lnSpc>
                          <a:spcPts val="1100"/>
                        </a:lnSpc>
                        <a:spcAft>
                          <a:spcPts val="0"/>
                        </a:spcAft>
                      </a:pPr>
                      <a:r>
                        <a:rPr lang="fr-FR" sz="1200" spc="-5" dirty="0" smtClean="0">
                          <a:latin typeface="Times New Roman"/>
                          <a:ea typeface="Times New Roman"/>
                        </a:rPr>
                        <a:t>L</a:t>
                      </a:r>
                      <a:r>
                        <a:rPr lang="fr-FR" sz="1200" spc="5" dirty="0" smtClean="0">
                          <a:latin typeface="Times New Roman"/>
                          <a:ea typeface="Times New Roman"/>
                        </a:rPr>
                        <a:t>o</a:t>
                      </a:r>
                      <a:r>
                        <a:rPr lang="fr-FR" sz="1200" spc="-5" dirty="0" smtClean="0">
                          <a:latin typeface="Times New Roman"/>
                          <a:ea typeface="Times New Roman"/>
                        </a:rPr>
                        <a:t>r</a:t>
                      </a:r>
                      <a:r>
                        <a:rPr lang="fr-FR" sz="1200" dirty="0" smtClean="0">
                          <a:latin typeface="Times New Roman"/>
                          <a:ea typeface="Times New Roman"/>
                        </a:rPr>
                        <a:t>s</a:t>
                      </a:r>
                      <a:r>
                        <a:rPr lang="fr-FR" sz="1200" spc="-30" dirty="0" smtClean="0">
                          <a:latin typeface="Times New Roman"/>
                          <a:ea typeface="Times New Roman"/>
                        </a:rPr>
                        <a:t> </a:t>
                      </a:r>
                      <a:r>
                        <a:rPr lang="fr-FR" sz="1200" spc="5" dirty="0">
                          <a:latin typeface="Times New Roman"/>
                          <a:ea typeface="Times New Roman"/>
                        </a:rPr>
                        <a:t>d</a:t>
                      </a:r>
                      <a:r>
                        <a:rPr lang="fr-FR" sz="1200" dirty="0">
                          <a:latin typeface="Times New Roman"/>
                          <a:ea typeface="Times New Roman"/>
                        </a:rPr>
                        <a:t>u</a:t>
                      </a:r>
                      <a:r>
                        <a:rPr lang="fr-FR" sz="1200" spc="-15" dirty="0">
                          <a:latin typeface="Times New Roman"/>
                          <a:ea typeface="Times New Roman"/>
                        </a:rPr>
                        <a:t> </a:t>
                      </a:r>
                      <a:r>
                        <a:rPr lang="fr-FR" sz="1200" spc="5" dirty="0">
                          <a:latin typeface="Times New Roman"/>
                          <a:ea typeface="Times New Roman"/>
                        </a:rPr>
                        <a:t>p</a:t>
                      </a:r>
                      <a:r>
                        <a:rPr lang="fr-FR" sz="1200" spc="-5" dirty="0">
                          <a:latin typeface="Times New Roman"/>
                          <a:ea typeface="Times New Roman"/>
                        </a:rPr>
                        <a:t>r</a:t>
                      </a:r>
                      <a:r>
                        <a:rPr lang="fr-FR" sz="1200" spc="5" dirty="0">
                          <a:latin typeface="Times New Roman"/>
                          <a:ea typeface="Times New Roman"/>
                        </a:rPr>
                        <a:t>o</a:t>
                      </a:r>
                      <a:r>
                        <a:rPr lang="fr-FR" sz="1200" dirty="0">
                          <a:latin typeface="Times New Roman"/>
                          <a:ea typeface="Times New Roman"/>
                        </a:rPr>
                        <a:t>ces</a:t>
                      </a:r>
                      <a:r>
                        <a:rPr lang="fr-FR" sz="1200" spc="5" dirty="0">
                          <a:latin typeface="Times New Roman"/>
                          <a:ea typeface="Times New Roman"/>
                        </a:rPr>
                        <a:t>su</a:t>
                      </a:r>
                      <a:r>
                        <a:rPr lang="fr-FR" sz="1200" dirty="0">
                          <a:latin typeface="Times New Roman"/>
                          <a:ea typeface="Times New Roman"/>
                        </a:rPr>
                        <a:t>s</a:t>
                      </a:r>
                      <a:r>
                        <a:rPr lang="fr-FR" sz="1200" spc="-50" dirty="0">
                          <a:latin typeface="Times New Roman"/>
                          <a:ea typeface="Times New Roman"/>
                        </a:rPr>
                        <a:t> </a:t>
                      </a:r>
                      <a:r>
                        <a:rPr lang="fr-FR" sz="1200" spc="5" dirty="0">
                          <a:latin typeface="Times New Roman"/>
                          <a:ea typeface="Times New Roman"/>
                        </a:rPr>
                        <a:t>d</a:t>
                      </a:r>
                      <a:r>
                        <a:rPr lang="fr-FR" sz="1200" dirty="0">
                          <a:latin typeface="Times New Roman"/>
                          <a:ea typeface="Times New Roman"/>
                        </a:rPr>
                        <a:t>e</a:t>
                      </a:r>
                      <a:endParaRPr lang="fr-FR" sz="800" dirty="0">
                        <a:latin typeface="Times New Roman"/>
                        <a:ea typeface="Times New Roman"/>
                      </a:endParaRPr>
                    </a:p>
                    <a:p>
                      <a:pPr marL="793115" marR="795020" algn="ctr">
                        <a:spcBef>
                          <a:spcPts val="45"/>
                        </a:spcBef>
                        <a:spcAft>
                          <a:spcPts val="0"/>
                        </a:spcAft>
                      </a:pPr>
                      <a:r>
                        <a:rPr lang="fr-FR" sz="1200" spc="5" dirty="0">
                          <a:latin typeface="Times New Roman"/>
                          <a:ea typeface="Times New Roman"/>
                        </a:rPr>
                        <a:t>p</a:t>
                      </a:r>
                      <a:r>
                        <a:rPr lang="fr-FR" sz="1200" spc="-5" dirty="0">
                          <a:latin typeface="Times New Roman"/>
                          <a:ea typeface="Times New Roman"/>
                        </a:rPr>
                        <a:t>r</a:t>
                      </a:r>
                      <a:r>
                        <a:rPr lang="fr-FR" sz="1200" spc="5" dirty="0">
                          <a:latin typeface="Times New Roman"/>
                          <a:ea typeface="Times New Roman"/>
                        </a:rPr>
                        <a:t>odu</a:t>
                      </a:r>
                      <a:r>
                        <a:rPr lang="fr-FR" sz="1200" dirty="0">
                          <a:latin typeface="Times New Roman"/>
                          <a:ea typeface="Times New Roman"/>
                        </a:rPr>
                        <a:t>cti</a:t>
                      </a:r>
                      <a:r>
                        <a:rPr lang="fr-FR" sz="1200" spc="5" dirty="0">
                          <a:latin typeface="Times New Roman"/>
                          <a:ea typeface="Times New Roman"/>
                        </a:rPr>
                        <a:t>o</a:t>
                      </a:r>
                      <a:r>
                        <a:rPr lang="fr-FR" sz="1200" dirty="0">
                          <a:latin typeface="Times New Roman"/>
                          <a:ea typeface="Times New Roman"/>
                        </a:rPr>
                        <a:t>n</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60325">
                        <a:lnSpc>
                          <a:spcPts val="1300"/>
                        </a:lnSpc>
                        <a:spcAft>
                          <a:spcPts val="0"/>
                        </a:spcAft>
                      </a:pPr>
                      <a:endParaRPr lang="en-US" sz="1200" dirty="0" smtClean="0">
                        <a:latin typeface="Times New Roman"/>
                        <a:ea typeface="Times New Roman"/>
                      </a:endParaRPr>
                    </a:p>
                    <a:p>
                      <a:pPr marL="60325">
                        <a:lnSpc>
                          <a:spcPts val="1300"/>
                        </a:lnSpc>
                        <a:spcAft>
                          <a:spcPts val="0"/>
                        </a:spcAft>
                      </a:pPr>
                      <a:r>
                        <a:rPr lang="en-US" sz="1200" dirty="0" err="1" smtClean="0">
                          <a:latin typeface="Times New Roman"/>
                          <a:ea typeface="Times New Roman"/>
                        </a:rPr>
                        <a:t>P</a:t>
                      </a:r>
                      <a:r>
                        <a:rPr lang="en-US" sz="1200" spc="5" dirty="0" err="1" smtClean="0">
                          <a:latin typeface="Times New Roman"/>
                          <a:ea typeface="Times New Roman"/>
                        </a:rPr>
                        <a:t>b</a:t>
                      </a:r>
                      <a:r>
                        <a:rPr lang="en-US" sz="1200" dirty="0">
                          <a:latin typeface="Times New Roman"/>
                          <a:ea typeface="Times New Roman"/>
                        </a:rPr>
                        <a:t>,</a:t>
                      </a:r>
                      <a:r>
                        <a:rPr lang="en-US" sz="1200" spc="275" dirty="0">
                          <a:latin typeface="Times New Roman"/>
                          <a:ea typeface="Times New Roman"/>
                        </a:rPr>
                        <a:t> </a:t>
                      </a:r>
                      <a:r>
                        <a:rPr lang="en-US" sz="1200" dirty="0">
                          <a:latin typeface="Times New Roman"/>
                          <a:ea typeface="Times New Roman"/>
                        </a:rPr>
                        <a:t>Al,</a:t>
                      </a:r>
                      <a:r>
                        <a:rPr lang="en-US" sz="1200" spc="275" dirty="0">
                          <a:latin typeface="Times New Roman"/>
                          <a:ea typeface="Times New Roman"/>
                        </a:rPr>
                        <a:t> </a:t>
                      </a:r>
                      <a:r>
                        <a:rPr lang="en-US" sz="1200" dirty="0">
                          <a:latin typeface="Times New Roman"/>
                          <a:ea typeface="Times New Roman"/>
                        </a:rPr>
                        <a:t>SO</a:t>
                      </a:r>
                      <a:r>
                        <a:rPr lang="en-US" sz="800" spc="5" dirty="0">
                          <a:latin typeface="Times New Roman"/>
                          <a:ea typeface="Times New Roman"/>
                        </a:rPr>
                        <a:t>4</a:t>
                      </a:r>
                      <a:r>
                        <a:rPr lang="en-US" sz="800" dirty="0">
                          <a:latin typeface="Times New Roman"/>
                          <a:ea typeface="Times New Roman"/>
                        </a:rPr>
                        <a:t>,</a:t>
                      </a:r>
                      <a:r>
                        <a:rPr lang="en-US" sz="800" spc="155" dirty="0">
                          <a:latin typeface="Times New Roman"/>
                          <a:ea typeface="Times New Roman"/>
                        </a:rPr>
                        <a:t> </a:t>
                      </a:r>
                      <a:r>
                        <a:rPr lang="en-US" sz="1200" spc="-5" dirty="0">
                          <a:latin typeface="Times New Roman"/>
                          <a:ea typeface="Times New Roman"/>
                        </a:rPr>
                        <a:t>Z</a:t>
                      </a:r>
                      <a:r>
                        <a:rPr lang="en-US" sz="1200" spc="5" dirty="0">
                          <a:latin typeface="Times New Roman"/>
                          <a:ea typeface="Times New Roman"/>
                        </a:rPr>
                        <a:t>n</a:t>
                      </a:r>
                      <a:r>
                        <a:rPr lang="en-US" sz="1200" dirty="0">
                          <a:latin typeface="Times New Roman"/>
                          <a:ea typeface="Times New Roman"/>
                        </a:rPr>
                        <a:t>,</a:t>
                      </a:r>
                      <a:r>
                        <a:rPr lang="en-US" sz="1200" spc="275" dirty="0">
                          <a:latin typeface="Times New Roman"/>
                          <a:ea typeface="Times New Roman"/>
                        </a:rPr>
                        <a:t> </a:t>
                      </a:r>
                      <a:r>
                        <a:rPr lang="en-US" sz="1200" dirty="0">
                          <a:latin typeface="Times New Roman"/>
                          <a:ea typeface="Times New Roman"/>
                        </a:rPr>
                        <a:t>H</a:t>
                      </a:r>
                      <a:r>
                        <a:rPr lang="en-US" sz="1200" spc="5" dirty="0">
                          <a:latin typeface="Times New Roman"/>
                          <a:ea typeface="Times New Roman"/>
                        </a:rPr>
                        <a:t>g</a:t>
                      </a:r>
                      <a:r>
                        <a:rPr lang="en-US" sz="1200" dirty="0">
                          <a:latin typeface="Times New Roman"/>
                          <a:ea typeface="Times New Roman"/>
                        </a:rPr>
                        <a:t>,</a:t>
                      </a:r>
                      <a:r>
                        <a:rPr lang="en-US" sz="1200" spc="270" dirty="0">
                          <a:latin typeface="Times New Roman"/>
                          <a:ea typeface="Times New Roman"/>
                        </a:rPr>
                        <a:t> </a:t>
                      </a:r>
                      <a:r>
                        <a:rPr lang="en-US" sz="1200" dirty="0">
                          <a:latin typeface="Times New Roman"/>
                          <a:ea typeface="Times New Roman"/>
                        </a:rPr>
                        <a:t>PT</a:t>
                      </a:r>
                      <a:endParaRPr lang="fr-FR" sz="800" dirty="0">
                        <a:latin typeface="Times New Roman"/>
                        <a:ea typeface="Times New Roman"/>
                      </a:endParaRPr>
                    </a:p>
                    <a:p>
                      <a:pPr marL="60325">
                        <a:lnSpc>
                          <a:spcPts val="1600"/>
                        </a:lnSpc>
                        <a:spcAft>
                          <a:spcPts val="0"/>
                        </a:spcAft>
                      </a:pPr>
                      <a:r>
                        <a:rPr lang="en-US" sz="1200" dirty="0">
                          <a:latin typeface="Times New Roman"/>
                          <a:ea typeface="Times New Roman"/>
                        </a:rPr>
                        <a:t>et</a:t>
                      </a:r>
                      <a:r>
                        <a:rPr lang="en-US" sz="1200" spc="-5" dirty="0">
                          <a:latin typeface="Times New Roman"/>
                          <a:ea typeface="Times New Roman"/>
                        </a:rPr>
                        <a:t> </a:t>
                      </a:r>
                      <a:r>
                        <a:rPr lang="en-US" sz="1200" dirty="0">
                          <a:latin typeface="Times New Roman"/>
                          <a:ea typeface="Times New Roman"/>
                        </a:rPr>
                        <a:t>N</a:t>
                      </a:r>
                      <a:r>
                        <a:rPr lang="en-US" sz="1200" spc="-5" dirty="0">
                          <a:latin typeface="Times New Roman"/>
                          <a:ea typeface="Times New Roman"/>
                        </a:rPr>
                        <a:t>T</a:t>
                      </a:r>
                      <a:r>
                        <a:rPr lang="en-US" sz="1200" dirty="0">
                          <a:latin typeface="Times New Roman"/>
                          <a:ea typeface="Times New Roman"/>
                        </a:rPr>
                        <a:t>K</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76200" cap="flat" cmpd="sng" algn="ctr">
                      <a:solidFill>
                        <a:srgbClr val="D1E8EF"/>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r>
              <a:tr h="569520">
                <a:tc>
                  <a:txBody>
                    <a:bodyPr/>
                    <a:lstStyle/>
                    <a:p>
                      <a:pPr marL="60325">
                        <a:lnSpc>
                          <a:spcPts val="1800"/>
                        </a:lnSpc>
                        <a:spcAft>
                          <a:spcPts val="0"/>
                        </a:spcAft>
                      </a:pPr>
                      <a:r>
                        <a:rPr lang="en-US" sz="1200" dirty="0">
                          <a:latin typeface="Times New Roman"/>
                          <a:ea typeface="Times New Roman"/>
                        </a:rPr>
                        <a:t>SONAS</a:t>
                      </a:r>
                      <a:r>
                        <a:rPr lang="en-US" sz="1200" spc="-5" dirty="0">
                          <a:latin typeface="Times New Roman"/>
                          <a:ea typeface="Times New Roman"/>
                        </a:rPr>
                        <a:t>I</a:t>
                      </a:r>
                      <a:r>
                        <a:rPr lang="en-US" sz="1200" dirty="0">
                          <a:latin typeface="Times New Roman"/>
                          <a:ea typeface="Times New Roman"/>
                        </a:rPr>
                        <a:t>D</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a:lnSpc>
                          <a:spcPts val="800"/>
                        </a:lnSpc>
                        <a:spcBef>
                          <a:spcPts val="35"/>
                        </a:spcBef>
                        <a:spcAft>
                          <a:spcPts val="0"/>
                        </a:spcAft>
                      </a:pPr>
                      <a:endParaRPr lang="en-US" sz="600">
                        <a:latin typeface="Times New Roman"/>
                        <a:ea typeface="Times New Roman"/>
                      </a:endParaRPr>
                    </a:p>
                    <a:p>
                      <a:pPr marL="403225">
                        <a:spcAft>
                          <a:spcPts val="0"/>
                        </a:spcAft>
                      </a:pPr>
                      <a:r>
                        <a:rPr lang="en-US" sz="1200">
                          <a:latin typeface="Times New Roman"/>
                          <a:ea typeface="Times New Roman"/>
                        </a:rPr>
                        <a:t>Na</a:t>
                      </a:r>
                      <a:r>
                        <a:rPr lang="en-US" sz="1200" spc="5">
                          <a:latin typeface="Times New Roman"/>
                          <a:ea typeface="Times New Roman"/>
                        </a:rPr>
                        <a:t>do</a:t>
                      </a:r>
                      <a:r>
                        <a:rPr lang="en-US" sz="1200">
                          <a:latin typeface="Times New Roman"/>
                          <a:ea typeface="Times New Roman"/>
                        </a:rPr>
                        <a:t>r</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marL="61595" marR="29845">
                        <a:lnSpc>
                          <a:spcPct val="102000"/>
                        </a:lnSpc>
                        <a:spcAft>
                          <a:spcPts val="0"/>
                        </a:spcAft>
                      </a:pPr>
                      <a:r>
                        <a:rPr lang="fr-FR" sz="1200" spc="-5">
                          <a:latin typeface="Times New Roman"/>
                          <a:ea typeface="Times New Roman"/>
                        </a:rPr>
                        <a:t>L</a:t>
                      </a:r>
                      <a:r>
                        <a:rPr lang="fr-FR" sz="1200" spc="5">
                          <a:latin typeface="Times New Roman"/>
                          <a:ea typeface="Times New Roman"/>
                        </a:rPr>
                        <a:t>o</a:t>
                      </a:r>
                      <a:r>
                        <a:rPr lang="fr-FR" sz="1200" spc="-5">
                          <a:latin typeface="Times New Roman"/>
                          <a:ea typeface="Times New Roman"/>
                        </a:rPr>
                        <a:t>r</a:t>
                      </a:r>
                      <a:r>
                        <a:rPr lang="fr-FR" sz="1200">
                          <a:latin typeface="Times New Roman"/>
                          <a:ea typeface="Times New Roman"/>
                        </a:rPr>
                        <a:t>s    </a:t>
                      </a:r>
                      <a:r>
                        <a:rPr lang="fr-FR" sz="1200" spc="170">
                          <a:latin typeface="Times New Roman"/>
                          <a:ea typeface="Times New Roman"/>
                        </a:rPr>
                        <a:t> </a:t>
                      </a:r>
                      <a:r>
                        <a:rPr lang="fr-FR" sz="1200" spc="5">
                          <a:latin typeface="Times New Roman"/>
                          <a:ea typeface="Times New Roman"/>
                        </a:rPr>
                        <a:t>d</a:t>
                      </a:r>
                      <a:r>
                        <a:rPr lang="fr-FR" sz="1200">
                          <a:latin typeface="Times New Roman"/>
                          <a:ea typeface="Times New Roman"/>
                        </a:rPr>
                        <a:t>u    </a:t>
                      </a:r>
                      <a:r>
                        <a:rPr lang="fr-FR" sz="1200" spc="185">
                          <a:latin typeface="Times New Roman"/>
                          <a:ea typeface="Times New Roman"/>
                        </a:rPr>
                        <a:t> </a:t>
                      </a:r>
                      <a:r>
                        <a:rPr lang="fr-FR" sz="1200" spc="20">
                          <a:latin typeface="Times New Roman"/>
                          <a:ea typeface="Times New Roman"/>
                        </a:rPr>
                        <a:t>p</a:t>
                      </a:r>
                      <a:r>
                        <a:rPr lang="fr-FR" sz="1200" spc="-5">
                          <a:latin typeface="Times New Roman"/>
                          <a:ea typeface="Times New Roman"/>
                        </a:rPr>
                        <a:t>r</a:t>
                      </a:r>
                      <a:r>
                        <a:rPr lang="fr-FR" sz="1200" spc="5">
                          <a:latin typeface="Times New Roman"/>
                          <a:ea typeface="Times New Roman"/>
                        </a:rPr>
                        <a:t>o</a:t>
                      </a:r>
                      <a:r>
                        <a:rPr lang="fr-FR" sz="1200" spc="10">
                          <a:latin typeface="Times New Roman"/>
                          <a:ea typeface="Times New Roman"/>
                        </a:rPr>
                        <a:t>c</a:t>
                      </a:r>
                      <a:r>
                        <a:rPr lang="fr-FR" sz="1200">
                          <a:latin typeface="Times New Roman"/>
                          <a:ea typeface="Times New Roman"/>
                        </a:rPr>
                        <a:t>es</a:t>
                      </a:r>
                      <a:r>
                        <a:rPr lang="fr-FR" sz="1200" spc="5">
                          <a:latin typeface="Times New Roman"/>
                          <a:ea typeface="Times New Roman"/>
                        </a:rPr>
                        <a:t>su</a:t>
                      </a:r>
                      <a:r>
                        <a:rPr lang="fr-FR" sz="1200">
                          <a:latin typeface="Times New Roman"/>
                          <a:ea typeface="Times New Roman"/>
                        </a:rPr>
                        <a:t>s    </a:t>
                      </a:r>
                      <a:r>
                        <a:rPr lang="fr-FR" sz="1200" spc="140">
                          <a:latin typeface="Times New Roman"/>
                          <a:ea typeface="Times New Roman"/>
                        </a:rPr>
                        <a:t> </a:t>
                      </a:r>
                      <a:r>
                        <a:rPr lang="fr-FR" sz="1200" spc="5">
                          <a:latin typeface="Times New Roman"/>
                          <a:ea typeface="Times New Roman"/>
                        </a:rPr>
                        <a:t>d</a:t>
                      </a:r>
                      <a:r>
                        <a:rPr lang="fr-FR" sz="1200">
                          <a:latin typeface="Times New Roman"/>
                          <a:ea typeface="Times New Roman"/>
                        </a:rPr>
                        <a:t>e la</a:t>
                      </a:r>
                      <a:r>
                        <a:rPr lang="fr-FR" sz="1200" spc="-30">
                          <a:latin typeface="Times New Roman"/>
                          <a:ea typeface="Times New Roman"/>
                        </a:rPr>
                        <a:t>m</a:t>
                      </a:r>
                      <a:r>
                        <a:rPr lang="fr-FR" sz="1200">
                          <a:latin typeface="Times New Roman"/>
                          <a:ea typeface="Times New Roman"/>
                        </a:rPr>
                        <a:t>i</a:t>
                      </a:r>
                      <a:r>
                        <a:rPr lang="fr-FR" sz="1200" spc="5">
                          <a:latin typeface="Times New Roman"/>
                          <a:ea typeface="Times New Roman"/>
                        </a:rPr>
                        <a:t>n</a:t>
                      </a:r>
                      <a:r>
                        <a:rPr lang="fr-FR" sz="1200">
                          <a:latin typeface="Times New Roman"/>
                          <a:ea typeface="Times New Roman"/>
                        </a:rPr>
                        <a:t>a</a:t>
                      </a:r>
                      <a:r>
                        <a:rPr lang="fr-FR" sz="1200" spc="5">
                          <a:latin typeface="Times New Roman"/>
                          <a:ea typeface="Times New Roman"/>
                        </a:rPr>
                        <a:t>g</a:t>
                      </a:r>
                      <a:r>
                        <a:rPr lang="fr-FR" sz="1200">
                          <a:latin typeface="Times New Roman"/>
                          <a:ea typeface="Times New Roman"/>
                        </a:rPr>
                        <a:t>e</a:t>
                      </a:r>
                      <a:r>
                        <a:rPr lang="fr-FR" sz="1200" spc="-15">
                          <a:latin typeface="Times New Roman"/>
                          <a:ea typeface="Times New Roman"/>
                        </a:rPr>
                        <a:t> </a:t>
                      </a:r>
                      <a:r>
                        <a:rPr lang="fr-FR" sz="1200" spc="5">
                          <a:latin typeface="Times New Roman"/>
                          <a:ea typeface="Times New Roman"/>
                        </a:rPr>
                        <a:t>d</a:t>
                      </a:r>
                      <a:r>
                        <a:rPr lang="fr-FR" sz="1200">
                          <a:latin typeface="Times New Roman"/>
                          <a:ea typeface="Times New Roman"/>
                        </a:rPr>
                        <a:t>e</a:t>
                      </a:r>
                      <a:r>
                        <a:rPr lang="fr-FR" sz="1200" spc="-20">
                          <a:latin typeface="Times New Roman"/>
                          <a:ea typeface="Times New Roman"/>
                        </a:rPr>
                        <a:t> </a:t>
                      </a:r>
                      <a:r>
                        <a:rPr lang="fr-FR" sz="1200">
                          <a:latin typeface="Times New Roman"/>
                          <a:ea typeface="Times New Roman"/>
                        </a:rPr>
                        <a:t>l</a:t>
                      </a:r>
                      <a:r>
                        <a:rPr lang="fr-FR" sz="1200" spc="-5">
                          <a:latin typeface="Times New Roman"/>
                          <a:ea typeface="Times New Roman"/>
                        </a:rPr>
                        <a:t>’</a:t>
                      </a:r>
                      <a:r>
                        <a:rPr lang="fr-FR" sz="1200">
                          <a:latin typeface="Times New Roman"/>
                          <a:ea typeface="Times New Roman"/>
                        </a:rPr>
                        <a:t>acier</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c>
                  <a:txBody>
                    <a:bodyPr/>
                    <a:lstStyle/>
                    <a:p>
                      <a:pPr marL="60325" marR="28575" algn="just">
                        <a:lnSpc>
                          <a:spcPct val="103000"/>
                        </a:lnSpc>
                        <a:spcAft>
                          <a:spcPts val="0"/>
                        </a:spcAft>
                      </a:pPr>
                      <a:r>
                        <a:rPr lang="fr-FR" sz="1200" dirty="0">
                          <a:latin typeface="Times New Roman"/>
                          <a:ea typeface="Times New Roman"/>
                        </a:rPr>
                        <a:t>H</a:t>
                      </a:r>
                      <a:r>
                        <a:rPr lang="fr-FR" sz="1200" spc="5" dirty="0">
                          <a:latin typeface="Times New Roman"/>
                          <a:ea typeface="Times New Roman"/>
                        </a:rPr>
                        <a:t>g</a:t>
                      </a:r>
                      <a:r>
                        <a:rPr lang="fr-FR" sz="1200" dirty="0">
                          <a:latin typeface="Times New Roman"/>
                          <a:ea typeface="Times New Roman"/>
                        </a:rPr>
                        <a:t>, Al,</a:t>
                      </a:r>
                      <a:r>
                        <a:rPr lang="fr-FR" sz="1200" spc="5" dirty="0">
                          <a:latin typeface="Times New Roman"/>
                          <a:ea typeface="Times New Roman"/>
                        </a:rPr>
                        <a:t> </a:t>
                      </a:r>
                      <a:r>
                        <a:rPr lang="fr-FR" sz="1200" spc="5" dirty="0" err="1">
                          <a:latin typeface="Times New Roman"/>
                          <a:ea typeface="Times New Roman"/>
                        </a:rPr>
                        <a:t>Cn</a:t>
                      </a:r>
                      <a:r>
                        <a:rPr lang="fr-FR" sz="1200" dirty="0">
                          <a:latin typeface="Times New Roman"/>
                          <a:ea typeface="Times New Roman"/>
                        </a:rPr>
                        <a:t>, </a:t>
                      </a:r>
                      <a:r>
                        <a:rPr lang="fr-FR" sz="1200" spc="5" dirty="0">
                          <a:latin typeface="Times New Roman"/>
                          <a:ea typeface="Times New Roman"/>
                        </a:rPr>
                        <a:t>Cd</a:t>
                      </a:r>
                      <a:r>
                        <a:rPr lang="fr-FR" sz="1200" dirty="0">
                          <a:latin typeface="Times New Roman"/>
                          <a:ea typeface="Times New Roman"/>
                        </a:rPr>
                        <a:t>,</a:t>
                      </a:r>
                      <a:r>
                        <a:rPr lang="fr-FR" sz="1200" spc="10" dirty="0">
                          <a:latin typeface="Times New Roman"/>
                          <a:ea typeface="Times New Roman"/>
                        </a:rPr>
                        <a:t> </a:t>
                      </a:r>
                      <a:r>
                        <a:rPr lang="fr-FR" sz="1200" spc="5" dirty="0">
                          <a:latin typeface="Times New Roman"/>
                          <a:ea typeface="Times New Roman"/>
                        </a:rPr>
                        <a:t>Cu</a:t>
                      </a:r>
                      <a:r>
                        <a:rPr lang="fr-FR" sz="1200" dirty="0">
                          <a:latin typeface="Times New Roman"/>
                          <a:ea typeface="Times New Roman"/>
                        </a:rPr>
                        <a:t>, P</a:t>
                      </a:r>
                      <a:r>
                        <a:rPr lang="fr-FR" sz="1200" spc="5" dirty="0">
                          <a:latin typeface="Times New Roman"/>
                          <a:ea typeface="Times New Roman"/>
                        </a:rPr>
                        <a:t>b</a:t>
                      </a:r>
                      <a:r>
                        <a:rPr lang="fr-FR" sz="1200" dirty="0">
                          <a:latin typeface="Times New Roman"/>
                          <a:ea typeface="Times New Roman"/>
                        </a:rPr>
                        <a:t>, S</a:t>
                      </a:r>
                      <a:r>
                        <a:rPr lang="fr-FR" sz="1200" spc="5" dirty="0">
                          <a:latin typeface="Times New Roman"/>
                          <a:ea typeface="Times New Roman"/>
                        </a:rPr>
                        <a:t>n</a:t>
                      </a:r>
                      <a:r>
                        <a:rPr lang="fr-FR" sz="1200" dirty="0">
                          <a:latin typeface="Times New Roman"/>
                          <a:ea typeface="Times New Roman"/>
                        </a:rPr>
                        <a:t>, </a:t>
                      </a:r>
                      <a:r>
                        <a:rPr lang="fr-FR" sz="1200" spc="-5" dirty="0">
                          <a:latin typeface="Times New Roman"/>
                          <a:ea typeface="Times New Roman"/>
                        </a:rPr>
                        <a:t>M</a:t>
                      </a:r>
                      <a:r>
                        <a:rPr lang="fr-FR" sz="1200" spc="5" dirty="0">
                          <a:latin typeface="Times New Roman"/>
                          <a:ea typeface="Times New Roman"/>
                        </a:rPr>
                        <a:t>n</a:t>
                      </a:r>
                      <a:r>
                        <a:rPr lang="fr-FR" sz="1200" dirty="0">
                          <a:latin typeface="Times New Roman"/>
                          <a:ea typeface="Times New Roman"/>
                        </a:rPr>
                        <a:t>,</a:t>
                      </a:r>
                      <a:r>
                        <a:rPr lang="fr-FR" sz="1200" spc="10" dirty="0">
                          <a:latin typeface="Times New Roman"/>
                          <a:ea typeface="Times New Roman"/>
                        </a:rPr>
                        <a:t> </a:t>
                      </a:r>
                      <a:r>
                        <a:rPr lang="fr-FR" sz="1200" dirty="0">
                          <a:latin typeface="Times New Roman"/>
                          <a:ea typeface="Times New Roman"/>
                        </a:rPr>
                        <a:t>N</a:t>
                      </a:r>
                      <a:r>
                        <a:rPr lang="fr-FR" sz="1200" spc="10" dirty="0">
                          <a:latin typeface="Times New Roman"/>
                          <a:ea typeface="Times New Roman"/>
                        </a:rPr>
                        <a:t>i</a:t>
                      </a:r>
                      <a:r>
                        <a:rPr lang="fr-FR" sz="1200" dirty="0">
                          <a:latin typeface="Times New Roman"/>
                          <a:ea typeface="Times New Roman"/>
                        </a:rPr>
                        <a:t>,</a:t>
                      </a:r>
                      <a:r>
                        <a:rPr lang="fr-FR" sz="1200" spc="15" dirty="0">
                          <a:latin typeface="Times New Roman"/>
                          <a:ea typeface="Times New Roman"/>
                        </a:rPr>
                        <a:t> </a:t>
                      </a:r>
                      <a:r>
                        <a:rPr lang="fr-FR" sz="1200" spc="-5" dirty="0">
                          <a:latin typeface="Times New Roman"/>
                          <a:ea typeface="Times New Roman"/>
                        </a:rPr>
                        <a:t>Z</a:t>
                      </a:r>
                      <a:r>
                        <a:rPr lang="fr-FR" sz="1200" spc="5" dirty="0">
                          <a:latin typeface="Times New Roman"/>
                          <a:ea typeface="Times New Roman"/>
                        </a:rPr>
                        <a:t>n</a:t>
                      </a:r>
                      <a:r>
                        <a:rPr lang="fr-FR" sz="1200" dirty="0">
                          <a:latin typeface="Times New Roman"/>
                          <a:ea typeface="Times New Roman"/>
                        </a:rPr>
                        <a:t>,</a:t>
                      </a:r>
                      <a:r>
                        <a:rPr lang="fr-FR" sz="1200" spc="15" dirty="0">
                          <a:latin typeface="Times New Roman"/>
                          <a:ea typeface="Times New Roman"/>
                        </a:rPr>
                        <a:t> </a:t>
                      </a:r>
                      <a:r>
                        <a:rPr lang="fr-FR" sz="1200" dirty="0">
                          <a:latin typeface="Times New Roman"/>
                          <a:ea typeface="Times New Roman"/>
                        </a:rPr>
                        <a:t>Fe</a:t>
                      </a:r>
                      <a:r>
                        <a:rPr lang="fr-FR" sz="1200" spc="20" dirty="0">
                          <a:latin typeface="Times New Roman"/>
                          <a:ea typeface="Times New Roman"/>
                        </a:rPr>
                        <a:t> </a:t>
                      </a:r>
                      <a:r>
                        <a:rPr lang="fr-FR" sz="1200" spc="10" dirty="0">
                          <a:latin typeface="Times New Roman"/>
                          <a:ea typeface="Times New Roman"/>
                        </a:rPr>
                        <a:t>e</a:t>
                      </a:r>
                      <a:r>
                        <a:rPr lang="fr-FR" sz="1200" dirty="0">
                          <a:latin typeface="Times New Roman"/>
                          <a:ea typeface="Times New Roman"/>
                        </a:rPr>
                        <a:t>t N</a:t>
                      </a:r>
                      <a:r>
                        <a:rPr lang="fr-FR" sz="1200" spc="-5" dirty="0">
                          <a:latin typeface="Times New Roman"/>
                          <a:ea typeface="Times New Roman"/>
                        </a:rPr>
                        <a:t>T</a:t>
                      </a:r>
                      <a:r>
                        <a:rPr lang="fr-FR" sz="1200" dirty="0">
                          <a:latin typeface="Times New Roman"/>
                          <a:ea typeface="Times New Roman"/>
                        </a:rPr>
                        <a:t>K</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solidFill>
                      <a:srgbClr val="D1E8EF"/>
                    </a:solidFill>
                  </a:tcPr>
                </a:tc>
              </a:tr>
              <a:tr h="569520">
                <a:tc>
                  <a:txBody>
                    <a:bodyPr/>
                    <a:lstStyle/>
                    <a:p>
                      <a:pPr marL="60325">
                        <a:lnSpc>
                          <a:spcPts val="1800"/>
                        </a:lnSpc>
                        <a:spcAft>
                          <a:spcPts val="0"/>
                        </a:spcAft>
                      </a:pPr>
                      <a:r>
                        <a:rPr lang="en-US" sz="1200">
                          <a:latin typeface="Times New Roman"/>
                          <a:ea typeface="Times New Roman"/>
                        </a:rPr>
                        <a:t>SU</a:t>
                      </a:r>
                      <a:r>
                        <a:rPr lang="en-US" sz="1200" spc="5">
                          <a:latin typeface="Times New Roman"/>
                          <a:ea typeface="Times New Roman"/>
                        </a:rPr>
                        <a:t>CR</a:t>
                      </a:r>
                      <a:r>
                        <a:rPr lang="en-US" sz="1200">
                          <a:latin typeface="Times New Roman"/>
                          <a:ea typeface="Times New Roman"/>
                        </a:rPr>
                        <a:t>AFO</a:t>
                      </a:r>
                      <a:r>
                        <a:rPr lang="en-US" sz="1200" spc="-95">
                          <a:latin typeface="Times New Roman"/>
                          <a:ea typeface="Times New Roman"/>
                        </a:rPr>
                        <a:t>R</a:t>
                      </a:r>
                      <a:r>
                        <a:rPr lang="en-US" sz="1200">
                          <a:latin typeface="Times New Roman"/>
                          <a:ea typeface="Times New Roman"/>
                        </a:rPr>
                        <a:t>T</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a:lnSpc>
                          <a:spcPts val="800"/>
                        </a:lnSpc>
                        <a:spcBef>
                          <a:spcPts val="35"/>
                        </a:spcBef>
                        <a:spcAft>
                          <a:spcPts val="0"/>
                        </a:spcAft>
                      </a:pPr>
                      <a:endParaRPr lang="en-US" sz="600" dirty="0">
                        <a:latin typeface="Times New Roman"/>
                        <a:ea typeface="Times New Roman"/>
                      </a:endParaRPr>
                    </a:p>
                    <a:p>
                      <a:pPr marL="403225">
                        <a:spcAft>
                          <a:spcPts val="0"/>
                        </a:spcAft>
                      </a:pPr>
                      <a:r>
                        <a:rPr lang="en-US" sz="1200" dirty="0" err="1">
                          <a:latin typeface="Times New Roman"/>
                          <a:ea typeface="Times New Roman"/>
                        </a:rPr>
                        <a:t>Na</a:t>
                      </a:r>
                      <a:r>
                        <a:rPr lang="en-US" sz="1200" spc="5" dirty="0" err="1">
                          <a:latin typeface="Times New Roman"/>
                          <a:ea typeface="Times New Roman"/>
                        </a:rPr>
                        <a:t>do</a:t>
                      </a:r>
                      <a:r>
                        <a:rPr lang="en-US" sz="1200" dirty="0" err="1">
                          <a:latin typeface="Times New Roman"/>
                          <a:ea typeface="Times New Roman"/>
                        </a:rPr>
                        <a:t>r</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61595" marR="29845" algn="just">
                        <a:lnSpc>
                          <a:spcPct val="103000"/>
                        </a:lnSpc>
                        <a:spcAft>
                          <a:spcPts val="0"/>
                        </a:spcAft>
                      </a:pPr>
                      <a:r>
                        <a:rPr lang="fr-FR" sz="1200" spc="-5">
                          <a:latin typeface="Times New Roman"/>
                          <a:ea typeface="Times New Roman"/>
                        </a:rPr>
                        <a:t>L</a:t>
                      </a:r>
                      <a:r>
                        <a:rPr lang="fr-FR" sz="1200" spc="5">
                          <a:latin typeface="Times New Roman"/>
                          <a:ea typeface="Times New Roman"/>
                        </a:rPr>
                        <a:t>o</a:t>
                      </a:r>
                      <a:r>
                        <a:rPr lang="fr-FR" sz="1200" spc="-5">
                          <a:latin typeface="Times New Roman"/>
                          <a:ea typeface="Times New Roman"/>
                        </a:rPr>
                        <a:t>r</a:t>
                      </a:r>
                      <a:r>
                        <a:rPr lang="fr-FR" sz="1200">
                          <a:latin typeface="Times New Roman"/>
                          <a:ea typeface="Times New Roman"/>
                        </a:rPr>
                        <a:t>s</a:t>
                      </a:r>
                      <a:r>
                        <a:rPr lang="fr-FR" sz="1200" spc="35">
                          <a:latin typeface="Times New Roman"/>
                          <a:ea typeface="Times New Roman"/>
                        </a:rPr>
                        <a:t> </a:t>
                      </a:r>
                      <a:r>
                        <a:rPr lang="fr-FR" sz="1200" spc="5">
                          <a:latin typeface="Times New Roman"/>
                          <a:ea typeface="Times New Roman"/>
                        </a:rPr>
                        <a:t>d</a:t>
                      </a:r>
                      <a:r>
                        <a:rPr lang="fr-FR" sz="1200">
                          <a:latin typeface="Times New Roman"/>
                          <a:ea typeface="Times New Roman"/>
                        </a:rPr>
                        <a:t>u</a:t>
                      </a:r>
                      <a:r>
                        <a:rPr lang="fr-FR" sz="1200" spc="45">
                          <a:latin typeface="Times New Roman"/>
                          <a:ea typeface="Times New Roman"/>
                        </a:rPr>
                        <a:t> </a:t>
                      </a:r>
                      <a:r>
                        <a:rPr lang="fr-FR" sz="1200" spc="20">
                          <a:latin typeface="Times New Roman"/>
                          <a:ea typeface="Times New Roman"/>
                        </a:rPr>
                        <a:t>p</a:t>
                      </a:r>
                      <a:r>
                        <a:rPr lang="fr-FR" sz="1200" spc="-5">
                          <a:latin typeface="Times New Roman"/>
                          <a:ea typeface="Times New Roman"/>
                        </a:rPr>
                        <a:t>r</a:t>
                      </a:r>
                      <a:r>
                        <a:rPr lang="fr-FR" sz="1200" spc="5">
                          <a:latin typeface="Times New Roman"/>
                          <a:ea typeface="Times New Roman"/>
                        </a:rPr>
                        <a:t>o</a:t>
                      </a:r>
                      <a:r>
                        <a:rPr lang="fr-FR" sz="1200" spc="10">
                          <a:latin typeface="Times New Roman"/>
                          <a:ea typeface="Times New Roman"/>
                        </a:rPr>
                        <a:t>c</a:t>
                      </a:r>
                      <a:r>
                        <a:rPr lang="fr-FR" sz="1200">
                          <a:latin typeface="Times New Roman"/>
                          <a:ea typeface="Times New Roman"/>
                        </a:rPr>
                        <a:t>es</a:t>
                      </a:r>
                      <a:r>
                        <a:rPr lang="fr-FR" sz="1200" spc="5">
                          <a:latin typeface="Times New Roman"/>
                          <a:ea typeface="Times New Roman"/>
                        </a:rPr>
                        <a:t>su</a:t>
                      </a:r>
                      <a:r>
                        <a:rPr lang="fr-FR" sz="1200">
                          <a:latin typeface="Times New Roman"/>
                          <a:ea typeface="Times New Roman"/>
                        </a:rPr>
                        <a:t>s </a:t>
                      </a:r>
                      <a:r>
                        <a:rPr lang="fr-FR" sz="1200" spc="5">
                          <a:latin typeface="Times New Roman"/>
                          <a:ea typeface="Times New Roman"/>
                        </a:rPr>
                        <a:t>d</a:t>
                      </a:r>
                      <a:r>
                        <a:rPr lang="fr-FR" sz="1200">
                          <a:latin typeface="Times New Roman"/>
                          <a:ea typeface="Times New Roman"/>
                        </a:rPr>
                        <a:t>e t</a:t>
                      </a:r>
                      <a:r>
                        <a:rPr lang="fr-FR" sz="1200" spc="10">
                          <a:latin typeface="Times New Roman"/>
                          <a:ea typeface="Times New Roman"/>
                        </a:rPr>
                        <a:t>r</a:t>
                      </a:r>
                      <a:r>
                        <a:rPr lang="fr-FR" sz="1200">
                          <a:latin typeface="Times New Roman"/>
                          <a:ea typeface="Times New Roman"/>
                        </a:rPr>
                        <a:t>a</a:t>
                      </a:r>
                      <a:r>
                        <a:rPr lang="fr-FR" sz="1200" spc="5">
                          <a:latin typeface="Times New Roman"/>
                          <a:ea typeface="Times New Roman"/>
                        </a:rPr>
                        <a:t>ns</a:t>
                      </a:r>
                      <a:r>
                        <a:rPr lang="fr-FR" sz="1200" spc="10">
                          <a:latin typeface="Times New Roman"/>
                          <a:ea typeface="Times New Roman"/>
                        </a:rPr>
                        <a:t>f</a:t>
                      </a:r>
                      <a:r>
                        <a:rPr lang="fr-FR" sz="1200" spc="5">
                          <a:latin typeface="Times New Roman"/>
                          <a:ea typeface="Times New Roman"/>
                        </a:rPr>
                        <a:t>o</a:t>
                      </a:r>
                      <a:r>
                        <a:rPr lang="fr-FR" sz="1200" spc="20">
                          <a:latin typeface="Times New Roman"/>
                          <a:ea typeface="Times New Roman"/>
                        </a:rPr>
                        <a:t>r</a:t>
                      </a:r>
                      <a:r>
                        <a:rPr lang="fr-FR" sz="1200" spc="-20">
                          <a:latin typeface="Times New Roman"/>
                          <a:ea typeface="Times New Roman"/>
                        </a:rPr>
                        <a:t>m</a:t>
                      </a:r>
                      <a:r>
                        <a:rPr lang="fr-FR" sz="1200" spc="10">
                          <a:latin typeface="Times New Roman"/>
                          <a:ea typeface="Times New Roman"/>
                        </a:rPr>
                        <a:t>a</a:t>
                      </a:r>
                      <a:r>
                        <a:rPr lang="fr-FR" sz="1200">
                          <a:latin typeface="Times New Roman"/>
                          <a:ea typeface="Times New Roman"/>
                        </a:rPr>
                        <a:t>ti</a:t>
                      </a:r>
                      <a:r>
                        <a:rPr lang="fr-FR" sz="1200" spc="5">
                          <a:latin typeface="Times New Roman"/>
                          <a:ea typeface="Times New Roman"/>
                        </a:rPr>
                        <a:t>o</a:t>
                      </a:r>
                      <a:r>
                        <a:rPr lang="fr-FR" sz="1200">
                          <a:latin typeface="Times New Roman"/>
                          <a:ea typeface="Times New Roman"/>
                        </a:rPr>
                        <a:t>n  </a:t>
                      </a:r>
                      <a:r>
                        <a:rPr lang="fr-FR" sz="1200" spc="5">
                          <a:latin typeface="Times New Roman"/>
                          <a:ea typeface="Times New Roman"/>
                        </a:rPr>
                        <a:t>d</a:t>
                      </a:r>
                      <a:r>
                        <a:rPr lang="fr-FR" sz="1200">
                          <a:latin typeface="Times New Roman"/>
                          <a:ea typeface="Times New Roman"/>
                        </a:rPr>
                        <a:t>e </a:t>
                      </a:r>
                      <a:r>
                        <a:rPr lang="fr-FR" sz="1200" spc="75">
                          <a:latin typeface="Times New Roman"/>
                          <a:ea typeface="Times New Roman"/>
                        </a:rPr>
                        <a:t> </a:t>
                      </a:r>
                      <a:r>
                        <a:rPr lang="fr-FR" sz="1200">
                          <a:latin typeface="Times New Roman"/>
                          <a:ea typeface="Times New Roman"/>
                        </a:rPr>
                        <a:t>la </a:t>
                      </a:r>
                      <a:r>
                        <a:rPr lang="fr-FR" sz="1200" spc="5">
                          <a:latin typeface="Times New Roman"/>
                          <a:ea typeface="Times New Roman"/>
                        </a:rPr>
                        <a:t>b</a:t>
                      </a:r>
                      <a:r>
                        <a:rPr lang="fr-FR" sz="1200">
                          <a:latin typeface="Times New Roman"/>
                          <a:ea typeface="Times New Roman"/>
                        </a:rPr>
                        <a:t>ette</a:t>
                      </a:r>
                      <a:r>
                        <a:rPr lang="fr-FR" sz="1200" spc="-5">
                          <a:latin typeface="Times New Roman"/>
                          <a:ea typeface="Times New Roman"/>
                        </a:rPr>
                        <a:t>r</a:t>
                      </a:r>
                      <a:r>
                        <a:rPr lang="fr-FR" sz="1200">
                          <a:latin typeface="Times New Roman"/>
                          <a:ea typeface="Times New Roman"/>
                        </a:rPr>
                        <a:t>a</a:t>
                      </a:r>
                      <a:r>
                        <a:rPr lang="fr-FR" sz="1200" spc="5">
                          <a:latin typeface="Times New Roman"/>
                          <a:ea typeface="Times New Roman"/>
                        </a:rPr>
                        <a:t>v</a:t>
                      </a:r>
                      <a:r>
                        <a:rPr lang="fr-FR" sz="1200">
                          <a:latin typeface="Times New Roman"/>
                          <a:ea typeface="Times New Roman"/>
                        </a:rPr>
                        <a:t>e</a:t>
                      </a:r>
                      <a:endParaRPr lang="fr-FR" sz="80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c>
                  <a:txBody>
                    <a:bodyPr/>
                    <a:lstStyle/>
                    <a:p>
                      <a:pPr marL="60325">
                        <a:lnSpc>
                          <a:spcPts val="1800"/>
                        </a:lnSpc>
                        <a:spcAft>
                          <a:spcPts val="0"/>
                        </a:spcAft>
                      </a:pPr>
                      <a:r>
                        <a:rPr lang="en-US" sz="1200" dirty="0">
                          <a:latin typeface="Times New Roman"/>
                          <a:ea typeface="Times New Roman"/>
                        </a:rPr>
                        <a:t>PT</a:t>
                      </a:r>
                      <a:r>
                        <a:rPr lang="en-US" sz="1200" spc="-65" dirty="0">
                          <a:latin typeface="Times New Roman"/>
                          <a:ea typeface="Times New Roman"/>
                        </a:rPr>
                        <a:t> </a:t>
                      </a:r>
                      <a:r>
                        <a:rPr lang="en-US" sz="1200" dirty="0">
                          <a:latin typeface="Times New Roman"/>
                          <a:ea typeface="Times New Roman"/>
                        </a:rPr>
                        <a:t>et</a:t>
                      </a:r>
                      <a:r>
                        <a:rPr lang="en-US" sz="1200" spc="5" dirty="0">
                          <a:latin typeface="Times New Roman"/>
                          <a:ea typeface="Times New Roman"/>
                        </a:rPr>
                        <a:t> </a:t>
                      </a:r>
                      <a:r>
                        <a:rPr lang="en-US" sz="1200" dirty="0">
                          <a:latin typeface="Times New Roman"/>
                          <a:ea typeface="Times New Roman"/>
                        </a:rPr>
                        <a:t>N</a:t>
                      </a:r>
                      <a:r>
                        <a:rPr lang="en-US" sz="1200" spc="-5" dirty="0">
                          <a:latin typeface="Times New Roman"/>
                          <a:ea typeface="Times New Roman"/>
                        </a:rPr>
                        <a:t>T</a:t>
                      </a:r>
                      <a:r>
                        <a:rPr lang="en-US" sz="1200" dirty="0">
                          <a:latin typeface="Times New Roman"/>
                          <a:ea typeface="Times New Roman"/>
                        </a:rPr>
                        <a:t>K</a:t>
                      </a:r>
                      <a:endParaRPr lang="fr-FR" sz="800" dirty="0">
                        <a:latin typeface="Times New Roman"/>
                        <a:ea typeface="Times New Roman"/>
                      </a:endParaRPr>
                    </a:p>
                  </a:txBody>
                  <a:tcPr marL="0" marR="0" marT="0" marB="0">
                    <a:lnL w="12700" cap="flat" cmpd="sng" algn="ctr">
                      <a:solidFill>
                        <a:srgbClr val="49AAC4"/>
                      </a:solidFill>
                      <a:prstDash val="solid"/>
                      <a:round/>
                      <a:headEnd type="none" w="med" len="med"/>
                      <a:tailEnd type="none" w="med" len="med"/>
                    </a:lnL>
                    <a:lnR w="12700" cap="flat" cmpd="sng" algn="ctr">
                      <a:solidFill>
                        <a:srgbClr val="49AAC4"/>
                      </a:solidFill>
                      <a:prstDash val="solid"/>
                      <a:round/>
                      <a:headEnd type="none" w="med" len="med"/>
                      <a:tailEnd type="none" w="med" len="med"/>
                    </a:lnR>
                    <a:lnT w="12700" cap="flat" cmpd="sng" algn="ctr">
                      <a:solidFill>
                        <a:srgbClr val="49AAC4"/>
                      </a:solidFill>
                      <a:prstDash val="solid"/>
                      <a:round/>
                      <a:headEnd type="none" w="med" len="med"/>
                      <a:tailEnd type="none" w="med" len="med"/>
                    </a:lnT>
                    <a:lnB w="12700" cap="flat" cmpd="sng" algn="ctr">
                      <a:solidFill>
                        <a:srgbClr val="49AA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837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186" y="692696"/>
            <a:ext cx="3875805" cy="369332"/>
          </a:xfrm>
          <a:prstGeom prst="rect">
            <a:avLst/>
          </a:prstGeom>
        </p:spPr>
        <p:txBody>
          <a:bodyPr wrap="none">
            <a:spAutoFit/>
          </a:bodyPr>
          <a:lstStyle/>
          <a:p>
            <a:r>
              <a:rPr lang="fr-FR" b="1" dirty="0" smtClean="0"/>
              <a:t>INSTALLATION DE LA BASE DE DONNÉE</a:t>
            </a:r>
            <a:endParaRPr lang="fr-FR" b="1" dirty="0"/>
          </a:p>
        </p:txBody>
      </p:sp>
      <p:pic>
        <p:nvPicPr>
          <p:cNvPr id="22529" name="Picture 1"/>
          <p:cNvPicPr>
            <a:picLocks noChangeAspect="1" noChangeArrowheads="1"/>
          </p:cNvPicPr>
          <p:nvPr/>
        </p:nvPicPr>
        <p:blipFill>
          <a:blip r:embed="rId2" cstate="print"/>
          <a:srcRect/>
          <a:stretch>
            <a:fillRect/>
          </a:stretch>
        </p:blipFill>
        <p:spPr bwMode="auto">
          <a:xfrm>
            <a:off x="0" y="2060848"/>
            <a:ext cx="9144000" cy="3953282"/>
          </a:xfrm>
          <a:prstGeom prst="rect">
            <a:avLst/>
          </a:prstGeom>
          <a:noFill/>
          <a:ln w="9525">
            <a:noFill/>
            <a:miter lim="800000"/>
            <a:headEnd/>
            <a:tailEnd/>
          </a:ln>
        </p:spPr>
      </p:pic>
      <p:sp>
        <p:nvSpPr>
          <p:cNvPr id="4" name="Titre 1"/>
          <p:cNvSpPr txBox="1">
            <a:spLocks/>
          </p:cNvSpPr>
          <p:nvPr/>
        </p:nvSpPr>
        <p:spPr>
          <a:xfrm>
            <a:off x="457200" y="44624"/>
            <a:ext cx="8229600" cy="720080"/>
          </a:xfrm>
          <a:prstGeom prst="rect">
            <a:avLst/>
          </a:prstGeom>
        </p:spPr>
        <p:txBody>
          <a:bodyPr>
            <a:normAutofit fontScale="70000" lnSpcReduction="20000"/>
          </a:bodyPr>
          <a:lstStyle/>
          <a:p>
            <a:pPr lvl="0" algn="ctr">
              <a:spcBef>
                <a:spcPct val="0"/>
              </a:spcBef>
              <a:defRPr/>
            </a:pPr>
            <a:r>
              <a:rPr lang="fr-FR" sz="3600" b="1" dirty="0" smtClean="0"/>
              <a:t>7/8</a:t>
            </a:r>
            <a:r>
              <a:rPr lang="fr-FR" sz="3600" b="1" dirty="0" smtClean="0">
                <a:sym typeface="Wingdings" pitchFamily="2" charset="2"/>
              </a:rPr>
              <a:t> </a:t>
            </a:r>
            <a:r>
              <a:rPr kumimoji="0" lang="fr-F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Intégration des données au niveau de la base</a:t>
            </a:r>
            <a:r>
              <a:rPr kumimoji="0" lang="fr-FR" sz="3600" b="1" i="0" u="none" strike="noStrike" kern="1200" cap="none" spc="0" normalizeH="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 de données RRTP</a:t>
            </a:r>
            <a:endParaRPr kumimoji="0" lang="fr-FR"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5" name="Légende encadrée avec une bordure 2 4"/>
          <p:cNvSpPr/>
          <p:nvPr/>
        </p:nvSpPr>
        <p:spPr>
          <a:xfrm>
            <a:off x="4716016" y="1196752"/>
            <a:ext cx="4427984" cy="576064"/>
          </a:xfrm>
          <a:prstGeom prst="accentBorderCallout2">
            <a:avLst>
              <a:gd name="adj1" fmla="val 22598"/>
              <a:gd name="adj2" fmla="val -2701"/>
              <a:gd name="adj3" fmla="val 18750"/>
              <a:gd name="adj4" fmla="val -25115"/>
              <a:gd name="adj5" fmla="val 135588"/>
              <a:gd name="adj6" fmla="val -4729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http://41.142.247.190:8081/Default.aspx</a:t>
            </a:r>
            <a:endParaRPr lang="fr-FR" dirty="0">
              <a:solidFill>
                <a:schemeClr val="tx1"/>
              </a:solidFill>
            </a:endParaRPr>
          </a:p>
        </p:txBody>
      </p:sp>
      <p:sp>
        <p:nvSpPr>
          <p:cNvPr id="6" name="Rectangle à coins arrondis 5"/>
          <p:cNvSpPr/>
          <p:nvPr/>
        </p:nvSpPr>
        <p:spPr>
          <a:xfrm>
            <a:off x="395536" y="1988840"/>
            <a:ext cx="2232248"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27984" y="5013176"/>
            <a:ext cx="3283656" cy="369332"/>
          </a:xfrm>
          <a:prstGeom prst="rect">
            <a:avLst/>
          </a:prstGeom>
        </p:spPr>
        <p:txBody>
          <a:bodyPr wrap="none">
            <a:spAutoFit/>
          </a:bodyPr>
          <a:lstStyle/>
          <a:p>
            <a:r>
              <a:rPr lang="fr-FR" b="1" dirty="0" smtClean="0">
                <a:solidFill>
                  <a:srgbClr val="C00000"/>
                </a:solidFill>
              </a:rPr>
              <a:t>Fréquence </a:t>
            </a:r>
            <a:r>
              <a:rPr lang="fr-FR" b="1" dirty="0">
                <a:solidFill>
                  <a:srgbClr val="C00000"/>
                </a:solidFill>
              </a:rPr>
              <a:t>des </a:t>
            </a:r>
            <a:r>
              <a:rPr lang="fr-FR" b="1" dirty="0" smtClean="0">
                <a:solidFill>
                  <a:srgbClr val="C00000"/>
                </a:solidFill>
              </a:rPr>
              <a:t>rapports : Annuel</a:t>
            </a:r>
            <a:endParaRPr lang="fr-FR" b="1" dirty="0">
              <a:solidFill>
                <a:srgbClr val="C00000"/>
              </a:solidFill>
            </a:endParaRPr>
          </a:p>
        </p:txBody>
      </p:sp>
      <p:sp>
        <p:nvSpPr>
          <p:cNvPr id="9" name="Flèche droite rayée 8"/>
          <p:cNvSpPr/>
          <p:nvPr/>
        </p:nvSpPr>
        <p:spPr>
          <a:xfrm>
            <a:off x="2987824" y="5013176"/>
            <a:ext cx="1296144" cy="432048"/>
          </a:xfrm>
          <a:prstGeom prst="stripedRightArrow">
            <a:avLst>
              <a:gd name="adj1" fmla="val 50000"/>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0" name="Espace réservé du numéro de diapositive 9"/>
          <p:cNvSpPr>
            <a:spLocks noGrp="1"/>
          </p:cNvSpPr>
          <p:nvPr>
            <p:ph type="sldNum" sz="quarter" idx="12"/>
          </p:nvPr>
        </p:nvSpPr>
        <p:spPr/>
        <p:txBody>
          <a:bodyPr/>
          <a:lstStyle/>
          <a:p>
            <a:fld id="{2602445A-B38A-41C2-A531-1DA6F5359745}"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142844" y="857232"/>
            <a:ext cx="8286808" cy="5755422"/>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rtlCol="0">
            <a:spAutoFit/>
          </a:bodyPr>
          <a:lstStyle/>
          <a:p>
            <a:pPr lvl="1">
              <a:buFont typeface="Wingdings" pitchFamily="2" charset="2"/>
              <a:buChar char="v"/>
            </a:pPr>
            <a:endParaRPr lang="fr-FR"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p:txBody>
      </p:sp>
      <p:sp>
        <p:nvSpPr>
          <p:cNvPr id="5" name="Rectangle 2"/>
          <p:cNvSpPr>
            <a:spLocks noChangeArrowheads="1"/>
          </p:cNvSpPr>
          <p:nvPr/>
        </p:nvSpPr>
        <p:spPr bwMode="auto">
          <a:xfrm>
            <a:off x="0" y="629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7920880" y="5993904"/>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utoShape 133"/>
          <p:cNvSpPr>
            <a:spLocks noGrp="1" noChangeArrowheads="1"/>
          </p:cNvSpPr>
          <p:nvPr>
            <p:ph type="title"/>
            <p:custDataLst>
              <p:tags r:id="rId1"/>
            </p:custDataLst>
          </p:nvPr>
        </p:nvSpPr>
        <p:spPr bwMode="gray">
          <a:xfrm>
            <a:off x="500034" y="0"/>
            <a:ext cx="8186766" cy="642942"/>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normAutofit fontScale="90000"/>
          </a:bodyPr>
          <a:lstStyle/>
          <a:p>
            <a:pPr lvl="0"/>
            <a:r>
              <a:rPr lang="fr-FR" sz="2800" b="1" dirty="0" smtClean="0">
                <a:solidFill>
                  <a:srgbClr val="00B0F0"/>
                </a:solidFill>
                <a:effectLst>
                  <a:outerShdw blurRad="38100" dist="38100" dir="2700000" algn="tl">
                    <a:srgbClr val="000000">
                      <a:alpha val="43137"/>
                    </a:srgbClr>
                  </a:outerShdw>
                </a:effectLst>
              </a:rPr>
              <a:t/>
            </a:r>
            <a:br>
              <a:rPr lang="fr-FR" sz="2800" b="1" dirty="0" smtClean="0">
                <a:solidFill>
                  <a:srgbClr val="00B0F0"/>
                </a:solidFill>
                <a:effectLst>
                  <a:outerShdw blurRad="38100" dist="38100" dir="2700000" algn="tl">
                    <a:srgbClr val="000000">
                      <a:alpha val="43137"/>
                    </a:srgbClr>
                  </a:outerShdw>
                </a:effectLst>
              </a:rPr>
            </a:br>
            <a:r>
              <a:rPr lang="fr-FR" sz="2800" b="1" dirty="0" smtClean="0"/>
              <a:t> 8/8</a:t>
            </a:r>
            <a:r>
              <a:rPr lang="fr-FR" sz="2800" b="1" dirty="0" smtClean="0">
                <a:sym typeface="Wingdings" pitchFamily="2" charset="2"/>
              </a:rPr>
              <a:t> </a:t>
            </a:r>
            <a:r>
              <a:rPr lang="fr-FR" sz="2800" b="1" dirty="0" smtClean="0">
                <a:solidFill>
                  <a:schemeClr val="bg1"/>
                </a:solidFill>
                <a:effectLst>
                  <a:outerShdw blurRad="38100" dist="38100" dir="2700000" algn="tl">
                    <a:srgbClr val="000000">
                      <a:alpha val="43137"/>
                    </a:srgbClr>
                  </a:outerShdw>
                </a:effectLst>
              </a:rPr>
              <a:t>Dé</a:t>
            </a:r>
            <a:r>
              <a:rPr lang="tr-TR" sz="2800" b="1" dirty="0" smtClean="0">
                <a:solidFill>
                  <a:schemeClr val="bg1"/>
                </a:solidFill>
                <a:effectLst>
                  <a:outerShdw blurRad="38100" dist="38100" dir="2700000" algn="tl">
                    <a:srgbClr val="000000">
                      <a:alpha val="43137"/>
                    </a:srgbClr>
                  </a:outerShdw>
                </a:effectLst>
              </a:rPr>
              <a:t>ffıcult</a:t>
            </a:r>
            <a:r>
              <a:rPr lang="fr-FR" sz="2800" b="1" dirty="0" smtClean="0">
                <a:solidFill>
                  <a:schemeClr val="bg1"/>
                </a:solidFill>
                <a:effectLst>
                  <a:outerShdw blurRad="38100" dist="38100" dir="2700000" algn="tl">
                    <a:srgbClr val="000000">
                      <a:alpha val="43137"/>
                    </a:srgbClr>
                  </a:outerShdw>
                </a:effectLst>
              </a:rPr>
              <a:t>é</a:t>
            </a:r>
            <a:r>
              <a:rPr lang="tr-TR" sz="2800" b="1" dirty="0" smtClean="0">
                <a:solidFill>
                  <a:schemeClr val="bg1"/>
                </a:solidFill>
                <a:effectLst>
                  <a:outerShdw blurRad="38100" dist="38100" dir="2700000" algn="tl">
                    <a:srgbClr val="000000">
                      <a:alpha val="43137"/>
                    </a:srgbClr>
                  </a:outerShdw>
                </a:effectLst>
              </a:rPr>
              <a:t>s rencontr</a:t>
            </a:r>
            <a:r>
              <a:rPr lang="fr-FR" sz="2800" b="1" dirty="0" smtClean="0">
                <a:solidFill>
                  <a:schemeClr val="bg1"/>
                </a:solidFill>
                <a:effectLst>
                  <a:outerShdw blurRad="38100" dist="38100" dir="2700000" algn="tl">
                    <a:srgbClr val="000000">
                      <a:alpha val="43137"/>
                    </a:srgbClr>
                  </a:outerShdw>
                </a:effectLst>
              </a:rPr>
              <a:t>é</a:t>
            </a:r>
            <a:r>
              <a:rPr lang="tr-TR" sz="2800" b="1" dirty="0" smtClean="0">
                <a:solidFill>
                  <a:schemeClr val="bg1"/>
                </a:solidFill>
                <a:effectLst>
                  <a:outerShdw blurRad="38100" dist="38100" dir="2700000" algn="tl">
                    <a:srgbClr val="000000">
                      <a:alpha val="43137"/>
                    </a:srgbClr>
                  </a:outerShdw>
                </a:effectLst>
              </a:rPr>
              <a:t>es</a:t>
            </a:r>
            <a:r>
              <a:rPr lang="fr-FR" sz="2800" b="1" dirty="0" smtClean="0">
                <a:solidFill>
                  <a:srgbClr val="00B0F0"/>
                </a:solidFill>
                <a:effectLst>
                  <a:outerShdw blurRad="38100" dist="38100" dir="2700000" algn="tl">
                    <a:srgbClr val="000000">
                      <a:alpha val="43137"/>
                    </a:srgbClr>
                  </a:outerShdw>
                </a:effectLst>
              </a:rPr>
              <a:t/>
            </a:r>
            <a:br>
              <a:rPr lang="fr-FR" sz="2800" b="1" dirty="0" smtClean="0">
                <a:solidFill>
                  <a:srgbClr val="00B0F0"/>
                </a:solidFill>
                <a:effectLst>
                  <a:outerShdw blurRad="38100" dist="38100" dir="2700000" algn="tl">
                    <a:srgbClr val="000000">
                      <a:alpha val="43137"/>
                    </a:srgbClr>
                  </a:outerShdw>
                </a:effectLst>
              </a:rPr>
            </a:br>
            <a:endParaRPr lang="fr-FR" sz="2700" b="1" dirty="0" smtClean="0">
              <a:solidFill>
                <a:srgbClr val="C00000"/>
              </a:solidFill>
              <a:latin typeface="Arial" pitchFamily="34" charset="0"/>
              <a:cs typeface="Arial" pitchFamily="34" charset="0"/>
            </a:endParaRPr>
          </a:p>
        </p:txBody>
      </p:sp>
      <p:sp>
        <p:nvSpPr>
          <p:cNvPr id="7" name="Rectangle 6"/>
          <p:cNvSpPr/>
          <p:nvPr/>
        </p:nvSpPr>
        <p:spPr>
          <a:xfrm>
            <a:off x="214282" y="857232"/>
            <a:ext cx="7560840" cy="5632311"/>
          </a:xfrm>
          <a:prstGeom prst="rect">
            <a:avLst/>
          </a:prstGeom>
        </p:spPr>
        <p:txBody>
          <a:bodyPr wrap="square">
            <a:spAutoFit/>
          </a:bodyPr>
          <a:lstStyle/>
          <a:p>
            <a:pPr>
              <a:buFontTx/>
              <a:buChar char="-"/>
            </a:pPr>
            <a:r>
              <a:rPr lang="fr-FR" dirty="0" smtClean="0"/>
              <a:t> Cadre légale :</a:t>
            </a:r>
          </a:p>
          <a:p>
            <a:pPr lvl="1">
              <a:buFontTx/>
              <a:buChar char="-"/>
            </a:pPr>
            <a:r>
              <a:rPr lang="fr-FR" dirty="0" smtClean="0"/>
              <a:t> </a:t>
            </a:r>
            <a:r>
              <a:rPr lang="tr-TR" dirty="0" smtClean="0"/>
              <a:t>Appiıcatıon des </a:t>
            </a:r>
            <a:r>
              <a:rPr lang="fr-FR" dirty="0" smtClean="0"/>
              <a:t>normes de rejets sectoriel</a:t>
            </a:r>
            <a:r>
              <a:rPr lang="tr-TR" dirty="0" smtClean="0"/>
              <a:t> </a:t>
            </a:r>
            <a:r>
              <a:rPr lang="fr-FR" dirty="0" smtClean="0"/>
              <a:t> ;</a:t>
            </a:r>
          </a:p>
          <a:p>
            <a:pPr lvl="1">
              <a:buFontTx/>
              <a:buChar char="-"/>
            </a:pPr>
            <a:r>
              <a:rPr lang="fr-FR" dirty="0" smtClean="0"/>
              <a:t> </a:t>
            </a:r>
            <a:r>
              <a:rPr lang="tr-TR" dirty="0" smtClean="0"/>
              <a:t>Promulgatıon </a:t>
            </a:r>
            <a:r>
              <a:rPr lang="fr-FR" dirty="0" smtClean="0"/>
              <a:t>de la loi sur le droit à l’information  ;</a:t>
            </a:r>
          </a:p>
          <a:p>
            <a:pPr>
              <a:buFontTx/>
              <a:buChar char="-"/>
            </a:pPr>
            <a:r>
              <a:rPr lang="fr-FR" dirty="0" smtClean="0"/>
              <a:t> Approche : </a:t>
            </a:r>
          </a:p>
          <a:p>
            <a:pPr lvl="1">
              <a:buFontTx/>
              <a:buChar char="-"/>
            </a:pPr>
            <a:r>
              <a:rPr lang="fr-FR" dirty="0" smtClean="0"/>
              <a:t> Volontariste ;</a:t>
            </a:r>
          </a:p>
          <a:p>
            <a:pPr lvl="1">
              <a:buFontTx/>
              <a:buChar char="-"/>
            </a:pPr>
            <a:r>
              <a:rPr lang="fr-FR" dirty="0" smtClean="0"/>
              <a:t> Pas d’exigence légale ;</a:t>
            </a:r>
          </a:p>
          <a:p>
            <a:pPr>
              <a:buFontTx/>
              <a:buChar char="-"/>
            </a:pPr>
            <a:r>
              <a:rPr lang="fr-FR" dirty="0" smtClean="0"/>
              <a:t> Outils :</a:t>
            </a:r>
          </a:p>
          <a:p>
            <a:pPr lvl="1">
              <a:buFontTx/>
              <a:buChar char="-"/>
            </a:pPr>
            <a:r>
              <a:rPr lang="fr-FR" dirty="0" smtClean="0"/>
              <a:t> Formulaire MEDPOL long </a:t>
            </a:r>
            <a:r>
              <a:rPr lang="tr-TR" dirty="0" smtClean="0"/>
              <a:t>(5 pages) </a:t>
            </a:r>
            <a:r>
              <a:rPr lang="fr-FR" dirty="0" smtClean="0"/>
              <a:t>;</a:t>
            </a:r>
          </a:p>
          <a:p>
            <a:pPr lvl="1">
              <a:buFontTx/>
              <a:buChar char="-"/>
            </a:pPr>
            <a:r>
              <a:rPr lang="fr-FR" dirty="0" smtClean="0"/>
              <a:t> Conception de base de donnée</a:t>
            </a:r>
            <a:r>
              <a:rPr lang="tr-TR" dirty="0" smtClean="0"/>
              <a:t>s</a:t>
            </a:r>
            <a:r>
              <a:rPr lang="fr-FR" dirty="0" smtClean="0"/>
              <a:t> peu intuitive ;</a:t>
            </a:r>
          </a:p>
          <a:p>
            <a:pPr lvl="1">
              <a:buFontTx/>
              <a:buChar char="-"/>
            </a:pPr>
            <a:r>
              <a:rPr lang="fr-FR" dirty="0" smtClean="0"/>
              <a:t>  Disponibilité des coefficients d’émissions pour les rejets liquides</a:t>
            </a:r>
          </a:p>
          <a:p>
            <a:pPr>
              <a:buFontTx/>
              <a:buChar char="-"/>
            </a:pPr>
            <a:r>
              <a:rPr lang="fr-FR" dirty="0" smtClean="0"/>
              <a:t>Moyen humain à mobiliser : </a:t>
            </a:r>
          </a:p>
          <a:p>
            <a:pPr lvl="1">
              <a:buFontTx/>
              <a:buChar char="-"/>
            </a:pPr>
            <a:r>
              <a:rPr lang="fr-FR" dirty="0" smtClean="0"/>
              <a:t> Peu qualifier ;</a:t>
            </a:r>
          </a:p>
          <a:p>
            <a:pPr lvl="1">
              <a:buFontTx/>
              <a:buChar char="-"/>
            </a:pPr>
            <a:r>
              <a:rPr lang="fr-FR" dirty="0" smtClean="0"/>
              <a:t> Insuffisant ;</a:t>
            </a:r>
          </a:p>
          <a:p>
            <a:pPr lvl="1">
              <a:buFontTx/>
              <a:buChar char="-"/>
            </a:pPr>
            <a:r>
              <a:rPr lang="fr-FR" dirty="0" smtClean="0"/>
              <a:t> Dispersion de l’information entre plusieurs service</a:t>
            </a:r>
          </a:p>
          <a:p>
            <a:pPr>
              <a:buFontTx/>
              <a:buChar char="-"/>
            </a:pPr>
            <a:r>
              <a:rPr lang="fr-FR" dirty="0" smtClean="0"/>
              <a:t> Nature de donnée sur les produits chimiques</a:t>
            </a:r>
          </a:p>
          <a:p>
            <a:pPr lvl="1">
              <a:buFontTx/>
              <a:buChar char="-"/>
            </a:pPr>
            <a:r>
              <a:rPr lang="fr-FR" dirty="0" smtClean="0"/>
              <a:t>Pertinence </a:t>
            </a:r>
            <a:r>
              <a:rPr lang="tr-TR" dirty="0" smtClean="0"/>
              <a:t>et f</a:t>
            </a:r>
            <a:r>
              <a:rPr lang="fr-FR" dirty="0" smtClean="0"/>
              <a:t>fiabilité de la donnée ;</a:t>
            </a:r>
          </a:p>
          <a:p>
            <a:pPr lvl="1">
              <a:buFontTx/>
              <a:buChar char="-"/>
            </a:pPr>
            <a:r>
              <a:rPr lang="fr-FR" dirty="0" smtClean="0"/>
              <a:t> Disponibilité</a:t>
            </a:r>
            <a:r>
              <a:rPr lang="tr-TR" dirty="0" smtClean="0"/>
              <a:t>.</a:t>
            </a:r>
            <a:endParaRPr lang="fr-FR" dirty="0" smtClean="0"/>
          </a:p>
          <a:p>
            <a:pPr>
              <a:buFontTx/>
              <a:buChar char="-"/>
            </a:pPr>
            <a:r>
              <a:rPr lang="fr-FR" dirty="0" smtClean="0"/>
              <a:t> Le temps alloue à la réalisation du RRTP</a:t>
            </a:r>
          </a:p>
          <a:p>
            <a:endParaRPr lang="fr-FR" dirty="0" smtClean="0"/>
          </a:p>
          <a:p>
            <a:endParaRPr lang="fr-FR" dirty="0" smtClean="0"/>
          </a:p>
        </p:txBody>
      </p:sp>
      <p:sp>
        <p:nvSpPr>
          <p:cNvPr id="8" name="Espace réservé du numéro de diapositive 7"/>
          <p:cNvSpPr>
            <a:spLocks noGrp="1"/>
          </p:cNvSpPr>
          <p:nvPr>
            <p:ph type="sldNum" sz="quarter" idx="12"/>
          </p:nvPr>
        </p:nvSpPr>
        <p:spPr/>
        <p:txBody>
          <a:bodyPr/>
          <a:lstStyle/>
          <a:p>
            <a:fld id="{2602445A-B38A-41C2-A531-1DA6F5359745}"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14282" y="857232"/>
            <a:ext cx="8001056" cy="5755422"/>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rtlCol="0">
            <a:spAutoFit/>
          </a:bodyPr>
          <a:lstStyle/>
          <a:p>
            <a:pPr lvl="1">
              <a:buFont typeface="Wingdings" pitchFamily="2" charset="2"/>
              <a:buChar char="v"/>
            </a:pPr>
            <a:endParaRPr lang="fr-FR"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p:txBody>
      </p:sp>
      <p:sp>
        <p:nvSpPr>
          <p:cNvPr id="5" name="Rectangle 2"/>
          <p:cNvSpPr>
            <a:spLocks noChangeArrowheads="1"/>
          </p:cNvSpPr>
          <p:nvPr/>
        </p:nvSpPr>
        <p:spPr bwMode="auto">
          <a:xfrm>
            <a:off x="0" y="629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7920880" y="5993904"/>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utoShape 133"/>
          <p:cNvSpPr>
            <a:spLocks noGrp="1" noChangeArrowheads="1"/>
          </p:cNvSpPr>
          <p:nvPr>
            <p:ph type="title"/>
            <p:custDataLst>
              <p:tags r:id="rId1"/>
            </p:custDataLst>
          </p:nvPr>
        </p:nvSpPr>
        <p:spPr bwMode="gray">
          <a:xfrm>
            <a:off x="500034" y="0"/>
            <a:ext cx="8186766" cy="642942"/>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normAutofit fontScale="90000"/>
          </a:bodyPr>
          <a:lstStyle/>
          <a:p>
            <a:r>
              <a:rPr lang="fr-FR" sz="2400" b="1" dirty="0" smtClean="0"/>
              <a:t>8/8</a:t>
            </a:r>
            <a:r>
              <a:rPr lang="fr-FR" sz="2400" b="1" dirty="0" smtClean="0">
                <a:sym typeface="Wingdings" pitchFamily="2" charset="2"/>
              </a:rPr>
              <a:t> </a:t>
            </a:r>
            <a:r>
              <a:rPr lang="fr-FR" sz="2400" b="1" dirty="0" smtClean="0">
                <a:solidFill>
                  <a:schemeClr val="accent2"/>
                </a:solidFill>
                <a:effectLst>
                  <a:outerShdw blurRad="38100" dist="38100" dir="2700000" algn="tl">
                    <a:srgbClr val="000000">
                      <a:alpha val="43137"/>
                    </a:srgbClr>
                  </a:outerShdw>
                </a:effectLst>
              </a:rPr>
              <a:t>RRTP : Quels Enjeux</a:t>
            </a:r>
            <a:endParaRPr lang="fr-FR" sz="2800" b="1" dirty="0" smtClean="0">
              <a:solidFill>
                <a:schemeClr val="accent2"/>
              </a:solidFill>
              <a:effectLst>
                <a:outerShdw blurRad="38100" dist="38100" dir="2700000" algn="tl">
                  <a:srgbClr val="000000">
                    <a:alpha val="43137"/>
                  </a:srgbClr>
                </a:outerShdw>
              </a:effectLst>
            </a:endParaRPr>
          </a:p>
        </p:txBody>
      </p:sp>
      <p:sp>
        <p:nvSpPr>
          <p:cNvPr id="7" name="Espace réservé du contenu 4"/>
          <p:cNvSpPr>
            <a:spLocks noGrp="1"/>
          </p:cNvSpPr>
          <p:nvPr>
            <p:ph sz="half" idx="1"/>
          </p:nvPr>
        </p:nvSpPr>
        <p:spPr>
          <a:xfrm>
            <a:off x="0" y="857232"/>
            <a:ext cx="4252882" cy="5786478"/>
          </a:xfrm>
        </p:spPr>
        <p:txBody>
          <a:bodyPr>
            <a:normAutofit fontScale="25000" lnSpcReduction="20000"/>
          </a:bodyPr>
          <a:lstStyle/>
          <a:p>
            <a:pPr>
              <a:buNone/>
            </a:pPr>
            <a:r>
              <a:rPr lang="fr-FR" sz="7200" b="1" dirty="0" smtClean="0">
                <a:solidFill>
                  <a:srgbClr val="0070C0"/>
                </a:solidFill>
              </a:rPr>
              <a:t>    </a:t>
            </a:r>
            <a:r>
              <a:rPr lang="fr-FR" sz="7200" b="1" u="sng" dirty="0" smtClean="0">
                <a:solidFill>
                  <a:srgbClr val="0070C0"/>
                </a:solidFill>
              </a:rPr>
              <a:t>Avantages pour le gouvernement :</a:t>
            </a:r>
          </a:p>
          <a:p>
            <a:pPr>
              <a:lnSpc>
                <a:spcPct val="120000"/>
              </a:lnSpc>
            </a:pPr>
            <a:r>
              <a:rPr lang="fr-FR" sz="7200" b="1" dirty="0" smtClean="0"/>
              <a:t>Qui émet ou transfère des matières potentiellement dangereuses dans les divers milieux de l’environnement ?</a:t>
            </a:r>
          </a:p>
          <a:p>
            <a:pPr>
              <a:lnSpc>
                <a:spcPct val="120000"/>
              </a:lnSpc>
            </a:pPr>
            <a:r>
              <a:rPr lang="fr-FR" sz="7200" b="1" dirty="0" smtClean="0"/>
              <a:t>Quels polluants sont émis ou transférés ?</a:t>
            </a:r>
          </a:p>
          <a:p>
            <a:pPr>
              <a:lnSpc>
                <a:spcPct val="120000"/>
              </a:lnSpc>
            </a:pPr>
            <a:r>
              <a:rPr lang="fr-FR" sz="7200" b="1" dirty="0" smtClean="0"/>
              <a:t>Quelle est la quantité émise ou transférée sur une période de temps déterminée ?</a:t>
            </a:r>
          </a:p>
          <a:p>
            <a:pPr>
              <a:lnSpc>
                <a:spcPct val="120000"/>
              </a:lnSpc>
            </a:pPr>
            <a:r>
              <a:rPr lang="fr-FR" sz="7200" b="1" dirty="0" smtClean="0"/>
              <a:t>Dans quels milieux ces polluants sont-ils émis ou transférés et quelle est leur répartition quantitative dans l’air, l’eau ou le sol ?</a:t>
            </a:r>
          </a:p>
          <a:p>
            <a:pPr>
              <a:lnSpc>
                <a:spcPct val="120000"/>
              </a:lnSpc>
            </a:pPr>
            <a:r>
              <a:rPr lang="fr-FR" sz="7200" b="1" dirty="0" smtClean="0"/>
              <a:t>Quelle est la répartition géographique des émissions ou des transferts de polluants ?</a:t>
            </a:r>
          </a:p>
          <a:p>
            <a:endParaRPr lang="fr-FR" dirty="0"/>
          </a:p>
        </p:txBody>
      </p:sp>
      <p:sp>
        <p:nvSpPr>
          <p:cNvPr id="8" name="Espace réservé du contenu 5"/>
          <p:cNvSpPr txBox="1">
            <a:spLocks/>
          </p:cNvSpPr>
          <p:nvPr/>
        </p:nvSpPr>
        <p:spPr>
          <a:xfrm>
            <a:off x="4071934" y="857232"/>
            <a:ext cx="4110038" cy="5240343"/>
          </a:xfrm>
          <a:prstGeom prst="rect">
            <a:avLst/>
          </a:prstGeo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500" b="1" u="sng" strike="noStrike" kern="1200" cap="none" spc="0" normalizeH="0" baseline="0" noProof="0" dirty="0" smtClean="0">
                <a:ln>
                  <a:noFill/>
                </a:ln>
                <a:solidFill>
                  <a:srgbClr val="0070C0"/>
                </a:solidFill>
                <a:effectLst/>
                <a:uLnTx/>
                <a:uFillTx/>
                <a:latin typeface="+mn-lt"/>
                <a:ea typeface="+mn-ea"/>
                <a:cs typeface="+mn-cs"/>
              </a:rPr>
              <a:t>Avantages pour l’Industrie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4500" b="0" i="0" u="none" strike="noStrike" kern="1200" cap="none" spc="0" normalizeH="0" baseline="0" noProof="0" dirty="0" smtClean="0">
                <a:ln>
                  <a:noFill/>
                </a:ln>
                <a:effectLst/>
                <a:uLnTx/>
                <a:uFillTx/>
                <a:latin typeface="+mn-lt"/>
                <a:ea typeface="+mn-ea"/>
                <a:cs typeface="+mn-cs"/>
              </a:rPr>
              <a:t>La mise en place d’un système de suivi tel que le RRTP permettra au industrielles de suivre de près les processus de production pour déterminer et quantifier la nature et les quantités de rejets et par conséquent c’est une opportunité pour revoir les procédés de production et les améliorés tel que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4500" b="0" i="0" u="none" strike="noStrike" kern="1200" cap="none" spc="0" normalizeH="0" baseline="0" noProof="0" dirty="0" smtClean="0">
                <a:ln>
                  <a:noFill/>
                </a:ln>
                <a:effectLst/>
                <a:uLnTx/>
                <a:uFillTx/>
                <a:latin typeface="+mn-lt"/>
                <a:ea typeface="+mn-ea"/>
                <a:cs typeface="+mn-cs"/>
              </a:rPr>
              <a:t>L’utilisation de produits chimiques alternatifs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4500" b="0" i="0" u="none" strike="noStrike" kern="1200" cap="none" spc="0" normalizeH="0" baseline="0" noProof="0" dirty="0" smtClean="0">
                <a:ln>
                  <a:noFill/>
                </a:ln>
                <a:effectLst/>
                <a:uLnTx/>
                <a:uFillTx/>
                <a:latin typeface="+mn-lt"/>
                <a:ea typeface="+mn-ea"/>
                <a:cs typeface="+mn-cs"/>
              </a:rPr>
              <a:t>Amélioration des contrôles des produits chimiques utilisés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4500" b="0" i="0" u="none" strike="noStrike" kern="1200" cap="none" spc="0" normalizeH="0" baseline="0" noProof="0" dirty="0" smtClean="0">
                <a:ln>
                  <a:noFill/>
                </a:ln>
                <a:effectLst/>
                <a:uLnTx/>
                <a:uFillTx/>
                <a:latin typeface="+mn-lt"/>
                <a:ea typeface="+mn-ea"/>
                <a:cs typeface="+mn-cs"/>
              </a:rPr>
              <a:t>Amélioration de l’efficacité des équipements et des processus de production et réduction des émissions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Espace réservé du numéro de diapositive 8"/>
          <p:cNvSpPr>
            <a:spLocks noGrp="1"/>
          </p:cNvSpPr>
          <p:nvPr>
            <p:ph type="sldNum" sz="quarter" idx="12"/>
          </p:nvPr>
        </p:nvSpPr>
        <p:spPr/>
        <p:txBody>
          <a:bodyPr/>
          <a:lstStyle/>
          <a:p>
            <a:fld id="{2602445A-B38A-41C2-A531-1DA6F5359745}"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000240"/>
            <a:ext cx="8358246" cy="2857520"/>
          </a:xfr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r>
              <a:rPr lang="fr-FR" sz="1600" dirty="0" smtClean="0"/>
              <a:t>Renforcement des capacités des RH de l’administration concernée et des industriels;</a:t>
            </a:r>
          </a:p>
          <a:p>
            <a:r>
              <a:rPr lang="fr-FR" sz="1600" dirty="0" smtClean="0"/>
              <a:t>Accompagnement technique pour la mise en œuvre d’une réglementation nationale sur le RRTP :</a:t>
            </a:r>
          </a:p>
          <a:p>
            <a:r>
              <a:rPr lang="fr-FR" sz="1600" dirty="0" smtClean="0"/>
              <a:t>Evaluation de l’infrastructure nationale pour la mise en place d’un RRTP opérationnel, </a:t>
            </a:r>
          </a:p>
          <a:p>
            <a:r>
              <a:rPr lang="fr-FR" sz="1600" dirty="0" smtClean="0"/>
              <a:t>Renforcement des capacités des acteurs concernés dans le domaine des analyses des contaminants, du traitement des données et de la gestion technique des projets.</a:t>
            </a:r>
          </a:p>
          <a:p>
            <a:r>
              <a:rPr lang="fr-FR" sz="1600" dirty="0" smtClean="0"/>
              <a:t>Développement des opportunités d’échange d’expérience entre les pays participants au Programme d’Action pour la Méditerranée</a:t>
            </a:r>
          </a:p>
          <a:p>
            <a:r>
              <a:rPr lang="fr-FR" sz="1600" dirty="0" smtClean="0"/>
              <a:t>Adaptation du formulaire du RRTP aux caractéristiques des petites et moyennes entreprise</a:t>
            </a:r>
          </a:p>
        </p:txBody>
      </p:sp>
      <p:sp>
        <p:nvSpPr>
          <p:cNvPr id="6" name="AutoShape 163"/>
          <p:cNvSpPr>
            <a:spLocks noChangeArrowheads="1"/>
          </p:cNvSpPr>
          <p:nvPr>
            <p:custDataLst>
              <p:tags r:id="rId1"/>
            </p:custDataLst>
          </p:nvPr>
        </p:nvSpPr>
        <p:spPr bwMode="gray">
          <a:xfrm>
            <a:off x="357158" y="142852"/>
            <a:ext cx="8072494" cy="928694"/>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fr-FR" sz="3200" b="1" dirty="0" smtClean="0"/>
              <a:t>8/8</a:t>
            </a:r>
            <a:r>
              <a:rPr lang="fr-FR" sz="3200" b="1" dirty="0" smtClean="0">
                <a:sym typeface="Wingdings" pitchFamily="2" charset="2"/>
              </a:rPr>
              <a:t> </a:t>
            </a:r>
            <a:r>
              <a:rPr lang="fr-FR" sz="3200" b="1" dirty="0" smtClean="0">
                <a:solidFill>
                  <a:schemeClr val="bg1"/>
                </a:solidFill>
                <a:latin typeface="Arial" pitchFamily="34" charset="0"/>
                <a:cs typeface="Arial" pitchFamily="34" charset="0"/>
              </a:rPr>
              <a:t>Recommandations</a:t>
            </a:r>
            <a:endParaRPr lang="en-US" sz="3200" b="1" dirty="0">
              <a:solidFill>
                <a:schemeClr val="bg1"/>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2602445A-B38A-41C2-A531-1DA6F5359745}"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9"/>
          <p:cNvSpPr>
            <a:spLocks noChangeArrowheads="1" noChangeShapeType="1" noTextEdit="1"/>
          </p:cNvSpPr>
          <p:nvPr/>
        </p:nvSpPr>
        <p:spPr bwMode="auto">
          <a:xfrm>
            <a:off x="3786182" y="5572140"/>
            <a:ext cx="1785950" cy="857259"/>
          </a:xfrm>
          <a:prstGeom prst="rect">
            <a:avLst/>
          </a:prstGeom>
        </p:spPr>
        <p:txBody>
          <a:bodyPr wrap="none" fromWordArt="1">
            <a:prstTxWarp prst="textDeflate">
              <a:avLst>
                <a:gd name="adj" fmla="val 26227"/>
              </a:avLst>
            </a:prstTxWarp>
          </a:bodyPr>
          <a:lstStyle/>
          <a:p>
            <a:pPr algn="ctr" rtl="1"/>
            <a:r>
              <a:rPr lang="fr-FR" sz="4400" b="1" kern="10" dirty="0" smtClean="0">
                <a:ln w="9525">
                  <a:solidFill>
                    <a:schemeClr val="accent2"/>
                  </a:solidFill>
                  <a:round/>
                  <a:headEnd/>
                  <a:tailEnd/>
                </a:ln>
                <a:solidFill>
                  <a:srgbClr val="F8E000"/>
                </a:solidFill>
                <a:latin typeface="Impact"/>
              </a:rPr>
              <a:t>MERCI</a:t>
            </a:r>
            <a:endParaRPr lang="fr-FR" sz="4400" b="1" kern="10" dirty="0">
              <a:ln w="9525">
                <a:solidFill>
                  <a:schemeClr val="accent2"/>
                </a:solidFill>
                <a:round/>
                <a:headEnd/>
                <a:tailEnd/>
              </a:ln>
              <a:solidFill>
                <a:srgbClr val="F8E000"/>
              </a:solidFill>
              <a:latin typeface="Impact"/>
            </a:endParaRPr>
          </a:p>
        </p:txBody>
      </p:sp>
      <p:sp>
        <p:nvSpPr>
          <p:cNvPr id="9" name="Rectangle 8"/>
          <p:cNvSpPr/>
          <p:nvPr/>
        </p:nvSpPr>
        <p:spPr>
          <a:xfrm>
            <a:off x="1428728" y="500042"/>
            <a:ext cx="6357982" cy="2337972"/>
          </a:xfrm>
          <a:prstGeom prst="rect">
            <a:avLst/>
          </a:prstGeom>
        </p:spPr>
        <p:txBody>
          <a:bodyPr wrap="square">
            <a:prstTxWarp prst="textArchDown">
              <a:avLst/>
            </a:prstTxWarp>
            <a:spAutoFit/>
            <a:scene3d>
              <a:camera prst="isometricOffAxis1Right"/>
              <a:lightRig rig="threePt" dir="t"/>
            </a:scene3d>
            <a:sp3d extrusionH="57150">
              <a:bevelT w="38100" h="38100"/>
            </a:sp3d>
          </a:bodyPr>
          <a:lstStyle/>
          <a:p>
            <a:pPr algn="ctr">
              <a:buNone/>
            </a:pPr>
            <a:r>
              <a:rPr lang="fr-FR" sz="4400" b="1" dirty="0" smtClean="0">
                <a:ln w="19050">
                  <a:solidFill>
                    <a:sysClr val="windowText" lastClr="0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Militons ensemble</a:t>
            </a:r>
          </a:p>
          <a:p>
            <a:pPr algn="ctr">
              <a:buNone/>
            </a:pPr>
            <a:r>
              <a:rPr lang="fr-FR" sz="4400" b="1" dirty="0" smtClean="0">
                <a:ln w="19050">
                  <a:solidFill>
                    <a:sysClr val="windowText" lastClr="0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pour une entreprise</a:t>
            </a:r>
          </a:p>
          <a:p>
            <a:pPr algn="ctr">
              <a:buNone/>
            </a:pPr>
            <a:r>
              <a:rPr lang="fr-FR" sz="4400" b="1" dirty="0" smtClean="0">
                <a:ln w="19050">
                  <a:solidFill>
                    <a:sysClr val="windowText" lastClr="0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méditerranéenne</a:t>
            </a:r>
          </a:p>
          <a:p>
            <a:pPr algn="ctr">
              <a:buNone/>
            </a:pPr>
            <a:r>
              <a:rPr lang="fr-FR" sz="4400" b="1" dirty="0" smtClean="0">
                <a:ln w="19050">
                  <a:solidFill>
                    <a:sysClr val="windowText" lastClr="00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écologique et citoyenne</a:t>
            </a:r>
          </a:p>
        </p:txBody>
      </p:sp>
      <p:sp>
        <p:nvSpPr>
          <p:cNvPr id="5" name="Espace réservé du numéro de diapositive 4"/>
          <p:cNvSpPr>
            <a:spLocks noGrp="1"/>
          </p:cNvSpPr>
          <p:nvPr>
            <p:ph type="sldNum" sz="quarter" idx="12"/>
          </p:nvPr>
        </p:nvSpPr>
        <p:spPr/>
        <p:txBody>
          <a:bodyPr/>
          <a:lstStyle/>
          <a:p>
            <a:fld id="{2602445A-B38A-41C2-A531-1DA6F5359745}" type="slidenum">
              <a:rPr lang="fr-FR" smtClean="0"/>
              <a:pPr/>
              <a:t>15</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14282" y="857232"/>
            <a:ext cx="8001056" cy="477053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rtlCol="0">
            <a:spAutoFit/>
          </a:bodyPr>
          <a:lstStyle/>
          <a:p>
            <a:pPr>
              <a:buFont typeface="Wingdings" pitchFamily="2" charset="2"/>
              <a:buChar char="Ø"/>
            </a:pPr>
            <a:endParaRPr lang="fr-FR" sz="2000" b="1" dirty="0" smtClean="0">
              <a:solidFill>
                <a:srgbClr val="C00000"/>
              </a:solidFill>
              <a:latin typeface="Arial" pitchFamily="34" charset="0"/>
              <a:cs typeface="Arial" pitchFamily="34" charset="0"/>
            </a:endParaRPr>
          </a:p>
          <a:p>
            <a:pPr>
              <a:buFont typeface="Wingdings" pitchFamily="2" charset="2"/>
              <a:buChar char="Ø"/>
            </a:pPr>
            <a:r>
              <a:rPr lang="fr-FR" sz="2000" b="1" dirty="0" smtClean="0">
                <a:solidFill>
                  <a:srgbClr val="C00000"/>
                </a:solidFill>
                <a:latin typeface="Arial" pitchFamily="34" charset="0"/>
                <a:cs typeface="Arial" pitchFamily="34" charset="0"/>
              </a:rPr>
              <a:t>Contexte et cadrage du PRTR</a:t>
            </a:r>
          </a:p>
          <a:p>
            <a:pPr>
              <a:buFont typeface="Wingdings" pitchFamily="2" charset="2"/>
              <a:buChar char="Ø"/>
            </a:pPr>
            <a:r>
              <a:rPr lang="fr-FR" sz="2000" b="1" dirty="0" smtClean="0">
                <a:solidFill>
                  <a:srgbClr val="C00000"/>
                </a:solidFill>
                <a:latin typeface="Arial" pitchFamily="34" charset="0"/>
                <a:cs typeface="Arial" pitchFamily="34" charset="0"/>
              </a:rPr>
              <a:t>Mise en œuvre du RRTP</a:t>
            </a:r>
          </a:p>
          <a:p>
            <a:pPr lvl="0">
              <a:buFont typeface="Wingdings" pitchFamily="2" charset="2"/>
              <a:buChar char="Ø"/>
            </a:pPr>
            <a:r>
              <a:rPr lang="fr-FR" sz="2000" b="1" dirty="0" smtClean="0">
                <a:solidFill>
                  <a:srgbClr val="C00000"/>
                </a:solidFill>
                <a:latin typeface="Arial" pitchFamily="34" charset="0"/>
                <a:cs typeface="Arial" pitchFamily="34" charset="0"/>
              </a:rPr>
              <a:t>Approche méthodologique</a:t>
            </a:r>
            <a:endParaRPr lang="fr-FR" sz="2400" b="1" dirty="0" smtClean="0">
              <a:solidFill>
                <a:srgbClr val="C00000"/>
              </a:solidFill>
              <a:latin typeface="Arial" pitchFamily="34" charset="0"/>
              <a:cs typeface="Arial" pitchFamily="34" charset="0"/>
            </a:endParaRPr>
          </a:p>
          <a:p>
            <a:pPr lvl="1">
              <a:buFont typeface="Wingdings" pitchFamily="2" charset="2"/>
              <a:buChar char="§"/>
            </a:pPr>
            <a:r>
              <a:rPr lang="fr-FR" sz="2000" b="1" dirty="0" smtClean="0">
                <a:solidFill>
                  <a:srgbClr val="00B0F0"/>
                </a:solidFill>
              </a:rPr>
              <a:t> Critères de choix des Unités industrielles</a:t>
            </a:r>
          </a:p>
          <a:p>
            <a:pPr lvl="1">
              <a:buFont typeface="Wingdings" pitchFamily="2" charset="2"/>
              <a:buChar char="§"/>
            </a:pPr>
            <a:r>
              <a:rPr lang="fr-FR" sz="2000" b="1" dirty="0" smtClean="0">
                <a:solidFill>
                  <a:srgbClr val="00B0F0"/>
                </a:solidFill>
              </a:rPr>
              <a:t> Déroulement de l’activité du RRTP</a:t>
            </a:r>
          </a:p>
          <a:p>
            <a:pPr lvl="1">
              <a:buFont typeface="Wingdings" pitchFamily="2" charset="2"/>
              <a:buChar char="§"/>
            </a:pPr>
            <a:r>
              <a:rPr lang="fr-FR" sz="2000" b="1" dirty="0" smtClean="0">
                <a:solidFill>
                  <a:srgbClr val="00B0F0"/>
                </a:solidFill>
              </a:rPr>
              <a:t> Déroulement des visites  et Réalisation des enquêtes</a:t>
            </a:r>
          </a:p>
          <a:p>
            <a:pPr lvl="1">
              <a:buFont typeface="Wingdings" pitchFamily="2" charset="2"/>
              <a:buChar char="§"/>
            </a:pPr>
            <a:r>
              <a:rPr lang="fr-FR" sz="2000" b="1" dirty="0" smtClean="0">
                <a:solidFill>
                  <a:srgbClr val="00B0F0"/>
                </a:solidFill>
              </a:rPr>
              <a:t> Liste des produits chimiques</a:t>
            </a:r>
            <a:endParaRPr lang="fr-FR" sz="2000" b="1" dirty="0" smtClean="0">
              <a:solidFill>
                <a:srgbClr val="C00000"/>
              </a:solidFill>
              <a:latin typeface="Arial" pitchFamily="34" charset="0"/>
              <a:cs typeface="Arial" pitchFamily="34" charset="0"/>
            </a:endParaRPr>
          </a:p>
          <a:p>
            <a:pPr>
              <a:buFont typeface="Wingdings" pitchFamily="2" charset="2"/>
              <a:buChar char="Ø"/>
            </a:pPr>
            <a:r>
              <a:rPr lang="fr-FR" sz="2000" b="1" dirty="0" smtClean="0">
                <a:solidFill>
                  <a:srgbClr val="C00000"/>
                </a:solidFill>
                <a:latin typeface="Arial" pitchFamily="34" charset="0"/>
                <a:cs typeface="Arial" pitchFamily="34" charset="0"/>
              </a:rPr>
              <a:t>Base de </a:t>
            </a:r>
            <a:r>
              <a:rPr lang="fr-FR" sz="2400" b="1" dirty="0" smtClean="0">
                <a:solidFill>
                  <a:srgbClr val="C00000"/>
                </a:solidFill>
                <a:latin typeface="Arial" pitchFamily="34" charset="0"/>
                <a:cs typeface="Arial" pitchFamily="34" charset="0"/>
              </a:rPr>
              <a:t>données RRTP</a:t>
            </a:r>
          </a:p>
          <a:p>
            <a:pPr lvl="0">
              <a:buFont typeface="Wingdings" pitchFamily="2" charset="2"/>
              <a:buChar char="Ø"/>
            </a:pPr>
            <a:r>
              <a:rPr lang="fr-FR" sz="2400" b="1" dirty="0" smtClean="0">
                <a:solidFill>
                  <a:srgbClr val="C00000"/>
                </a:solidFill>
                <a:latin typeface="Arial" pitchFamily="34" charset="0"/>
                <a:cs typeface="Arial" pitchFamily="34" charset="0"/>
              </a:rPr>
              <a:t>RRTP : Quels Enjeux</a:t>
            </a:r>
          </a:p>
          <a:p>
            <a:pPr>
              <a:buFont typeface="Wingdings" pitchFamily="2" charset="2"/>
              <a:buChar char="Ø"/>
            </a:pPr>
            <a:r>
              <a:rPr lang="fr-FR" sz="2400" b="1" dirty="0" smtClean="0">
                <a:solidFill>
                  <a:srgbClr val="C00000"/>
                </a:solidFill>
                <a:latin typeface="Arial" pitchFamily="34" charset="0"/>
                <a:cs typeface="Arial" pitchFamily="34" charset="0"/>
              </a:rPr>
              <a:t>Difficultés rencontrées</a:t>
            </a:r>
          </a:p>
          <a:p>
            <a:pPr lvl="0">
              <a:buFont typeface="Wingdings" pitchFamily="2" charset="2"/>
              <a:buChar char="Ø"/>
            </a:pPr>
            <a:r>
              <a:rPr lang="fr-FR" sz="2400" b="1" dirty="0" smtClean="0">
                <a:solidFill>
                  <a:srgbClr val="C00000"/>
                </a:solidFill>
                <a:latin typeface="Arial" pitchFamily="34" charset="0"/>
                <a:cs typeface="Arial" pitchFamily="34" charset="0"/>
              </a:rPr>
              <a:t>Recommandations générales et perspectives   d’avenir.</a:t>
            </a:r>
          </a:p>
          <a:p>
            <a:pPr lvl="0"/>
            <a:endParaRPr lang="fr-FR" sz="2400" b="1" dirty="0" smtClean="0">
              <a:solidFill>
                <a:srgbClr val="C00000"/>
              </a:solidFill>
              <a:latin typeface="Arial" pitchFamily="34" charset="0"/>
              <a:cs typeface="Arial" pitchFamily="34" charset="0"/>
            </a:endParaRPr>
          </a:p>
        </p:txBody>
      </p:sp>
      <p:sp>
        <p:nvSpPr>
          <p:cNvPr id="5" name="Rectangle 2"/>
          <p:cNvSpPr>
            <a:spLocks noChangeArrowheads="1"/>
          </p:cNvSpPr>
          <p:nvPr/>
        </p:nvSpPr>
        <p:spPr bwMode="auto">
          <a:xfrm>
            <a:off x="0" y="629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7920880" y="5993904"/>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utoShape 133"/>
          <p:cNvSpPr>
            <a:spLocks noGrp="1" noChangeArrowheads="1"/>
          </p:cNvSpPr>
          <p:nvPr>
            <p:ph type="title"/>
            <p:custDataLst>
              <p:tags r:id="rId1"/>
            </p:custDataLst>
          </p:nvPr>
        </p:nvSpPr>
        <p:spPr bwMode="gray">
          <a:xfrm>
            <a:off x="500034" y="0"/>
            <a:ext cx="8186766" cy="642942"/>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normAutofit fontScale="90000"/>
          </a:bodyPr>
          <a:lstStyle/>
          <a:p>
            <a:r>
              <a:rPr lang="fr-FR" sz="3200" b="1" dirty="0" smtClean="0">
                <a:solidFill>
                  <a:schemeClr val="bg1"/>
                </a:solidFill>
              </a:rPr>
              <a:t/>
            </a:r>
            <a:br>
              <a:rPr lang="fr-FR" sz="3200" b="1" dirty="0" smtClean="0">
                <a:solidFill>
                  <a:schemeClr val="bg1"/>
                </a:solidFill>
              </a:rPr>
            </a:br>
            <a:r>
              <a:rPr lang="fr-FR" sz="3200" b="1" dirty="0" smtClean="0">
                <a:solidFill>
                  <a:schemeClr val="bg1"/>
                </a:solidFill>
              </a:rPr>
              <a:t>SOMMAIRE</a:t>
            </a:r>
            <a:br>
              <a:rPr lang="fr-FR" sz="3200" b="1" dirty="0" smtClean="0">
                <a:solidFill>
                  <a:schemeClr val="bg1"/>
                </a:solidFill>
              </a:rPr>
            </a:br>
            <a:endParaRPr lang="fr-FR" sz="3600" b="1" dirty="0" smtClean="0">
              <a:solidFill>
                <a:schemeClr val="bg1"/>
              </a:solidFill>
              <a:latin typeface="Arial" pitchFamily="34" charset="0"/>
              <a:cs typeface="Arial" pitchFamily="34" charset="0"/>
            </a:endParaRP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85720" y="1357298"/>
            <a:ext cx="8286776" cy="4358629"/>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rtlCol="0">
            <a:spAutoFit/>
          </a:bodyPr>
          <a:lstStyle/>
          <a:p>
            <a:pPr algn="just"/>
            <a:r>
              <a:rPr lang="fr-FR" sz="16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Consistance</a:t>
            </a:r>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rPr>
              <a:t>Réalisation d’un Registre des Rejets et Transfert de Polluants (RRTP) émis par les unités industrielles, au niveau d’une zone pilote de la région du nord, dans le cadre du Programme d’Action pour la Méditerranée (Programme MED POL), pour l’année 2013.</a:t>
            </a:r>
          </a:p>
          <a:p>
            <a:pPr lvl="0" indent="-342900" algn="just">
              <a:spcBef>
                <a:spcPct val="20000"/>
              </a:spcBef>
            </a:pPr>
            <a:r>
              <a:rPr lang="fr-FR" sz="1600" b="1" dirty="0" smtClean="0">
                <a:solidFill>
                  <a:srgbClr val="00B0F0"/>
                </a:solidFill>
                <a:effectLst>
                  <a:outerShdw blurRad="38100" dist="38100" dir="2700000" algn="tl">
                    <a:srgbClr val="000000">
                      <a:alpha val="43137"/>
                    </a:srgbClr>
                  </a:outerShdw>
                </a:effectLst>
                <a:latin typeface="Arial" pitchFamily="34" charset="0"/>
                <a:ea typeface="+mj-ea"/>
                <a:cs typeface="Arial" pitchFamily="34" charset="0"/>
              </a:rPr>
              <a:t>Justificatif</a:t>
            </a:r>
            <a:endParaRPr lang="fr-FR" sz="1600" dirty="0" smtClean="0">
              <a:latin typeface="Arial" pitchFamily="34" charset="0"/>
              <a:cs typeface="Arial" pitchFamily="34" charset="0"/>
            </a:endParaRPr>
          </a:p>
          <a:p>
            <a:pPr lvl="0" indent="-342900" algn="just">
              <a:spcBef>
                <a:spcPct val="20000"/>
              </a:spcBef>
            </a:pPr>
            <a:r>
              <a:rPr lang="fr-FR" sz="1600" dirty="0" smtClean="0">
                <a:latin typeface="Arial" pitchFamily="34" charset="0"/>
                <a:cs typeface="Arial" pitchFamily="34" charset="0"/>
              </a:rPr>
              <a:t>Combler les lacunes de la première phase réalisée en 2008  et étaler ce </a:t>
            </a:r>
            <a:r>
              <a:rPr lang="fr-FR" sz="1600" dirty="0" err="1" smtClean="0">
                <a:latin typeface="Arial" pitchFamily="34" charset="0"/>
                <a:cs typeface="Arial" pitchFamily="34" charset="0"/>
              </a:rPr>
              <a:t>reporting</a:t>
            </a:r>
            <a:r>
              <a:rPr lang="fr-FR" sz="1600" dirty="0" smtClean="0">
                <a:latin typeface="Arial" pitchFamily="34" charset="0"/>
                <a:cs typeface="Arial" pitchFamily="34" charset="0"/>
              </a:rPr>
              <a:t> à d’autres villes de la côte méditerranéenne marocaines notamment la ville de </a:t>
            </a:r>
            <a:r>
              <a:rPr lang="fr-FR" sz="1600" b="1" dirty="0" smtClean="0">
                <a:latin typeface="Arial" pitchFamily="34" charset="0"/>
                <a:cs typeface="Arial" pitchFamily="34" charset="0"/>
              </a:rPr>
              <a:t>Nador </a:t>
            </a:r>
            <a:r>
              <a:rPr lang="fr-FR" sz="1600" dirty="0" smtClean="0"/>
              <a:t>afin d’asseoir un outil de suivi des rejets et  d’aide à la prise de décision.</a:t>
            </a:r>
            <a:endParaRPr lang="fr-FR" sz="1600" dirty="0" smtClean="0">
              <a:latin typeface="Arial" pitchFamily="34" charset="0"/>
              <a:cs typeface="Arial" pitchFamily="34" charset="0"/>
            </a:endParaRPr>
          </a:p>
          <a:p>
            <a:pPr lvl="0" indent="-342900" algn="just">
              <a:spcBef>
                <a:spcPct val="20000"/>
              </a:spcBef>
            </a:pPr>
            <a:r>
              <a:rPr lang="fr-FR" sz="1600" b="1" dirty="0" smtClean="0">
                <a:solidFill>
                  <a:srgbClr val="00B0F0"/>
                </a:solidFill>
                <a:effectLst>
                  <a:outerShdw blurRad="38100" dist="38100" dir="2700000" algn="tl">
                    <a:srgbClr val="000000">
                      <a:alpha val="43137"/>
                    </a:srgbClr>
                  </a:outerShdw>
                </a:effectLst>
                <a:latin typeface="Arial" pitchFamily="34" charset="0"/>
                <a:ea typeface="+mj-ea"/>
                <a:cs typeface="Arial" pitchFamily="34" charset="0"/>
              </a:rPr>
              <a:t>Objectif  Général</a:t>
            </a:r>
            <a:endParaRPr lang="fr-FR" sz="1600" dirty="0" smtClean="0">
              <a:latin typeface="Arial" pitchFamily="34" charset="0"/>
              <a:cs typeface="Arial" pitchFamily="34" charset="0"/>
            </a:endParaRPr>
          </a:p>
          <a:p>
            <a:pPr marL="342900" indent="-342900" algn="just">
              <a:lnSpc>
                <a:spcPts val="1920"/>
              </a:lnSpc>
              <a:spcBef>
                <a:spcPct val="20000"/>
              </a:spcBef>
              <a:buBlip>
                <a:blip r:embed="rId4"/>
              </a:buBlip>
              <a:defRPr/>
            </a:pPr>
            <a:r>
              <a:rPr lang="fr-FR" sz="1600" dirty="0" smtClean="0">
                <a:latin typeface="Arial" pitchFamily="34" charset="0"/>
                <a:cs typeface="Arial" pitchFamily="34" charset="0"/>
              </a:rPr>
              <a:t>Adoption d’un système pilote d’</a:t>
            </a:r>
            <a:r>
              <a:rPr lang="fr-FR" sz="1600" dirty="0" err="1" smtClean="0">
                <a:latin typeface="Arial" pitchFamily="34" charset="0"/>
                <a:cs typeface="Arial" pitchFamily="34" charset="0"/>
              </a:rPr>
              <a:t>auto-contrôle</a:t>
            </a:r>
            <a:r>
              <a:rPr lang="fr-FR" sz="1600" dirty="0" smtClean="0">
                <a:latin typeface="Arial" pitchFamily="34" charset="0"/>
                <a:cs typeface="Arial" pitchFamily="34" charset="0"/>
              </a:rPr>
              <a:t> et de </a:t>
            </a:r>
            <a:r>
              <a:rPr lang="fr-FR" sz="1600" dirty="0" err="1" smtClean="0">
                <a:latin typeface="Arial" pitchFamily="34" charset="0"/>
                <a:cs typeface="Arial" pitchFamily="34" charset="0"/>
              </a:rPr>
              <a:t>reporting</a:t>
            </a:r>
            <a:r>
              <a:rPr lang="fr-FR" sz="1600" dirty="0" smtClean="0">
                <a:latin typeface="Arial" pitchFamily="34" charset="0"/>
                <a:cs typeface="Arial" pitchFamily="34" charset="0"/>
              </a:rPr>
              <a:t> des polluants industriels.</a:t>
            </a:r>
          </a:p>
          <a:p>
            <a:pPr marL="342900" lvl="0" indent="-342900" algn="just">
              <a:lnSpc>
                <a:spcPts val="1920"/>
              </a:lnSpc>
              <a:spcBef>
                <a:spcPct val="20000"/>
              </a:spcBef>
              <a:buBlip>
                <a:blip r:embed="rId4"/>
              </a:buBlip>
              <a:defRPr/>
            </a:pPr>
            <a:r>
              <a:rPr lang="fr-FR" sz="1600" dirty="0" smtClean="0">
                <a:latin typeface="Arial" pitchFamily="34" charset="0"/>
                <a:cs typeface="Arial" pitchFamily="34" charset="0"/>
              </a:rPr>
              <a:t>Analyse du contexte institutionnel et réglementaire national pour la mise en place  d’un RRTP.</a:t>
            </a:r>
          </a:p>
          <a:p>
            <a:pPr marL="342900" lvl="0" indent="-342900" algn="just">
              <a:lnSpc>
                <a:spcPts val="1920"/>
              </a:lnSpc>
              <a:spcBef>
                <a:spcPct val="20000"/>
              </a:spcBef>
              <a:buBlip>
                <a:blip r:embed="rId4"/>
              </a:buBlip>
              <a:defRPr/>
            </a:pPr>
            <a:r>
              <a:rPr lang="fr-FR" sz="1600" dirty="0" smtClean="0">
                <a:latin typeface="Arial" pitchFamily="34" charset="0"/>
                <a:cs typeface="Arial" pitchFamily="34" charset="0"/>
              </a:rPr>
              <a:t>Sensibilisation et information sur le rôle du RRTP dans la maîtrise et la réduction des pollutions.</a:t>
            </a:r>
          </a:p>
          <a:p>
            <a:pPr marL="342900" lvl="0" indent="-342900" algn="just">
              <a:lnSpc>
                <a:spcPts val="1920"/>
              </a:lnSpc>
              <a:spcBef>
                <a:spcPct val="20000"/>
              </a:spcBef>
              <a:buBlip>
                <a:blip r:embed="rId4"/>
              </a:buBlip>
              <a:defRPr/>
            </a:pPr>
            <a:r>
              <a:rPr lang="fr-FR" sz="1600" dirty="0" smtClean="0">
                <a:latin typeface="Arial" pitchFamily="34" charset="0"/>
                <a:cs typeface="Arial" pitchFamily="34" charset="0"/>
              </a:rPr>
              <a:t>Formation sur les modalités de calcul des émissions et de transfert des matières polluantes.</a:t>
            </a:r>
          </a:p>
        </p:txBody>
      </p:sp>
      <p:sp>
        <p:nvSpPr>
          <p:cNvPr id="5" name="Rectangle 2"/>
          <p:cNvSpPr>
            <a:spLocks noChangeArrowheads="1"/>
          </p:cNvSpPr>
          <p:nvPr/>
        </p:nvSpPr>
        <p:spPr bwMode="auto">
          <a:xfrm>
            <a:off x="0" y="629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7920880" y="5993904"/>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utoShape 133"/>
          <p:cNvSpPr>
            <a:spLocks noGrp="1" noChangeArrowheads="1"/>
          </p:cNvSpPr>
          <p:nvPr>
            <p:ph type="title"/>
            <p:custDataLst>
              <p:tags r:id="rId1"/>
            </p:custDataLst>
          </p:nvPr>
        </p:nvSpPr>
        <p:spPr bwMode="gray">
          <a:xfrm>
            <a:off x="285720" y="357166"/>
            <a:ext cx="8186766" cy="642942"/>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normAutofit fontScale="90000"/>
          </a:bodyPr>
          <a:lstStyle/>
          <a:p>
            <a:pPr algn="ctr">
              <a:buNone/>
            </a:pPr>
            <a:r>
              <a:rPr lang="fr-FR"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Contexte et cadrage du PRTR</a:t>
            </a: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57200" y="44624"/>
            <a:ext cx="8229600" cy="1143000"/>
          </a:xfrm>
        </p:spPr>
        <p:txBody>
          <a:bodyPr>
            <a:normAutofit fontScale="90000"/>
          </a:bodyPr>
          <a:lstStyle/>
          <a:p>
            <a:r>
              <a:rPr lang="fr-FR" sz="3600" b="1" dirty="0">
                <a:solidFill>
                  <a:srgbClr val="00B0F0"/>
                </a:solidFill>
                <a:effectLst>
                  <a:outerShdw blurRad="38100" dist="38100" dir="2700000" algn="tl">
                    <a:srgbClr val="000000">
                      <a:alpha val="43137"/>
                    </a:srgbClr>
                  </a:outerShdw>
                </a:effectLst>
              </a:rPr>
              <a:t>Déroulement de l’activité du </a:t>
            </a:r>
            <a:r>
              <a:rPr lang="fr-FR" sz="3600" b="1" dirty="0" smtClean="0">
                <a:solidFill>
                  <a:srgbClr val="00B0F0"/>
                </a:solidFill>
                <a:effectLst>
                  <a:outerShdw blurRad="38100" dist="38100" dir="2700000" algn="tl">
                    <a:srgbClr val="000000">
                      <a:alpha val="43137"/>
                    </a:srgbClr>
                  </a:outerShdw>
                </a:effectLst>
              </a:rPr>
              <a:t>RRTP</a:t>
            </a:r>
            <a:r>
              <a:rPr lang="fr-FR" sz="3600" b="1" dirty="0" smtClean="0">
                <a:solidFill>
                  <a:srgbClr val="00B0F0"/>
                </a:solidFill>
                <a:effectLst>
                  <a:outerShdw blurRad="38100" dist="38100" dir="2700000" algn="tl">
                    <a:srgbClr val="000000">
                      <a:alpha val="43137"/>
                    </a:srgbClr>
                  </a:outerShdw>
                </a:effectLst>
                <a:sym typeface="Wingdings" pitchFamily="2" charset="2"/>
              </a:rPr>
              <a:t>8 Etapes</a:t>
            </a:r>
            <a:endParaRPr lang="fr-FR" sz="3600" b="1" dirty="0">
              <a:solidFill>
                <a:srgbClr val="00B0F0"/>
              </a:solidFill>
              <a:effectLst>
                <a:outerShdw blurRad="38100" dist="38100" dir="2700000" algn="tl">
                  <a:srgbClr val="000000">
                    <a:alpha val="43137"/>
                  </a:srgbClr>
                </a:outerShdw>
              </a:effectLst>
            </a:endParaRPr>
          </a:p>
        </p:txBody>
      </p:sp>
      <p:sp>
        <p:nvSpPr>
          <p:cNvPr id="11" name="Rectangle à coins arrondis 10"/>
          <p:cNvSpPr/>
          <p:nvPr/>
        </p:nvSpPr>
        <p:spPr>
          <a:xfrm>
            <a:off x="928662" y="1214422"/>
            <a:ext cx="4248472"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SUR LE PLAN PROCÉDURAL</a:t>
            </a:r>
            <a:endParaRPr lang="fr-FR" b="1" dirty="0">
              <a:solidFill>
                <a:schemeClr val="tx1"/>
              </a:solidFill>
            </a:endParaRPr>
          </a:p>
        </p:txBody>
      </p:sp>
      <p:graphicFrame>
        <p:nvGraphicFramePr>
          <p:cNvPr id="12" name="Diagramme 11"/>
          <p:cNvGraphicFramePr/>
          <p:nvPr/>
        </p:nvGraphicFramePr>
        <p:xfrm>
          <a:off x="285720" y="1785926"/>
          <a:ext cx="5286412"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à coins arrondis 12"/>
          <p:cNvSpPr/>
          <p:nvPr/>
        </p:nvSpPr>
        <p:spPr>
          <a:xfrm>
            <a:off x="6000760" y="1214422"/>
            <a:ext cx="2928958"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Sur le plan technique</a:t>
            </a:r>
            <a:endParaRPr lang="fr-FR" b="1" dirty="0">
              <a:solidFill>
                <a:schemeClr val="tx1"/>
              </a:solidFill>
            </a:endParaRPr>
          </a:p>
        </p:txBody>
      </p:sp>
      <p:sp>
        <p:nvSpPr>
          <p:cNvPr id="15" name="Rectangle 14"/>
          <p:cNvSpPr/>
          <p:nvPr/>
        </p:nvSpPr>
        <p:spPr>
          <a:xfrm>
            <a:off x="5929322" y="1857364"/>
            <a:ext cx="2786050" cy="307777"/>
          </a:xfrm>
          <a:prstGeom prst="rect">
            <a:avLst/>
          </a:prstGeom>
          <a:noFill/>
          <a:ln w="28575">
            <a:solidFill>
              <a:schemeClr val="tx1"/>
            </a:solidFill>
          </a:ln>
        </p:spPr>
        <p:txBody>
          <a:bodyPr wrap="square" rtlCol="0">
            <a:spAutoFit/>
          </a:bodyPr>
          <a:lstStyle/>
          <a:p>
            <a:r>
              <a:rPr lang="fr-FR" sz="1400" dirty="0" smtClean="0"/>
              <a:t>Constitution du comité de pilotage</a:t>
            </a:r>
            <a:endParaRPr lang="fr-FR" sz="1400" dirty="0"/>
          </a:p>
        </p:txBody>
      </p:sp>
      <p:sp>
        <p:nvSpPr>
          <p:cNvPr id="16" name="Rectangle 15"/>
          <p:cNvSpPr/>
          <p:nvPr/>
        </p:nvSpPr>
        <p:spPr>
          <a:xfrm>
            <a:off x="5929322" y="2857496"/>
            <a:ext cx="2857520" cy="523220"/>
          </a:xfrm>
          <a:prstGeom prst="rect">
            <a:avLst/>
          </a:prstGeom>
          <a:ln w="28575">
            <a:solidFill>
              <a:schemeClr val="tx1"/>
            </a:solidFill>
          </a:ln>
        </p:spPr>
        <p:txBody>
          <a:bodyPr wrap="square">
            <a:spAutoFit/>
          </a:bodyPr>
          <a:lstStyle/>
          <a:p>
            <a:r>
              <a:rPr lang="fr-FR" sz="1400" dirty="0"/>
              <a:t>Critères de choix des unités</a:t>
            </a:r>
          </a:p>
          <a:p>
            <a:r>
              <a:rPr lang="fr-FR" sz="1400" dirty="0"/>
              <a:t> industrielles</a:t>
            </a:r>
          </a:p>
        </p:txBody>
      </p:sp>
      <p:sp>
        <p:nvSpPr>
          <p:cNvPr id="20" name="Rectangle 19"/>
          <p:cNvSpPr/>
          <p:nvPr/>
        </p:nvSpPr>
        <p:spPr>
          <a:xfrm>
            <a:off x="5929322" y="3571876"/>
            <a:ext cx="2857520" cy="307777"/>
          </a:xfrm>
          <a:prstGeom prst="rect">
            <a:avLst/>
          </a:prstGeom>
          <a:ln w="28575">
            <a:solidFill>
              <a:schemeClr val="tx1"/>
            </a:solidFill>
          </a:ln>
        </p:spPr>
        <p:txBody>
          <a:bodyPr wrap="square">
            <a:spAutoFit/>
          </a:bodyPr>
          <a:lstStyle/>
          <a:p>
            <a:r>
              <a:rPr lang="fr-FR" sz="1400" dirty="0"/>
              <a:t>Diagnostic des procédés</a:t>
            </a:r>
          </a:p>
        </p:txBody>
      </p:sp>
      <p:sp>
        <p:nvSpPr>
          <p:cNvPr id="24" name="Rectangle 23"/>
          <p:cNvSpPr/>
          <p:nvPr/>
        </p:nvSpPr>
        <p:spPr>
          <a:xfrm>
            <a:off x="5929322" y="4071942"/>
            <a:ext cx="2857520" cy="307777"/>
          </a:xfrm>
          <a:prstGeom prst="rect">
            <a:avLst/>
          </a:prstGeom>
          <a:ln w="28575">
            <a:solidFill>
              <a:schemeClr val="tx1"/>
            </a:solidFill>
          </a:ln>
        </p:spPr>
        <p:txBody>
          <a:bodyPr wrap="square">
            <a:spAutoFit/>
          </a:bodyPr>
          <a:lstStyle/>
          <a:p>
            <a:r>
              <a:rPr lang="fr-FR" sz="1400" dirty="0"/>
              <a:t>Renseignement formulaire MEDPOL</a:t>
            </a:r>
          </a:p>
        </p:txBody>
      </p:sp>
      <p:sp>
        <p:nvSpPr>
          <p:cNvPr id="28" name="Rectangle 27"/>
          <p:cNvSpPr/>
          <p:nvPr/>
        </p:nvSpPr>
        <p:spPr>
          <a:xfrm>
            <a:off x="5929322" y="4714884"/>
            <a:ext cx="2857520" cy="307777"/>
          </a:xfrm>
          <a:prstGeom prst="rect">
            <a:avLst/>
          </a:prstGeom>
          <a:ln w="28575">
            <a:solidFill>
              <a:schemeClr val="tx1"/>
            </a:solidFill>
          </a:ln>
        </p:spPr>
        <p:txBody>
          <a:bodyPr wrap="square">
            <a:spAutoFit/>
          </a:bodyPr>
          <a:lstStyle/>
          <a:p>
            <a:r>
              <a:rPr lang="fr-FR" sz="1400" dirty="0"/>
              <a:t>Choix de la </a:t>
            </a:r>
            <a:r>
              <a:rPr lang="fr-FR" sz="1400" dirty="0" smtClean="0"/>
              <a:t>méthode  </a:t>
            </a:r>
            <a:r>
              <a:rPr lang="fr-FR" sz="1400" dirty="0"/>
              <a:t>d’estimation</a:t>
            </a:r>
          </a:p>
        </p:txBody>
      </p:sp>
      <p:sp>
        <p:nvSpPr>
          <p:cNvPr id="39" name="Espace réservé du numéro de diapositive 54"/>
          <p:cNvSpPr>
            <a:spLocks noGrp="1"/>
          </p:cNvSpPr>
          <p:nvPr>
            <p:ph type="sldNum" sz="quarter" idx="12"/>
          </p:nvPr>
        </p:nvSpPr>
        <p:spPr>
          <a:xfrm>
            <a:off x="6553200" y="6356350"/>
            <a:ext cx="2133600" cy="365125"/>
          </a:xfrm>
        </p:spPr>
        <p:txBody>
          <a:bodyPr/>
          <a:lstStyle/>
          <a:p>
            <a:fld id="{A54C8D7D-4E71-48AF-ACEC-A44994C65BB4}" type="slidenum">
              <a:rPr lang="fr-FR" smtClean="0"/>
              <a:pPr/>
              <a:t>4</a:t>
            </a:fld>
            <a:endParaRPr lang="fr-FR"/>
          </a:p>
        </p:txBody>
      </p:sp>
      <p:sp>
        <p:nvSpPr>
          <p:cNvPr id="41" name="ZoneTexte 40"/>
          <p:cNvSpPr txBox="1"/>
          <p:nvPr/>
        </p:nvSpPr>
        <p:spPr>
          <a:xfrm>
            <a:off x="5929322" y="2406843"/>
            <a:ext cx="2857488" cy="307777"/>
          </a:xfrm>
          <a:prstGeom prst="rect">
            <a:avLst/>
          </a:prstGeom>
          <a:noFill/>
          <a:ln w="28575">
            <a:solidFill>
              <a:schemeClr val="tx1"/>
            </a:solidFill>
          </a:ln>
        </p:spPr>
        <p:txBody>
          <a:bodyPr wrap="square" rtlCol="0">
            <a:spAutoFit/>
          </a:bodyPr>
          <a:lstStyle/>
          <a:p>
            <a:r>
              <a:rPr lang="fr-FR" sz="1400" dirty="0"/>
              <a:t>Formation et sensibilisation</a:t>
            </a:r>
          </a:p>
        </p:txBody>
      </p:sp>
      <p:sp>
        <p:nvSpPr>
          <p:cNvPr id="52" name="Rectangle 51"/>
          <p:cNvSpPr/>
          <p:nvPr/>
        </p:nvSpPr>
        <p:spPr>
          <a:xfrm>
            <a:off x="5929322" y="5214950"/>
            <a:ext cx="2857520" cy="307777"/>
          </a:xfrm>
          <a:prstGeom prst="rect">
            <a:avLst/>
          </a:prstGeom>
          <a:ln w="28575">
            <a:solidFill>
              <a:schemeClr val="tx1"/>
            </a:solidFill>
          </a:ln>
        </p:spPr>
        <p:txBody>
          <a:bodyPr wrap="square">
            <a:spAutoFit/>
          </a:bodyPr>
          <a:lstStyle/>
          <a:p>
            <a:r>
              <a:rPr lang="fr-FR" sz="1400" dirty="0" smtClean="0"/>
              <a:t>Application Web RRTP</a:t>
            </a:r>
            <a:endParaRPr lang="fr-FR" sz="1400" dirty="0"/>
          </a:p>
        </p:txBody>
      </p:sp>
      <p:sp>
        <p:nvSpPr>
          <p:cNvPr id="56" name="Rectangle 55"/>
          <p:cNvSpPr/>
          <p:nvPr/>
        </p:nvSpPr>
        <p:spPr>
          <a:xfrm>
            <a:off x="5929322" y="5786454"/>
            <a:ext cx="2786082" cy="307777"/>
          </a:xfrm>
          <a:prstGeom prst="rect">
            <a:avLst/>
          </a:prstGeom>
          <a:ln w="28575">
            <a:solidFill>
              <a:schemeClr val="tx1"/>
            </a:solidFill>
          </a:ln>
        </p:spPr>
        <p:txBody>
          <a:bodyPr wrap="square">
            <a:spAutoFit/>
          </a:bodyPr>
          <a:lstStyle/>
          <a:p>
            <a:r>
              <a:rPr lang="fr-FR" sz="1400" dirty="0" smtClean="0"/>
              <a:t>Présentation des résultats</a:t>
            </a:r>
            <a:endParaRPr lang="fr-FR" sz="1400" dirty="0"/>
          </a:p>
        </p:txBody>
      </p:sp>
      <p:sp>
        <p:nvSpPr>
          <p:cNvPr id="33" name="Chevron 32"/>
          <p:cNvSpPr/>
          <p:nvPr/>
        </p:nvSpPr>
        <p:spPr>
          <a:xfrm>
            <a:off x="5214942" y="1285860"/>
            <a:ext cx="714380"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35" name="Chevron 34"/>
          <p:cNvSpPr/>
          <p:nvPr/>
        </p:nvSpPr>
        <p:spPr>
          <a:xfrm>
            <a:off x="5572132" y="1857364"/>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36" name="Chevron 35"/>
          <p:cNvSpPr/>
          <p:nvPr/>
        </p:nvSpPr>
        <p:spPr>
          <a:xfrm>
            <a:off x="5572132" y="2428868"/>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37" name="Chevron 36"/>
          <p:cNvSpPr/>
          <p:nvPr/>
        </p:nvSpPr>
        <p:spPr>
          <a:xfrm>
            <a:off x="5572132" y="3000372"/>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38" name="Chevron 37"/>
          <p:cNvSpPr/>
          <p:nvPr/>
        </p:nvSpPr>
        <p:spPr>
          <a:xfrm>
            <a:off x="5572132" y="3571876"/>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40" name="Chevron 39"/>
          <p:cNvSpPr/>
          <p:nvPr/>
        </p:nvSpPr>
        <p:spPr>
          <a:xfrm>
            <a:off x="5500694" y="4071942"/>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42" name="Chevron 41"/>
          <p:cNvSpPr/>
          <p:nvPr/>
        </p:nvSpPr>
        <p:spPr>
          <a:xfrm>
            <a:off x="5572132" y="4643446"/>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43" name="Chevron 42"/>
          <p:cNvSpPr/>
          <p:nvPr/>
        </p:nvSpPr>
        <p:spPr>
          <a:xfrm>
            <a:off x="5572132" y="5214950"/>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44" name="Chevron 43"/>
          <p:cNvSpPr/>
          <p:nvPr/>
        </p:nvSpPr>
        <p:spPr>
          <a:xfrm>
            <a:off x="5572132" y="5786454"/>
            <a:ext cx="428628" cy="28575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596" y="142852"/>
            <a:ext cx="8572560" cy="3416320"/>
          </a:xfrm>
          <a:prstGeom prst="rect">
            <a:avLst/>
          </a:prstGeom>
        </p:spPr>
        <p:txBody>
          <a:bodyPr wrap="square">
            <a:spAutoFit/>
          </a:bodyPr>
          <a:lstStyle/>
          <a:p>
            <a:r>
              <a:rPr lang="fr-FR" b="1" dirty="0">
                <a:solidFill>
                  <a:schemeClr val="bg1"/>
                </a:solidFill>
              </a:rPr>
              <a:t>Etape 1 : Mise en place du réseau de coordination </a:t>
            </a:r>
            <a:r>
              <a:rPr lang="fr-FR" b="1" dirty="0" smtClean="0">
                <a:solidFill>
                  <a:schemeClr val="bg1"/>
                </a:solidFill>
              </a:rPr>
              <a:t>des activités </a:t>
            </a:r>
            <a:r>
              <a:rPr lang="fr-FR" b="1" dirty="0">
                <a:solidFill>
                  <a:schemeClr val="bg1"/>
                </a:solidFill>
              </a:rPr>
              <a:t>pour la mise en </a:t>
            </a:r>
            <a:r>
              <a:rPr lang="fr-FR" b="1" dirty="0" err="1">
                <a:solidFill>
                  <a:schemeClr val="bg1"/>
                </a:solidFill>
              </a:rPr>
              <a:t>oeoeuvre</a:t>
            </a:r>
            <a:r>
              <a:rPr lang="fr-FR" b="1" dirty="0">
                <a:solidFill>
                  <a:schemeClr val="bg1"/>
                </a:solidFill>
              </a:rPr>
              <a:t> </a:t>
            </a:r>
            <a:endParaRPr lang="fr-FR" b="1" dirty="0" smtClean="0">
              <a:solidFill>
                <a:schemeClr val="bg1"/>
              </a:solidFill>
            </a:endParaRPr>
          </a:p>
          <a:p>
            <a:r>
              <a:rPr lang="fr-FR" b="1" dirty="0">
                <a:solidFill>
                  <a:schemeClr val="bg1"/>
                </a:solidFill>
              </a:rPr>
              <a:t> </a:t>
            </a:r>
            <a:r>
              <a:rPr lang="fr-FR" b="1" dirty="0" smtClean="0">
                <a:solidFill>
                  <a:schemeClr val="bg1"/>
                </a:solidFill>
              </a:rPr>
              <a:t>              du </a:t>
            </a:r>
            <a:r>
              <a:rPr lang="fr-FR" b="1" dirty="0">
                <a:solidFill>
                  <a:schemeClr val="bg1"/>
                </a:solidFill>
              </a:rPr>
              <a:t>RRTP</a:t>
            </a:r>
          </a:p>
          <a:p>
            <a:r>
              <a:rPr lang="fr-FR" b="1" dirty="0">
                <a:solidFill>
                  <a:schemeClr val="bg1"/>
                </a:solidFill>
              </a:rPr>
              <a:t>Objectifs</a:t>
            </a:r>
          </a:p>
          <a:p>
            <a:r>
              <a:rPr lang="fr-FR" dirty="0">
                <a:solidFill>
                  <a:schemeClr val="bg1"/>
                </a:solidFill>
              </a:rPr>
              <a:t>– Identification des acteurs concernées au niveau régional par le RRTP ;</a:t>
            </a:r>
          </a:p>
          <a:p>
            <a:r>
              <a:rPr lang="fr-FR" dirty="0">
                <a:solidFill>
                  <a:schemeClr val="bg1"/>
                </a:solidFill>
              </a:rPr>
              <a:t>– Deux réunions de coordinations au niveau régional et local ;</a:t>
            </a:r>
          </a:p>
          <a:p>
            <a:r>
              <a:rPr lang="fr-FR" dirty="0">
                <a:solidFill>
                  <a:schemeClr val="bg1"/>
                </a:solidFill>
              </a:rPr>
              <a:t>– Mise en place du réseau de coordination des activités pour la mise en </a:t>
            </a:r>
            <a:r>
              <a:rPr lang="fr-FR" dirty="0" err="1">
                <a:solidFill>
                  <a:schemeClr val="bg1"/>
                </a:solidFill>
              </a:rPr>
              <a:t>oeuvre</a:t>
            </a:r>
            <a:endParaRPr lang="fr-FR" dirty="0">
              <a:solidFill>
                <a:schemeClr val="bg1"/>
              </a:solidFill>
            </a:endParaRPr>
          </a:p>
          <a:p>
            <a:r>
              <a:rPr lang="fr-FR" dirty="0">
                <a:solidFill>
                  <a:schemeClr val="bg1"/>
                </a:solidFill>
              </a:rPr>
              <a:t>du RRTP ;</a:t>
            </a:r>
          </a:p>
          <a:p>
            <a:r>
              <a:rPr lang="fr-FR" dirty="0">
                <a:solidFill>
                  <a:schemeClr val="bg1"/>
                </a:solidFill>
              </a:rPr>
              <a:t>– Identifications des sources d’information ;</a:t>
            </a:r>
          </a:p>
          <a:p>
            <a:r>
              <a:rPr lang="fr-FR" dirty="0">
                <a:solidFill>
                  <a:schemeClr val="bg1"/>
                </a:solidFill>
              </a:rPr>
              <a:t>– Collecte et préparation des données </a:t>
            </a:r>
            <a:r>
              <a:rPr lang="fr-FR" dirty="0" smtClean="0">
                <a:solidFill>
                  <a:schemeClr val="bg1"/>
                </a:solidFill>
              </a:rPr>
              <a:t>:                            </a:t>
            </a:r>
            <a:endParaRPr lang="fr-FR" dirty="0">
              <a:solidFill>
                <a:schemeClr val="bg1"/>
              </a:solidFill>
            </a:endParaRPr>
          </a:p>
          <a:p>
            <a:r>
              <a:rPr lang="fr-FR" dirty="0">
                <a:solidFill>
                  <a:schemeClr val="bg1"/>
                </a:solidFill>
              </a:rPr>
              <a:t>• Liste des unités industrielles</a:t>
            </a:r>
          </a:p>
          <a:p>
            <a:r>
              <a:rPr lang="fr-FR" dirty="0">
                <a:solidFill>
                  <a:schemeClr val="bg1"/>
                </a:solidFill>
              </a:rPr>
              <a:t>• Liste des secteurs d’activités</a:t>
            </a:r>
          </a:p>
          <a:p>
            <a:r>
              <a:rPr lang="fr-FR" dirty="0">
                <a:solidFill>
                  <a:schemeClr val="bg1"/>
                </a:solidFill>
              </a:rPr>
              <a:t>• Listes des produits chimiques</a:t>
            </a:r>
          </a:p>
        </p:txBody>
      </p:sp>
      <p:pic>
        <p:nvPicPr>
          <p:cNvPr id="9218" name="Picture 2"/>
          <p:cNvPicPr>
            <a:picLocks noChangeAspect="1" noChangeArrowheads="1"/>
          </p:cNvPicPr>
          <p:nvPr/>
        </p:nvPicPr>
        <p:blipFill>
          <a:blip r:embed="rId2"/>
          <a:srcRect/>
          <a:stretch>
            <a:fillRect/>
          </a:stretch>
        </p:blipFill>
        <p:spPr bwMode="auto">
          <a:xfrm>
            <a:off x="5143504" y="1928802"/>
            <a:ext cx="2443170" cy="1195392"/>
          </a:xfrm>
          <a:prstGeom prst="rect">
            <a:avLst/>
          </a:prstGeom>
          <a:noFill/>
          <a:ln w="9525">
            <a:noFill/>
            <a:miter lim="800000"/>
            <a:headEnd/>
            <a:tailEnd/>
          </a:ln>
          <a:effectLst/>
        </p:spPr>
      </p:pic>
      <p:grpSp>
        <p:nvGrpSpPr>
          <p:cNvPr id="2" name="Group 4"/>
          <p:cNvGrpSpPr>
            <a:grpSpLocks/>
          </p:cNvGrpSpPr>
          <p:nvPr/>
        </p:nvGrpSpPr>
        <p:grpSpPr bwMode="auto">
          <a:xfrm>
            <a:off x="0" y="-142900"/>
            <a:ext cx="9144000" cy="7000875"/>
            <a:chOff x="1217" y="552"/>
            <a:chExt cx="14400" cy="11025"/>
          </a:xfrm>
        </p:grpSpPr>
        <p:sp>
          <p:nvSpPr>
            <p:cNvPr id="9221" name="Freeform 5"/>
            <p:cNvSpPr>
              <a:spLocks/>
            </p:cNvSpPr>
            <p:nvPr/>
          </p:nvSpPr>
          <p:spPr bwMode="auto">
            <a:xfrm>
              <a:off x="1217" y="55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9222" name="Picture 6"/>
            <p:cNvPicPr>
              <a:picLocks noChangeAspect="1" noChangeArrowheads="1"/>
            </p:cNvPicPr>
            <p:nvPr/>
          </p:nvPicPr>
          <p:blipFill>
            <a:blip r:embed="rId3"/>
            <a:srcRect/>
            <a:stretch>
              <a:fillRect/>
            </a:stretch>
          </p:blipFill>
          <p:spPr bwMode="auto">
            <a:xfrm>
              <a:off x="10231" y="4366"/>
              <a:ext cx="3516" cy="1601"/>
            </a:xfrm>
            <a:prstGeom prst="rect">
              <a:avLst/>
            </a:prstGeom>
            <a:noFill/>
          </p:spPr>
        </p:pic>
        <p:sp>
          <p:nvSpPr>
            <p:cNvPr id="9229" name="Freeform 13"/>
            <p:cNvSpPr>
              <a:spLocks/>
            </p:cNvSpPr>
            <p:nvPr/>
          </p:nvSpPr>
          <p:spPr bwMode="auto">
            <a:xfrm>
              <a:off x="1217" y="5952"/>
              <a:ext cx="14400" cy="5625"/>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9230" name="Picture 14"/>
            <p:cNvPicPr>
              <a:picLocks noChangeAspect="1" noChangeArrowheads="1"/>
            </p:cNvPicPr>
            <p:nvPr/>
          </p:nvPicPr>
          <p:blipFill>
            <a:blip r:embed="rId4"/>
            <a:srcRect/>
            <a:stretch>
              <a:fillRect/>
            </a:stretch>
          </p:blipFill>
          <p:spPr bwMode="auto">
            <a:xfrm>
              <a:off x="10231" y="5940"/>
              <a:ext cx="3516" cy="562"/>
            </a:xfrm>
            <a:prstGeom prst="rect">
              <a:avLst/>
            </a:prstGeom>
            <a:noFill/>
          </p:spPr>
        </p:pic>
        <p:pic>
          <p:nvPicPr>
            <p:cNvPr id="9231" name="Picture 15"/>
            <p:cNvPicPr>
              <a:picLocks noChangeAspect="1" noChangeArrowheads="1"/>
            </p:cNvPicPr>
            <p:nvPr/>
          </p:nvPicPr>
          <p:blipFill>
            <a:blip r:embed="rId5"/>
            <a:srcRect/>
            <a:stretch>
              <a:fillRect/>
            </a:stretch>
          </p:blipFill>
          <p:spPr bwMode="auto">
            <a:xfrm>
              <a:off x="9439" y="6975"/>
              <a:ext cx="5614" cy="3742"/>
            </a:xfrm>
            <a:prstGeom prst="rect">
              <a:avLst/>
            </a:prstGeom>
            <a:noFill/>
          </p:spPr>
        </p:pic>
        <p:pic>
          <p:nvPicPr>
            <p:cNvPr id="9232" name="Picture 16"/>
            <p:cNvPicPr>
              <a:picLocks noChangeAspect="1" noChangeArrowheads="1"/>
            </p:cNvPicPr>
            <p:nvPr/>
          </p:nvPicPr>
          <p:blipFill>
            <a:blip r:embed="rId6"/>
            <a:srcRect/>
            <a:stretch>
              <a:fillRect/>
            </a:stretch>
          </p:blipFill>
          <p:spPr bwMode="auto">
            <a:xfrm>
              <a:off x="2182" y="6975"/>
              <a:ext cx="5729" cy="3629"/>
            </a:xfrm>
            <a:prstGeom prst="rect">
              <a:avLst/>
            </a:prstGeom>
            <a:noFill/>
          </p:spPr>
        </p:pic>
      </p:grpSp>
      <p:sp>
        <p:nvSpPr>
          <p:cNvPr id="21" name="Rectangle 20"/>
          <p:cNvSpPr/>
          <p:nvPr/>
        </p:nvSpPr>
        <p:spPr>
          <a:xfrm>
            <a:off x="500034" y="0"/>
            <a:ext cx="8358246" cy="6186309"/>
          </a:xfrm>
          <a:prstGeom prst="rect">
            <a:avLst/>
          </a:prstGeom>
        </p:spPr>
        <p:txBody>
          <a:bodyPr wrap="square">
            <a:spAutoFit/>
          </a:bodyPr>
          <a:lstStyle/>
          <a:p>
            <a:pPr algn="ctr"/>
            <a:r>
              <a:rPr lang="fr-FR" sz="2400" b="1" dirty="0" smtClean="0">
                <a:solidFill>
                  <a:schemeClr val="bg1"/>
                </a:solidFill>
              </a:rPr>
              <a:t>1/8</a:t>
            </a:r>
            <a:r>
              <a:rPr lang="fr-FR" sz="2400" b="1" dirty="0" smtClean="0">
                <a:solidFill>
                  <a:schemeClr val="bg1"/>
                </a:solidFill>
                <a:sym typeface="Wingdings" pitchFamily="2" charset="2"/>
              </a:rPr>
              <a:t></a:t>
            </a:r>
            <a:r>
              <a:rPr lang="fr-FR" sz="2400" b="1" dirty="0" smtClean="0">
                <a:solidFill>
                  <a:schemeClr val="bg1"/>
                </a:solidFill>
              </a:rPr>
              <a:t>Mise </a:t>
            </a:r>
            <a:r>
              <a:rPr lang="fr-FR" sz="2400" b="1" dirty="0">
                <a:solidFill>
                  <a:schemeClr val="bg1"/>
                </a:solidFill>
              </a:rPr>
              <a:t>en place du réseau de coordination des activités pour la mise en </a:t>
            </a:r>
            <a:r>
              <a:rPr lang="fr-FR" sz="2400" b="1" dirty="0" smtClean="0">
                <a:solidFill>
                  <a:schemeClr val="bg1"/>
                </a:solidFill>
              </a:rPr>
              <a:t>œuvre </a:t>
            </a:r>
            <a:r>
              <a:rPr lang="fr-FR" sz="2400" b="1" dirty="0">
                <a:solidFill>
                  <a:schemeClr val="bg1"/>
                </a:solidFill>
              </a:rPr>
              <a:t>du </a:t>
            </a:r>
            <a:r>
              <a:rPr lang="fr-FR" sz="2400" b="1" dirty="0" smtClean="0">
                <a:solidFill>
                  <a:schemeClr val="bg1"/>
                </a:solidFill>
              </a:rPr>
              <a:t>RRTP</a:t>
            </a:r>
            <a:endParaRPr lang="fr-FR" sz="2400" b="1" dirty="0">
              <a:solidFill>
                <a:schemeClr val="bg1"/>
              </a:solidFill>
            </a:endParaRPr>
          </a:p>
          <a:p>
            <a:r>
              <a:rPr lang="fr-FR" sz="2000" b="1" dirty="0">
                <a:solidFill>
                  <a:schemeClr val="bg1"/>
                </a:solidFill>
              </a:rPr>
              <a:t>Objectifs</a:t>
            </a:r>
          </a:p>
          <a:p>
            <a:r>
              <a:rPr lang="fr-FR" sz="2000" dirty="0">
                <a:solidFill>
                  <a:schemeClr val="bg1"/>
                </a:solidFill>
              </a:rPr>
              <a:t>– </a:t>
            </a:r>
            <a:r>
              <a:rPr lang="fr-FR" sz="1600" dirty="0">
                <a:solidFill>
                  <a:schemeClr val="bg1"/>
                </a:solidFill>
                <a:latin typeface="Arial" pitchFamily="34" charset="0"/>
                <a:cs typeface="Arial" pitchFamily="34" charset="0"/>
              </a:rPr>
              <a:t>Identification des acteurs concernées au niveau régional par le RRTP ;</a:t>
            </a:r>
          </a:p>
          <a:p>
            <a:r>
              <a:rPr lang="fr-FR" sz="1600" dirty="0">
                <a:solidFill>
                  <a:schemeClr val="bg1"/>
                </a:solidFill>
                <a:latin typeface="Arial" pitchFamily="34" charset="0"/>
                <a:cs typeface="Arial" pitchFamily="34" charset="0"/>
              </a:rPr>
              <a:t>– Deux réunions de coordinations au niveau régional et local ;</a:t>
            </a:r>
          </a:p>
          <a:p>
            <a:r>
              <a:rPr lang="fr-FR" sz="1600" dirty="0">
                <a:solidFill>
                  <a:schemeClr val="bg1"/>
                </a:solidFill>
                <a:latin typeface="Arial" pitchFamily="34" charset="0"/>
                <a:cs typeface="Arial" pitchFamily="34" charset="0"/>
              </a:rPr>
              <a:t>– Mise en place du réseau de coordination des activités pour la mise en </a:t>
            </a:r>
            <a:endParaRPr lang="fr-FR" sz="1600" dirty="0" smtClean="0">
              <a:solidFill>
                <a:schemeClr val="bg1"/>
              </a:solidFill>
              <a:latin typeface="Arial" pitchFamily="34" charset="0"/>
              <a:cs typeface="Arial" pitchFamily="34" charset="0"/>
            </a:endParaRPr>
          </a:p>
          <a:p>
            <a:r>
              <a:rPr lang="fr-FR" sz="1600" dirty="0">
                <a:solidFill>
                  <a:schemeClr val="bg1"/>
                </a:solidFill>
                <a:latin typeface="Arial" pitchFamily="34" charset="0"/>
                <a:cs typeface="Arial" pitchFamily="34" charset="0"/>
              </a:rPr>
              <a:t> </a:t>
            </a:r>
            <a:r>
              <a:rPr lang="fr-FR" sz="1600" dirty="0" smtClean="0">
                <a:solidFill>
                  <a:schemeClr val="bg1"/>
                </a:solidFill>
                <a:latin typeface="Arial" pitchFamily="34" charset="0"/>
                <a:cs typeface="Arial" pitchFamily="34" charset="0"/>
              </a:rPr>
              <a:t>  œuvre du </a:t>
            </a:r>
            <a:r>
              <a:rPr lang="fr-FR" sz="1600" dirty="0">
                <a:solidFill>
                  <a:schemeClr val="bg1"/>
                </a:solidFill>
                <a:latin typeface="Arial" pitchFamily="34" charset="0"/>
                <a:cs typeface="Arial" pitchFamily="34" charset="0"/>
              </a:rPr>
              <a:t>RRTP ;</a:t>
            </a:r>
          </a:p>
          <a:p>
            <a:r>
              <a:rPr lang="fr-FR" sz="1600" dirty="0">
                <a:solidFill>
                  <a:schemeClr val="bg1"/>
                </a:solidFill>
                <a:latin typeface="Arial" pitchFamily="34" charset="0"/>
                <a:cs typeface="Arial" pitchFamily="34" charset="0"/>
              </a:rPr>
              <a:t>– Identifications des sources d’information ;</a:t>
            </a:r>
          </a:p>
          <a:p>
            <a:r>
              <a:rPr lang="fr-FR" sz="1600" dirty="0">
                <a:solidFill>
                  <a:schemeClr val="bg1"/>
                </a:solidFill>
                <a:latin typeface="Arial" pitchFamily="34" charset="0"/>
                <a:cs typeface="Arial" pitchFamily="34" charset="0"/>
              </a:rPr>
              <a:t>– Collecte et préparation des données :</a:t>
            </a:r>
          </a:p>
          <a:p>
            <a:r>
              <a:rPr lang="fr-FR" sz="1600" dirty="0">
                <a:solidFill>
                  <a:schemeClr val="bg1"/>
                </a:solidFill>
                <a:latin typeface="Arial" pitchFamily="34" charset="0"/>
                <a:cs typeface="Arial" pitchFamily="34" charset="0"/>
              </a:rPr>
              <a:t>• Liste des unités industrielles</a:t>
            </a:r>
          </a:p>
          <a:p>
            <a:r>
              <a:rPr lang="fr-FR" sz="1600" dirty="0">
                <a:solidFill>
                  <a:schemeClr val="bg1"/>
                </a:solidFill>
                <a:latin typeface="Arial" pitchFamily="34" charset="0"/>
                <a:cs typeface="Arial" pitchFamily="34" charset="0"/>
              </a:rPr>
              <a:t>• Liste des secteurs d’activités</a:t>
            </a:r>
          </a:p>
          <a:p>
            <a:r>
              <a:rPr lang="fr-FR" sz="1600" dirty="0">
                <a:solidFill>
                  <a:schemeClr val="bg1"/>
                </a:solidFill>
                <a:latin typeface="Arial" pitchFamily="34" charset="0"/>
                <a:cs typeface="Arial" pitchFamily="34" charset="0"/>
              </a:rPr>
              <a:t>• Listes des produits </a:t>
            </a:r>
            <a:r>
              <a:rPr lang="fr-FR" sz="1600" dirty="0" smtClean="0">
                <a:solidFill>
                  <a:schemeClr val="bg1"/>
                </a:solidFill>
                <a:latin typeface="Arial" pitchFamily="34" charset="0"/>
                <a:cs typeface="Arial" pitchFamily="34" charset="0"/>
              </a:rPr>
              <a:t>chimiques</a:t>
            </a:r>
          </a:p>
          <a:p>
            <a:endParaRPr lang="fr-FR" sz="2000" dirty="0">
              <a:solidFill>
                <a:schemeClr val="bg1"/>
              </a:solidFill>
            </a:endParaRPr>
          </a:p>
          <a:p>
            <a:endParaRPr lang="fr-FR" sz="2000" dirty="0" smtClean="0">
              <a:solidFill>
                <a:schemeClr val="bg1"/>
              </a:solidFill>
            </a:endParaRPr>
          </a:p>
          <a:p>
            <a:endParaRPr lang="fr-FR" sz="2000" dirty="0">
              <a:solidFill>
                <a:schemeClr val="bg1"/>
              </a:solidFill>
            </a:endParaRPr>
          </a:p>
          <a:p>
            <a:endParaRPr lang="fr-FR" sz="2000" dirty="0" smtClean="0">
              <a:solidFill>
                <a:schemeClr val="bg1"/>
              </a:solidFill>
            </a:endParaRPr>
          </a:p>
          <a:p>
            <a:endParaRPr lang="fr-FR" sz="2000" dirty="0">
              <a:solidFill>
                <a:schemeClr val="bg1"/>
              </a:solidFill>
            </a:endParaRPr>
          </a:p>
          <a:p>
            <a:endParaRPr lang="fr-FR" sz="2000" dirty="0" smtClean="0">
              <a:solidFill>
                <a:schemeClr val="bg1"/>
              </a:solidFill>
            </a:endParaRPr>
          </a:p>
          <a:p>
            <a:endParaRPr lang="fr-FR" sz="2000" dirty="0">
              <a:solidFill>
                <a:schemeClr val="bg1"/>
              </a:solidFill>
            </a:endParaRPr>
          </a:p>
          <a:p>
            <a:endParaRPr lang="fr-FR" sz="2000" dirty="0" smtClean="0">
              <a:solidFill>
                <a:schemeClr val="bg1"/>
              </a:solidFill>
            </a:endParaRPr>
          </a:p>
          <a:p>
            <a:r>
              <a:rPr lang="fr-FR" sz="2000" dirty="0">
                <a:solidFill>
                  <a:schemeClr val="bg1"/>
                </a:solidFill>
              </a:rPr>
              <a:t> </a:t>
            </a:r>
            <a:r>
              <a:rPr lang="fr-FR" sz="2000" dirty="0" smtClean="0">
                <a:solidFill>
                  <a:schemeClr val="bg1"/>
                </a:solidFill>
              </a:rPr>
              <a:t>                                       </a:t>
            </a:r>
            <a:r>
              <a:rPr lang="fr-FR" sz="2000" b="1" dirty="0" smtClean="0">
                <a:solidFill>
                  <a:srgbClr val="FFC000"/>
                </a:solidFill>
              </a:rPr>
              <a:t>Réunion de coordination- Tanger</a:t>
            </a:r>
            <a:endParaRPr lang="fr-FR" sz="2000" b="1" dirty="0">
              <a:solidFill>
                <a:srgbClr val="FFC000"/>
              </a:solidFill>
            </a:endParaRPr>
          </a:p>
        </p:txBody>
      </p:sp>
      <p:sp>
        <p:nvSpPr>
          <p:cNvPr id="12" name="Espace réservé du numéro de diapositive 11"/>
          <p:cNvSpPr>
            <a:spLocks noGrp="1"/>
          </p:cNvSpPr>
          <p:nvPr>
            <p:ph type="sldNum" sz="quarter" idx="12"/>
          </p:nvPr>
        </p:nvSpPr>
        <p:spPr/>
        <p:txBody>
          <a:bodyPr/>
          <a:lstStyle/>
          <a:p>
            <a:fld id="{2602445A-B38A-41C2-A531-1DA6F5359745}"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2700" y="0"/>
            <a:ext cx="9156700" cy="6851650"/>
            <a:chOff x="1217" y="562"/>
            <a:chExt cx="14420" cy="10790"/>
          </a:xfrm>
        </p:grpSpPr>
        <p:sp>
          <p:nvSpPr>
            <p:cNvPr id="5" name="Freeform 12"/>
            <p:cNvSpPr>
              <a:spLocks/>
            </p:cNvSpPr>
            <p:nvPr/>
          </p:nvSpPr>
          <p:spPr bwMode="auto">
            <a:xfrm>
              <a:off x="1237" y="56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sz="2000" b="1" dirty="0"/>
            </a:p>
          </p:txBody>
        </p:sp>
        <p:sp>
          <p:nvSpPr>
            <p:cNvPr id="7" name="Freeform 14"/>
            <p:cNvSpPr>
              <a:spLocks/>
            </p:cNvSpPr>
            <p:nvPr/>
          </p:nvSpPr>
          <p:spPr bwMode="auto">
            <a:xfrm>
              <a:off x="1217" y="595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 name="Group 2"/>
          <p:cNvGrpSpPr>
            <a:grpSpLocks/>
          </p:cNvGrpSpPr>
          <p:nvPr/>
        </p:nvGrpSpPr>
        <p:grpSpPr bwMode="auto">
          <a:xfrm>
            <a:off x="6350" y="6350"/>
            <a:ext cx="9144000" cy="6858000"/>
            <a:chOff x="1217" y="552"/>
            <a:chExt cx="14400" cy="10800"/>
          </a:xfrm>
        </p:grpSpPr>
        <p:sp>
          <p:nvSpPr>
            <p:cNvPr id="10243" name="Freeform 3"/>
            <p:cNvSpPr>
              <a:spLocks/>
            </p:cNvSpPr>
            <p:nvPr/>
          </p:nvSpPr>
          <p:spPr bwMode="auto">
            <a:xfrm>
              <a:off x="1217" y="55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50" name="Freeform 10"/>
            <p:cNvSpPr>
              <a:spLocks/>
            </p:cNvSpPr>
            <p:nvPr/>
          </p:nvSpPr>
          <p:spPr bwMode="auto">
            <a:xfrm>
              <a:off x="1217" y="5952"/>
              <a:ext cx="14400" cy="54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0253" name="Picture 13"/>
            <p:cNvPicPr>
              <a:picLocks noChangeAspect="1" noChangeArrowheads="1"/>
            </p:cNvPicPr>
            <p:nvPr/>
          </p:nvPicPr>
          <p:blipFill>
            <a:blip r:embed="rId2"/>
            <a:srcRect/>
            <a:stretch>
              <a:fillRect/>
            </a:stretch>
          </p:blipFill>
          <p:spPr bwMode="auto">
            <a:xfrm>
              <a:off x="11102" y="7967"/>
              <a:ext cx="4505" cy="3062"/>
            </a:xfrm>
            <a:prstGeom prst="rect">
              <a:avLst/>
            </a:prstGeom>
            <a:noFill/>
          </p:spPr>
        </p:pic>
        <p:pic>
          <p:nvPicPr>
            <p:cNvPr id="10254" name="Picture 14"/>
            <p:cNvPicPr>
              <a:picLocks noChangeAspect="1" noChangeArrowheads="1"/>
            </p:cNvPicPr>
            <p:nvPr/>
          </p:nvPicPr>
          <p:blipFill>
            <a:blip r:embed="rId3"/>
            <a:srcRect/>
            <a:stretch>
              <a:fillRect/>
            </a:stretch>
          </p:blipFill>
          <p:spPr bwMode="auto">
            <a:xfrm>
              <a:off x="10882" y="4704"/>
              <a:ext cx="4423" cy="3014"/>
            </a:xfrm>
            <a:prstGeom prst="rect">
              <a:avLst/>
            </a:prstGeom>
            <a:noFill/>
          </p:spPr>
        </p:pic>
      </p:grpSp>
      <p:sp>
        <p:nvSpPr>
          <p:cNvPr id="18" name="Rectangle 17"/>
          <p:cNvSpPr/>
          <p:nvPr/>
        </p:nvSpPr>
        <p:spPr>
          <a:xfrm>
            <a:off x="0" y="0"/>
            <a:ext cx="8786842" cy="4555093"/>
          </a:xfrm>
          <a:prstGeom prst="rect">
            <a:avLst/>
          </a:prstGeom>
        </p:spPr>
        <p:txBody>
          <a:bodyPr wrap="square">
            <a:spAutoFit/>
          </a:bodyPr>
          <a:lstStyle/>
          <a:p>
            <a:pPr algn="ctr"/>
            <a:r>
              <a:rPr lang="fr-FR" sz="2400" b="1" dirty="0" smtClean="0">
                <a:solidFill>
                  <a:schemeClr val="bg1"/>
                </a:solidFill>
              </a:rPr>
              <a:t>2/8</a:t>
            </a:r>
            <a:r>
              <a:rPr lang="fr-FR" sz="2400" b="1" dirty="0" smtClean="0">
                <a:solidFill>
                  <a:schemeClr val="bg1"/>
                </a:solidFill>
                <a:sym typeface="Wingdings" pitchFamily="2" charset="2"/>
              </a:rPr>
              <a:t> </a:t>
            </a:r>
            <a:r>
              <a:rPr lang="fr-FR" sz="2400" b="1" dirty="0" smtClean="0">
                <a:solidFill>
                  <a:schemeClr val="bg1"/>
                </a:solidFill>
              </a:rPr>
              <a:t>Atelier National</a:t>
            </a:r>
            <a:endParaRPr lang="fr-FR" sz="2000" b="1" dirty="0" smtClean="0">
              <a:solidFill>
                <a:schemeClr val="bg1"/>
              </a:solidFill>
            </a:endParaRPr>
          </a:p>
          <a:p>
            <a:r>
              <a:rPr lang="fr-FR" sz="2000" b="1" dirty="0" smtClean="0">
                <a:solidFill>
                  <a:srgbClr val="FFC000"/>
                </a:solidFill>
              </a:rPr>
              <a:t>Objectifs:</a:t>
            </a:r>
            <a:endParaRPr lang="fr-FR" sz="2000" b="1" dirty="0">
              <a:solidFill>
                <a:schemeClr val="bg1"/>
              </a:solidFill>
            </a:endParaRPr>
          </a:p>
          <a:p>
            <a:pPr marL="542925" indent="-180975"/>
            <a:r>
              <a:rPr lang="fr-FR" dirty="0"/>
              <a:t>– </a:t>
            </a:r>
            <a:r>
              <a:rPr lang="fr-FR" sz="1600" dirty="0">
                <a:solidFill>
                  <a:schemeClr val="bg1"/>
                </a:solidFill>
                <a:latin typeface="Arial" pitchFamily="34" charset="0"/>
                <a:cs typeface="Arial" pitchFamily="34" charset="0"/>
              </a:rPr>
              <a:t>Promouvoir la mise en place du Registre des Rejets et des Transferts de Polluants</a:t>
            </a:r>
          </a:p>
          <a:p>
            <a:pPr marL="542925" indent="-180975"/>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Présenter du contexte et de la consistance de l’étude ;</a:t>
            </a:r>
          </a:p>
          <a:p>
            <a:pPr marL="542925" indent="-180975"/>
            <a:r>
              <a:rPr lang="fr-FR" sz="1600" dirty="0">
                <a:solidFill>
                  <a:schemeClr val="bg1"/>
                </a:solidFill>
                <a:latin typeface="Arial" pitchFamily="34" charset="0"/>
                <a:cs typeface="Arial" pitchFamily="34" charset="0"/>
              </a:rPr>
              <a:t>– Présenter la méthodologie et les étapes de la réalisation de l’étude ;</a:t>
            </a:r>
          </a:p>
          <a:p>
            <a:pPr marL="542925" indent="-180975"/>
            <a:r>
              <a:rPr lang="fr-FR" sz="1600" dirty="0">
                <a:solidFill>
                  <a:schemeClr val="bg1"/>
                </a:solidFill>
                <a:latin typeface="Arial" pitchFamily="34" charset="0"/>
                <a:cs typeface="Arial" pitchFamily="34" charset="0"/>
              </a:rPr>
              <a:t>– Concerter sur l’approche pour fédérer les industriels à coopérer dans le cadre du</a:t>
            </a:r>
          </a:p>
          <a:p>
            <a:pPr marL="542925" indent="-180975"/>
            <a:r>
              <a:rPr lang="fr-FR" sz="1600" dirty="0" smtClean="0">
                <a:solidFill>
                  <a:schemeClr val="bg1"/>
                </a:solidFill>
                <a:latin typeface="Arial" pitchFamily="34" charset="0"/>
                <a:cs typeface="Arial" pitchFamily="34" charset="0"/>
              </a:rPr>
              <a:t>   RRTP </a:t>
            </a:r>
            <a:r>
              <a:rPr lang="fr-FR" sz="1600" dirty="0">
                <a:solidFill>
                  <a:schemeClr val="bg1"/>
                </a:solidFill>
                <a:latin typeface="Arial" pitchFamily="34" charset="0"/>
                <a:cs typeface="Arial" pitchFamily="34" charset="0"/>
              </a:rPr>
              <a:t>;</a:t>
            </a:r>
          </a:p>
          <a:p>
            <a:pPr marL="542925" indent="-180975"/>
            <a:r>
              <a:rPr lang="fr-FR" sz="1600" dirty="0">
                <a:solidFill>
                  <a:schemeClr val="bg1"/>
                </a:solidFill>
                <a:latin typeface="Arial" pitchFamily="34" charset="0"/>
                <a:cs typeface="Arial" pitchFamily="34" charset="0"/>
              </a:rPr>
              <a:t>– Obtenir l’accord des unités industrielles à leurs participations au RRTP</a:t>
            </a:r>
          </a:p>
          <a:p>
            <a:pPr marL="542925" indent="-180975"/>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Formation des participants par l’expert international sur la mise en </a:t>
            </a:r>
            <a:r>
              <a:rPr lang="fr-FR" sz="1600" dirty="0" err="1">
                <a:solidFill>
                  <a:schemeClr val="bg1"/>
                </a:solidFill>
                <a:latin typeface="Arial" pitchFamily="34" charset="0"/>
                <a:cs typeface="Arial" pitchFamily="34" charset="0"/>
              </a:rPr>
              <a:t>oeuvre</a:t>
            </a:r>
            <a:r>
              <a:rPr lang="fr-FR" sz="1600" dirty="0">
                <a:solidFill>
                  <a:schemeClr val="bg1"/>
                </a:solidFill>
                <a:latin typeface="Arial" pitchFamily="34" charset="0"/>
                <a:cs typeface="Arial" pitchFamily="34" charset="0"/>
              </a:rPr>
              <a:t> du</a:t>
            </a:r>
          </a:p>
          <a:p>
            <a:pPr marL="542925" indent="-180975"/>
            <a:r>
              <a:rPr lang="fr-FR" sz="1600" dirty="0">
                <a:solidFill>
                  <a:schemeClr val="bg1"/>
                </a:solidFill>
                <a:latin typeface="Arial" pitchFamily="34" charset="0"/>
                <a:cs typeface="Arial" pitchFamily="34" charset="0"/>
              </a:rPr>
              <a:t>RRTP et les méthodes d’estimation du </a:t>
            </a:r>
            <a:r>
              <a:rPr lang="fr-FR" sz="1600" dirty="0" smtClean="0">
                <a:solidFill>
                  <a:schemeClr val="bg1"/>
                </a:solidFill>
                <a:latin typeface="Arial" pitchFamily="34" charset="0"/>
                <a:cs typeface="Arial" pitchFamily="34" charset="0"/>
              </a:rPr>
              <a:t>RRTP</a:t>
            </a:r>
          </a:p>
          <a:p>
            <a:endParaRPr lang="fr-FR" sz="1600" dirty="0" smtClean="0">
              <a:latin typeface="Arial" pitchFamily="34" charset="0"/>
              <a:cs typeface="Arial" pitchFamily="34" charset="0"/>
            </a:endParaRPr>
          </a:p>
          <a:p>
            <a:r>
              <a:rPr lang="fr-FR" b="1" dirty="0" smtClean="0">
                <a:solidFill>
                  <a:schemeClr val="bg1"/>
                </a:solidFill>
              </a:rPr>
              <a:t>Etape 3 : Identification des unités industrielles</a:t>
            </a:r>
          </a:p>
          <a:p>
            <a:endParaRPr lang="fr-FR" sz="1600" dirty="0" smtClean="0">
              <a:latin typeface="Arial" pitchFamily="34" charset="0"/>
              <a:cs typeface="Arial" pitchFamily="34" charset="0"/>
            </a:endParaRPr>
          </a:p>
          <a:p>
            <a:endParaRPr lang="fr-FR" sz="1600" dirty="0" smtClean="0">
              <a:latin typeface="Arial" pitchFamily="34" charset="0"/>
              <a:cs typeface="Arial" pitchFamily="34" charset="0"/>
            </a:endParaRPr>
          </a:p>
          <a:p>
            <a:endParaRPr lang="fr-FR" sz="1600" dirty="0" smtClean="0">
              <a:latin typeface="Arial" pitchFamily="34" charset="0"/>
              <a:cs typeface="Arial" pitchFamily="34" charset="0"/>
            </a:endParaRPr>
          </a:p>
          <a:p>
            <a:endParaRPr lang="fr-FR" dirty="0">
              <a:solidFill>
                <a:schemeClr val="bg1"/>
              </a:solidFill>
            </a:endParaRPr>
          </a:p>
          <a:p>
            <a:endParaRPr lang="fr-FR" dirty="0">
              <a:solidFill>
                <a:schemeClr val="bg1"/>
              </a:solidFill>
            </a:endParaRPr>
          </a:p>
        </p:txBody>
      </p:sp>
      <p:sp>
        <p:nvSpPr>
          <p:cNvPr id="11" name="Rectangle 10"/>
          <p:cNvSpPr/>
          <p:nvPr/>
        </p:nvSpPr>
        <p:spPr>
          <a:xfrm>
            <a:off x="142844" y="3357562"/>
            <a:ext cx="6072230" cy="3323987"/>
          </a:xfrm>
          <a:prstGeom prst="rect">
            <a:avLst/>
          </a:prstGeom>
        </p:spPr>
        <p:txBody>
          <a:bodyPr wrap="square">
            <a:spAutoFit/>
          </a:bodyPr>
          <a:lstStyle/>
          <a:p>
            <a:r>
              <a:rPr lang="fr-FR" b="1" i="1" dirty="0" smtClean="0">
                <a:solidFill>
                  <a:srgbClr val="FFC000"/>
                </a:solidFill>
              </a:rPr>
              <a:t>Critères de choix des Unités industrielles</a:t>
            </a:r>
            <a:endParaRPr lang="fr-FR" i="1" dirty="0" smtClean="0">
              <a:solidFill>
                <a:schemeClr val="bg1"/>
              </a:solidFill>
            </a:endParaRPr>
          </a:p>
          <a:p>
            <a:pPr marL="361950" indent="-180975">
              <a:buFont typeface="Wingdings" pitchFamily="2" charset="2"/>
              <a:buChar char="§"/>
            </a:pPr>
            <a:r>
              <a:rPr lang="fr-FR" sz="1600" dirty="0" smtClean="0">
                <a:solidFill>
                  <a:schemeClr val="bg1"/>
                </a:solidFill>
                <a:latin typeface="Arial" pitchFamily="34" charset="0"/>
                <a:cs typeface="Arial" pitchFamily="34" charset="0"/>
              </a:rPr>
              <a:t>Inventaire exhaustif  des unités industrielles du commerce et de l’industrie;</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Unités industrielles ayant participées au programme du FODEP;</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Unités industriels ayant participées à l’IETMP de 2008;</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La taille de l’unités industrielles ;</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Le </a:t>
            </a:r>
            <a:r>
              <a:rPr lang="fr-FR" sz="1600" dirty="0" err="1" smtClean="0">
                <a:solidFill>
                  <a:schemeClr val="bg1"/>
                </a:solidFill>
                <a:latin typeface="Arial" pitchFamily="34" charset="0"/>
                <a:cs typeface="Arial" pitchFamily="34" charset="0"/>
              </a:rPr>
              <a:t>process</a:t>
            </a:r>
            <a:r>
              <a:rPr lang="fr-FR" sz="1600" dirty="0" smtClean="0">
                <a:solidFill>
                  <a:schemeClr val="bg1"/>
                </a:solidFill>
                <a:latin typeface="Arial" pitchFamily="34" charset="0"/>
                <a:cs typeface="Arial" pitchFamily="34" charset="0"/>
              </a:rPr>
              <a:t>, la nature des produits chimiques</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Domaine d’activité</a:t>
            </a:r>
          </a:p>
          <a:p>
            <a:pPr marL="361950" indent="-180975">
              <a:buFont typeface="Wingdings" pitchFamily="2" charset="2"/>
              <a:buChar char="§"/>
            </a:pPr>
            <a:r>
              <a:rPr lang="fr-FR" sz="1600" dirty="0" smtClean="0">
                <a:solidFill>
                  <a:schemeClr val="bg1"/>
                </a:solidFill>
                <a:latin typeface="Arial" pitchFamily="34" charset="0"/>
                <a:cs typeface="Arial" pitchFamily="34" charset="0"/>
              </a:rPr>
              <a:t> Des critères plus qualitatifs :</a:t>
            </a:r>
          </a:p>
          <a:p>
            <a:pPr marL="446088" indent="180975"/>
            <a:r>
              <a:rPr lang="fr-FR" sz="1600" dirty="0" smtClean="0">
                <a:solidFill>
                  <a:schemeClr val="bg1"/>
                </a:solidFill>
                <a:latin typeface="Arial" pitchFamily="34" charset="0"/>
                <a:cs typeface="Arial" pitchFamily="34" charset="0"/>
              </a:rPr>
              <a:t>      -Des entreprises ouvertes et communicantes</a:t>
            </a:r>
          </a:p>
          <a:p>
            <a:pPr marL="446088" indent="180975"/>
            <a:r>
              <a:rPr lang="fr-FR" sz="1600" dirty="0" smtClean="0">
                <a:solidFill>
                  <a:schemeClr val="bg1"/>
                </a:solidFill>
                <a:latin typeface="Arial" pitchFamily="34" charset="0"/>
                <a:cs typeface="Arial" pitchFamily="34" charset="0"/>
              </a:rPr>
              <a:t>      -Ayant un Système de Management Environnement</a:t>
            </a:r>
            <a:r>
              <a:rPr lang="fr-FR" sz="1600" dirty="0" smtClean="0">
                <a:solidFill>
                  <a:schemeClr val="bg1"/>
                </a:solidFill>
              </a:rPr>
              <a:t>ale</a:t>
            </a:r>
          </a:p>
          <a:p>
            <a:pPr marL="180975">
              <a:buFont typeface="Wingdings" pitchFamily="2" charset="2"/>
              <a:buChar char="§"/>
            </a:pPr>
            <a:r>
              <a:rPr lang="fr-FR" sz="1600" dirty="0" smtClean="0">
                <a:solidFill>
                  <a:schemeClr val="bg1"/>
                </a:solidFill>
                <a:latin typeface="Arial" pitchFamily="34" charset="0"/>
                <a:cs typeface="Arial" pitchFamily="34" charset="0"/>
              </a:rPr>
              <a:t>Inventaire exhaustif des unités industrielles du ministère</a:t>
            </a:r>
          </a:p>
        </p:txBody>
      </p:sp>
      <p:sp>
        <p:nvSpPr>
          <p:cNvPr id="12" name="Espace réservé du numéro de diapositive 11"/>
          <p:cNvSpPr>
            <a:spLocks noGrp="1"/>
          </p:cNvSpPr>
          <p:nvPr>
            <p:ph type="sldNum" sz="quarter" idx="12"/>
          </p:nvPr>
        </p:nvSpPr>
        <p:spPr/>
        <p:txBody>
          <a:bodyPr/>
          <a:lstStyle/>
          <a:p>
            <a:fld id="{2602445A-B38A-41C2-A531-1DA6F5359745}"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a:spLocks/>
          </p:cNvSpPr>
          <p:nvPr/>
        </p:nvSpPr>
        <p:spPr bwMode="auto">
          <a:xfrm>
            <a:off x="0" y="0"/>
            <a:ext cx="9144000" cy="6858000"/>
          </a:xfrm>
          <a:custGeom>
            <a:avLst/>
            <a:gdLst/>
            <a:ahLst/>
            <a:cxnLst>
              <a:cxn ang="0">
                <a:pos x="0" y="0"/>
              </a:cxn>
              <a:cxn ang="0">
                <a:pos x="0" y="5400"/>
              </a:cxn>
              <a:cxn ang="0">
                <a:pos x="14400" y="5400"/>
              </a:cxn>
              <a:cxn ang="0">
                <a:pos x="14400" y="0"/>
              </a:cxn>
              <a:cxn ang="0">
                <a:pos x="0" y="0"/>
              </a:cxn>
            </a:cxnLst>
            <a:rect l="0" t="0" r="r" b="b"/>
            <a:pathLst>
              <a:path w="14400" h="5400">
                <a:moveTo>
                  <a:pt x="0" y="0"/>
                </a:moveTo>
                <a:lnTo>
                  <a:pt x="0" y="5400"/>
                </a:lnTo>
                <a:lnTo>
                  <a:pt x="14400" y="5400"/>
                </a:lnTo>
                <a:lnTo>
                  <a:pt x="14400" y="0"/>
                </a:lnTo>
                <a:lnTo>
                  <a:pt x="0" y="0"/>
                </a:lnTo>
                <a:close/>
              </a:path>
            </a:pathLst>
          </a:custGeom>
          <a:solidFill>
            <a:srgbClr val="007233"/>
          </a:solidFill>
          <a:ln w="9525">
            <a:noFill/>
            <a:round/>
            <a:headEnd/>
            <a:tailEnd/>
          </a:ln>
        </p:spPr>
        <p:txBody>
          <a:bodyPr vert="horz" wrap="square" lIns="91440" tIns="45720" rIns="91440" bIns="45720" numCol="1" anchor="t" anchorCtr="0" compatLnSpc="1">
            <a:prstTxWarp prst="textNoShape">
              <a:avLst/>
            </a:prstTxWarp>
          </a:bodyPr>
          <a:lstStyle/>
          <a:p>
            <a:pPr algn="ctr"/>
            <a:r>
              <a:rPr lang="fr-FR" sz="2400" b="1" dirty="0" smtClean="0">
                <a:solidFill>
                  <a:schemeClr val="bg1"/>
                </a:solidFill>
              </a:rPr>
              <a:t>3/8</a:t>
            </a:r>
            <a:r>
              <a:rPr lang="fr-FR" sz="2400" b="1" dirty="0" smtClean="0">
                <a:solidFill>
                  <a:schemeClr val="bg1"/>
                </a:solidFill>
                <a:sym typeface="Wingdings" pitchFamily="2" charset="2"/>
              </a:rPr>
              <a:t></a:t>
            </a:r>
            <a:r>
              <a:rPr lang="fr-FR" sz="2400" b="1" dirty="0" smtClean="0">
                <a:solidFill>
                  <a:schemeClr val="bg1"/>
                </a:solidFill>
              </a:rPr>
              <a:t> Identification des unités industrielles</a:t>
            </a:r>
            <a:endParaRPr lang="fr-FR" sz="2400" b="1" dirty="0" smtClean="0">
              <a:solidFill>
                <a:srgbClr val="00B0F0"/>
              </a:solidFill>
            </a:endParaRPr>
          </a:p>
          <a:p>
            <a:endParaRPr lang="fr-FR" sz="2400" b="1" i="1" dirty="0" smtClean="0">
              <a:solidFill>
                <a:schemeClr val="bg1"/>
              </a:solidFill>
            </a:endParaRPr>
          </a:p>
          <a:p>
            <a:r>
              <a:rPr lang="fr-FR" b="1" i="1" dirty="0" smtClean="0">
                <a:solidFill>
                  <a:schemeClr val="bg1"/>
                </a:solidFill>
              </a:rPr>
              <a:t>Approche méthodologique</a:t>
            </a: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pPr>
              <a:buFont typeface="Wingdings" pitchFamily="2" charset="2"/>
              <a:buChar char="§"/>
            </a:pPr>
            <a:r>
              <a:rPr lang="fr-FR" dirty="0" smtClean="0">
                <a:solidFill>
                  <a:schemeClr val="bg1"/>
                </a:solidFill>
              </a:rPr>
              <a:t> </a:t>
            </a:r>
            <a:r>
              <a:rPr lang="fr-FR" sz="1600" dirty="0" smtClean="0">
                <a:solidFill>
                  <a:schemeClr val="bg1"/>
                </a:solidFill>
                <a:latin typeface="Arial" pitchFamily="34" charset="0"/>
                <a:cs typeface="Arial" pitchFamily="34" charset="0"/>
              </a:rPr>
              <a:t>Diagnostic </a:t>
            </a:r>
            <a:r>
              <a:rPr lang="fr-FR" sz="1600" dirty="0">
                <a:solidFill>
                  <a:schemeClr val="bg1"/>
                </a:solidFill>
                <a:latin typeface="Arial" pitchFamily="34" charset="0"/>
                <a:cs typeface="Arial" pitchFamily="34" charset="0"/>
              </a:rPr>
              <a:t>du procédé de production ;</a:t>
            </a:r>
          </a:p>
          <a:p>
            <a:pPr>
              <a:buFont typeface="Wingdings" pitchFamily="2" charset="2"/>
              <a:buChar char="§"/>
            </a:pPr>
            <a:r>
              <a:rPr lang="fr-FR" sz="1600" dirty="0" smtClean="0">
                <a:solidFill>
                  <a:schemeClr val="bg1"/>
                </a:solidFill>
                <a:latin typeface="Arial" pitchFamily="34" charset="0"/>
                <a:cs typeface="Arial" pitchFamily="34" charset="0"/>
              </a:rPr>
              <a:t>  Lister </a:t>
            </a:r>
            <a:r>
              <a:rPr lang="fr-FR" sz="1600" dirty="0">
                <a:solidFill>
                  <a:schemeClr val="bg1"/>
                </a:solidFill>
                <a:latin typeface="Arial" pitchFamily="34" charset="0"/>
                <a:cs typeface="Arial" pitchFamily="34" charset="0"/>
              </a:rPr>
              <a:t>et quantifier les produits chimiques utilisés et </a:t>
            </a:r>
            <a:r>
              <a:rPr lang="fr-FR" sz="1600" dirty="0" smtClean="0">
                <a:solidFill>
                  <a:schemeClr val="bg1"/>
                </a:solidFill>
                <a:latin typeface="Arial" pitchFamily="34" charset="0"/>
                <a:cs typeface="Arial" pitchFamily="34" charset="0"/>
              </a:rPr>
              <a:t>les émissions </a:t>
            </a:r>
            <a:r>
              <a:rPr lang="fr-FR" sz="1600" dirty="0">
                <a:solidFill>
                  <a:schemeClr val="bg1"/>
                </a:solidFill>
                <a:latin typeface="Arial" pitchFamily="34" charset="0"/>
                <a:cs typeface="Arial" pitchFamily="34" charset="0"/>
              </a:rPr>
              <a:t>vers l’air, l’eau et </a:t>
            </a:r>
            <a:r>
              <a:rPr lang="fr-FR" sz="1600" dirty="0" smtClean="0">
                <a:solidFill>
                  <a:schemeClr val="bg1"/>
                </a:solidFill>
                <a:latin typeface="Arial" pitchFamily="34" charset="0"/>
                <a:cs typeface="Arial" pitchFamily="34" charset="0"/>
              </a:rPr>
              <a:t>le sol </a:t>
            </a:r>
            <a:r>
              <a:rPr lang="fr-FR" sz="1600" dirty="0">
                <a:solidFill>
                  <a:schemeClr val="bg1"/>
                </a:solidFill>
                <a:latin typeface="Arial" pitchFamily="34" charset="0"/>
                <a:cs typeface="Arial" pitchFamily="34" charset="0"/>
              </a:rPr>
              <a:t>;</a:t>
            </a:r>
          </a:p>
          <a:p>
            <a:pPr>
              <a:buFont typeface="Wingdings" pitchFamily="2" charset="2"/>
              <a:buChar char="§"/>
            </a:pPr>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Choisir les produits pour lesquels l’entreprise fera </a:t>
            </a:r>
            <a:r>
              <a:rPr lang="fr-FR" sz="1600" dirty="0" smtClean="0">
                <a:solidFill>
                  <a:schemeClr val="bg1"/>
                </a:solidFill>
                <a:latin typeface="Arial" pitchFamily="34" charset="0"/>
                <a:cs typeface="Arial" pitchFamily="34" charset="0"/>
              </a:rPr>
              <a:t>un </a:t>
            </a:r>
            <a:r>
              <a:rPr lang="fr-FR" sz="1600" dirty="0" err="1" smtClean="0">
                <a:solidFill>
                  <a:schemeClr val="bg1"/>
                </a:solidFill>
                <a:latin typeface="Arial" pitchFamily="34" charset="0"/>
                <a:cs typeface="Arial" pitchFamily="34" charset="0"/>
              </a:rPr>
              <a:t>reporting</a:t>
            </a:r>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(en utilisant l’imprimé </a:t>
            </a:r>
            <a:endParaRPr lang="fr-FR" sz="1600" dirty="0" smtClean="0">
              <a:solidFill>
                <a:schemeClr val="bg1"/>
              </a:solidFill>
              <a:latin typeface="Arial" pitchFamily="34" charset="0"/>
              <a:cs typeface="Arial" pitchFamily="34" charset="0"/>
            </a:endParaRPr>
          </a:p>
          <a:p>
            <a:r>
              <a:rPr lang="fr-FR" sz="1600" dirty="0">
                <a:solidFill>
                  <a:schemeClr val="bg1"/>
                </a:solidFill>
                <a:latin typeface="Arial" pitchFamily="34" charset="0"/>
                <a:cs typeface="Arial" pitchFamily="34" charset="0"/>
              </a:rPr>
              <a:t> </a:t>
            </a:r>
            <a:r>
              <a:rPr lang="fr-FR" sz="1600" dirty="0" smtClean="0">
                <a:solidFill>
                  <a:schemeClr val="bg1"/>
                </a:solidFill>
                <a:latin typeface="Arial" pitchFamily="34" charset="0"/>
                <a:cs typeface="Arial" pitchFamily="34" charset="0"/>
              </a:rPr>
              <a:t> du MEDPOL</a:t>
            </a:r>
            <a:r>
              <a:rPr lang="fr-FR" sz="1600" dirty="0">
                <a:solidFill>
                  <a:schemeClr val="bg1"/>
                </a:solidFill>
                <a:latin typeface="Arial" pitchFamily="34" charset="0"/>
                <a:cs typeface="Arial" pitchFamily="34" charset="0"/>
              </a:rPr>
              <a:t>) ;</a:t>
            </a:r>
          </a:p>
          <a:p>
            <a:pPr>
              <a:buFont typeface="Wingdings" pitchFamily="2" charset="2"/>
              <a:buChar char="§"/>
            </a:pPr>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Remplir le formulaire pour les produits identifiés ;</a:t>
            </a:r>
          </a:p>
          <a:p>
            <a:pPr>
              <a:buFont typeface="Wingdings" pitchFamily="2" charset="2"/>
              <a:buChar char="§"/>
            </a:pPr>
            <a:r>
              <a:rPr lang="fr-FR" sz="1600" dirty="0" smtClean="0">
                <a:solidFill>
                  <a:schemeClr val="bg1"/>
                </a:solidFill>
                <a:latin typeface="Arial" pitchFamily="34" charset="0"/>
                <a:cs typeface="Arial" pitchFamily="34" charset="0"/>
              </a:rPr>
              <a:t> </a:t>
            </a:r>
            <a:r>
              <a:rPr lang="fr-FR" sz="1600" dirty="0">
                <a:solidFill>
                  <a:schemeClr val="bg1"/>
                </a:solidFill>
                <a:latin typeface="Arial" pitchFamily="34" charset="0"/>
                <a:cs typeface="Arial" pitchFamily="34" charset="0"/>
              </a:rPr>
              <a:t>Assister les entreprises pour la mise en </a:t>
            </a:r>
            <a:r>
              <a:rPr lang="fr-FR" sz="1600" dirty="0" smtClean="0">
                <a:solidFill>
                  <a:schemeClr val="bg1"/>
                </a:solidFill>
                <a:latin typeface="Arial" pitchFamily="34" charset="0"/>
                <a:cs typeface="Arial" pitchFamily="34" charset="0"/>
              </a:rPr>
              <a:t>œuvre </a:t>
            </a:r>
            <a:r>
              <a:rPr lang="fr-FR" sz="1600" dirty="0">
                <a:solidFill>
                  <a:schemeClr val="bg1"/>
                </a:solidFill>
                <a:latin typeface="Arial" pitchFamily="34" charset="0"/>
                <a:cs typeface="Arial" pitchFamily="34" charset="0"/>
              </a:rPr>
              <a:t>du RRTP</a:t>
            </a:r>
            <a:r>
              <a:rPr lang="fr-FR" sz="1600" dirty="0">
                <a:latin typeface="Arial" pitchFamily="34" charset="0"/>
                <a:cs typeface="Arial" pitchFamily="34" charset="0"/>
              </a:rPr>
              <a:t>.</a:t>
            </a:r>
            <a:endParaRPr lang="fr-FR" sz="1600" b="1" dirty="0" smtClean="0">
              <a:solidFill>
                <a:schemeClr val="bg1"/>
              </a:solidFill>
              <a:latin typeface="Arial" pitchFamily="34" charset="0"/>
              <a:cs typeface="Arial" pitchFamily="34" charset="0"/>
            </a:endParaRPr>
          </a:p>
          <a:p>
            <a:pPr>
              <a:buFont typeface="Wingdings" pitchFamily="2" charset="2"/>
              <a:buChar char="§"/>
            </a:pPr>
            <a:endParaRPr lang="fr-FR" b="1" dirty="0">
              <a:solidFill>
                <a:schemeClr val="bg1"/>
              </a:solidFill>
            </a:endParaRPr>
          </a:p>
          <a:p>
            <a:pPr>
              <a:buFont typeface="Wingdings" pitchFamily="2" charset="2"/>
              <a:buChar char="§"/>
            </a:pPr>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a:solidFill>
                <a:schemeClr val="bg1"/>
              </a:solidFill>
            </a:endParaRPr>
          </a:p>
        </p:txBody>
      </p:sp>
      <p:sp>
        <p:nvSpPr>
          <p:cNvPr id="6" name="Rectangle 5"/>
          <p:cNvSpPr/>
          <p:nvPr/>
        </p:nvSpPr>
        <p:spPr>
          <a:xfrm>
            <a:off x="357158" y="1142984"/>
            <a:ext cx="407196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solidFill>
                <a:schemeClr val="bg1"/>
              </a:solidFill>
            </a:endParaRPr>
          </a:p>
          <a:p>
            <a:r>
              <a:rPr lang="fr-FR" dirty="0" smtClean="0">
                <a:solidFill>
                  <a:schemeClr val="bg1"/>
                </a:solidFill>
              </a:rPr>
              <a:t>Recueil d’une base de donnée de</a:t>
            </a:r>
          </a:p>
          <a:p>
            <a:r>
              <a:rPr lang="fr-FR" dirty="0" smtClean="0">
                <a:solidFill>
                  <a:schemeClr val="bg1"/>
                </a:solidFill>
              </a:rPr>
              <a:t>plus de 200 Entreprises industrielles.</a:t>
            </a:r>
          </a:p>
          <a:p>
            <a:r>
              <a:rPr lang="fr-FR" dirty="0" smtClean="0">
                <a:solidFill>
                  <a:schemeClr val="bg1"/>
                </a:solidFill>
              </a:rPr>
              <a:t>Sélection</a:t>
            </a:r>
            <a:endParaRPr lang="fr-FR" b="1" dirty="0" smtClean="0">
              <a:solidFill>
                <a:schemeClr val="bg1"/>
              </a:solidFill>
            </a:endParaRPr>
          </a:p>
          <a:p>
            <a:pPr algn="ctr"/>
            <a:endParaRPr lang="fr-FR" dirty="0"/>
          </a:p>
        </p:txBody>
      </p:sp>
      <p:sp>
        <p:nvSpPr>
          <p:cNvPr id="8" name="Rectangle 7"/>
          <p:cNvSpPr/>
          <p:nvPr/>
        </p:nvSpPr>
        <p:spPr>
          <a:xfrm>
            <a:off x="3357554" y="2428868"/>
            <a:ext cx="521497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solidFill>
                <a:schemeClr val="bg1"/>
              </a:solidFill>
            </a:endParaRPr>
          </a:p>
          <a:p>
            <a:r>
              <a:rPr lang="fr-FR" dirty="0"/>
              <a:t>Sélection de 20 unités industrielles sur la base des</a:t>
            </a:r>
          </a:p>
          <a:p>
            <a:r>
              <a:rPr lang="fr-FR" dirty="0"/>
              <a:t>critères : BDD - Min du commerce et de l’Industrie,</a:t>
            </a:r>
          </a:p>
          <a:p>
            <a:r>
              <a:rPr lang="fr-FR" dirty="0"/>
              <a:t>FODEP, IETMP, Certifications, autres projets similaires</a:t>
            </a:r>
            <a:r>
              <a:rPr lang="fr-FR" dirty="0" smtClean="0"/>
              <a:t>,..</a:t>
            </a:r>
          </a:p>
          <a:p>
            <a:endParaRPr lang="fr-FR" dirty="0"/>
          </a:p>
        </p:txBody>
      </p:sp>
      <p:sp>
        <p:nvSpPr>
          <p:cNvPr id="9" name="Flèche courbée vers la droite 8"/>
          <p:cNvSpPr/>
          <p:nvPr/>
        </p:nvSpPr>
        <p:spPr>
          <a:xfrm rot="19292900">
            <a:off x="2759377" y="2295742"/>
            <a:ext cx="366522" cy="961068"/>
          </a:xfrm>
          <a:prstGeom prst="curvedRightArrow">
            <a:avLst>
              <a:gd name="adj1" fmla="val 50000"/>
              <a:gd name="adj2" fmla="val 50000"/>
              <a:gd name="adj3" fmla="val 26714"/>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7" name="Espace réservé du numéro de diapositive 6"/>
          <p:cNvSpPr>
            <a:spLocks noGrp="1"/>
          </p:cNvSpPr>
          <p:nvPr>
            <p:ph type="sldNum" sz="quarter" idx="12"/>
          </p:nvPr>
        </p:nvSpPr>
        <p:spPr/>
        <p:txBody>
          <a:bodyPr/>
          <a:lstStyle/>
          <a:p>
            <a:fld id="{2602445A-B38A-41C2-A531-1DA6F5359745}"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142844" y="928670"/>
            <a:ext cx="8001056" cy="5755422"/>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rtlCol="0">
            <a:spAutoFit/>
          </a:bodyPr>
          <a:lstStyle/>
          <a:p>
            <a:pPr lvl="1">
              <a:buFont typeface="Wingdings" pitchFamily="2" charset="2"/>
              <a:buChar char="v"/>
            </a:pPr>
            <a:endParaRPr lang="fr-FR"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a:p>
            <a:pPr lvl="2"/>
            <a:endParaRPr lang="fr-FR" sz="1400" dirty="0" smtClean="0"/>
          </a:p>
        </p:txBody>
      </p:sp>
      <p:sp>
        <p:nvSpPr>
          <p:cNvPr id="5" name="Rectangle 2"/>
          <p:cNvSpPr>
            <a:spLocks noChangeArrowheads="1"/>
          </p:cNvSpPr>
          <p:nvPr/>
        </p:nvSpPr>
        <p:spPr bwMode="auto">
          <a:xfrm>
            <a:off x="0" y="629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7920880" y="5993904"/>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utoShape 133"/>
          <p:cNvSpPr>
            <a:spLocks noGrp="1" noChangeArrowheads="1"/>
          </p:cNvSpPr>
          <p:nvPr>
            <p:ph type="title"/>
            <p:custDataLst>
              <p:tags r:id="rId1"/>
            </p:custDataLst>
          </p:nvPr>
        </p:nvSpPr>
        <p:spPr bwMode="gray">
          <a:xfrm>
            <a:off x="500034" y="0"/>
            <a:ext cx="8186766" cy="642942"/>
          </a:xfrm>
          <a:prstGeom prst="roundRect">
            <a:avLst>
              <a:gd name="adj" fmla="val 50000"/>
            </a:avLst>
          </a:prstGeom>
          <a:gradFill>
            <a:gsLst>
              <a:gs pos="0">
                <a:srgbClr val="DDEBCF"/>
              </a:gs>
              <a:gs pos="50000">
                <a:srgbClr val="9CB86E"/>
              </a:gs>
              <a:gs pos="100000">
                <a:srgbClr val="156B13"/>
              </a:gs>
            </a:gsLst>
            <a:lin ang="8400000" scaled="0"/>
          </a:gradFill>
          <a:ln>
            <a:noFill/>
            <a:headEnd/>
            <a:tailEnd/>
          </a:ln>
          <a:effectLst>
            <a:innerShdw blurRad="63500" dist="50800">
              <a:schemeClr val="accent5">
                <a:lumMod val="40000"/>
                <a:lumOff val="60000"/>
                <a:alpha val="50000"/>
              </a:schemeClr>
            </a:innerShdw>
          </a:effectLst>
        </p:spPr>
        <p:style>
          <a:lnRef idx="2">
            <a:schemeClr val="accent6"/>
          </a:lnRef>
          <a:fillRef idx="1">
            <a:schemeClr val="lt1"/>
          </a:fillRef>
          <a:effectRef idx="0">
            <a:schemeClr val="accent6"/>
          </a:effectRef>
          <a:fontRef idx="minor">
            <a:schemeClr val="dk1"/>
          </a:fontRef>
        </p:style>
        <p:txBody>
          <a:bodyPr wrap="none" anchor="ctr">
            <a:normAutofit fontScale="90000"/>
          </a:bodyPr>
          <a:lstStyle/>
          <a:p>
            <a:r>
              <a:rPr lang="fr-FR" sz="2800" b="1" dirty="0" smtClean="0">
                <a:solidFill>
                  <a:schemeClr val="bg1"/>
                </a:solidFill>
              </a:rPr>
              <a:t>4/8</a:t>
            </a:r>
            <a:r>
              <a:rPr lang="fr-FR" sz="2800" b="1" dirty="0" smtClean="0">
                <a:solidFill>
                  <a:schemeClr val="bg1"/>
                </a:solidFill>
                <a:sym typeface="Wingdings" pitchFamily="2" charset="2"/>
              </a:rPr>
              <a:t></a:t>
            </a:r>
            <a:r>
              <a:rPr lang="fr-FR" sz="2800" b="1" dirty="0" smtClean="0">
                <a:solidFill>
                  <a:schemeClr val="bg1"/>
                </a:solidFill>
              </a:rPr>
              <a:t> suite : Réalisation des enquêtes</a:t>
            </a:r>
            <a:endParaRPr lang="fr-FR" sz="2700" b="1" dirty="0" smtClean="0">
              <a:solidFill>
                <a:schemeClr val="bg1"/>
              </a:solidFill>
              <a:latin typeface="Arial" pitchFamily="34" charset="0"/>
              <a:cs typeface="Arial" pitchFamily="34" charset="0"/>
            </a:endParaRPr>
          </a:p>
        </p:txBody>
      </p:sp>
      <p:sp>
        <p:nvSpPr>
          <p:cNvPr id="7" name="Rectangle 6"/>
          <p:cNvSpPr/>
          <p:nvPr/>
        </p:nvSpPr>
        <p:spPr>
          <a:xfrm>
            <a:off x="214282" y="1000108"/>
            <a:ext cx="7527780" cy="2845222"/>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buFontTx/>
              <a:buChar char="-"/>
            </a:pPr>
            <a:r>
              <a:rPr lang="fr-FR" sz="2000" baseline="0" dirty="0" smtClean="0"/>
              <a:t> 5 entreprises ont participé à la réalisation</a:t>
            </a:r>
            <a:r>
              <a:rPr lang="fr-FR" sz="2000" dirty="0" smtClean="0"/>
              <a:t> du RRTP ;</a:t>
            </a:r>
          </a:p>
          <a:p>
            <a:pPr>
              <a:buFontTx/>
              <a:buChar char="-"/>
            </a:pPr>
            <a:r>
              <a:rPr lang="fr-FR" sz="2000" dirty="0" smtClean="0"/>
              <a:t> Liste des produits chimiques ;</a:t>
            </a:r>
          </a:p>
          <a:p>
            <a:pPr>
              <a:buFontTx/>
              <a:buChar char="-"/>
            </a:pPr>
            <a:r>
              <a:rPr lang="fr-FR" sz="2000" dirty="0" smtClean="0"/>
              <a:t> Estimation des émissions </a:t>
            </a:r>
            <a:r>
              <a:rPr lang="fr-FR" sz="2000" b="1" dirty="0" smtClean="0">
                <a:solidFill>
                  <a:srgbClr val="C00000"/>
                </a:solidFill>
              </a:rPr>
              <a:t>TELLURIQUES </a:t>
            </a:r>
            <a:r>
              <a:rPr lang="fr-FR" sz="2000" dirty="0" smtClean="0"/>
              <a:t>selon l’une des méthodes :</a:t>
            </a:r>
          </a:p>
          <a:p>
            <a:pPr lvl="1">
              <a:buFont typeface="Arial" pitchFamily="34" charset="0"/>
              <a:buChar char="•"/>
            </a:pPr>
            <a:r>
              <a:rPr lang="fr-FR" sz="2000" dirty="0" smtClean="0"/>
              <a:t>  Mesure directe ;</a:t>
            </a:r>
          </a:p>
          <a:p>
            <a:pPr lvl="1">
              <a:buFont typeface="Arial" pitchFamily="34" charset="0"/>
              <a:buChar char="•"/>
            </a:pPr>
            <a:r>
              <a:rPr lang="fr-FR" sz="2000" dirty="0" smtClean="0"/>
              <a:t> Coefficient des émissions ;</a:t>
            </a:r>
          </a:p>
          <a:p>
            <a:pPr lvl="1">
              <a:buFont typeface="Arial" pitchFamily="34" charset="0"/>
              <a:buChar char="•"/>
            </a:pPr>
            <a:r>
              <a:rPr lang="fr-FR" sz="2000" dirty="0" smtClean="0"/>
              <a:t> Bilan de matière ;</a:t>
            </a:r>
          </a:p>
          <a:p>
            <a:pPr lvl="1">
              <a:buFont typeface="Arial" pitchFamily="34" charset="0"/>
              <a:buChar char="•"/>
            </a:pPr>
            <a:r>
              <a:rPr lang="fr-FR" sz="2000" dirty="0" smtClean="0"/>
              <a:t>autres méthodes.</a:t>
            </a:r>
          </a:p>
          <a:p>
            <a:pPr>
              <a:buFontTx/>
              <a:buChar char="-"/>
            </a:pPr>
            <a:r>
              <a:rPr lang="fr-FR" sz="2000" b="1" dirty="0" smtClean="0">
                <a:solidFill>
                  <a:srgbClr val="C00000"/>
                </a:solidFill>
              </a:rPr>
              <a:t> </a:t>
            </a:r>
            <a:r>
              <a:rPr lang="fr-FR" sz="2000" dirty="0" smtClean="0"/>
              <a:t>Saisie des données dans le formulaire MEDPOL et la base de données</a:t>
            </a:r>
          </a:p>
          <a:p>
            <a:endParaRPr lang="fr-FR" sz="2000" dirty="0"/>
          </a:p>
        </p:txBody>
      </p:sp>
      <p:pic>
        <p:nvPicPr>
          <p:cNvPr id="8" name="Picture 7" descr="C:\DOCUME~1\tarik\LOCALS~1\Temp\SNAGHTML7bbc327.PNG"/>
          <p:cNvPicPr>
            <a:picLocks noChangeAspect="1" noChangeArrowheads="1"/>
          </p:cNvPicPr>
          <p:nvPr/>
        </p:nvPicPr>
        <p:blipFill>
          <a:blip r:embed="rId4" cstate="print"/>
          <a:srcRect/>
          <a:stretch>
            <a:fillRect/>
          </a:stretch>
        </p:blipFill>
        <p:spPr bwMode="auto">
          <a:xfrm>
            <a:off x="3000364" y="4071942"/>
            <a:ext cx="4536504" cy="2520280"/>
          </a:xfrm>
          <a:prstGeom prst="rect">
            <a:avLst/>
          </a:prstGeom>
          <a:noFill/>
        </p:spPr>
      </p:pic>
      <p:sp>
        <p:nvSpPr>
          <p:cNvPr id="9" name="Rectangle 8"/>
          <p:cNvSpPr/>
          <p:nvPr/>
        </p:nvSpPr>
        <p:spPr>
          <a:xfrm>
            <a:off x="500034" y="4572008"/>
            <a:ext cx="2818977" cy="369332"/>
          </a:xfrm>
          <a:prstGeom prst="rect">
            <a:avLst/>
          </a:prstGeom>
        </p:spPr>
        <p:txBody>
          <a:bodyPr wrap="none">
            <a:spAutoFit/>
          </a:bodyPr>
          <a:lstStyle/>
          <a:p>
            <a:r>
              <a:rPr lang="fr-FR" b="1" u="sng" dirty="0" err="1" smtClean="0">
                <a:solidFill>
                  <a:schemeClr val="accent5">
                    <a:lumMod val="50000"/>
                  </a:schemeClr>
                </a:solidFill>
              </a:rPr>
              <a:t>Atelas</a:t>
            </a:r>
            <a:r>
              <a:rPr lang="fr-FR" b="1" u="sng" dirty="0" smtClean="0">
                <a:solidFill>
                  <a:schemeClr val="accent5">
                    <a:lumMod val="50000"/>
                  </a:schemeClr>
                </a:solidFill>
              </a:rPr>
              <a:t> </a:t>
            </a:r>
            <a:r>
              <a:rPr lang="fr-FR" b="1" u="sng" dirty="0" err="1" smtClean="0">
                <a:solidFill>
                  <a:schemeClr val="accent5">
                    <a:lumMod val="50000"/>
                  </a:schemeClr>
                </a:solidFill>
              </a:rPr>
              <a:t>Botteling</a:t>
            </a:r>
            <a:r>
              <a:rPr lang="fr-FR" b="1" u="sng" dirty="0" smtClean="0">
                <a:solidFill>
                  <a:schemeClr val="accent5">
                    <a:lumMod val="50000"/>
                  </a:schemeClr>
                </a:solidFill>
              </a:rPr>
              <a:t> Compagnie</a:t>
            </a:r>
            <a:endParaRPr lang="fr-FR" b="1" u="sng" dirty="0">
              <a:solidFill>
                <a:schemeClr val="accent5">
                  <a:lumMod val="50000"/>
                </a:schemeClr>
              </a:solidFill>
            </a:endParaRPr>
          </a:p>
        </p:txBody>
      </p:sp>
      <p:sp>
        <p:nvSpPr>
          <p:cNvPr id="10" name="Rectangle 9"/>
          <p:cNvSpPr/>
          <p:nvPr/>
        </p:nvSpPr>
        <p:spPr>
          <a:xfrm>
            <a:off x="3929058" y="3929066"/>
            <a:ext cx="1010962" cy="369332"/>
          </a:xfrm>
          <a:prstGeom prst="rect">
            <a:avLst/>
          </a:prstGeom>
        </p:spPr>
        <p:txBody>
          <a:bodyPr wrap="square">
            <a:spAutoFit/>
          </a:bodyPr>
          <a:lstStyle/>
          <a:p>
            <a:r>
              <a:rPr lang="fr-FR" b="1" u="sng" dirty="0" smtClean="0">
                <a:solidFill>
                  <a:schemeClr val="accent5">
                    <a:lumMod val="50000"/>
                  </a:schemeClr>
                </a:solidFill>
              </a:rPr>
              <a:t>C2M</a:t>
            </a:r>
            <a:endParaRPr lang="fr-FR" b="1" u="sng" dirty="0">
              <a:solidFill>
                <a:schemeClr val="accent5">
                  <a:lumMod val="50000"/>
                </a:schemeClr>
              </a:solidFill>
            </a:endParaRPr>
          </a:p>
        </p:txBody>
      </p:sp>
      <p:sp>
        <p:nvSpPr>
          <p:cNvPr id="12" name="Rectangle 11"/>
          <p:cNvSpPr/>
          <p:nvPr/>
        </p:nvSpPr>
        <p:spPr>
          <a:xfrm>
            <a:off x="5572132" y="3786190"/>
            <a:ext cx="1056700" cy="369332"/>
          </a:xfrm>
          <a:prstGeom prst="rect">
            <a:avLst/>
          </a:prstGeom>
        </p:spPr>
        <p:txBody>
          <a:bodyPr wrap="none">
            <a:spAutoFit/>
          </a:bodyPr>
          <a:lstStyle/>
          <a:p>
            <a:r>
              <a:rPr lang="fr-FR" b="1" u="sng" dirty="0" smtClean="0">
                <a:solidFill>
                  <a:schemeClr val="accent5">
                    <a:lumMod val="50000"/>
                  </a:schemeClr>
                </a:solidFill>
              </a:rPr>
              <a:t>SONASID</a:t>
            </a:r>
            <a:endParaRPr lang="fr-FR" b="1" u="sng" dirty="0">
              <a:solidFill>
                <a:schemeClr val="accent5">
                  <a:lumMod val="50000"/>
                </a:schemeClr>
              </a:solidFill>
            </a:endParaRPr>
          </a:p>
        </p:txBody>
      </p:sp>
      <p:sp>
        <p:nvSpPr>
          <p:cNvPr id="13" name="Rectangle 12"/>
          <p:cNvSpPr/>
          <p:nvPr/>
        </p:nvSpPr>
        <p:spPr>
          <a:xfrm>
            <a:off x="6929454" y="4143380"/>
            <a:ext cx="1056700" cy="369332"/>
          </a:xfrm>
          <a:prstGeom prst="rect">
            <a:avLst/>
          </a:prstGeom>
        </p:spPr>
        <p:txBody>
          <a:bodyPr wrap="none">
            <a:spAutoFit/>
          </a:bodyPr>
          <a:lstStyle/>
          <a:p>
            <a:r>
              <a:rPr lang="fr-FR" b="1" u="sng" dirty="0" smtClean="0">
                <a:solidFill>
                  <a:schemeClr val="accent5">
                    <a:lumMod val="50000"/>
                  </a:schemeClr>
                </a:solidFill>
              </a:rPr>
              <a:t>SONASID</a:t>
            </a:r>
            <a:endParaRPr lang="fr-FR" b="1" u="sng" dirty="0">
              <a:solidFill>
                <a:schemeClr val="accent5">
                  <a:lumMod val="50000"/>
                </a:schemeClr>
              </a:solidFill>
            </a:endParaRPr>
          </a:p>
        </p:txBody>
      </p:sp>
      <p:sp>
        <p:nvSpPr>
          <p:cNvPr id="14" name="Rectangle 13"/>
          <p:cNvSpPr/>
          <p:nvPr/>
        </p:nvSpPr>
        <p:spPr>
          <a:xfrm>
            <a:off x="6286512" y="5857892"/>
            <a:ext cx="1011752" cy="369332"/>
          </a:xfrm>
          <a:prstGeom prst="rect">
            <a:avLst/>
          </a:prstGeom>
        </p:spPr>
        <p:txBody>
          <a:bodyPr wrap="none">
            <a:spAutoFit/>
          </a:bodyPr>
          <a:lstStyle/>
          <a:p>
            <a:r>
              <a:rPr lang="fr-FR" b="1" u="sng" dirty="0" smtClean="0">
                <a:solidFill>
                  <a:schemeClr val="accent5">
                    <a:lumMod val="50000"/>
                  </a:schemeClr>
                </a:solidFill>
              </a:rPr>
              <a:t>COELMA</a:t>
            </a:r>
            <a:endParaRPr lang="fr-FR" b="1" u="sng" dirty="0">
              <a:solidFill>
                <a:schemeClr val="accent5">
                  <a:lumMod val="50000"/>
                </a:schemeClr>
              </a:solidFill>
            </a:endParaRPr>
          </a:p>
        </p:txBody>
      </p:sp>
      <p:sp>
        <p:nvSpPr>
          <p:cNvPr id="15" name="Rectangle 14"/>
          <p:cNvSpPr/>
          <p:nvPr/>
        </p:nvSpPr>
        <p:spPr>
          <a:xfrm>
            <a:off x="3000364" y="6143644"/>
            <a:ext cx="2646451" cy="382840"/>
          </a:xfrm>
          <a:prstGeom prst="rect">
            <a:avLst/>
          </a:prstGeom>
        </p:spPr>
        <p:txBody>
          <a:bodyPr wrap="square">
            <a:spAutoFit/>
          </a:bodyPr>
          <a:lstStyle/>
          <a:p>
            <a:r>
              <a:rPr lang="fr-FR" b="1" u="sng" dirty="0" smtClean="0">
                <a:effectLst>
                  <a:outerShdw blurRad="38100" dist="38100" dir="2700000" algn="tl">
                    <a:srgbClr val="000000">
                      <a:alpha val="43137"/>
                    </a:srgbClr>
                  </a:outerShdw>
                </a:effectLst>
              </a:rPr>
              <a:t>Base de données du RRTP</a:t>
            </a:r>
            <a:endParaRPr lang="fr-FR" b="1" u="sng" dirty="0">
              <a:effectLst>
                <a:outerShdw blurRad="38100" dist="38100" dir="2700000" algn="tl">
                  <a:srgbClr val="000000">
                    <a:alpha val="43137"/>
                  </a:srgbClr>
                </a:outerShdw>
              </a:effectLst>
            </a:endParaRPr>
          </a:p>
        </p:txBody>
      </p:sp>
      <p:sp>
        <p:nvSpPr>
          <p:cNvPr id="16" name="Espace réservé du numéro de diapositive 15"/>
          <p:cNvSpPr>
            <a:spLocks noGrp="1"/>
          </p:cNvSpPr>
          <p:nvPr>
            <p:ph type="sldNum" sz="quarter" idx="12"/>
          </p:nvPr>
        </p:nvSpPr>
        <p:spPr/>
        <p:txBody>
          <a:bodyPr/>
          <a:lstStyle/>
          <a:p>
            <a:fld id="{2602445A-B38A-41C2-A531-1DA6F5359745}"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44624"/>
            <a:ext cx="8229600" cy="72008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Résultats des visites</a:t>
            </a:r>
            <a:r>
              <a:rPr kumimoji="0" lang="fr-FR" sz="3600" b="1" i="0" u="none" strike="noStrike" kern="1200" cap="none" spc="0" normalizeH="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 et </a:t>
            </a:r>
            <a:r>
              <a:rPr kumimoji="0" lang="fr-FR" sz="3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Estimation des émissions</a:t>
            </a:r>
            <a:endParaRPr kumimoji="0" lang="fr-FR"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33" name="Rectangle à coins arrondis 32"/>
          <p:cNvSpPr/>
          <p:nvPr/>
        </p:nvSpPr>
        <p:spPr>
          <a:xfrm>
            <a:off x="70991" y="1196752"/>
            <a:ext cx="3439721" cy="2880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35" name="Rectangle 34"/>
          <p:cNvSpPr/>
          <p:nvPr/>
        </p:nvSpPr>
        <p:spPr>
          <a:xfrm>
            <a:off x="-36512" y="1124744"/>
            <a:ext cx="3672408" cy="369332"/>
          </a:xfrm>
          <a:prstGeom prst="rect">
            <a:avLst/>
          </a:prstGeom>
        </p:spPr>
        <p:txBody>
          <a:bodyPr wrap="square">
            <a:spAutoFit/>
          </a:bodyPr>
          <a:lstStyle/>
          <a:p>
            <a:pPr marL="342900" lvl="1" indent="-342900" algn="ctr">
              <a:spcBef>
                <a:spcPct val="20000"/>
              </a:spcBef>
              <a:buClr>
                <a:srgbClr val="0070C0"/>
              </a:buClr>
              <a:buFont typeface="Wingdings" pitchFamily="2" charset="2"/>
              <a:buNone/>
              <a:defRPr/>
            </a:pPr>
            <a:r>
              <a:rPr lang="fr-FR" b="1" dirty="0" smtClean="0">
                <a:solidFill>
                  <a:schemeClr val="bg1"/>
                </a:solidFill>
              </a:rPr>
              <a:t>Atlas </a:t>
            </a:r>
            <a:r>
              <a:rPr lang="fr-FR" b="1" dirty="0" err="1" smtClean="0">
                <a:solidFill>
                  <a:schemeClr val="bg1"/>
                </a:solidFill>
              </a:rPr>
              <a:t>Bottling</a:t>
            </a:r>
            <a:r>
              <a:rPr lang="fr-FR" b="1" dirty="0" smtClean="0">
                <a:solidFill>
                  <a:schemeClr val="bg1"/>
                </a:solidFill>
              </a:rPr>
              <a:t> </a:t>
            </a:r>
            <a:r>
              <a:rPr lang="fr-FR" b="1" dirty="0" err="1" smtClean="0">
                <a:solidFill>
                  <a:schemeClr val="bg1"/>
                </a:solidFill>
              </a:rPr>
              <a:t>Company</a:t>
            </a:r>
            <a:endParaRPr lang="fr-FR" b="1" dirty="0" smtClean="0">
              <a:solidFill>
                <a:schemeClr val="bg1"/>
              </a:solidFill>
            </a:endParaRPr>
          </a:p>
        </p:txBody>
      </p:sp>
      <p:graphicFrame>
        <p:nvGraphicFramePr>
          <p:cNvPr id="52" name="Tableau 51"/>
          <p:cNvGraphicFramePr>
            <a:graphicFrameLocks noGrp="1"/>
          </p:cNvGraphicFramePr>
          <p:nvPr/>
        </p:nvGraphicFramePr>
        <p:xfrm>
          <a:off x="539552" y="4877152"/>
          <a:ext cx="8280919" cy="640080"/>
        </p:xfrm>
        <a:graphic>
          <a:graphicData uri="http://schemas.openxmlformats.org/drawingml/2006/table">
            <a:tbl>
              <a:tblPr/>
              <a:tblGrid>
                <a:gridCol w="1272609"/>
                <a:gridCol w="1247671"/>
                <a:gridCol w="1152128"/>
                <a:gridCol w="1224136"/>
                <a:gridCol w="1152128"/>
                <a:gridCol w="1156803"/>
                <a:gridCol w="1075444"/>
              </a:tblGrid>
              <a:tr h="161925">
                <a:tc rowSpan="2">
                  <a:txBody>
                    <a:bodyPr/>
                    <a:lstStyle/>
                    <a:p>
                      <a:pPr algn="ctr" fontAlgn="ctr"/>
                      <a:r>
                        <a:rPr lang="fr-FR" sz="1400" b="0" i="0" u="none" strike="noStrike" dirty="0">
                          <a:latin typeface="Arial"/>
                        </a:rPr>
                        <a:t> </a:t>
                      </a:r>
                      <a:r>
                        <a:rPr lang="fr-FR" sz="1400" b="1" i="0" u="none" strike="noStrike" dirty="0" smtClean="0">
                          <a:solidFill>
                            <a:srgbClr val="000000"/>
                          </a:solidFill>
                          <a:latin typeface="Arial"/>
                        </a:rPr>
                        <a:t>Paramètres </a:t>
                      </a:r>
                      <a:endParaRPr lang="fr-FR" sz="1400" b="0"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a:latin typeface="Times New Roman"/>
                        </a:rPr>
                        <a:t>DBO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a:latin typeface="Times New Roman"/>
                        </a:rPr>
                        <a:t>DCO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a:latin typeface="Times New Roman"/>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a:latin typeface="Arial"/>
                        </a:rPr>
                        <a:t>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a:latin typeface="Times New Roman"/>
                        </a:rPr>
                        <a:t>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a:latin typeface="Times New Roman"/>
                        </a:rPr>
                        <a:t>NTK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71450">
                <a:tc vMerge="1">
                  <a:txBody>
                    <a:bodyPr/>
                    <a:lstStyle/>
                    <a:p>
                      <a:endParaRPr lang="fr-FR"/>
                    </a:p>
                  </a:txBody>
                  <a:tcPr/>
                </a:tc>
                <a:tc>
                  <a:txBody>
                    <a:bodyPr/>
                    <a:lstStyle/>
                    <a:p>
                      <a:pPr algn="ctr" fontAlgn="ctr"/>
                      <a:r>
                        <a:rPr lang="fr-FR" sz="1400" b="1" i="0" u="none" strike="noStrike" dirty="0">
                          <a:latin typeface="Arial"/>
                        </a:rPr>
                        <a:t>en </a:t>
                      </a:r>
                      <a:r>
                        <a:rPr lang="fr-FR" sz="1400" b="1" i="0" u="none" strike="noStrike" dirty="0" smtClean="0">
                          <a:latin typeface="Arial"/>
                        </a:rPr>
                        <a:t>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smtClean="0">
                          <a:latin typeface="Arial"/>
                        </a:rPr>
                        <a:t>en 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smtClean="0">
                          <a:latin typeface="Arial"/>
                        </a:rPr>
                        <a:t>en 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smtClean="0">
                          <a:latin typeface="Arial"/>
                        </a:rPr>
                        <a:t>en 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smtClean="0">
                          <a:latin typeface="Arial"/>
                        </a:rPr>
                        <a:t>en 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1400" b="1" i="0" u="none" strike="noStrike" dirty="0" smtClean="0">
                          <a:latin typeface="Arial"/>
                        </a:rPr>
                        <a:t>en Kg/mois</a:t>
                      </a:r>
                      <a:endParaRPr lang="fr-F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71450">
                <a:tc>
                  <a:txBody>
                    <a:bodyPr/>
                    <a:lstStyle/>
                    <a:p>
                      <a:pPr algn="ctr" fontAlgn="ctr"/>
                      <a:r>
                        <a:rPr lang="fr-FR" sz="1400" b="0" i="0" u="none" strike="noStrike" dirty="0">
                          <a:latin typeface="Arial"/>
                        </a:rPr>
                        <a:t> </a:t>
                      </a:r>
                      <a:r>
                        <a:rPr lang="fr-FR" sz="1400" b="1" i="0" u="none" strike="noStrike" dirty="0" smtClean="0">
                          <a:solidFill>
                            <a:srgbClr val="000000"/>
                          </a:solidFill>
                          <a:latin typeface="Arial"/>
                        </a:rPr>
                        <a:t>Valeurs </a:t>
                      </a:r>
                      <a:endParaRPr lang="fr-FR" sz="1400" b="0"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latin typeface="Arial"/>
                        </a:rPr>
                        <a:t> </a:t>
                      </a:r>
                      <a:r>
                        <a:rPr lang="fr-FR" sz="1400" b="0" i="0" u="none" strike="noStrike" dirty="0" smtClean="0">
                          <a:latin typeface="Arial"/>
                        </a:rPr>
                        <a:t>44,764</a:t>
                      </a:r>
                      <a:endParaRPr lang="fr-FR" sz="14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latin typeface="Arial"/>
                        </a:rPr>
                        <a:t> </a:t>
                      </a:r>
                      <a:r>
                        <a:rPr lang="fr-FR" sz="1400" b="0" i="0" u="none" strike="noStrike" dirty="0" smtClean="0">
                          <a:latin typeface="Arial"/>
                        </a:rPr>
                        <a:t>30,324</a:t>
                      </a:r>
                      <a:endParaRPr lang="fr-FR" sz="14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smtClean="0">
                          <a:latin typeface="Arial"/>
                        </a:rPr>
                        <a:t>1,41512</a:t>
                      </a:r>
                      <a:endParaRPr lang="fr-FR" sz="14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smtClean="0">
                          <a:latin typeface="Arial"/>
                        </a:rPr>
                        <a:t>3,4656</a:t>
                      </a:r>
                      <a:r>
                        <a:rPr lang="fr-FR" sz="14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 name="Rectangle 52"/>
          <p:cNvSpPr/>
          <p:nvPr/>
        </p:nvSpPr>
        <p:spPr>
          <a:xfrm>
            <a:off x="0" y="4365104"/>
            <a:ext cx="3386504" cy="369332"/>
          </a:xfrm>
          <a:prstGeom prst="rect">
            <a:avLst/>
          </a:prstGeom>
        </p:spPr>
        <p:txBody>
          <a:bodyPr wrap="none">
            <a:spAutoFit/>
          </a:bodyPr>
          <a:lstStyle/>
          <a:p>
            <a:r>
              <a:rPr lang="fr-FR" b="1" u="sng" dirty="0" smtClean="0">
                <a:solidFill>
                  <a:srgbClr val="C00000"/>
                </a:solidFill>
              </a:rPr>
              <a:t>Emission tellurique (</a:t>
            </a:r>
            <a:r>
              <a:rPr lang="fr-FR" b="1" u="sng" dirty="0" err="1" smtClean="0">
                <a:solidFill>
                  <a:srgbClr val="C00000"/>
                </a:solidFill>
              </a:rPr>
              <a:t>Fevrier</a:t>
            </a:r>
            <a:r>
              <a:rPr lang="fr-FR" b="1" u="sng" dirty="0" smtClean="0">
                <a:solidFill>
                  <a:srgbClr val="C00000"/>
                </a:solidFill>
              </a:rPr>
              <a:t> 2014)</a:t>
            </a:r>
            <a:endParaRPr lang="fr-FR" b="1" u="sng" dirty="0">
              <a:solidFill>
                <a:srgbClr val="C00000"/>
              </a:solidFill>
            </a:endParaRPr>
          </a:p>
        </p:txBody>
      </p:sp>
      <p:graphicFrame>
        <p:nvGraphicFramePr>
          <p:cNvPr id="27" name="Tableau 26"/>
          <p:cNvGraphicFramePr>
            <a:graphicFrameLocks noGrp="1"/>
          </p:cNvGraphicFramePr>
          <p:nvPr/>
        </p:nvGraphicFramePr>
        <p:xfrm>
          <a:off x="467544" y="1556792"/>
          <a:ext cx="7056784" cy="2252116"/>
        </p:xfrm>
        <a:graphic>
          <a:graphicData uri="http://schemas.openxmlformats.org/drawingml/2006/table">
            <a:tbl>
              <a:tblPr/>
              <a:tblGrid>
                <a:gridCol w="833571"/>
                <a:gridCol w="2478797"/>
                <a:gridCol w="3744416"/>
              </a:tblGrid>
              <a:tr h="147032">
                <a:tc rowSpan="9">
                  <a:txBody>
                    <a:bodyPr/>
                    <a:lstStyle/>
                    <a:p>
                      <a:pPr algn="ctr" fontAlgn="ctr"/>
                      <a:r>
                        <a:rPr lang="fr-FR" sz="1600" b="1" i="0" u="none" strike="noStrike" dirty="0">
                          <a:solidFill>
                            <a:srgbClr val="000000"/>
                          </a:solidFill>
                          <a:latin typeface="Calibri"/>
                        </a:rPr>
                        <a:t>Données générales sur l’entreprise</a:t>
                      </a:r>
                    </a:p>
                  </a:txBody>
                  <a:tcPr marL="7002" marR="7002" marT="70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fr-FR" sz="1400" b="1" i="0" u="none" strike="noStrike">
                          <a:solidFill>
                            <a:srgbClr val="000000"/>
                          </a:solidFill>
                          <a:latin typeface="Arial"/>
                        </a:rPr>
                        <a:t>Raison sociale</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a:solidFill>
                            <a:srgbClr val="000000"/>
                          </a:solidFill>
                          <a:latin typeface="Arial"/>
                        </a:rPr>
                        <a:t>SA</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32">
                <a:tc vMerge="1">
                  <a:txBody>
                    <a:bodyPr/>
                    <a:lstStyle/>
                    <a:p>
                      <a:endParaRPr lang="fr-FR"/>
                    </a:p>
                  </a:txBody>
                  <a:tcPr/>
                </a:tc>
                <a:tc>
                  <a:txBody>
                    <a:bodyPr/>
                    <a:lstStyle/>
                    <a:p>
                      <a:pPr algn="l" fontAlgn="t"/>
                      <a:r>
                        <a:rPr lang="fr-FR" sz="1400" b="1" i="0" u="none" strike="noStrike">
                          <a:solidFill>
                            <a:srgbClr val="000000"/>
                          </a:solidFill>
                          <a:latin typeface="Arial"/>
                        </a:rPr>
                        <a:t>Localisation</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a:solidFill>
                            <a:srgbClr val="000000"/>
                          </a:solidFill>
                          <a:latin typeface="Arial"/>
                        </a:rPr>
                        <a:t>Tanger</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332">
                <a:tc vMerge="1">
                  <a:txBody>
                    <a:bodyPr/>
                    <a:lstStyle/>
                    <a:p>
                      <a:endParaRPr lang="fr-FR"/>
                    </a:p>
                  </a:txBody>
                  <a:tcPr/>
                </a:tc>
                <a:tc>
                  <a:txBody>
                    <a:bodyPr/>
                    <a:lstStyle/>
                    <a:p>
                      <a:pPr algn="l" fontAlgn="t"/>
                      <a:r>
                        <a:rPr lang="fr-FR" sz="1400" b="1" i="0" u="none" strike="noStrike" dirty="0">
                          <a:solidFill>
                            <a:srgbClr val="000000"/>
                          </a:solidFill>
                          <a:latin typeface="Arial"/>
                        </a:rPr>
                        <a:t>Latitude en degré</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dirty="0" smtClean="0">
                          <a:solidFill>
                            <a:srgbClr val="000000"/>
                          </a:solidFill>
                          <a:latin typeface="Arial"/>
                        </a:rPr>
                        <a:t>35°45'49‘’</a:t>
                      </a:r>
                      <a:endParaRPr lang="fr-FR" sz="1400" b="0" i="0" u="none" strike="noStrike" dirty="0">
                        <a:solidFill>
                          <a:srgbClr val="000000"/>
                        </a:solidFill>
                        <a:latin typeface="Arial"/>
                      </a:endParaRP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32">
                <a:tc vMerge="1">
                  <a:txBody>
                    <a:bodyPr/>
                    <a:lstStyle/>
                    <a:p>
                      <a:endParaRPr lang="fr-FR"/>
                    </a:p>
                  </a:txBody>
                  <a:tcPr/>
                </a:tc>
                <a:tc>
                  <a:txBody>
                    <a:bodyPr/>
                    <a:lstStyle/>
                    <a:p>
                      <a:pPr algn="l" fontAlgn="b"/>
                      <a:r>
                        <a:rPr lang="fr-FR" sz="1400" b="1" i="0" u="none" strike="noStrike">
                          <a:solidFill>
                            <a:srgbClr val="000000"/>
                          </a:solidFill>
                          <a:latin typeface="Arial"/>
                        </a:rPr>
                        <a:t>Longitude en degré</a:t>
                      </a:r>
                    </a:p>
                  </a:txBody>
                  <a:tcPr marL="7002" marR="7002" marT="7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a:solidFill>
                            <a:srgbClr val="000000"/>
                          </a:solidFill>
                          <a:latin typeface="Arial"/>
                        </a:rPr>
                        <a:t>5° 50'37''</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vMerge="1">
                  <a:txBody>
                    <a:bodyPr/>
                    <a:lstStyle/>
                    <a:p>
                      <a:endParaRPr lang="fr-FR"/>
                    </a:p>
                  </a:txBody>
                  <a:tcPr/>
                </a:tc>
                <a:tc>
                  <a:txBody>
                    <a:bodyPr/>
                    <a:lstStyle/>
                    <a:p>
                      <a:pPr algn="l" fontAlgn="t"/>
                      <a:r>
                        <a:rPr lang="fr-FR" sz="1400" b="1" i="0" u="none" strike="noStrike">
                          <a:solidFill>
                            <a:srgbClr val="000000"/>
                          </a:solidFill>
                          <a:latin typeface="Arial"/>
                        </a:rPr>
                        <a:t>Secteur d’activité </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dirty="0">
                          <a:solidFill>
                            <a:srgbClr val="000000"/>
                          </a:solidFill>
                          <a:latin typeface="Arial"/>
                        </a:rPr>
                        <a:t>Embouteillage et commercialisation de boisson gazeuse</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vMerge="1">
                  <a:txBody>
                    <a:bodyPr/>
                    <a:lstStyle/>
                    <a:p>
                      <a:endParaRPr lang="fr-FR"/>
                    </a:p>
                  </a:txBody>
                  <a:tcPr/>
                </a:tc>
                <a:tc>
                  <a:txBody>
                    <a:bodyPr/>
                    <a:lstStyle/>
                    <a:p>
                      <a:pPr algn="l" fontAlgn="t"/>
                      <a:r>
                        <a:rPr lang="fr-FR" sz="1400" b="1" i="0" u="none" strike="noStrike">
                          <a:solidFill>
                            <a:srgbClr val="000000"/>
                          </a:solidFill>
                          <a:latin typeface="Arial"/>
                        </a:rPr>
                        <a:t>Matières premières</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a:solidFill>
                            <a:srgbClr val="000000"/>
                          </a:solidFill>
                          <a:latin typeface="Arial"/>
                        </a:rPr>
                        <a:t>eau sucre +Concentré d'éléments secondaires</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32">
                <a:tc vMerge="1">
                  <a:txBody>
                    <a:bodyPr/>
                    <a:lstStyle/>
                    <a:p>
                      <a:endParaRPr lang="fr-FR"/>
                    </a:p>
                  </a:txBody>
                  <a:tcPr/>
                </a:tc>
                <a:tc>
                  <a:txBody>
                    <a:bodyPr/>
                    <a:lstStyle/>
                    <a:p>
                      <a:pPr algn="l" fontAlgn="t"/>
                      <a:r>
                        <a:rPr lang="fr-FR" sz="1400" b="1" i="0" u="none" strike="noStrike">
                          <a:solidFill>
                            <a:srgbClr val="000000"/>
                          </a:solidFill>
                          <a:latin typeface="Arial"/>
                        </a:rPr>
                        <a:t>Nature de production</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a:solidFill>
                            <a:srgbClr val="000000"/>
                          </a:solidFill>
                          <a:latin typeface="Arial"/>
                        </a:rPr>
                        <a:t>boisson gazeuse</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32">
                <a:tc vMerge="1">
                  <a:txBody>
                    <a:bodyPr/>
                    <a:lstStyle/>
                    <a:p>
                      <a:endParaRPr lang="fr-FR"/>
                    </a:p>
                  </a:txBody>
                  <a:tcPr/>
                </a:tc>
                <a:tc>
                  <a:txBody>
                    <a:bodyPr/>
                    <a:lstStyle/>
                    <a:p>
                      <a:pPr algn="l" fontAlgn="t"/>
                      <a:r>
                        <a:rPr lang="fr-FR" sz="1400" b="1" i="0" u="none" strike="noStrike">
                          <a:solidFill>
                            <a:srgbClr val="000000"/>
                          </a:solidFill>
                          <a:latin typeface="Arial"/>
                        </a:rPr>
                        <a:t>Consommation en eau m3/j</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dirty="0">
                          <a:solidFill>
                            <a:srgbClr val="000000"/>
                          </a:solidFill>
                          <a:latin typeface="Arial"/>
                        </a:rPr>
                        <a:t>1078,115556</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32">
                <a:tc vMerge="1">
                  <a:txBody>
                    <a:bodyPr/>
                    <a:lstStyle/>
                    <a:p>
                      <a:endParaRPr lang="fr-FR"/>
                    </a:p>
                  </a:txBody>
                  <a:tcPr/>
                </a:tc>
                <a:tc>
                  <a:txBody>
                    <a:bodyPr/>
                    <a:lstStyle/>
                    <a:p>
                      <a:pPr algn="l" fontAlgn="t"/>
                      <a:r>
                        <a:rPr lang="fr-FR" sz="1400" b="1" i="0" u="none" strike="noStrike">
                          <a:solidFill>
                            <a:srgbClr val="000000"/>
                          </a:solidFill>
                          <a:latin typeface="Arial"/>
                        </a:rPr>
                        <a:t>Production m3/mois</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400" b="0" i="0" u="none" strike="noStrike" dirty="0">
                          <a:solidFill>
                            <a:srgbClr val="000000"/>
                          </a:solidFill>
                          <a:latin typeface="Arial"/>
                        </a:rPr>
                        <a:t>2286,923</a:t>
                      </a:r>
                    </a:p>
                  </a:txBody>
                  <a:tcPr marL="7002" marR="7002" marT="7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Espace réservé du numéro de diapositive 7"/>
          <p:cNvSpPr>
            <a:spLocks noGrp="1"/>
          </p:cNvSpPr>
          <p:nvPr>
            <p:ph type="sldNum" sz="quarter" idx="12"/>
          </p:nvPr>
        </p:nvSpPr>
        <p:spPr/>
        <p:txBody>
          <a:bodyPr/>
          <a:lstStyle/>
          <a:p>
            <a:fld id="{2602445A-B38A-41C2-A531-1DA6F5359745}" type="slidenum">
              <a:rPr lang="fr-FR" smtClean="0"/>
              <a:pPr/>
              <a:t>9</a:t>
            </a:fld>
            <a:endParaRPr lang="fr-F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7966</TotalTime>
  <Words>1738</Words>
  <Application>Microsoft Office PowerPoint</Application>
  <PresentationFormat>Affichage à l'écran (4:3)</PresentationFormat>
  <Paragraphs>412</Paragraphs>
  <Slides>15</Slides>
  <Notes>9</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15</vt:i4>
      </vt:variant>
    </vt:vector>
  </HeadingPairs>
  <TitlesOfParts>
    <vt:vector size="18" baseType="lpstr">
      <vt:lpstr>Thème Office</vt:lpstr>
      <vt:lpstr>2_Thème Office</vt:lpstr>
      <vt:lpstr>Picture</vt:lpstr>
      <vt:lpstr> Ministère Délégué Chargé de l’Environnement</vt:lpstr>
      <vt:lpstr> SOMMAIRE </vt:lpstr>
      <vt:lpstr>Contexte et cadrage du PRTR</vt:lpstr>
      <vt:lpstr>Déroulement de l’activité du RRTP8 Etapes</vt:lpstr>
      <vt:lpstr>Présentation PowerPoint</vt:lpstr>
      <vt:lpstr>Présentation PowerPoint</vt:lpstr>
      <vt:lpstr>Présentation PowerPoint</vt:lpstr>
      <vt:lpstr>4/8 suite : Réalisation des enquêtes</vt:lpstr>
      <vt:lpstr>Présentation PowerPoint</vt:lpstr>
      <vt:lpstr>Présentation PowerPoint</vt:lpstr>
      <vt:lpstr>Présentation PowerPoint</vt:lpstr>
      <vt:lpstr>  8/8 Déffıcultés rencontrées </vt:lpstr>
      <vt:lpstr>8/8 RRTP : Quels Enjeux</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BOUCHOUTROUCH</dc:creator>
  <cp:lastModifiedBy>halim</cp:lastModifiedBy>
  <cp:revision>85</cp:revision>
  <dcterms:created xsi:type="dcterms:W3CDTF">2014-06-09T08:51:13Z</dcterms:created>
  <dcterms:modified xsi:type="dcterms:W3CDTF">2015-11-22T15:58:16Z</dcterms:modified>
</cp:coreProperties>
</file>