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0" r:id="rId2"/>
    <p:sldId id="339" r:id="rId3"/>
    <p:sldId id="340" r:id="rId4"/>
    <p:sldId id="321" r:id="rId5"/>
    <p:sldId id="319" r:id="rId6"/>
    <p:sldId id="281" r:id="rId7"/>
    <p:sldId id="333" r:id="rId8"/>
    <p:sldId id="341" r:id="rId9"/>
    <p:sldId id="335" r:id="rId10"/>
    <p:sldId id="334" r:id="rId11"/>
    <p:sldId id="344" r:id="rId12"/>
    <p:sldId id="345" r:id="rId13"/>
    <p:sldId id="346" r:id="rId14"/>
    <p:sldId id="347" r:id="rId15"/>
    <p:sldId id="338" r:id="rId16"/>
  </p:sldIdLst>
  <p:sldSz cx="9906000" cy="6858000" type="A4"/>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22BE"/>
    <a:srgbClr val="3F4ABB"/>
    <a:srgbClr val="2459BB"/>
    <a:srgbClr val="183C7F"/>
    <a:srgbClr val="1D3A6C"/>
    <a:srgbClr val="FDE1EB"/>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86800" autoAdjust="0"/>
  </p:normalViewPr>
  <p:slideViewPr>
    <p:cSldViewPr>
      <p:cViewPr varScale="1">
        <p:scale>
          <a:sx n="101" d="100"/>
          <a:sy n="101" d="100"/>
        </p:scale>
        <p:origin x="-1650" y="-96"/>
      </p:cViewPr>
      <p:guideLst>
        <p:guide orient="horz" pos="2160"/>
        <p:guide pos="3120"/>
      </p:guideLst>
    </p:cSldViewPr>
  </p:slideViewPr>
  <p:outlineViewPr>
    <p:cViewPr>
      <p:scale>
        <a:sx n="33" d="100"/>
        <a:sy n="33" d="100"/>
      </p:scale>
      <p:origin x="0" y="94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090"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0675D-C7A2-4D70-A316-806F477A64A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F139B2E-7680-438C-8E8A-107953205BAD}">
      <dgm:prSet phldrT="[Text]" custT="1"/>
      <dgm:spPr/>
      <dgm:t>
        <a:bodyPr/>
        <a:lstStyle/>
        <a:p>
          <a:r>
            <a:rPr lang="fr-CH" sz="3600" dirty="0" smtClean="0"/>
            <a:t>Vision</a:t>
          </a:r>
          <a:endParaRPr lang="en-GB" sz="3600" dirty="0"/>
        </a:p>
      </dgm:t>
    </dgm:pt>
    <dgm:pt modelId="{8829F975-4850-4BFA-91F9-27627F1A1301}" type="parTrans" cxnId="{7938CA71-6F19-4FED-BCE3-AC1B84FDE48E}">
      <dgm:prSet/>
      <dgm:spPr/>
      <dgm:t>
        <a:bodyPr/>
        <a:lstStyle/>
        <a:p>
          <a:endParaRPr lang="en-GB"/>
        </a:p>
      </dgm:t>
    </dgm:pt>
    <dgm:pt modelId="{6BB10639-8C26-45C3-B732-78D79521AC9E}" type="sibTrans" cxnId="{7938CA71-6F19-4FED-BCE3-AC1B84FDE48E}">
      <dgm:prSet/>
      <dgm:spPr/>
      <dgm:t>
        <a:bodyPr/>
        <a:lstStyle/>
        <a:p>
          <a:endParaRPr lang="en-GB"/>
        </a:p>
      </dgm:t>
    </dgm:pt>
    <dgm:pt modelId="{D5EDAC53-008B-4732-B78A-92BDCAF29BF4}">
      <dgm:prSet custT="1"/>
      <dgm:spPr/>
      <dgm:t>
        <a:bodyPr/>
        <a:lstStyle/>
        <a:p>
          <a:r>
            <a:rPr lang="en-GB" sz="1800" dirty="0" smtClean="0"/>
            <a:t>Sustainable housing and real estate</a:t>
          </a:r>
          <a:endParaRPr lang="en-GB" sz="1800" dirty="0"/>
        </a:p>
      </dgm:t>
    </dgm:pt>
    <dgm:pt modelId="{33DDDF5C-41C6-424D-928D-798B2FB98C5A}" type="parTrans" cxnId="{C91AC4BE-39D2-4FC7-B8BB-A6ED169A8B4F}">
      <dgm:prSet/>
      <dgm:spPr/>
      <dgm:t>
        <a:bodyPr/>
        <a:lstStyle/>
        <a:p>
          <a:endParaRPr lang="en-GB"/>
        </a:p>
      </dgm:t>
    </dgm:pt>
    <dgm:pt modelId="{888956DC-5CED-49FC-97E6-998538A18D23}" type="sibTrans" cxnId="{C91AC4BE-39D2-4FC7-B8BB-A6ED169A8B4F}">
      <dgm:prSet/>
      <dgm:spPr/>
      <dgm:t>
        <a:bodyPr/>
        <a:lstStyle/>
        <a:p>
          <a:endParaRPr lang="en-GB"/>
        </a:p>
      </dgm:t>
    </dgm:pt>
    <dgm:pt modelId="{1F5AF4C0-C0E2-46CF-B736-64748DBDA014}">
      <dgm:prSet custT="1"/>
      <dgm:spPr/>
      <dgm:t>
        <a:bodyPr/>
        <a:lstStyle/>
        <a:p>
          <a:r>
            <a:rPr lang="en-GB" sz="1800" dirty="0" smtClean="0"/>
            <a:t>Sustainable urban development</a:t>
          </a:r>
          <a:endParaRPr lang="en-GB" sz="1800" dirty="0"/>
        </a:p>
      </dgm:t>
    </dgm:pt>
    <dgm:pt modelId="{A656690F-6EBB-4F21-862E-4410311D3D20}" type="parTrans" cxnId="{66EDD262-64CC-4884-9BDB-816A4FEF5F91}">
      <dgm:prSet/>
      <dgm:spPr/>
      <dgm:t>
        <a:bodyPr/>
        <a:lstStyle/>
        <a:p>
          <a:endParaRPr lang="en-GB"/>
        </a:p>
      </dgm:t>
    </dgm:pt>
    <dgm:pt modelId="{D8FC1362-5732-4898-817B-66FC6428312A}" type="sibTrans" cxnId="{66EDD262-64CC-4884-9BDB-816A4FEF5F91}">
      <dgm:prSet/>
      <dgm:spPr/>
      <dgm:t>
        <a:bodyPr/>
        <a:lstStyle/>
        <a:p>
          <a:endParaRPr lang="en-GB"/>
        </a:p>
      </dgm:t>
    </dgm:pt>
    <dgm:pt modelId="{E6D9E545-4714-4F37-8F19-34517744491C}">
      <dgm:prSet custT="1"/>
      <dgm:spPr/>
      <dgm:t>
        <a:bodyPr/>
        <a:lstStyle/>
        <a:p>
          <a:r>
            <a:rPr lang="en-US" sz="1800" b="0" dirty="0" smtClean="0">
              <a:solidFill>
                <a:schemeClr val="bg1"/>
              </a:solidFill>
            </a:rPr>
            <a:t>Land administration and management</a:t>
          </a:r>
          <a:endParaRPr lang="en-GB" sz="1800" b="0" dirty="0">
            <a:solidFill>
              <a:schemeClr val="bg1"/>
            </a:solidFill>
          </a:endParaRPr>
        </a:p>
      </dgm:t>
    </dgm:pt>
    <dgm:pt modelId="{55CC61CB-C5BD-4D9D-BD29-C55A5C191FE3}" type="parTrans" cxnId="{CAD2CC4C-BFCE-41C9-A7D1-5C3E74BBAFD9}">
      <dgm:prSet/>
      <dgm:spPr/>
      <dgm:t>
        <a:bodyPr/>
        <a:lstStyle/>
        <a:p>
          <a:endParaRPr lang="en-GB"/>
        </a:p>
      </dgm:t>
    </dgm:pt>
    <dgm:pt modelId="{84D6A538-881C-4FD7-BBCF-540F99C3A28B}" type="sibTrans" cxnId="{CAD2CC4C-BFCE-41C9-A7D1-5C3E74BBAFD9}">
      <dgm:prSet/>
      <dgm:spPr/>
      <dgm:t>
        <a:bodyPr/>
        <a:lstStyle/>
        <a:p>
          <a:endParaRPr lang="en-GB"/>
        </a:p>
      </dgm:t>
    </dgm:pt>
    <dgm:pt modelId="{4792B3F4-2F8A-4313-980F-F8C66D7D7862}">
      <dgm:prSet custT="1"/>
      <dgm:spPr/>
      <dgm:t>
        <a:bodyPr/>
        <a:lstStyle/>
        <a:p>
          <a:r>
            <a:rPr lang="en-US" sz="1800" b="0" dirty="0" smtClean="0">
              <a:solidFill>
                <a:schemeClr val="bg1"/>
              </a:solidFill>
            </a:rPr>
            <a:t>Cross cutting Issues </a:t>
          </a:r>
          <a:endParaRPr lang="en-GB" sz="1800" b="0" dirty="0">
            <a:solidFill>
              <a:schemeClr val="bg1"/>
            </a:solidFill>
          </a:endParaRPr>
        </a:p>
      </dgm:t>
    </dgm:pt>
    <dgm:pt modelId="{E3E2BF2C-F779-48F3-9F16-1C5F5A2EBEA2}" type="parTrans" cxnId="{77CDA7CF-6C07-4624-8D71-20575FAC0F5E}">
      <dgm:prSet/>
      <dgm:spPr/>
      <dgm:t>
        <a:bodyPr/>
        <a:lstStyle/>
        <a:p>
          <a:endParaRPr lang="en-GB"/>
        </a:p>
      </dgm:t>
    </dgm:pt>
    <dgm:pt modelId="{60F68586-57C6-47BC-A31F-865BF5423015}" type="sibTrans" cxnId="{77CDA7CF-6C07-4624-8D71-20575FAC0F5E}">
      <dgm:prSet/>
      <dgm:spPr/>
      <dgm:t>
        <a:bodyPr/>
        <a:lstStyle/>
        <a:p>
          <a:endParaRPr lang="en-GB"/>
        </a:p>
      </dgm:t>
    </dgm:pt>
    <dgm:pt modelId="{738FBA29-59F0-4080-B1E0-B9698D47CC58}">
      <dgm:prSet/>
      <dgm:spPr/>
      <dgm:t>
        <a:bodyPr/>
        <a:lstStyle/>
        <a:p>
          <a:r>
            <a:rPr lang="fr-CH" dirty="0" err="1" smtClean="0"/>
            <a:t>Objevtives</a:t>
          </a:r>
          <a:r>
            <a:rPr lang="fr-CH" dirty="0" smtClean="0"/>
            <a:t> (3)</a:t>
          </a:r>
          <a:endParaRPr lang="en-GB" dirty="0"/>
        </a:p>
      </dgm:t>
    </dgm:pt>
    <dgm:pt modelId="{AAC3A8C6-9A5E-4977-AF24-2643D759BD1A}" type="parTrans" cxnId="{DDF7164F-AC92-4D0A-BF28-F314C03737C4}">
      <dgm:prSet/>
      <dgm:spPr/>
      <dgm:t>
        <a:bodyPr/>
        <a:lstStyle/>
        <a:p>
          <a:endParaRPr lang="en-GB"/>
        </a:p>
      </dgm:t>
    </dgm:pt>
    <dgm:pt modelId="{6753791F-E5E4-4ECB-A202-EB977F4AF22A}" type="sibTrans" cxnId="{DDF7164F-AC92-4D0A-BF28-F314C03737C4}">
      <dgm:prSet/>
      <dgm:spPr/>
      <dgm:t>
        <a:bodyPr/>
        <a:lstStyle/>
        <a:p>
          <a:endParaRPr lang="en-GB"/>
        </a:p>
      </dgm:t>
    </dgm:pt>
    <dgm:pt modelId="{10E0EA2E-1E8C-4564-B1A0-2CFF5F557D6C}">
      <dgm:prSet/>
      <dgm:spPr/>
      <dgm:t>
        <a:bodyPr/>
        <a:lstStyle/>
        <a:p>
          <a:r>
            <a:rPr lang="fr-CH" dirty="0" smtClean="0"/>
            <a:t>Objectives (1)</a:t>
          </a:r>
          <a:endParaRPr lang="en-GB" dirty="0"/>
        </a:p>
      </dgm:t>
    </dgm:pt>
    <dgm:pt modelId="{A13FDC29-672B-4A70-BC03-214D741E890B}" type="parTrans" cxnId="{1E0FBADD-2B75-4D03-8737-BA2EE831E8F0}">
      <dgm:prSet/>
      <dgm:spPr/>
      <dgm:t>
        <a:bodyPr/>
        <a:lstStyle/>
        <a:p>
          <a:endParaRPr lang="en-GB"/>
        </a:p>
      </dgm:t>
    </dgm:pt>
    <dgm:pt modelId="{FB98E555-013E-4FBA-9749-DCFE8CCE4620}" type="sibTrans" cxnId="{1E0FBADD-2B75-4D03-8737-BA2EE831E8F0}">
      <dgm:prSet/>
      <dgm:spPr/>
      <dgm:t>
        <a:bodyPr/>
        <a:lstStyle/>
        <a:p>
          <a:endParaRPr lang="en-GB"/>
        </a:p>
      </dgm:t>
    </dgm:pt>
    <dgm:pt modelId="{8F941408-AF11-4492-AD17-879DE1082C5A}">
      <dgm:prSet/>
      <dgm:spPr/>
      <dgm:t>
        <a:bodyPr/>
        <a:lstStyle/>
        <a:p>
          <a:r>
            <a:rPr lang="fr-CH" dirty="0" err="1" smtClean="0"/>
            <a:t>Targets</a:t>
          </a:r>
          <a:r>
            <a:rPr lang="fr-CH" dirty="0" smtClean="0"/>
            <a:t> (6)</a:t>
          </a:r>
          <a:endParaRPr lang="en-GB" dirty="0"/>
        </a:p>
      </dgm:t>
    </dgm:pt>
    <dgm:pt modelId="{A25A4728-BC20-421A-B565-F0B97CA7343F}" type="parTrans" cxnId="{1BBAC87E-788B-4264-B2B8-96A181BBF34D}">
      <dgm:prSet/>
      <dgm:spPr/>
      <dgm:t>
        <a:bodyPr/>
        <a:lstStyle/>
        <a:p>
          <a:endParaRPr lang="en-GB"/>
        </a:p>
      </dgm:t>
    </dgm:pt>
    <dgm:pt modelId="{643D2A8C-39DD-46B2-A5DA-795D2B3EE27F}" type="sibTrans" cxnId="{1BBAC87E-788B-4264-B2B8-96A181BBF34D}">
      <dgm:prSet/>
      <dgm:spPr/>
      <dgm:t>
        <a:bodyPr/>
        <a:lstStyle/>
        <a:p>
          <a:endParaRPr lang="en-GB"/>
        </a:p>
      </dgm:t>
    </dgm:pt>
    <dgm:pt modelId="{16E36725-75D4-44C3-9D7B-7B666DB4C298}">
      <dgm:prSet/>
      <dgm:spPr/>
      <dgm:t>
        <a:bodyPr/>
        <a:lstStyle/>
        <a:p>
          <a:r>
            <a:rPr lang="fr-CH" dirty="0" smtClean="0"/>
            <a:t>Objectives  (2)</a:t>
          </a:r>
          <a:endParaRPr lang="en-GB" dirty="0"/>
        </a:p>
      </dgm:t>
    </dgm:pt>
    <dgm:pt modelId="{DB2118D1-93B9-4116-8D84-1BA7401442D9}" type="parTrans" cxnId="{BAEE94A0-7E08-4976-9935-1A71BEB12DAE}">
      <dgm:prSet/>
      <dgm:spPr/>
      <dgm:t>
        <a:bodyPr/>
        <a:lstStyle/>
        <a:p>
          <a:endParaRPr lang="en-GB"/>
        </a:p>
      </dgm:t>
    </dgm:pt>
    <dgm:pt modelId="{0427715F-2D82-42CE-BA19-77E8D35A5FE6}" type="sibTrans" cxnId="{BAEE94A0-7E08-4976-9935-1A71BEB12DAE}">
      <dgm:prSet/>
      <dgm:spPr/>
      <dgm:t>
        <a:bodyPr/>
        <a:lstStyle/>
        <a:p>
          <a:endParaRPr lang="en-GB"/>
        </a:p>
      </dgm:t>
    </dgm:pt>
    <dgm:pt modelId="{E9459161-727F-4CE5-B3FF-2C3DD5002030}">
      <dgm:prSet/>
      <dgm:spPr>
        <a:solidFill>
          <a:schemeClr val="accent1">
            <a:lumMod val="50000"/>
          </a:schemeClr>
        </a:solidFill>
      </dgm:spPr>
      <dgm:t>
        <a:bodyPr/>
        <a:lstStyle/>
        <a:p>
          <a:r>
            <a:rPr lang="fr-CH" dirty="0" err="1" smtClean="0"/>
            <a:t>Targets</a:t>
          </a:r>
          <a:r>
            <a:rPr lang="fr-CH" dirty="0" smtClean="0"/>
            <a:t> (8)</a:t>
          </a:r>
          <a:endParaRPr lang="en-GB" dirty="0"/>
        </a:p>
      </dgm:t>
    </dgm:pt>
    <dgm:pt modelId="{09722522-C9AF-44E7-BE7E-3A9543F5FEDE}" type="parTrans" cxnId="{17A4705E-1FD7-4C9B-BFD7-DB57961F7E58}">
      <dgm:prSet/>
      <dgm:spPr/>
      <dgm:t>
        <a:bodyPr/>
        <a:lstStyle/>
        <a:p>
          <a:endParaRPr lang="en-GB"/>
        </a:p>
      </dgm:t>
    </dgm:pt>
    <dgm:pt modelId="{373AF02F-15B9-42F0-BFEC-22245FFB4869}" type="sibTrans" cxnId="{17A4705E-1FD7-4C9B-BFD7-DB57961F7E58}">
      <dgm:prSet/>
      <dgm:spPr/>
      <dgm:t>
        <a:bodyPr/>
        <a:lstStyle/>
        <a:p>
          <a:endParaRPr lang="en-GB"/>
        </a:p>
      </dgm:t>
    </dgm:pt>
    <dgm:pt modelId="{02F79D4C-5791-4E87-B6C0-4976F29CB368}">
      <dgm:prSet/>
      <dgm:spPr/>
      <dgm:t>
        <a:bodyPr/>
        <a:lstStyle/>
        <a:p>
          <a:r>
            <a:rPr lang="fr-CH" dirty="0" smtClean="0"/>
            <a:t>Objectives  (2)</a:t>
          </a:r>
          <a:endParaRPr lang="en-GB" dirty="0"/>
        </a:p>
      </dgm:t>
    </dgm:pt>
    <dgm:pt modelId="{4A27DCBE-458F-404B-AE77-288E4C42F71D}" type="parTrans" cxnId="{099577FD-AD0B-4494-9021-B9A4424752F2}">
      <dgm:prSet/>
      <dgm:spPr/>
      <dgm:t>
        <a:bodyPr/>
        <a:lstStyle/>
        <a:p>
          <a:endParaRPr lang="en-GB"/>
        </a:p>
      </dgm:t>
    </dgm:pt>
    <dgm:pt modelId="{D74A457B-2C71-4FF6-9716-0793FB5D7093}" type="sibTrans" cxnId="{099577FD-AD0B-4494-9021-B9A4424752F2}">
      <dgm:prSet/>
      <dgm:spPr/>
      <dgm:t>
        <a:bodyPr/>
        <a:lstStyle/>
        <a:p>
          <a:endParaRPr lang="en-GB"/>
        </a:p>
      </dgm:t>
    </dgm:pt>
    <dgm:pt modelId="{921917E5-5C3B-4E56-8C38-68668C7E1A67}">
      <dgm:prSet/>
      <dgm:spPr/>
      <dgm:t>
        <a:bodyPr/>
        <a:lstStyle/>
        <a:p>
          <a:r>
            <a:rPr lang="fr-CH" dirty="0" err="1" smtClean="0"/>
            <a:t>Targets</a:t>
          </a:r>
          <a:r>
            <a:rPr lang="fr-CH" dirty="0" smtClean="0"/>
            <a:t>  (5)</a:t>
          </a:r>
          <a:endParaRPr lang="en-GB" dirty="0"/>
        </a:p>
      </dgm:t>
    </dgm:pt>
    <dgm:pt modelId="{CD0572E9-CB33-40DE-9743-200588548CCB}" type="parTrans" cxnId="{D1A330B3-16BF-4369-B708-F25A44B54C77}">
      <dgm:prSet/>
      <dgm:spPr/>
      <dgm:t>
        <a:bodyPr/>
        <a:lstStyle/>
        <a:p>
          <a:endParaRPr lang="en-GB"/>
        </a:p>
      </dgm:t>
    </dgm:pt>
    <dgm:pt modelId="{FE652258-8ACF-4CEF-AA3E-7F51E240BF50}" type="sibTrans" cxnId="{D1A330B3-16BF-4369-B708-F25A44B54C77}">
      <dgm:prSet/>
      <dgm:spPr/>
      <dgm:t>
        <a:bodyPr/>
        <a:lstStyle/>
        <a:p>
          <a:endParaRPr lang="en-GB"/>
        </a:p>
      </dgm:t>
    </dgm:pt>
    <dgm:pt modelId="{B1A60680-C2A8-42A8-91D2-689151299DC5}">
      <dgm:prSet/>
      <dgm:spPr>
        <a:solidFill>
          <a:schemeClr val="accent1">
            <a:lumMod val="50000"/>
          </a:schemeClr>
        </a:solidFill>
      </dgm:spPr>
      <dgm:t>
        <a:bodyPr/>
        <a:lstStyle/>
        <a:p>
          <a:r>
            <a:rPr lang="fr-CH" dirty="0" err="1" smtClean="0"/>
            <a:t>Targets</a:t>
          </a:r>
          <a:r>
            <a:rPr lang="fr-CH" dirty="0" smtClean="0"/>
            <a:t> (2)</a:t>
          </a:r>
          <a:endParaRPr lang="en-GB" dirty="0"/>
        </a:p>
      </dgm:t>
    </dgm:pt>
    <dgm:pt modelId="{67FAA19E-D488-4312-87B5-3687231F3C91}" type="parTrans" cxnId="{0E29E983-1EF0-4FAD-B762-3BEECBC9CEA3}">
      <dgm:prSet/>
      <dgm:spPr/>
      <dgm:t>
        <a:bodyPr/>
        <a:lstStyle/>
        <a:p>
          <a:endParaRPr lang="en-GB"/>
        </a:p>
      </dgm:t>
    </dgm:pt>
    <dgm:pt modelId="{8132D7D6-3ED6-431B-A377-1900E9F1F94E}" type="sibTrans" cxnId="{0E29E983-1EF0-4FAD-B762-3BEECBC9CEA3}">
      <dgm:prSet/>
      <dgm:spPr/>
      <dgm:t>
        <a:bodyPr/>
        <a:lstStyle/>
        <a:p>
          <a:endParaRPr lang="en-GB"/>
        </a:p>
      </dgm:t>
    </dgm:pt>
    <dgm:pt modelId="{D08511D8-C3C8-4112-96DE-02D9C418BFDF}">
      <dgm:prSet/>
      <dgm:spPr/>
      <dgm:t>
        <a:bodyPr/>
        <a:lstStyle/>
        <a:p>
          <a:r>
            <a:rPr lang="fr-CH" dirty="0" smtClean="0"/>
            <a:t>Objectives (2)</a:t>
          </a:r>
          <a:endParaRPr lang="en-GB" dirty="0"/>
        </a:p>
      </dgm:t>
    </dgm:pt>
    <dgm:pt modelId="{2C5EB677-F14C-4BB7-BD9C-9079DCF5B639}" type="parTrans" cxnId="{895443BA-1136-4661-949E-69058B880013}">
      <dgm:prSet/>
      <dgm:spPr/>
      <dgm:t>
        <a:bodyPr/>
        <a:lstStyle/>
        <a:p>
          <a:endParaRPr lang="en-GB"/>
        </a:p>
      </dgm:t>
    </dgm:pt>
    <dgm:pt modelId="{F8D80607-B904-433E-95CF-4FE2743AB86A}" type="sibTrans" cxnId="{895443BA-1136-4661-949E-69058B880013}">
      <dgm:prSet/>
      <dgm:spPr/>
      <dgm:t>
        <a:bodyPr/>
        <a:lstStyle/>
        <a:p>
          <a:endParaRPr lang="en-GB"/>
        </a:p>
      </dgm:t>
    </dgm:pt>
    <dgm:pt modelId="{3FA01520-C874-4916-A3C9-215ED716AED1}">
      <dgm:prSet/>
      <dgm:spPr>
        <a:solidFill>
          <a:schemeClr val="accent1">
            <a:lumMod val="50000"/>
          </a:schemeClr>
        </a:solidFill>
      </dgm:spPr>
      <dgm:t>
        <a:bodyPr/>
        <a:lstStyle/>
        <a:p>
          <a:r>
            <a:rPr lang="fr-CH" dirty="0" err="1" smtClean="0"/>
            <a:t>Targets</a:t>
          </a:r>
          <a:r>
            <a:rPr lang="fr-CH" dirty="0" smtClean="0"/>
            <a:t> (5)</a:t>
          </a:r>
          <a:endParaRPr lang="en-GB" dirty="0"/>
        </a:p>
      </dgm:t>
    </dgm:pt>
    <dgm:pt modelId="{893E95F8-64A2-4B94-A557-64078D7A8A4F}" type="parTrans" cxnId="{CA1C76E7-1B96-4A6C-92D3-DE21C388A7C6}">
      <dgm:prSet/>
      <dgm:spPr/>
      <dgm:t>
        <a:bodyPr/>
        <a:lstStyle/>
        <a:p>
          <a:endParaRPr lang="en-GB"/>
        </a:p>
      </dgm:t>
    </dgm:pt>
    <dgm:pt modelId="{133ADF53-AC8E-4FBF-9935-E2FE577B53CE}" type="sibTrans" cxnId="{CA1C76E7-1B96-4A6C-92D3-DE21C388A7C6}">
      <dgm:prSet/>
      <dgm:spPr/>
      <dgm:t>
        <a:bodyPr/>
        <a:lstStyle/>
        <a:p>
          <a:endParaRPr lang="en-GB"/>
        </a:p>
      </dgm:t>
    </dgm:pt>
    <dgm:pt modelId="{9473DBFD-B7B6-4523-8D32-FBE788A06C50}">
      <dgm:prSet/>
      <dgm:spPr/>
      <dgm:t>
        <a:bodyPr/>
        <a:lstStyle/>
        <a:p>
          <a:r>
            <a:rPr lang="fr-CH" dirty="0" smtClean="0"/>
            <a:t>Objectives (4)</a:t>
          </a:r>
          <a:endParaRPr lang="en-GB" dirty="0"/>
        </a:p>
      </dgm:t>
    </dgm:pt>
    <dgm:pt modelId="{A1259537-0D13-4CB4-84E7-007F02E82DAD}" type="parTrans" cxnId="{6F398FD4-0671-45B7-BD86-22533B6F3AB6}">
      <dgm:prSet/>
      <dgm:spPr/>
      <dgm:t>
        <a:bodyPr/>
        <a:lstStyle/>
        <a:p>
          <a:endParaRPr lang="en-GB"/>
        </a:p>
      </dgm:t>
    </dgm:pt>
    <dgm:pt modelId="{F62ABE21-BE36-4F34-BFC4-E4A96351E694}" type="sibTrans" cxnId="{6F398FD4-0671-45B7-BD86-22533B6F3AB6}">
      <dgm:prSet/>
      <dgm:spPr/>
      <dgm:t>
        <a:bodyPr/>
        <a:lstStyle/>
        <a:p>
          <a:endParaRPr lang="en-GB"/>
        </a:p>
      </dgm:t>
    </dgm:pt>
    <dgm:pt modelId="{4852FF38-A6CB-4C55-9ADE-FAD4BE1C5A78}">
      <dgm:prSet/>
      <dgm:spPr/>
      <dgm:t>
        <a:bodyPr/>
        <a:lstStyle/>
        <a:p>
          <a:r>
            <a:rPr lang="fr-CH" dirty="0" err="1" smtClean="0"/>
            <a:t>Targets</a:t>
          </a:r>
          <a:r>
            <a:rPr lang="fr-CH" dirty="0" smtClean="0"/>
            <a:t> (8)</a:t>
          </a:r>
          <a:endParaRPr lang="en-GB" dirty="0"/>
        </a:p>
      </dgm:t>
    </dgm:pt>
    <dgm:pt modelId="{0CB8A76E-6094-4287-B123-0BC501B3FF8D}" type="parTrans" cxnId="{9B986FAE-85E7-4474-B10C-A26932C7AD54}">
      <dgm:prSet/>
      <dgm:spPr/>
      <dgm:t>
        <a:bodyPr/>
        <a:lstStyle/>
        <a:p>
          <a:endParaRPr lang="en-GB"/>
        </a:p>
      </dgm:t>
    </dgm:pt>
    <dgm:pt modelId="{E2B8A3C9-FB30-4076-BE12-C52563B04F6B}" type="sibTrans" cxnId="{9B986FAE-85E7-4474-B10C-A26932C7AD54}">
      <dgm:prSet/>
      <dgm:spPr/>
      <dgm:t>
        <a:bodyPr/>
        <a:lstStyle/>
        <a:p>
          <a:endParaRPr lang="en-GB"/>
        </a:p>
      </dgm:t>
    </dgm:pt>
    <dgm:pt modelId="{211AA886-3720-4945-AC10-2E7FCDC1AFAB}" type="pres">
      <dgm:prSet presAssocID="{8980675D-C7A2-4D70-A316-806F477A64AB}" presName="hierChild1" presStyleCnt="0">
        <dgm:presLayoutVars>
          <dgm:orgChart val="1"/>
          <dgm:chPref val="1"/>
          <dgm:dir/>
          <dgm:animOne val="branch"/>
          <dgm:animLvl val="lvl"/>
          <dgm:resizeHandles/>
        </dgm:presLayoutVars>
      </dgm:prSet>
      <dgm:spPr/>
      <dgm:t>
        <a:bodyPr/>
        <a:lstStyle/>
        <a:p>
          <a:endParaRPr lang="en-GB"/>
        </a:p>
      </dgm:t>
    </dgm:pt>
    <dgm:pt modelId="{A8CC6208-7F11-437C-861D-15ABAC73C4DC}" type="pres">
      <dgm:prSet presAssocID="{7F139B2E-7680-438C-8E8A-107953205BAD}" presName="hierRoot1" presStyleCnt="0">
        <dgm:presLayoutVars>
          <dgm:hierBranch val="init"/>
        </dgm:presLayoutVars>
      </dgm:prSet>
      <dgm:spPr/>
    </dgm:pt>
    <dgm:pt modelId="{73E11983-C890-4934-99BC-EAF767408E40}" type="pres">
      <dgm:prSet presAssocID="{7F139B2E-7680-438C-8E8A-107953205BAD}" presName="rootComposite1" presStyleCnt="0"/>
      <dgm:spPr/>
    </dgm:pt>
    <dgm:pt modelId="{93B1A40E-D390-4698-BC64-081960783809}" type="pres">
      <dgm:prSet presAssocID="{7F139B2E-7680-438C-8E8A-107953205BAD}" presName="rootText1" presStyleLbl="node0" presStyleIdx="0" presStyleCnt="1" custScaleX="185099" custScaleY="237688">
        <dgm:presLayoutVars>
          <dgm:chPref val="3"/>
        </dgm:presLayoutVars>
      </dgm:prSet>
      <dgm:spPr/>
      <dgm:t>
        <a:bodyPr/>
        <a:lstStyle/>
        <a:p>
          <a:endParaRPr lang="en-GB"/>
        </a:p>
      </dgm:t>
    </dgm:pt>
    <dgm:pt modelId="{BAAEA1CA-A8EB-438C-91BB-E81BE66BCC74}" type="pres">
      <dgm:prSet presAssocID="{7F139B2E-7680-438C-8E8A-107953205BAD}" presName="rootConnector1" presStyleLbl="node1" presStyleIdx="0" presStyleCnt="0"/>
      <dgm:spPr/>
      <dgm:t>
        <a:bodyPr/>
        <a:lstStyle/>
        <a:p>
          <a:endParaRPr lang="en-GB"/>
        </a:p>
      </dgm:t>
    </dgm:pt>
    <dgm:pt modelId="{5CD17B1F-A919-49F5-823E-CBB4C9359B31}" type="pres">
      <dgm:prSet presAssocID="{7F139B2E-7680-438C-8E8A-107953205BAD}" presName="hierChild2" presStyleCnt="0"/>
      <dgm:spPr/>
    </dgm:pt>
    <dgm:pt modelId="{F60827CA-7AC3-4872-8149-F53DC2FDFFF3}" type="pres">
      <dgm:prSet presAssocID="{33DDDF5C-41C6-424D-928D-798B2FB98C5A}" presName="Name37" presStyleLbl="parChTrans1D2" presStyleIdx="0" presStyleCnt="4"/>
      <dgm:spPr/>
      <dgm:t>
        <a:bodyPr/>
        <a:lstStyle/>
        <a:p>
          <a:endParaRPr lang="en-GB"/>
        </a:p>
      </dgm:t>
    </dgm:pt>
    <dgm:pt modelId="{F889FB46-881D-4B03-B6CC-61D55378A95C}" type="pres">
      <dgm:prSet presAssocID="{D5EDAC53-008B-4732-B78A-92BDCAF29BF4}" presName="hierRoot2" presStyleCnt="0">
        <dgm:presLayoutVars>
          <dgm:hierBranch val="init"/>
        </dgm:presLayoutVars>
      </dgm:prSet>
      <dgm:spPr/>
    </dgm:pt>
    <dgm:pt modelId="{4F00A01F-A135-4207-B845-CCDBBEE52366}" type="pres">
      <dgm:prSet presAssocID="{D5EDAC53-008B-4732-B78A-92BDCAF29BF4}" presName="rootComposite" presStyleCnt="0"/>
      <dgm:spPr/>
    </dgm:pt>
    <dgm:pt modelId="{7E7F78AD-1859-44EC-8609-E63D01A2A30C}" type="pres">
      <dgm:prSet presAssocID="{D5EDAC53-008B-4732-B78A-92BDCAF29BF4}" presName="rootText" presStyleLbl="node2" presStyleIdx="0" presStyleCnt="4" custScaleX="152535" custScaleY="188815">
        <dgm:presLayoutVars>
          <dgm:chPref val="3"/>
        </dgm:presLayoutVars>
      </dgm:prSet>
      <dgm:spPr/>
      <dgm:t>
        <a:bodyPr/>
        <a:lstStyle/>
        <a:p>
          <a:endParaRPr lang="en-GB"/>
        </a:p>
      </dgm:t>
    </dgm:pt>
    <dgm:pt modelId="{D04522B0-4564-4487-8103-261628F070E2}" type="pres">
      <dgm:prSet presAssocID="{D5EDAC53-008B-4732-B78A-92BDCAF29BF4}" presName="rootConnector" presStyleLbl="node2" presStyleIdx="0" presStyleCnt="4"/>
      <dgm:spPr/>
      <dgm:t>
        <a:bodyPr/>
        <a:lstStyle/>
        <a:p>
          <a:endParaRPr lang="en-GB"/>
        </a:p>
      </dgm:t>
    </dgm:pt>
    <dgm:pt modelId="{06D9FD59-2D23-4271-8C93-5325CEC14DCB}" type="pres">
      <dgm:prSet presAssocID="{D5EDAC53-008B-4732-B78A-92BDCAF29BF4}" presName="hierChild4" presStyleCnt="0"/>
      <dgm:spPr/>
    </dgm:pt>
    <dgm:pt modelId="{7BE7F63C-0FD3-400A-ABDC-8FA403BA7519}" type="pres">
      <dgm:prSet presAssocID="{AAC3A8C6-9A5E-4977-AF24-2643D759BD1A}" presName="Name37" presStyleLbl="parChTrans1D3" presStyleIdx="0" presStyleCnt="6"/>
      <dgm:spPr/>
      <dgm:t>
        <a:bodyPr/>
        <a:lstStyle/>
        <a:p>
          <a:endParaRPr lang="en-GB"/>
        </a:p>
      </dgm:t>
    </dgm:pt>
    <dgm:pt modelId="{648D304D-2983-417E-971D-15429A7141DF}" type="pres">
      <dgm:prSet presAssocID="{738FBA29-59F0-4080-B1E0-B9698D47CC58}" presName="hierRoot2" presStyleCnt="0">
        <dgm:presLayoutVars>
          <dgm:hierBranch val="init"/>
        </dgm:presLayoutVars>
      </dgm:prSet>
      <dgm:spPr/>
    </dgm:pt>
    <dgm:pt modelId="{83BDAF12-CAD0-46EF-8869-EC82DC40BA5D}" type="pres">
      <dgm:prSet presAssocID="{738FBA29-59F0-4080-B1E0-B9698D47CC58}" presName="rootComposite" presStyleCnt="0"/>
      <dgm:spPr/>
    </dgm:pt>
    <dgm:pt modelId="{E347E7B7-D1BF-4E6B-B64B-2114F36275F6}" type="pres">
      <dgm:prSet presAssocID="{738FBA29-59F0-4080-B1E0-B9698D47CC58}" presName="rootText" presStyleLbl="node3" presStyleIdx="0" presStyleCnt="6" custLinFactNeighborX="6612">
        <dgm:presLayoutVars>
          <dgm:chPref val="3"/>
        </dgm:presLayoutVars>
      </dgm:prSet>
      <dgm:spPr/>
      <dgm:t>
        <a:bodyPr/>
        <a:lstStyle/>
        <a:p>
          <a:endParaRPr lang="en-GB"/>
        </a:p>
      </dgm:t>
    </dgm:pt>
    <dgm:pt modelId="{18748B93-E9B7-4809-A8D0-42F74657F92D}" type="pres">
      <dgm:prSet presAssocID="{738FBA29-59F0-4080-B1E0-B9698D47CC58}" presName="rootConnector" presStyleLbl="node3" presStyleIdx="0" presStyleCnt="6"/>
      <dgm:spPr/>
      <dgm:t>
        <a:bodyPr/>
        <a:lstStyle/>
        <a:p>
          <a:endParaRPr lang="en-GB"/>
        </a:p>
      </dgm:t>
    </dgm:pt>
    <dgm:pt modelId="{76F46672-7B65-4D66-B3E3-FE3DF691AD5A}" type="pres">
      <dgm:prSet presAssocID="{738FBA29-59F0-4080-B1E0-B9698D47CC58}" presName="hierChild4" presStyleCnt="0"/>
      <dgm:spPr/>
    </dgm:pt>
    <dgm:pt modelId="{13CDEA71-87D7-43E0-9501-1EE602F89192}" type="pres">
      <dgm:prSet presAssocID="{A25A4728-BC20-421A-B565-F0B97CA7343F}" presName="Name37" presStyleLbl="parChTrans1D4" presStyleIdx="0" presStyleCnt="6"/>
      <dgm:spPr/>
      <dgm:t>
        <a:bodyPr/>
        <a:lstStyle/>
        <a:p>
          <a:endParaRPr lang="en-GB"/>
        </a:p>
      </dgm:t>
    </dgm:pt>
    <dgm:pt modelId="{3EE462B2-1054-4C10-A988-E194BB0B4D21}" type="pres">
      <dgm:prSet presAssocID="{8F941408-AF11-4492-AD17-879DE1082C5A}" presName="hierRoot2" presStyleCnt="0">
        <dgm:presLayoutVars>
          <dgm:hierBranch val="init"/>
        </dgm:presLayoutVars>
      </dgm:prSet>
      <dgm:spPr/>
    </dgm:pt>
    <dgm:pt modelId="{4F3489F6-D954-48E8-8405-D39B3AC368E3}" type="pres">
      <dgm:prSet presAssocID="{8F941408-AF11-4492-AD17-879DE1082C5A}" presName="rootComposite" presStyleCnt="0"/>
      <dgm:spPr/>
    </dgm:pt>
    <dgm:pt modelId="{1326C804-F5DD-41C9-BFA9-3A4B75800F62}" type="pres">
      <dgm:prSet presAssocID="{8F941408-AF11-4492-AD17-879DE1082C5A}" presName="rootText" presStyleLbl="node4" presStyleIdx="0" presStyleCnt="6">
        <dgm:presLayoutVars>
          <dgm:chPref val="3"/>
        </dgm:presLayoutVars>
      </dgm:prSet>
      <dgm:spPr/>
      <dgm:t>
        <a:bodyPr/>
        <a:lstStyle/>
        <a:p>
          <a:endParaRPr lang="en-GB"/>
        </a:p>
      </dgm:t>
    </dgm:pt>
    <dgm:pt modelId="{142D534A-F21D-464A-BC3B-079BE45766DD}" type="pres">
      <dgm:prSet presAssocID="{8F941408-AF11-4492-AD17-879DE1082C5A}" presName="rootConnector" presStyleLbl="node4" presStyleIdx="0" presStyleCnt="6"/>
      <dgm:spPr/>
      <dgm:t>
        <a:bodyPr/>
        <a:lstStyle/>
        <a:p>
          <a:endParaRPr lang="en-GB"/>
        </a:p>
      </dgm:t>
    </dgm:pt>
    <dgm:pt modelId="{F11F9DBF-1375-4732-90C6-759F9D40ACB0}" type="pres">
      <dgm:prSet presAssocID="{8F941408-AF11-4492-AD17-879DE1082C5A}" presName="hierChild4" presStyleCnt="0"/>
      <dgm:spPr/>
    </dgm:pt>
    <dgm:pt modelId="{E0D1F678-53A2-462D-8038-9E1FB32795A6}" type="pres">
      <dgm:prSet presAssocID="{8F941408-AF11-4492-AD17-879DE1082C5A}" presName="hierChild5" presStyleCnt="0"/>
      <dgm:spPr/>
    </dgm:pt>
    <dgm:pt modelId="{D389BCA7-8B02-4623-9578-E1633383C342}" type="pres">
      <dgm:prSet presAssocID="{738FBA29-59F0-4080-B1E0-B9698D47CC58}" presName="hierChild5" presStyleCnt="0"/>
      <dgm:spPr/>
    </dgm:pt>
    <dgm:pt modelId="{53E8B306-71E2-48A6-8778-855154F5E3B7}" type="pres">
      <dgm:prSet presAssocID="{DB2118D1-93B9-4116-8D84-1BA7401442D9}" presName="Name37" presStyleLbl="parChTrans1D3" presStyleIdx="1" presStyleCnt="6"/>
      <dgm:spPr/>
      <dgm:t>
        <a:bodyPr/>
        <a:lstStyle/>
        <a:p>
          <a:endParaRPr lang="en-GB"/>
        </a:p>
      </dgm:t>
    </dgm:pt>
    <dgm:pt modelId="{2BA6516F-B5D7-41F8-A5FA-78FE827EEE2C}" type="pres">
      <dgm:prSet presAssocID="{16E36725-75D4-44C3-9D7B-7B666DB4C298}" presName="hierRoot2" presStyleCnt="0">
        <dgm:presLayoutVars>
          <dgm:hierBranch val="init"/>
        </dgm:presLayoutVars>
      </dgm:prSet>
      <dgm:spPr/>
    </dgm:pt>
    <dgm:pt modelId="{B0EC8390-22CE-46D7-AEBE-6E306D52CA4E}" type="pres">
      <dgm:prSet presAssocID="{16E36725-75D4-44C3-9D7B-7B666DB4C298}" presName="rootComposite" presStyleCnt="0"/>
      <dgm:spPr/>
    </dgm:pt>
    <dgm:pt modelId="{9B4193D6-6AB6-4289-B426-A3814DA0D771}" type="pres">
      <dgm:prSet presAssocID="{16E36725-75D4-44C3-9D7B-7B666DB4C298}" presName="rootText" presStyleLbl="node3" presStyleIdx="1" presStyleCnt="6">
        <dgm:presLayoutVars>
          <dgm:chPref val="3"/>
        </dgm:presLayoutVars>
      </dgm:prSet>
      <dgm:spPr/>
      <dgm:t>
        <a:bodyPr/>
        <a:lstStyle/>
        <a:p>
          <a:endParaRPr lang="en-GB"/>
        </a:p>
      </dgm:t>
    </dgm:pt>
    <dgm:pt modelId="{BBF6B688-B134-4451-81FA-EBE511EFABF0}" type="pres">
      <dgm:prSet presAssocID="{16E36725-75D4-44C3-9D7B-7B666DB4C298}" presName="rootConnector" presStyleLbl="node3" presStyleIdx="1" presStyleCnt="6"/>
      <dgm:spPr/>
      <dgm:t>
        <a:bodyPr/>
        <a:lstStyle/>
        <a:p>
          <a:endParaRPr lang="en-GB"/>
        </a:p>
      </dgm:t>
    </dgm:pt>
    <dgm:pt modelId="{BE23E4DB-A0E4-479A-90D3-24AC90FAF014}" type="pres">
      <dgm:prSet presAssocID="{16E36725-75D4-44C3-9D7B-7B666DB4C298}" presName="hierChild4" presStyleCnt="0"/>
      <dgm:spPr/>
    </dgm:pt>
    <dgm:pt modelId="{5D8F4D96-B1B7-4499-BE70-7C1A833D4C1A}" type="pres">
      <dgm:prSet presAssocID="{09722522-C9AF-44E7-BE7E-3A9543F5FEDE}" presName="Name37" presStyleLbl="parChTrans1D4" presStyleIdx="1" presStyleCnt="6"/>
      <dgm:spPr/>
      <dgm:t>
        <a:bodyPr/>
        <a:lstStyle/>
        <a:p>
          <a:endParaRPr lang="en-GB"/>
        </a:p>
      </dgm:t>
    </dgm:pt>
    <dgm:pt modelId="{9701EC05-69DC-419B-80F6-5C4140C798CC}" type="pres">
      <dgm:prSet presAssocID="{E9459161-727F-4CE5-B3FF-2C3DD5002030}" presName="hierRoot2" presStyleCnt="0">
        <dgm:presLayoutVars>
          <dgm:hierBranch val="init"/>
        </dgm:presLayoutVars>
      </dgm:prSet>
      <dgm:spPr/>
    </dgm:pt>
    <dgm:pt modelId="{5A748E42-5BE3-4573-B463-8B70C0B083B0}" type="pres">
      <dgm:prSet presAssocID="{E9459161-727F-4CE5-B3FF-2C3DD5002030}" presName="rootComposite" presStyleCnt="0"/>
      <dgm:spPr/>
    </dgm:pt>
    <dgm:pt modelId="{1D124BC0-AF10-441D-B5EF-306943B1E93B}" type="pres">
      <dgm:prSet presAssocID="{E9459161-727F-4CE5-B3FF-2C3DD5002030}" presName="rootText" presStyleLbl="node4" presStyleIdx="1" presStyleCnt="6">
        <dgm:presLayoutVars>
          <dgm:chPref val="3"/>
        </dgm:presLayoutVars>
      </dgm:prSet>
      <dgm:spPr/>
      <dgm:t>
        <a:bodyPr/>
        <a:lstStyle/>
        <a:p>
          <a:endParaRPr lang="en-GB"/>
        </a:p>
      </dgm:t>
    </dgm:pt>
    <dgm:pt modelId="{1EF848AD-2535-4441-836A-1F6CB426D0B9}" type="pres">
      <dgm:prSet presAssocID="{E9459161-727F-4CE5-B3FF-2C3DD5002030}" presName="rootConnector" presStyleLbl="node4" presStyleIdx="1" presStyleCnt="6"/>
      <dgm:spPr/>
      <dgm:t>
        <a:bodyPr/>
        <a:lstStyle/>
        <a:p>
          <a:endParaRPr lang="en-GB"/>
        </a:p>
      </dgm:t>
    </dgm:pt>
    <dgm:pt modelId="{9FE91BA0-62CD-4520-811D-FDD60A8A1CD5}" type="pres">
      <dgm:prSet presAssocID="{E9459161-727F-4CE5-B3FF-2C3DD5002030}" presName="hierChild4" presStyleCnt="0"/>
      <dgm:spPr/>
    </dgm:pt>
    <dgm:pt modelId="{C0C70F01-F9CE-4462-AA17-127421A43A25}" type="pres">
      <dgm:prSet presAssocID="{E9459161-727F-4CE5-B3FF-2C3DD5002030}" presName="hierChild5" presStyleCnt="0"/>
      <dgm:spPr/>
    </dgm:pt>
    <dgm:pt modelId="{5EF987C3-1F6C-4F1B-B11F-BF680A59B183}" type="pres">
      <dgm:prSet presAssocID="{16E36725-75D4-44C3-9D7B-7B666DB4C298}" presName="hierChild5" presStyleCnt="0"/>
      <dgm:spPr/>
    </dgm:pt>
    <dgm:pt modelId="{8162D3E7-D168-4348-94FD-5C2FAF0B8524}" type="pres">
      <dgm:prSet presAssocID="{4A27DCBE-458F-404B-AE77-288E4C42F71D}" presName="Name37" presStyleLbl="parChTrans1D3" presStyleIdx="2" presStyleCnt="6"/>
      <dgm:spPr/>
      <dgm:t>
        <a:bodyPr/>
        <a:lstStyle/>
        <a:p>
          <a:endParaRPr lang="en-GB"/>
        </a:p>
      </dgm:t>
    </dgm:pt>
    <dgm:pt modelId="{ADB7E857-1EA7-4F3C-BE3C-4051B4D1F375}" type="pres">
      <dgm:prSet presAssocID="{02F79D4C-5791-4E87-B6C0-4976F29CB368}" presName="hierRoot2" presStyleCnt="0">
        <dgm:presLayoutVars>
          <dgm:hierBranch val="init"/>
        </dgm:presLayoutVars>
      </dgm:prSet>
      <dgm:spPr/>
    </dgm:pt>
    <dgm:pt modelId="{FE38AC83-DDC7-43BE-AF35-0BEDB9A7818C}" type="pres">
      <dgm:prSet presAssocID="{02F79D4C-5791-4E87-B6C0-4976F29CB368}" presName="rootComposite" presStyleCnt="0"/>
      <dgm:spPr/>
    </dgm:pt>
    <dgm:pt modelId="{B83A86A8-F80F-4604-83AC-2EC3B4F94A5C}" type="pres">
      <dgm:prSet presAssocID="{02F79D4C-5791-4E87-B6C0-4976F29CB368}" presName="rootText" presStyleLbl="node3" presStyleIdx="2" presStyleCnt="6">
        <dgm:presLayoutVars>
          <dgm:chPref val="3"/>
        </dgm:presLayoutVars>
      </dgm:prSet>
      <dgm:spPr/>
      <dgm:t>
        <a:bodyPr/>
        <a:lstStyle/>
        <a:p>
          <a:endParaRPr lang="en-GB"/>
        </a:p>
      </dgm:t>
    </dgm:pt>
    <dgm:pt modelId="{59795B36-7D5C-484E-8B35-C27F5D901220}" type="pres">
      <dgm:prSet presAssocID="{02F79D4C-5791-4E87-B6C0-4976F29CB368}" presName="rootConnector" presStyleLbl="node3" presStyleIdx="2" presStyleCnt="6"/>
      <dgm:spPr/>
      <dgm:t>
        <a:bodyPr/>
        <a:lstStyle/>
        <a:p>
          <a:endParaRPr lang="en-GB"/>
        </a:p>
      </dgm:t>
    </dgm:pt>
    <dgm:pt modelId="{F7DA9BD8-F67E-48B4-995C-F3F311CA0827}" type="pres">
      <dgm:prSet presAssocID="{02F79D4C-5791-4E87-B6C0-4976F29CB368}" presName="hierChild4" presStyleCnt="0"/>
      <dgm:spPr/>
    </dgm:pt>
    <dgm:pt modelId="{A4A98693-D960-4E60-B6C3-7EBE298086D6}" type="pres">
      <dgm:prSet presAssocID="{CD0572E9-CB33-40DE-9743-200588548CCB}" presName="Name37" presStyleLbl="parChTrans1D4" presStyleIdx="2" presStyleCnt="6"/>
      <dgm:spPr/>
      <dgm:t>
        <a:bodyPr/>
        <a:lstStyle/>
        <a:p>
          <a:endParaRPr lang="en-GB"/>
        </a:p>
      </dgm:t>
    </dgm:pt>
    <dgm:pt modelId="{321FB1A5-ADA6-4C68-A523-CB052F04173C}" type="pres">
      <dgm:prSet presAssocID="{921917E5-5C3B-4E56-8C38-68668C7E1A67}" presName="hierRoot2" presStyleCnt="0">
        <dgm:presLayoutVars>
          <dgm:hierBranch val="init"/>
        </dgm:presLayoutVars>
      </dgm:prSet>
      <dgm:spPr/>
    </dgm:pt>
    <dgm:pt modelId="{04C84374-F523-4951-93BE-5FF162FB6093}" type="pres">
      <dgm:prSet presAssocID="{921917E5-5C3B-4E56-8C38-68668C7E1A67}" presName="rootComposite" presStyleCnt="0"/>
      <dgm:spPr/>
    </dgm:pt>
    <dgm:pt modelId="{66EEB1BE-CF16-4D69-B9E2-E2F1B9D7CCC2}" type="pres">
      <dgm:prSet presAssocID="{921917E5-5C3B-4E56-8C38-68668C7E1A67}" presName="rootText" presStyleLbl="node4" presStyleIdx="2" presStyleCnt="6">
        <dgm:presLayoutVars>
          <dgm:chPref val="3"/>
        </dgm:presLayoutVars>
      </dgm:prSet>
      <dgm:spPr/>
      <dgm:t>
        <a:bodyPr/>
        <a:lstStyle/>
        <a:p>
          <a:endParaRPr lang="en-GB"/>
        </a:p>
      </dgm:t>
    </dgm:pt>
    <dgm:pt modelId="{85401F7A-B125-4548-896E-9759FEF84DC1}" type="pres">
      <dgm:prSet presAssocID="{921917E5-5C3B-4E56-8C38-68668C7E1A67}" presName="rootConnector" presStyleLbl="node4" presStyleIdx="2" presStyleCnt="6"/>
      <dgm:spPr/>
      <dgm:t>
        <a:bodyPr/>
        <a:lstStyle/>
        <a:p>
          <a:endParaRPr lang="en-GB"/>
        </a:p>
      </dgm:t>
    </dgm:pt>
    <dgm:pt modelId="{D9BB372C-392E-4F9F-BDDB-E2E7ACEE0633}" type="pres">
      <dgm:prSet presAssocID="{921917E5-5C3B-4E56-8C38-68668C7E1A67}" presName="hierChild4" presStyleCnt="0"/>
      <dgm:spPr/>
    </dgm:pt>
    <dgm:pt modelId="{F02DE11C-A28C-4687-9BF0-4946D2FC88B2}" type="pres">
      <dgm:prSet presAssocID="{921917E5-5C3B-4E56-8C38-68668C7E1A67}" presName="hierChild5" presStyleCnt="0"/>
      <dgm:spPr/>
    </dgm:pt>
    <dgm:pt modelId="{F3970594-3BA7-4AF5-945E-5BC2B956F0C5}" type="pres">
      <dgm:prSet presAssocID="{02F79D4C-5791-4E87-B6C0-4976F29CB368}" presName="hierChild5" presStyleCnt="0"/>
      <dgm:spPr/>
    </dgm:pt>
    <dgm:pt modelId="{6CB06708-A177-4213-8382-6C0FA27C26A5}" type="pres">
      <dgm:prSet presAssocID="{D5EDAC53-008B-4732-B78A-92BDCAF29BF4}" presName="hierChild5" presStyleCnt="0"/>
      <dgm:spPr/>
    </dgm:pt>
    <dgm:pt modelId="{D535EB9C-3DD3-4AFF-AD77-190CBAED4CCD}" type="pres">
      <dgm:prSet presAssocID="{55CC61CB-C5BD-4D9D-BD29-C55A5C191FE3}" presName="Name37" presStyleLbl="parChTrans1D2" presStyleIdx="1" presStyleCnt="4"/>
      <dgm:spPr/>
      <dgm:t>
        <a:bodyPr/>
        <a:lstStyle/>
        <a:p>
          <a:endParaRPr lang="en-GB"/>
        </a:p>
      </dgm:t>
    </dgm:pt>
    <dgm:pt modelId="{010CDB92-C1D6-4417-BA68-6AD18F3DF8B8}" type="pres">
      <dgm:prSet presAssocID="{E6D9E545-4714-4F37-8F19-34517744491C}" presName="hierRoot2" presStyleCnt="0">
        <dgm:presLayoutVars>
          <dgm:hierBranch val="init"/>
        </dgm:presLayoutVars>
      </dgm:prSet>
      <dgm:spPr/>
    </dgm:pt>
    <dgm:pt modelId="{C20B3C0F-9989-4EE6-BD76-310EEAC17291}" type="pres">
      <dgm:prSet presAssocID="{E6D9E545-4714-4F37-8F19-34517744491C}" presName="rootComposite" presStyleCnt="0"/>
      <dgm:spPr/>
    </dgm:pt>
    <dgm:pt modelId="{BA098843-5C43-44F5-9FBB-0049E2D26965}" type="pres">
      <dgm:prSet presAssocID="{E6D9E545-4714-4F37-8F19-34517744491C}" presName="rootText" presStyleLbl="node2" presStyleIdx="1" presStyleCnt="4" custScaleX="144651" custScaleY="203082" custLinFactX="34167" custLinFactNeighborX="100000" custLinFactNeighborY="738">
        <dgm:presLayoutVars>
          <dgm:chPref val="3"/>
        </dgm:presLayoutVars>
      </dgm:prSet>
      <dgm:spPr/>
      <dgm:t>
        <a:bodyPr/>
        <a:lstStyle/>
        <a:p>
          <a:endParaRPr lang="en-GB"/>
        </a:p>
      </dgm:t>
    </dgm:pt>
    <dgm:pt modelId="{FB7A965F-1EE0-4457-8E52-F484D3BC8AAF}" type="pres">
      <dgm:prSet presAssocID="{E6D9E545-4714-4F37-8F19-34517744491C}" presName="rootConnector" presStyleLbl="node2" presStyleIdx="1" presStyleCnt="4"/>
      <dgm:spPr/>
      <dgm:t>
        <a:bodyPr/>
        <a:lstStyle/>
        <a:p>
          <a:endParaRPr lang="en-GB"/>
        </a:p>
      </dgm:t>
    </dgm:pt>
    <dgm:pt modelId="{22A779BC-7ED8-49C9-9329-2CF6937CC044}" type="pres">
      <dgm:prSet presAssocID="{E6D9E545-4714-4F37-8F19-34517744491C}" presName="hierChild4" presStyleCnt="0"/>
      <dgm:spPr/>
    </dgm:pt>
    <dgm:pt modelId="{B934BEC1-C630-4DC8-A73B-3D3479EFA078}" type="pres">
      <dgm:prSet presAssocID="{2C5EB677-F14C-4BB7-BD9C-9079DCF5B639}" presName="Name37" presStyleLbl="parChTrans1D3" presStyleIdx="3" presStyleCnt="6"/>
      <dgm:spPr/>
      <dgm:t>
        <a:bodyPr/>
        <a:lstStyle/>
        <a:p>
          <a:endParaRPr lang="en-GB"/>
        </a:p>
      </dgm:t>
    </dgm:pt>
    <dgm:pt modelId="{8BA94FE0-917B-4747-9361-B2B35211F3FD}" type="pres">
      <dgm:prSet presAssocID="{D08511D8-C3C8-4112-96DE-02D9C418BFDF}" presName="hierRoot2" presStyleCnt="0">
        <dgm:presLayoutVars>
          <dgm:hierBranch val="init"/>
        </dgm:presLayoutVars>
      </dgm:prSet>
      <dgm:spPr/>
    </dgm:pt>
    <dgm:pt modelId="{2AB4ECDF-6B77-4BE0-B726-8C39C7BDFA7F}" type="pres">
      <dgm:prSet presAssocID="{D08511D8-C3C8-4112-96DE-02D9C418BFDF}" presName="rootComposite" presStyleCnt="0"/>
      <dgm:spPr/>
    </dgm:pt>
    <dgm:pt modelId="{3A6CA4BD-D62B-42D3-8487-74C45DEC5AC6}" type="pres">
      <dgm:prSet presAssocID="{D08511D8-C3C8-4112-96DE-02D9C418BFDF}" presName="rootText" presStyleLbl="node3" presStyleIdx="3" presStyleCnt="6" custLinFactX="45909" custLinFactY="39099" custLinFactNeighborX="100000" custLinFactNeighborY="100000">
        <dgm:presLayoutVars>
          <dgm:chPref val="3"/>
        </dgm:presLayoutVars>
      </dgm:prSet>
      <dgm:spPr/>
      <dgm:t>
        <a:bodyPr/>
        <a:lstStyle/>
        <a:p>
          <a:endParaRPr lang="en-GB"/>
        </a:p>
      </dgm:t>
    </dgm:pt>
    <dgm:pt modelId="{EF467282-0FF7-4DC4-820F-321C8EE01545}" type="pres">
      <dgm:prSet presAssocID="{D08511D8-C3C8-4112-96DE-02D9C418BFDF}" presName="rootConnector" presStyleLbl="node3" presStyleIdx="3" presStyleCnt="6"/>
      <dgm:spPr/>
      <dgm:t>
        <a:bodyPr/>
        <a:lstStyle/>
        <a:p>
          <a:endParaRPr lang="en-GB"/>
        </a:p>
      </dgm:t>
    </dgm:pt>
    <dgm:pt modelId="{52517EBD-7360-43C8-AF41-35CE18029C41}" type="pres">
      <dgm:prSet presAssocID="{D08511D8-C3C8-4112-96DE-02D9C418BFDF}" presName="hierChild4" presStyleCnt="0"/>
      <dgm:spPr/>
    </dgm:pt>
    <dgm:pt modelId="{0C971F78-9906-4FB9-ACBD-79FD49AB22AB}" type="pres">
      <dgm:prSet presAssocID="{893E95F8-64A2-4B94-A557-64078D7A8A4F}" presName="Name37" presStyleLbl="parChTrans1D4" presStyleIdx="3" presStyleCnt="6"/>
      <dgm:spPr/>
      <dgm:t>
        <a:bodyPr/>
        <a:lstStyle/>
        <a:p>
          <a:endParaRPr lang="en-GB"/>
        </a:p>
      </dgm:t>
    </dgm:pt>
    <dgm:pt modelId="{501F78A1-F698-433E-98F8-5C8FE8EB8805}" type="pres">
      <dgm:prSet presAssocID="{3FA01520-C874-4916-A3C9-215ED716AED1}" presName="hierRoot2" presStyleCnt="0">
        <dgm:presLayoutVars>
          <dgm:hierBranch val="init"/>
        </dgm:presLayoutVars>
      </dgm:prSet>
      <dgm:spPr/>
    </dgm:pt>
    <dgm:pt modelId="{8CA6A6C8-D1C7-410D-8C5E-2B95295235EB}" type="pres">
      <dgm:prSet presAssocID="{3FA01520-C874-4916-A3C9-215ED716AED1}" presName="rootComposite" presStyleCnt="0"/>
      <dgm:spPr/>
    </dgm:pt>
    <dgm:pt modelId="{6F8DE76A-67BC-4F8F-B5A5-5EB2E7F2748E}" type="pres">
      <dgm:prSet presAssocID="{3FA01520-C874-4916-A3C9-215ED716AED1}" presName="rootText" presStyleLbl="node4" presStyleIdx="3" presStyleCnt="6" custLinFactX="33873" custLinFactY="34697" custLinFactNeighborX="100000" custLinFactNeighborY="100000">
        <dgm:presLayoutVars>
          <dgm:chPref val="3"/>
        </dgm:presLayoutVars>
      </dgm:prSet>
      <dgm:spPr/>
      <dgm:t>
        <a:bodyPr/>
        <a:lstStyle/>
        <a:p>
          <a:endParaRPr lang="en-GB"/>
        </a:p>
      </dgm:t>
    </dgm:pt>
    <dgm:pt modelId="{733EFB76-103C-4E96-BC66-3AA75D86FBD8}" type="pres">
      <dgm:prSet presAssocID="{3FA01520-C874-4916-A3C9-215ED716AED1}" presName="rootConnector" presStyleLbl="node4" presStyleIdx="3" presStyleCnt="6"/>
      <dgm:spPr/>
      <dgm:t>
        <a:bodyPr/>
        <a:lstStyle/>
        <a:p>
          <a:endParaRPr lang="en-GB"/>
        </a:p>
      </dgm:t>
    </dgm:pt>
    <dgm:pt modelId="{7DB6F320-C803-4AD4-BAF2-DD2F4E8E3F41}" type="pres">
      <dgm:prSet presAssocID="{3FA01520-C874-4916-A3C9-215ED716AED1}" presName="hierChild4" presStyleCnt="0"/>
      <dgm:spPr/>
    </dgm:pt>
    <dgm:pt modelId="{A908FBF5-5C02-4BF4-8FF6-63C7BCDBF365}" type="pres">
      <dgm:prSet presAssocID="{3FA01520-C874-4916-A3C9-215ED716AED1}" presName="hierChild5" presStyleCnt="0"/>
      <dgm:spPr/>
    </dgm:pt>
    <dgm:pt modelId="{D7F8FFD6-A215-459E-87F9-C1A0C8A821C3}" type="pres">
      <dgm:prSet presAssocID="{D08511D8-C3C8-4112-96DE-02D9C418BFDF}" presName="hierChild5" presStyleCnt="0"/>
      <dgm:spPr/>
    </dgm:pt>
    <dgm:pt modelId="{0964089C-5404-43CF-B853-5C7FB761DD64}" type="pres">
      <dgm:prSet presAssocID="{E6D9E545-4714-4F37-8F19-34517744491C}" presName="hierChild5" presStyleCnt="0"/>
      <dgm:spPr/>
    </dgm:pt>
    <dgm:pt modelId="{583D3B24-7C99-45EF-9CF9-0D90D3ABDB85}" type="pres">
      <dgm:prSet presAssocID="{A656690F-6EBB-4F21-862E-4410311D3D20}" presName="Name37" presStyleLbl="parChTrans1D2" presStyleIdx="2" presStyleCnt="4"/>
      <dgm:spPr/>
      <dgm:t>
        <a:bodyPr/>
        <a:lstStyle/>
        <a:p>
          <a:endParaRPr lang="en-GB"/>
        </a:p>
      </dgm:t>
    </dgm:pt>
    <dgm:pt modelId="{5E4CF1E8-6F9B-44A5-B5F5-7BF6902D8B05}" type="pres">
      <dgm:prSet presAssocID="{1F5AF4C0-C0E2-46CF-B736-64748DBDA014}" presName="hierRoot2" presStyleCnt="0">
        <dgm:presLayoutVars>
          <dgm:hierBranch val="init"/>
        </dgm:presLayoutVars>
      </dgm:prSet>
      <dgm:spPr/>
    </dgm:pt>
    <dgm:pt modelId="{3D340A14-8505-4CD9-BC8F-6C8155A84868}" type="pres">
      <dgm:prSet presAssocID="{1F5AF4C0-C0E2-46CF-B736-64748DBDA014}" presName="rootComposite" presStyleCnt="0"/>
      <dgm:spPr/>
    </dgm:pt>
    <dgm:pt modelId="{4E9F03C8-1086-4009-BCC0-C3A784F3BA82}" type="pres">
      <dgm:prSet presAssocID="{1F5AF4C0-C0E2-46CF-B736-64748DBDA014}" presName="rootText" presStyleLbl="node2" presStyleIdx="2" presStyleCnt="4" custScaleX="127135" custScaleY="195662" custLinFactX="-76138" custLinFactNeighborX="-100000" custLinFactNeighborY="0">
        <dgm:presLayoutVars>
          <dgm:chPref val="3"/>
        </dgm:presLayoutVars>
      </dgm:prSet>
      <dgm:spPr/>
      <dgm:t>
        <a:bodyPr/>
        <a:lstStyle/>
        <a:p>
          <a:endParaRPr lang="en-GB"/>
        </a:p>
      </dgm:t>
    </dgm:pt>
    <dgm:pt modelId="{C9B678DB-7408-4B93-BDFD-F1B3C5213005}" type="pres">
      <dgm:prSet presAssocID="{1F5AF4C0-C0E2-46CF-B736-64748DBDA014}" presName="rootConnector" presStyleLbl="node2" presStyleIdx="2" presStyleCnt="4"/>
      <dgm:spPr/>
      <dgm:t>
        <a:bodyPr/>
        <a:lstStyle/>
        <a:p>
          <a:endParaRPr lang="en-GB"/>
        </a:p>
      </dgm:t>
    </dgm:pt>
    <dgm:pt modelId="{F25C3A9C-CC18-4346-AE93-D066C70A0323}" type="pres">
      <dgm:prSet presAssocID="{1F5AF4C0-C0E2-46CF-B736-64748DBDA014}" presName="hierChild4" presStyleCnt="0"/>
      <dgm:spPr/>
    </dgm:pt>
    <dgm:pt modelId="{CA3EE90E-F0D1-4808-867A-EC7510EE1439}" type="pres">
      <dgm:prSet presAssocID="{A13FDC29-672B-4A70-BC03-214D741E890B}" presName="Name37" presStyleLbl="parChTrans1D3" presStyleIdx="4" presStyleCnt="6"/>
      <dgm:spPr/>
      <dgm:t>
        <a:bodyPr/>
        <a:lstStyle/>
        <a:p>
          <a:endParaRPr lang="en-GB"/>
        </a:p>
      </dgm:t>
    </dgm:pt>
    <dgm:pt modelId="{0620F5C6-881C-4726-8123-20FD1A067BD3}" type="pres">
      <dgm:prSet presAssocID="{10E0EA2E-1E8C-4564-B1A0-2CFF5F557D6C}" presName="hierRoot2" presStyleCnt="0">
        <dgm:presLayoutVars>
          <dgm:hierBranch val="init"/>
        </dgm:presLayoutVars>
      </dgm:prSet>
      <dgm:spPr/>
    </dgm:pt>
    <dgm:pt modelId="{20F083B9-0289-42BB-8744-ADB457E1FF62}" type="pres">
      <dgm:prSet presAssocID="{10E0EA2E-1E8C-4564-B1A0-2CFF5F557D6C}" presName="rootComposite" presStyleCnt="0"/>
      <dgm:spPr/>
    </dgm:pt>
    <dgm:pt modelId="{A5B66351-071A-41F5-BC3E-50243F5A8ABA}" type="pres">
      <dgm:prSet presAssocID="{10E0EA2E-1E8C-4564-B1A0-2CFF5F557D6C}" presName="rootText" presStyleLbl="node3" presStyleIdx="4" presStyleCnt="6" custLinFactX="-31369" custLinFactY="39099" custLinFactNeighborX="-100000" custLinFactNeighborY="100000">
        <dgm:presLayoutVars>
          <dgm:chPref val="3"/>
        </dgm:presLayoutVars>
      </dgm:prSet>
      <dgm:spPr/>
      <dgm:t>
        <a:bodyPr/>
        <a:lstStyle/>
        <a:p>
          <a:endParaRPr lang="en-GB"/>
        </a:p>
      </dgm:t>
    </dgm:pt>
    <dgm:pt modelId="{125DC65C-BEC0-4F4E-9806-28CF7AEC2DD9}" type="pres">
      <dgm:prSet presAssocID="{10E0EA2E-1E8C-4564-B1A0-2CFF5F557D6C}" presName="rootConnector" presStyleLbl="node3" presStyleIdx="4" presStyleCnt="6"/>
      <dgm:spPr/>
      <dgm:t>
        <a:bodyPr/>
        <a:lstStyle/>
        <a:p>
          <a:endParaRPr lang="en-GB"/>
        </a:p>
      </dgm:t>
    </dgm:pt>
    <dgm:pt modelId="{8D78A424-D388-4D03-AF9B-6A397E06F5EE}" type="pres">
      <dgm:prSet presAssocID="{10E0EA2E-1E8C-4564-B1A0-2CFF5F557D6C}" presName="hierChild4" presStyleCnt="0"/>
      <dgm:spPr/>
    </dgm:pt>
    <dgm:pt modelId="{D0615B83-FC82-44A2-9F0F-7014BBA16837}" type="pres">
      <dgm:prSet presAssocID="{67FAA19E-D488-4312-87B5-3687231F3C91}" presName="Name37" presStyleLbl="parChTrans1D4" presStyleIdx="4" presStyleCnt="6"/>
      <dgm:spPr/>
      <dgm:t>
        <a:bodyPr/>
        <a:lstStyle/>
        <a:p>
          <a:endParaRPr lang="en-GB"/>
        </a:p>
      </dgm:t>
    </dgm:pt>
    <dgm:pt modelId="{E31A0844-D03E-4894-BC15-A0A2315D752A}" type="pres">
      <dgm:prSet presAssocID="{B1A60680-C2A8-42A8-91D2-689151299DC5}" presName="hierRoot2" presStyleCnt="0">
        <dgm:presLayoutVars>
          <dgm:hierBranch val="init"/>
        </dgm:presLayoutVars>
      </dgm:prSet>
      <dgm:spPr/>
    </dgm:pt>
    <dgm:pt modelId="{B4E5BA76-37CE-45AC-B5EC-773F2602DFC6}" type="pres">
      <dgm:prSet presAssocID="{B1A60680-C2A8-42A8-91D2-689151299DC5}" presName="rootComposite" presStyleCnt="0"/>
      <dgm:spPr/>
    </dgm:pt>
    <dgm:pt modelId="{37C7A267-B79B-4D20-98E9-550CE9DD12EA}" type="pres">
      <dgm:prSet presAssocID="{B1A60680-C2A8-42A8-91D2-689151299DC5}" presName="rootText" presStyleLbl="node4" presStyleIdx="4" presStyleCnt="6" custLinFactX="-39694" custLinFactY="39658" custLinFactNeighborX="-100000" custLinFactNeighborY="100000">
        <dgm:presLayoutVars>
          <dgm:chPref val="3"/>
        </dgm:presLayoutVars>
      </dgm:prSet>
      <dgm:spPr/>
      <dgm:t>
        <a:bodyPr/>
        <a:lstStyle/>
        <a:p>
          <a:endParaRPr lang="en-GB"/>
        </a:p>
      </dgm:t>
    </dgm:pt>
    <dgm:pt modelId="{E2355179-E413-4974-B2C9-14843D0D4C9C}" type="pres">
      <dgm:prSet presAssocID="{B1A60680-C2A8-42A8-91D2-689151299DC5}" presName="rootConnector" presStyleLbl="node4" presStyleIdx="4" presStyleCnt="6"/>
      <dgm:spPr/>
      <dgm:t>
        <a:bodyPr/>
        <a:lstStyle/>
        <a:p>
          <a:endParaRPr lang="en-GB"/>
        </a:p>
      </dgm:t>
    </dgm:pt>
    <dgm:pt modelId="{5B9886E5-9EDE-406D-9486-3BBD9CEE281E}" type="pres">
      <dgm:prSet presAssocID="{B1A60680-C2A8-42A8-91D2-689151299DC5}" presName="hierChild4" presStyleCnt="0"/>
      <dgm:spPr/>
    </dgm:pt>
    <dgm:pt modelId="{B40AD09A-02E1-4329-92F8-4324CECAB210}" type="pres">
      <dgm:prSet presAssocID="{B1A60680-C2A8-42A8-91D2-689151299DC5}" presName="hierChild5" presStyleCnt="0"/>
      <dgm:spPr/>
    </dgm:pt>
    <dgm:pt modelId="{5C66182D-5686-4B92-8C56-5475342A646D}" type="pres">
      <dgm:prSet presAssocID="{10E0EA2E-1E8C-4564-B1A0-2CFF5F557D6C}" presName="hierChild5" presStyleCnt="0"/>
      <dgm:spPr/>
    </dgm:pt>
    <dgm:pt modelId="{A9A5BEA9-6396-480E-973C-40768A53CAF9}" type="pres">
      <dgm:prSet presAssocID="{1F5AF4C0-C0E2-46CF-B736-64748DBDA014}" presName="hierChild5" presStyleCnt="0"/>
      <dgm:spPr/>
    </dgm:pt>
    <dgm:pt modelId="{40C04198-A63E-46FF-B980-83A3367B39EE}" type="pres">
      <dgm:prSet presAssocID="{E3E2BF2C-F779-48F3-9F16-1C5F5A2EBEA2}" presName="Name37" presStyleLbl="parChTrans1D2" presStyleIdx="3" presStyleCnt="4"/>
      <dgm:spPr/>
      <dgm:t>
        <a:bodyPr/>
        <a:lstStyle/>
        <a:p>
          <a:endParaRPr lang="en-GB"/>
        </a:p>
      </dgm:t>
    </dgm:pt>
    <dgm:pt modelId="{CED78104-2163-47D9-8D13-AF4236C7D88E}" type="pres">
      <dgm:prSet presAssocID="{4792B3F4-2F8A-4313-980F-F8C66D7D7862}" presName="hierRoot2" presStyleCnt="0">
        <dgm:presLayoutVars>
          <dgm:hierBranch val="init"/>
        </dgm:presLayoutVars>
      </dgm:prSet>
      <dgm:spPr/>
    </dgm:pt>
    <dgm:pt modelId="{8EF61A65-5400-469F-8248-CC997F27FB6E}" type="pres">
      <dgm:prSet presAssocID="{4792B3F4-2F8A-4313-980F-F8C66D7D7862}" presName="rootComposite" presStyleCnt="0"/>
      <dgm:spPr/>
    </dgm:pt>
    <dgm:pt modelId="{7D941EE7-9A13-4A9B-919D-27868AE32871}" type="pres">
      <dgm:prSet presAssocID="{4792B3F4-2F8A-4313-980F-F8C66D7D7862}" presName="rootText" presStyleLbl="node2" presStyleIdx="3" presStyleCnt="4" custScaleX="134068" custScaleY="205330" custLinFactNeighborX="25307" custLinFactNeighborY="2901">
        <dgm:presLayoutVars>
          <dgm:chPref val="3"/>
        </dgm:presLayoutVars>
      </dgm:prSet>
      <dgm:spPr/>
      <dgm:t>
        <a:bodyPr/>
        <a:lstStyle/>
        <a:p>
          <a:endParaRPr lang="en-GB"/>
        </a:p>
      </dgm:t>
    </dgm:pt>
    <dgm:pt modelId="{18090240-5D64-4FC4-AC87-3ADAA72DFBEE}" type="pres">
      <dgm:prSet presAssocID="{4792B3F4-2F8A-4313-980F-F8C66D7D7862}" presName="rootConnector" presStyleLbl="node2" presStyleIdx="3" presStyleCnt="4"/>
      <dgm:spPr/>
      <dgm:t>
        <a:bodyPr/>
        <a:lstStyle/>
        <a:p>
          <a:endParaRPr lang="en-GB"/>
        </a:p>
      </dgm:t>
    </dgm:pt>
    <dgm:pt modelId="{36CD9FE5-22C8-4250-926E-AE74D8897A24}" type="pres">
      <dgm:prSet presAssocID="{4792B3F4-2F8A-4313-980F-F8C66D7D7862}" presName="hierChild4" presStyleCnt="0"/>
      <dgm:spPr/>
    </dgm:pt>
    <dgm:pt modelId="{D4664100-1CE5-4988-A990-F0B5DD2C47D1}" type="pres">
      <dgm:prSet presAssocID="{A1259537-0D13-4CB4-84E7-007F02E82DAD}" presName="Name37" presStyleLbl="parChTrans1D3" presStyleIdx="5" presStyleCnt="6"/>
      <dgm:spPr/>
      <dgm:t>
        <a:bodyPr/>
        <a:lstStyle/>
        <a:p>
          <a:endParaRPr lang="en-GB"/>
        </a:p>
      </dgm:t>
    </dgm:pt>
    <dgm:pt modelId="{9C974330-FBB8-4AA3-8BD9-FDDCE539A39B}" type="pres">
      <dgm:prSet presAssocID="{9473DBFD-B7B6-4523-8D32-FBE788A06C50}" presName="hierRoot2" presStyleCnt="0">
        <dgm:presLayoutVars>
          <dgm:hierBranch val="init"/>
        </dgm:presLayoutVars>
      </dgm:prSet>
      <dgm:spPr/>
    </dgm:pt>
    <dgm:pt modelId="{93B61C83-038F-4ECD-A9BA-20EB4F0208EB}" type="pres">
      <dgm:prSet presAssocID="{9473DBFD-B7B6-4523-8D32-FBE788A06C50}" presName="rootComposite" presStyleCnt="0"/>
      <dgm:spPr/>
    </dgm:pt>
    <dgm:pt modelId="{2AF2A4F5-A917-41D9-BABF-FD047EB9DC25}" type="pres">
      <dgm:prSet presAssocID="{9473DBFD-B7B6-4523-8D32-FBE788A06C50}" presName="rootText" presStyleLbl="node3" presStyleIdx="5" presStyleCnt="6" custLinFactY="39099" custLinFactNeighborX="12448" custLinFactNeighborY="100000">
        <dgm:presLayoutVars>
          <dgm:chPref val="3"/>
        </dgm:presLayoutVars>
      </dgm:prSet>
      <dgm:spPr/>
      <dgm:t>
        <a:bodyPr/>
        <a:lstStyle/>
        <a:p>
          <a:endParaRPr lang="en-GB"/>
        </a:p>
      </dgm:t>
    </dgm:pt>
    <dgm:pt modelId="{9A3083CC-239F-4F67-87AB-4DA3521046B1}" type="pres">
      <dgm:prSet presAssocID="{9473DBFD-B7B6-4523-8D32-FBE788A06C50}" presName="rootConnector" presStyleLbl="node3" presStyleIdx="5" presStyleCnt="6"/>
      <dgm:spPr/>
      <dgm:t>
        <a:bodyPr/>
        <a:lstStyle/>
        <a:p>
          <a:endParaRPr lang="en-GB"/>
        </a:p>
      </dgm:t>
    </dgm:pt>
    <dgm:pt modelId="{8FBE4582-0BC3-436E-A8DE-BEF8402FB3CC}" type="pres">
      <dgm:prSet presAssocID="{9473DBFD-B7B6-4523-8D32-FBE788A06C50}" presName="hierChild4" presStyleCnt="0"/>
      <dgm:spPr/>
    </dgm:pt>
    <dgm:pt modelId="{881974C0-623A-48EF-9143-60C1CC575813}" type="pres">
      <dgm:prSet presAssocID="{0CB8A76E-6094-4287-B123-0BC501B3FF8D}" presName="Name37" presStyleLbl="parChTrans1D4" presStyleIdx="5" presStyleCnt="6"/>
      <dgm:spPr/>
      <dgm:t>
        <a:bodyPr/>
        <a:lstStyle/>
        <a:p>
          <a:endParaRPr lang="en-GB"/>
        </a:p>
      </dgm:t>
    </dgm:pt>
    <dgm:pt modelId="{5DDD91A5-4524-459F-BBFF-4EC14069E023}" type="pres">
      <dgm:prSet presAssocID="{4852FF38-A6CB-4C55-9ADE-FAD4BE1C5A78}" presName="hierRoot2" presStyleCnt="0">
        <dgm:presLayoutVars>
          <dgm:hierBranch val="init"/>
        </dgm:presLayoutVars>
      </dgm:prSet>
      <dgm:spPr/>
    </dgm:pt>
    <dgm:pt modelId="{9B7F3BD1-BB29-42E5-AEAA-1027E20DC875}" type="pres">
      <dgm:prSet presAssocID="{4852FF38-A6CB-4C55-9ADE-FAD4BE1C5A78}" presName="rootComposite" presStyleCnt="0"/>
      <dgm:spPr/>
    </dgm:pt>
    <dgm:pt modelId="{04F5E9F7-498D-4FFC-BB84-8DFF695A3A0F}" type="pres">
      <dgm:prSet presAssocID="{4852FF38-A6CB-4C55-9ADE-FAD4BE1C5A78}" presName="rootText" presStyleLbl="node4" presStyleIdx="5" presStyleCnt="6" custLinFactY="27778" custLinFactNeighborX="-672" custLinFactNeighborY="100000">
        <dgm:presLayoutVars>
          <dgm:chPref val="3"/>
        </dgm:presLayoutVars>
      </dgm:prSet>
      <dgm:spPr/>
      <dgm:t>
        <a:bodyPr/>
        <a:lstStyle/>
        <a:p>
          <a:endParaRPr lang="en-GB"/>
        </a:p>
      </dgm:t>
    </dgm:pt>
    <dgm:pt modelId="{9EE5F9C1-4229-4803-8A83-4CCB253A7274}" type="pres">
      <dgm:prSet presAssocID="{4852FF38-A6CB-4C55-9ADE-FAD4BE1C5A78}" presName="rootConnector" presStyleLbl="node4" presStyleIdx="5" presStyleCnt="6"/>
      <dgm:spPr/>
      <dgm:t>
        <a:bodyPr/>
        <a:lstStyle/>
        <a:p>
          <a:endParaRPr lang="en-GB"/>
        </a:p>
      </dgm:t>
    </dgm:pt>
    <dgm:pt modelId="{1E941810-95D5-437D-81A1-91980B398B6F}" type="pres">
      <dgm:prSet presAssocID="{4852FF38-A6CB-4C55-9ADE-FAD4BE1C5A78}" presName="hierChild4" presStyleCnt="0"/>
      <dgm:spPr/>
    </dgm:pt>
    <dgm:pt modelId="{72E2BC14-2E37-40E1-A6EF-E7412346F77D}" type="pres">
      <dgm:prSet presAssocID="{4852FF38-A6CB-4C55-9ADE-FAD4BE1C5A78}" presName="hierChild5" presStyleCnt="0"/>
      <dgm:spPr/>
    </dgm:pt>
    <dgm:pt modelId="{1EE2DC85-0463-48CC-9570-F6F4F1C80FD1}" type="pres">
      <dgm:prSet presAssocID="{9473DBFD-B7B6-4523-8D32-FBE788A06C50}" presName="hierChild5" presStyleCnt="0"/>
      <dgm:spPr/>
    </dgm:pt>
    <dgm:pt modelId="{2FEEEB22-E006-4903-B3E9-B173B8A7AD04}" type="pres">
      <dgm:prSet presAssocID="{4792B3F4-2F8A-4313-980F-F8C66D7D7862}" presName="hierChild5" presStyleCnt="0"/>
      <dgm:spPr/>
    </dgm:pt>
    <dgm:pt modelId="{B6D6F124-EB67-4E40-95F4-C0ECEBDF5043}" type="pres">
      <dgm:prSet presAssocID="{7F139B2E-7680-438C-8E8A-107953205BAD}" presName="hierChild3" presStyleCnt="0"/>
      <dgm:spPr/>
    </dgm:pt>
  </dgm:ptLst>
  <dgm:cxnLst>
    <dgm:cxn modelId="{3E0D9258-4AC2-4F35-ADFF-68D2D7CE268F}" type="presOf" srcId="{8980675D-C7A2-4D70-A316-806F477A64AB}" destId="{211AA886-3720-4945-AC10-2E7FCDC1AFAB}" srcOrd="0" destOrd="0" presId="urn:microsoft.com/office/officeart/2005/8/layout/orgChart1"/>
    <dgm:cxn modelId="{099577FD-AD0B-4494-9021-B9A4424752F2}" srcId="{D5EDAC53-008B-4732-B78A-92BDCAF29BF4}" destId="{02F79D4C-5791-4E87-B6C0-4976F29CB368}" srcOrd="2" destOrd="0" parTransId="{4A27DCBE-458F-404B-AE77-288E4C42F71D}" sibTransId="{D74A457B-2C71-4FF6-9716-0793FB5D7093}"/>
    <dgm:cxn modelId="{C91AC4BE-39D2-4FC7-B8BB-A6ED169A8B4F}" srcId="{7F139B2E-7680-438C-8E8A-107953205BAD}" destId="{D5EDAC53-008B-4732-B78A-92BDCAF29BF4}" srcOrd="0" destOrd="0" parTransId="{33DDDF5C-41C6-424D-928D-798B2FB98C5A}" sibTransId="{888956DC-5CED-49FC-97E6-998538A18D23}"/>
    <dgm:cxn modelId="{B72601AE-9C8E-4453-BCD8-4FF763D2AFD6}" type="presOf" srcId="{4852FF38-A6CB-4C55-9ADE-FAD4BE1C5A78}" destId="{9EE5F9C1-4229-4803-8A83-4CCB253A7274}" srcOrd="1" destOrd="0" presId="urn:microsoft.com/office/officeart/2005/8/layout/orgChart1"/>
    <dgm:cxn modelId="{2AC97D6F-8DAF-48F4-BBED-411A0F31CB9C}" type="presOf" srcId="{A25A4728-BC20-421A-B565-F0B97CA7343F}" destId="{13CDEA71-87D7-43E0-9501-1EE602F89192}" srcOrd="0" destOrd="0" presId="urn:microsoft.com/office/officeart/2005/8/layout/orgChart1"/>
    <dgm:cxn modelId="{8AADCA24-31F3-442D-8A10-4EDD8F86F2E3}" type="presOf" srcId="{55CC61CB-C5BD-4D9D-BD29-C55A5C191FE3}" destId="{D535EB9C-3DD3-4AFF-AD77-190CBAED4CCD}" srcOrd="0" destOrd="0" presId="urn:microsoft.com/office/officeart/2005/8/layout/orgChart1"/>
    <dgm:cxn modelId="{51832838-67CB-4C34-AC52-6DA773107C83}" type="presOf" srcId="{A1259537-0D13-4CB4-84E7-007F02E82DAD}" destId="{D4664100-1CE5-4988-A990-F0B5DD2C47D1}" srcOrd="0" destOrd="0" presId="urn:microsoft.com/office/officeart/2005/8/layout/orgChart1"/>
    <dgm:cxn modelId="{8D8FD829-3F54-4326-89F5-B6B08286405E}" type="presOf" srcId="{10E0EA2E-1E8C-4564-B1A0-2CFF5F557D6C}" destId="{A5B66351-071A-41F5-BC3E-50243F5A8ABA}" srcOrd="0" destOrd="0" presId="urn:microsoft.com/office/officeart/2005/8/layout/orgChart1"/>
    <dgm:cxn modelId="{F79565AD-E546-4F73-846E-0CCE3B701457}" type="presOf" srcId="{921917E5-5C3B-4E56-8C38-68668C7E1A67}" destId="{66EEB1BE-CF16-4D69-B9E2-E2F1B9D7CCC2}" srcOrd="0" destOrd="0" presId="urn:microsoft.com/office/officeart/2005/8/layout/orgChart1"/>
    <dgm:cxn modelId="{CAD2CC4C-BFCE-41C9-A7D1-5C3E74BBAFD9}" srcId="{7F139B2E-7680-438C-8E8A-107953205BAD}" destId="{E6D9E545-4714-4F37-8F19-34517744491C}" srcOrd="1" destOrd="0" parTransId="{55CC61CB-C5BD-4D9D-BD29-C55A5C191FE3}" sibTransId="{84D6A538-881C-4FD7-BBCF-540F99C3A28B}"/>
    <dgm:cxn modelId="{1E0FBADD-2B75-4D03-8737-BA2EE831E8F0}" srcId="{1F5AF4C0-C0E2-46CF-B736-64748DBDA014}" destId="{10E0EA2E-1E8C-4564-B1A0-2CFF5F557D6C}" srcOrd="0" destOrd="0" parTransId="{A13FDC29-672B-4A70-BC03-214D741E890B}" sibTransId="{FB98E555-013E-4FBA-9749-DCFE8CCE4620}"/>
    <dgm:cxn modelId="{6A6CE1E5-A3C4-429A-821C-E7AFE8E6E021}" type="presOf" srcId="{8F941408-AF11-4492-AD17-879DE1082C5A}" destId="{142D534A-F21D-464A-BC3B-079BE45766DD}" srcOrd="1" destOrd="0" presId="urn:microsoft.com/office/officeart/2005/8/layout/orgChart1"/>
    <dgm:cxn modelId="{9B986FAE-85E7-4474-B10C-A26932C7AD54}" srcId="{9473DBFD-B7B6-4523-8D32-FBE788A06C50}" destId="{4852FF38-A6CB-4C55-9ADE-FAD4BE1C5A78}" srcOrd="0" destOrd="0" parTransId="{0CB8A76E-6094-4287-B123-0BC501B3FF8D}" sibTransId="{E2B8A3C9-FB30-4076-BE12-C52563B04F6B}"/>
    <dgm:cxn modelId="{70F21227-2FE7-4299-9919-047F2CF4C366}" type="presOf" srcId="{7F139B2E-7680-438C-8E8A-107953205BAD}" destId="{BAAEA1CA-A8EB-438C-91BB-E81BE66BCC74}" srcOrd="1" destOrd="0" presId="urn:microsoft.com/office/officeart/2005/8/layout/orgChart1"/>
    <dgm:cxn modelId="{16A8F4B1-FAE3-4F6F-8890-70F5A2A2B136}" type="presOf" srcId="{E3E2BF2C-F779-48F3-9F16-1C5F5A2EBEA2}" destId="{40C04198-A63E-46FF-B980-83A3367B39EE}" srcOrd="0" destOrd="0" presId="urn:microsoft.com/office/officeart/2005/8/layout/orgChart1"/>
    <dgm:cxn modelId="{D1A330B3-16BF-4369-B708-F25A44B54C77}" srcId="{02F79D4C-5791-4E87-B6C0-4976F29CB368}" destId="{921917E5-5C3B-4E56-8C38-68668C7E1A67}" srcOrd="0" destOrd="0" parTransId="{CD0572E9-CB33-40DE-9743-200588548CCB}" sibTransId="{FE652258-8ACF-4CEF-AA3E-7F51E240BF50}"/>
    <dgm:cxn modelId="{D464E6EB-9108-4B16-8659-25C549395470}" type="presOf" srcId="{A656690F-6EBB-4F21-862E-4410311D3D20}" destId="{583D3B24-7C99-45EF-9CF9-0D90D3ABDB85}" srcOrd="0" destOrd="0" presId="urn:microsoft.com/office/officeart/2005/8/layout/orgChart1"/>
    <dgm:cxn modelId="{63A861BB-C1EC-47E0-A631-AF03E8F9346D}" type="presOf" srcId="{CD0572E9-CB33-40DE-9743-200588548CCB}" destId="{A4A98693-D960-4E60-B6C3-7EBE298086D6}" srcOrd="0" destOrd="0" presId="urn:microsoft.com/office/officeart/2005/8/layout/orgChart1"/>
    <dgm:cxn modelId="{95BA436A-BB1B-4FDC-8053-E7E8E4758095}" type="presOf" srcId="{4A27DCBE-458F-404B-AE77-288E4C42F71D}" destId="{8162D3E7-D168-4348-94FD-5C2FAF0B8524}" srcOrd="0" destOrd="0" presId="urn:microsoft.com/office/officeart/2005/8/layout/orgChart1"/>
    <dgm:cxn modelId="{CA1C76E7-1B96-4A6C-92D3-DE21C388A7C6}" srcId="{D08511D8-C3C8-4112-96DE-02D9C418BFDF}" destId="{3FA01520-C874-4916-A3C9-215ED716AED1}" srcOrd="0" destOrd="0" parTransId="{893E95F8-64A2-4B94-A557-64078D7A8A4F}" sibTransId="{133ADF53-AC8E-4FBF-9935-E2FE577B53CE}"/>
    <dgm:cxn modelId="{621ED73C-AAC4-4E15-9DAB-BCD3B27D6893}" type="presOf" srcId="{33DDDF5C-41C6-424D-928D-798B2FB98C5A}" destId="{F60827CA-7AC3-4872-8149-F53DC2FDFFF3}" srcOrd="0" destOrd="0" presId="urn:microsoft.com/office/officeart/2005/8/layout/orgChart1"/>
    <dgm:cxn modelId="{59A7643C-FD41-492B-8E93-822BDA5C4703}" type="presOf" srcId="{893E95F8-64A2-4B94-A557-64078D7A8A4F}" destId="{0C971F78-9906-4FB9-ACBD-79FD49AB22AB}" srcOrd="0" destOrd="0" presId="urn:microsoft.com/office/officeart/2005/8/layout/orgChart1"/>
    <dgm:cxn modelId="{A1410037-1C1E-4221-9F55-E32F49E5070A}" type="presOf" srcId="{3FA01520-C874-4916-A3C9-215ED716AED1}" destId="{6F8DE76A-67BC-4F8F-B5A5-5EB2E7F2748E}" srcOrd="0" destOrd="0" presId="urn:microsoft.com/office/officeart/2005/8/layout/orgChart1"/>
    <dgm:cxn modelId="{E7EFB470-599F-496A-A809-AC8E949491DC}" type="presOf" srcId="{E6D9E545-4714-4F37-8F19-34517744491C}" destId="{BA098843-5C43-44F5-9FBB-0049E2D26965}" srcOrd="0" destOrd="0" presId="urn:microsoft.com/office/officeart/2005/8/layout/orgChart1"/>
    <dgm:cxn modelId="{2343D2F9-2CA4-432A-9914-803200129321}" type="presOf" srcId="{D5EDAC53-008B-4732-B78A-92BDCAF29BF4}" destId="{D04522B0-4564-4487-8103-261628F070E2}" srcOrd="1" destOrd="0" presId="urn:microsoft.com/office/officeart/2005/8/layout/orgChart1"/>
    <dgm:cxn modelId="{AE5F62C3-FA01-41A9-A420-18C164D6A57D}" type="presOf" srcId="{1F5AF4C0-C0E2-46CF-B736-64748DBDA014}" destId="{4E9F03C8-1086-4009-BCC0-C3A784F3BA82}" srcOrd="0" destOrd="0" presId="urn:microsoft.com/office/officeart/2005/8/layout/orgChart1"/>
    <dgm:cxn modelId="{77CDA7CF-6C07-4624-8D71-20575FAC0F5E}" srcId="{7F139B2E-7680-438C-8E8A-107953205BAD}" destId="{4792B3F4-2F8A-4313-980F-F8C66D7D7862}" srcOrd="3" destOrd="0" parTransId="{E3E2BF2C-F779-48F3-9F16-1C5F5A2EBEA2}" sibTransId="{60F68586-57C6-47BC-A31F-865BF5423015}"/>
    <dgm:cxn modelId="{6FA8E6CD-7E0B-419B-A9F1-B92472BDF886}" type="presOf" srcId="{D08511D8-C3C8-4112-96DE-02D9C418BFDF}" destId="{EF467282-0FF7-4DC4-820F-321C8EE01545}" srcOrd="1" destOrd="0" presId="urn:microsoft.com/office/officeart/2005/8/layout/orgChart1"/>
    <dgm:cxn modelId="{C988F382-33E0-49A6-BD83-9DBF7C6D725C}" type="presOf" srcId="{09722522-C9AF-44E7-BE7E-3A9543F5FEDE}" destId="{5D8F4D96-B1B7-4499-BE70-7C1A833D4C1A}" srcOrd="0" destOrd="0" presId="urn:microsoft.com/office/officeart/2005/8/layout/orgChart1"/>
    <dgm:cxn modelId="{0DA71984-AF8A-452B-B194-D36D09BE54C4}" type="presOf" srcId="{02F79D4C-5791-4E87-B6C0-4976F29CB368}" destId="{59795B36-7D5C-484E-8B35-C27F5D901220}" srcOrd="1" destOrd="0" presId="urn:microsoft.com/office/officeart/2005/8/layout/orgChart1"/>
    <dgm:cxn modelId="{895443BA-1136-4661-949E-69058B880013}" srcId="{E6D9E545-4714-4F37-8F19-34517744491C}" destId="{D08511D8-C3C8-4112-96DE-02D9C418BFDF}" srcOrd="0" destOrd="0" parTransId="{2C5EB677-F14C-4BB7-BD9C-9079DCF5B639}" sibTransId="{F8D80607-B904-433E-95CF-4FE2743AB86A}"/>
    <dgm:cxn modelId="{FA441A09-CE3A-40E7-A9C6-82B4BE2CD5D5}" type="presOf" srcId="{E9459161-727F-4CE5-B3FF-2C3DD5002030}" destId="{1D124BC0-AF10-441D-B5EF-306943B1E93B}" srcOrd="0" destOrd="0" presId="urn:microsoft.com/office/officeart/2005/8/layout/orgChart1"/>
    <dgm:cxn modelId="{17A4705E-1FD7-4C9B-BFD7-DB57961F7E58}" srcId="{16E36725-75D4-44C3-9D7B-7B666DB4C298}" destId="{E9459161-727F-4CE5-B3FF-2C3DD5002030}" srcOrd="0" destOrd="0" parTransId="{09722522-C9AF-44E7-BE7E-3A9543F5FEDE}" sibTransId="{373AF02F-15B9-42F0-BFEC-22245FFB4869}"/>
    <dgm:cxn modelId="{8851418D-CEEF-4FD8-B411-7B286BEA6F1C}" type="presOf" srcId="{738FBA29-59F0-4080-B1E0-B9698D47CC58}" destId="{E347E7B7-D1BF-4E6B-B64B-2114F36275F6}" srcOrd="0" destOrd="0" presId="urn:microsoft.com/office/officeart/2005/8/layout/orgChart1"/>
    <dgm:cxn modelId="{50EEB818-379F-4F10-9247-9711C0186886}" type="presOf" srcId="{DB2118D1-93B9-4116-8D84-1BA7401442D9}" destId="{53E8B306-71E2-48A6-8778-855154F5E3B7}" srcOrd="0" destOrd="0" presId="urn:microsoft.com/office/officeart/2005/8/layout/orgChart1"/>
    <dgm:cxn modelId="{5A963B6B-3188-4E4F-8D6E-BF488F71A500}" type="presOf" srcId="{921917E5-5C3B-4E56-8C38-68668C7E1A67}" destId="{85401F7A-B125-4548-896E-9759FEF84DC1}" srcOrd="1" destOrd="0" presId="urn:microsoft.com/office/officeart/2005/8/layout/orgChart1"/>
    <dgm:cxn modelId="{DDF7164F-AC92-4D0A-BF28-F314C03737C4}" srcId="{D5EDAC53-008B-4732-B78A-92BDCAF29BF4}" destId="{738FBA29-59F0-4080-B1E0-B9698D47CC58}" srcOrd="0" destOrd="0" parTransId="{AAC3A8C6-9A5E-4977-AF24-2643D759BD1A}" sibTransId="{6753791F-E5E4-4ECB-A202-EB977F4AF22A}"/>
    <dgm:cxn modelId="{A0EFD71F-E7F6-4578-B718-50722B4AEB2C}" type="presOf" srcId="{3FA01520-C874-4916-A3C9-215ED716AED1}" destId="{733EFB76-103C-4E96-BC66-3AA75D86FBD8}" srcOrd="1" destOrd="0" presId="urn:microsoft.com/office/officeart/2005/8/layout/orgChart1"/>
    <dgm:cxn modelId="{86ADA152-4FCA-4564-9E9C-092DB1F63E6E}" type="presOf" srcId="{D5EDAC53-008B-4732-B78A-92BDCAF29BF4}" destId="{7E7F78AD-1859-44EC-8609-E63D01A2A30C}" srcOrd="0" destOrd="0" presId="urn:microsoft.com/office/officeart/2005/8/layout/orgChart1"/>
    <dgm:cxn modelId="{8E73BE00-E2AA-4551-A964-D67A3B50FAA7}" type="presOf" srcId="{0CB8A76E-6094-4287-B123-0BC501B3FF8D}" destId="{881974C0-623A-48EF-9143-60C1CC575813}" srcOrd="0" destOrd="0" presId="urn:microsoft.com/office/officeart/2005/8/layout/orgChart1"/>
    <dgm:cxn modelId="{78428BD9-B4F8-448D-9DC7-F879531DB7FF}" type="presOf" srcId="{02F79D4C-5791-4E87-B6C0-4976F29CB368}" destId="{B83A86A8-F80F-4604-83AC-2EC3B4F94A5C}" srcOrd="0" destOrd="0" presId="urn:microsoft.com/office/officeart/2005/8/layout/orgChart1"/>
    <dgm:cxn modelId="{00A70734-934C-4C74-828C-EF80CC891A83}" type="presOf" srcId="{D08511D8-C3C8-4112-96DE-02D9C418BFDF}" destId="{3A6CA4BD-D62B-42D3-8487-74C45DEC5AC6}" srcOrd="0" destOrd="0" presId="urn:microsoft.com/office/officeart/2005/8/layout/orgChart1"/>
    <dgm:cxn modelId="{350C487C-5FF3-41E9-BA1A-95ADDADB6C08}" type="presOf" srcId="{4852FF38-A6CB-4C55-9ADE-FAD4BE1C5A78}" destId="{04F5E9F7-498D-4FFC-BB84-8DFF695A3A0F}" srcOrd="0" destOrd="0" presId="urn:microsoft.com/office/officeart/2005/8/layout/orgChart1"/>
    <dgm:cxn modelId="{3F04D95C-6BE8-4D25-ABE4-D5A10E7C27C6}" type="presOf" srcId="{2C5EB677-F14C-4BB7-BD9C-9079DCF5B639}" destId="{B934BEC1-C630-4DC8-A73B-3D3479EFA078}" srcOrd="0" destOrd="0" presId="urn:microsoft.com/office/officeart/2005/8/layout/orgChart1"/>
    <dgm:cxn modelId="{CC4AF8A3-B911-4159-A2FE-BD93D4D61F47}" type="presOf" srcId="{67FAA19E-D488-4312-87B5-3687231F3C91}" destId="{D0615B83-FC82-44A2-9F0F-7014BBA16837}" srcOrd="0" destOrd="0" presId="urn:microsoft.com/office/officeart/2005/8/layout/orgChart1"/>
    <dgm:cxn modelId="{66EDD262-64CC-4884-9BDB-816A4FEF5F91}" srcId="{7F139B2E-7680-438C-8E8A-107953205BAD}" destId="{1F5AF4C0-C0E2-46CF-B736-64748DBDA014}" srcOrd="2" destOrd="0" parTransId="{A656690F-6EBB-4F21-862E-4410311D3D20}" sibTransId="{D8FC1362-5732-4898-817B-66FC6428312A}"/>
    <dgm:cxn modelId="{BECB0345-A19A-4646-B5ED-FCB1619F79A9}" type="presOf" srcId="{E6D9E545-4714-4F37-8F19-34517744491C}" destId="{FB7A965F-1EE0-4457-8E52-F484D3BC8AAF}" srcOrd="1" destOrd="0" presId="urn:microsoft.com/office/officeart/2005/8/layout/orgChart1"/>
    <dgm:cxn modelId="{7938CA71-6F19-4FED-BCE3-AC1B84FDE48E}" srcId="{8980675D-C7A2-4D70-A316-806F477A64AB}" destId="{7F139B2E-7680-438C-8E8A-107953205BAD}" srcOrd="0" destOrd="0" parTransId="{8829F975-4850-4BFA-91F9-27627F1A1301}" sibTransId="{6BB10639-8C26-45C3-B732-78D79521AC9E}"/>
    <dgm:cxn modelId="{01D6FF74-DD6C-4357-B6A1-499D52D4DC72}" type="presOf" srcId="{16E36725-75D4-44C3-9D7B-7B666DB4C298}" destId="{BBF6B688-B134-4451-81FA-EBE511EFABF0}" srcOrd="1" destOrd="0" presId="urn:microsoft.com/office/officeart/2005/8/layout/orgChart1"/>
    <dgm:cxn modelId="{FC19BA53-DA3B-4737-8026-661F924D4EC8}" type="presOf" srcId="{9473DBFD-B7B6-4523-8D32-FBE788A06C50}" destId="{9A3083CC-239F-4F67-87AB-4DA3521046B1}" srcOrd="1" destOrd="0" presId="urn:microsoft.com/office/officeart/2005/8/layout/orgChart1"/>
    <dgm:cxn modelId="{76CFA08C-699E-4DF5-8C2C-928494F4BC8D}" type="presOf" srcId="{B1A60680-C2A8-42A8-91D2-689151299DC5}" destId="{E2355179-E413-4974-B2C9-14843D0D4C9C}" srcOrd="1" destOrd="0" presId="urn:microsoft.com/office/officeart/2005/8/layout/orgChart1"/>
    <dgm:cxn modelId="{F2D9DD80-16CC-445A-A831-5EDEF2F3E6FD}" type="presOf" srcId="{A13FDC29-672B-4A70-BC03-214D741E890B}" destId="{CA3EE90E-F0D1-4808-867A-EC7510EE1439}" srcOrd="0" destOrd="0" presId="urn:microsoft.com/office/officeart/2005/8/layout/orgChart1"/>
    <dgm:cxn modelId="{E20C73CC-D9E0-4238-938B-10827558BB82}" type="presOf" srcId="{16E36725-75D4-44C3-9D7B-7B666DB4C298}" destId="{9B4193D6-6AB6-4289-B426-A3814DA0D771}" srcOrd="0" destOrd="0" presId="urn:microsoft.com/office/officeart/2005/8/layout/orgChart1"/>
    <dgm:cxn modelId="{D13ED721-2C6F-4BE4-827A-07F3B3E04843}" type="presOf" srcId="{1F5AF4C0-C0E2-46CF-B736-64748DBDA014}" destId="{C9B678DB-7408-4B93-BDFD-F1B3C5213005}" srcOrd="1" destOrd="0" presId="urn:microsoft.com/office/officeart/2005/8/layout/orgChart1"/>
    <dgm:cxn modelId="{A7BB1FD2-A6D7-4807-BB41-823CEDBA23AF}" type="presOf" srcId="{7F139B2E-7680-438C-8E8A-107953205BAD}" destId="{93B1A40E-D390-4698-BC64-081960783809}" srcOrd="0" destOrd="0" presId="urn:microsoft.com/office/officeart/2005/8/layout/orgChart1"/>
    <dgm:cxn modelId="{C6128E49-13AB-4773-96D0-554222AEA69D}" type="presOf" srcId="{4792B3F4-2F8A-4313-980F-F8C66D7D7862}" destId="{18090240-5D64-4FC4-AC87-3ADAA72DFBEE}" srcOrd="1" destOrd="0" presId="urn:microsoft.com/office/officeart/2005/8/layout/orgChart1"/>
    <dgm:cxn modelId="{557D3302-D4F5-46C2-A949-38C6105D2550}" type="presOf" srcId="{9473DBFD-B7B6-4523-8D32-FBE788A06C50}" destId="{2AF2A4F5-A917-41D9-BABF-FD047EB9DC25}" srcOrd="0" destOrd="0" presId="urn:microsoft.com/office/officeart/2005/8/layout/orgChart1"/>
    <dgm:cxn modelId="{BAEE94A0-7E08-4976-9935-1A71BEB12DAE}" srcId="{D5EDAC53-008B-4732-B78A-92BDCAF29BF4}" destId="{16E36725-75D4-44C3-9D7B-7B666DB4C298}" srcOrd="1" destOrd="0" parTransId="{DB2118D1-93B9-4116-8D84-1BA7401442D9}" sibTransId="{0427715F-2D82-42CE-BA19-77E8D35A5FE6}"/>
    <dgm:cxn modelId="{0E29E983-1EF0-4FAD-B762-3BEECBC9CEA3}" srcId="{10E0EA2E-1E8C-4564-B1A0-2CFF5F557D6C}" destId="{B1A60680-C2A8-42A8-91D2-689151299DC5}" srcOrd="0" destOrd="0" parTransId="{67FAA19E-D488-4312-87B5-3687231F3C91}" sibTransId="{8132D7D6-3ED6-431B-A377-1900E9F1F94E}"/>
    <dgm:cxn modelId="{FC5F5912-6C37-41EF-B4B7-78B4CF8A8874}" type="presOf" srcId="{4792B3F4-2F8A-4313-980F-F8C66D7D7862}" destId="{7D941EE7-9A13-4A9B-919D-27868AE32871}" srcOrd="0" destOrd="0" presId="urn:microsoft.com/office/officeart/2005/8/layout/orgChart1"/>
    <dgm:cxn modelId="{58F7DCCA-3956-49E5-A7D1-5A45C077E3DF}" type="presOf" srcId="{10E0EA2E-1E8C-4564-B1A0-2CFF5F557D6C}" destId="{125DC65C-BEC0-4F4E-9806-28CF7AEC2DD9}" srcOrd="1" destOrd="0" presId="urn:microsoft.com/office/officeart/2005/8/layout/orgChart1"/>
    <dgm:cxn modelId="{9BB05D16-22E7-4B35-B45F-0B2C5A0CBF52}" type="presOf" srcId="{8F941408-AF11-4492-AD17-879DE1082C5A}" destId="{1326C804-F5DD-41C9-BFA9-3A4B75800F62}" srcOrd="0" destOrd="0" presId="urn:microsoft.com/office/officeart/2005/8/layout/orgChart1"/>
    <dgm:cxn modelId="{4932ED43-555C-49C5-BE14-200301589832}" type="presOf" srcId="{B1A60680-C2A8-42A8-91D2-689151299DC5}" destId="{37C7A267-B79B-4D20-98E9-550CE9DD12EA}" srcOrd="0" destOrd="0" presId="urn:microsoft.com/office/officeart/2005/8/layout/orgChart1"/>
    <dgm:cxn modelId="{6F398FD4-0671-45B7-BD86-22533B6F3AB6}" srcId="{4792B3F4-2F8A-4313-980F-F8C66D7D7862}" destId="{9473DBFD-B7B6-4523-8D32-FBE788A06C50}" srcOrd="0" destOrd="0" parTransId="{A1259537-0D13-4CB4-84E7-007F02E82DAD}" sibTransId="{F62ABE21-BE36-4F34-BFC4-E4A96351E694}"/>
    <dgm:cxn modelId="{C246DD54-047F-4970-BA6D-928C7B0165DB}" type="presOf" srcId="{738FBA29-59F0-4080-B1E0-B9698D47CC58}" destId="{18748B93-E9B7-4809-A8D0-42F74657F92D}" srcOrd="1" destOrd="0" presId="urn:microsoft.com/office/officeart/2005/8/layout/orgChart1"/>
    <dgm:cxn modelId="{1BBAC87E-788B-4264-B2B8-96A181BBF34D}" srcId="{738FBA29-59F0-4080-B1E0-B9698D47CC58}" destId="{8F941408-AF11-4492-AD17-879DE1082C5A}" srcOrd="0" destOrd="0" parTransId="{A25A4728-BC20-421A-B565-F0B97CA7343F}" sibTransId="{643D2A8C-39DD-46B2-A5DA-795D2B3EE27F}"/>
    <dgm:cxn modelId="{3692D123-EFDC-41EF-8F77-3CAF36D58A29}" type="presOf" srcId="{E9459161-727F-4CE5-B3FF-2C3DD5002030}" destId="{1EF848AD-2535-4441-836A-1F6CB426D0B9}" srcOrd="1" destOrd="0" presId="urn:microsoft.com/office/officeart/2005/8/layout/orgChart1"/>
    <dgm:cxn modelId="{CA0B5BD9-0651-4607-A62E-37E20068B0F9}" type="presOf" srcId="{AAC3A8C6-9A5E-4977-AF24-2643D759BD1A}" destId="{7BE7F63C-0FD3-400A-ABDC-8FA403BA7519}" srcOrd="0" destOrd="0" presId="urn:microsoft.com/office/officeart/2005/8/layout/orgChart1"/>
    <dgm:cxn modelId="{8793249B-777F-4E58-AEEF-304CBFEB8657}" type="presParOf" srcId="{211AA886-3720-4945-AC10-2E7FCDC1AFAB}" destId="{A8CC6208-7F11-437C-861D-15ABAC73C4DC}" srcOrd="0" destOrd="0" presId="urn:microsoft.com/office/officeart/2005/8/layout/orgChart1"/>
    <dgm:cxn modelId="{DB91E250-AD0F-4F49-96BB-EE17DD068F33}" type="presParOf" srcId="{A8CC6208-7F11-437C-861D-15ABAC73C4DC}" destId="{73E11983-C890-4934-99BC-EAF767408E40}" srcOrd="0" destOrd="0" presId="urn:microsoft.com/office/officeart/2005/8/layout/orgChart1"/>
    <dgm:cxn modelId="{7C5E3E65-7A83-4E11-8FBB-89C2CE687F75}" type="presParOf" srcId="{73E11983-C890-4934-99BC-EAF767408E40}" destId="{93B1A40E-D390-4698-BC64-081960783809}" srcOrd="0" destOrd="0" presId="urn:microsoft.com/office/officeart/2005/8/layout/orgChart1"/>
    <dgm:cxn modelId="{7BA5BE26-9CF9-454A-82A1-F3DEA1646D9D}" type="presParOf" srcId="{73E11983-C890-4934-99BC-EAF767408E40}" destId="{BAAEA1CA-A8EB-438C-91BB-E81BE66BCC74}" srcOrd="1" destOrd="0" presId="urn:microsoft.com/office/officeart/2005/8/layout/orgChart1"/>
    <dgm:cxn modelId="{C799B5B7-96BF-4116-8C0A-93102ABA3895}" type="presParOf" srcId="{A8CC6208-7F11-437C-861D-15ABAC73C4DC}" destId="{5CD17B1F-A919-49F5-823E-CBB4C9359B31}" srcOrd="1" destOrd="0" presId="urn:microsoft.com/office/officeart/2005/8/layout/orgChart1"/>
    <dgm:cxn modelId="{19B5B16D-1B9F-41AD-BC3E-56830A00743C}" type="presParOf" srcId="{5CD17B1F-A919-49F5-823E-CBB4C9359B31}" destId="{F60827CA-7AC3-4872-8149-F53DC2FDFFF3}" srcOrd="0" destOrd="0" presId="urn:microsoft.com/office/officeart/2005/8/layout/orgChart1"/>
    <dgm:cxn modelId="{63CAF8A4-1FC2-4DEA-BEB8-ACB7F59D5B53}" type="presParOf" srcId="{5CD17B1F-A919-49F5-823E-CBB4C9359B31}" destId="{F889FB46-881D-4B03-B6CC-61D55378A95C}" srcOrd="1" destOrd="0" presId="urn:microsoft.com/office/officeart/2005/8/layout/orgChart1"/>
    <dgm:cxn modelId="{4035A43F-92EE-45DF-B255-BBD5E581FD66}" type="presParOf" srcId="{F889FB46-881D-4B03-B6CC-61D55378A95C}" destId="{4F00A01F-A135-4207-B845-CCDBBEE52366}" srcOrd="0" destOrd="0" presId="urn:microsoft.com/office/officeart/2005/8/layout/orgChart1"/>
    <dgm:cxn modelId="{4AE62B80-5B14-48AA-823A-E555093E990B}" type="presParOf" srcId="{4F00A01F-A135-4207-B845-CCDBBEE52366}" destId="{7E7F78AD-1859-44EC-8609-E63D01A2A30C}" srcOrd="0" destOrd="0" presId="urn:microsoft.com/office/officeart/2005/8/layout/orgChart1"/>
    <dgm:cxn modelId="{2984805A-3106-4498-BF80-4563B00DC2BC}" type="presParOf" srcId="{4F00A01F-A135-4207-B845-CCDBBEE52366}" destId="{D04522B0-4564-4487-8103-261628F070E2}" srcOrd="1" destOrd="0" presId="urn:microsoft.com/office/officeart/2005/8/layout/orgChart1"/>
    <dgm:cxn modelId="{8416CE24-3090-4D46-A194-374ECC186673}" type="presParOf" srcId="{F889FB46-881D-4B03-B6CC-61D55378A95C}" destId="{06D9FD59-2D23-4271-8C93-5325CEC14DCB}" srcOrd="1" destOrd="0" presId="urn:microsoft.com/office/officeart/2005/8/layout/orgChart1"/>
    <dgm:cxn modelId="{AA4C278B-E549-4AA1-801C-4F6560ABE68C}" type="presParOf" srcId="{06D9FD59-2D23-4271-8C93-5325CEC14DCB}" destId="{7BE7F63C-0FD3-400A-ABDC-8FA403BA7519}" srcOrd="0" destOrd="0" presId="urn:microsoft.com/office/officeart/2005/8/layout/orgChart1"/>
    <dgm:cxn modelId="{34C14BB2-0254-4BFD-A0B7-B2F0B4F6BAD1}" type="presParOf" srcId="{06D9FD59-2D23-4271-8C93-5325CEC14DCB}" destId="{648D304D-2983-417E-971D-15429A7141DF}" srcOrd="1" destOrd="0" presId="urn:microsoft.com/office/officeart/2005/8/layout/orgChart1"/>
    <dgm:cxn modelId="{E31AB0C4-D08A-42C7-B99C-3EFD16A9692E}" type="presParOf" srcId="{648D304D-2983-417E-971D-15429A7141DF}" destId="{83BDAF12-CAD0-46EF-8869-EC82DC40BA5D}" srcOrd="0" destOrd="0" presId="urn:microsoft.com/office/officeart/2005/8/layout/orgChart1"/>
    <dgm:cxn modelId="{DA933EDC-BDD9-4798-BEB1-174663396641}" type="presParOf" srcId="{83BDAF12-CAD0-46EF-8869-EC82DC40BA5D}" destId="{E347E7B7-D1BF-4E6B-B64B-2114F36275F6}" srcOrd="0" destOrd="0" presId="urn:microsoft.com/office/officeart/2005/8/layout/orgChart1"/>
    <dgm:cxn modelId="{EC01E5BB-493D-4D0A-A71D-71EAF2875EA9}" type="presParOf" srcId="{83BDAF12-CAD0-46EF-8869-EC82DC40BA5D}" destId="{18748B93-E9B7-4809-A8D0-42F74657F92D}" srcOrd="1" destOrd="0" presId="urn:microsoft.com/office/officeart/2005/8/layout/orgChart1"/>
    <dgm:cxn modelId="{C036F02E-472B-4EC3-905B-A38278A1B08A}" type="presParOf" srcId="{648D304D-2983-417E-971D-15429A7141DF}" destId="{76F46672-7B65-4D66-B3E3-FE3DF691AD5A}" srcOrd="1" destOrd="0" presId="urn:microsoft.com/office/officeart/2005/8/layout/orgChart1"/>
    <dgm:cxn modelId="{9E2D8F83-3BBA-40EA-8983-D81BA3934718}" type="presParOf" srcId="{76F46672-7B65-4D66-B3E3-FE3DF691AD5A}" destId="{13CDEA71-87D7-43E0-9501-1EE602F89192}" srcOrd="0" destOrd="0" presId="urn:microsoft.com/office/officeart/2005/8/layout/orgChart1"/>
    <dgm:cxn modelId="{6715DD1A-9A1C-4189-86DE-CD5033EE2C84}" type="presParOf" srcId="{76F46672-7B65-4D66-B3E3-FE3DF691AD5A}" destId="{3EE462B2-1054-4C10-A988-E194BB0B4D21}" srcOrd="1" destOrd="0" presId="urn:microsoft.com/office/officeart/2005/8/layout/orgChart1"/>
    <dgm:cxn modelId="{68849EDD-CF56-44B0-9DA9-0BB51F49E266}" type="presParOf" srcId="{3EE462B2-1054-4C10-A988-E194BB0B4D21}" destId="{4F3489F6-D954-48E8-8405-D39B3AC368E3}" srcOrd="0" destOrd="0" presId="urn:microsoft.com/office/officeart/2005/8/layout/orgChart1"/>
    <dgm:cxn modelId="{503207FD-55F4-419B-80D3-A396226B10A7}" type="presParOf" srcId="{4F3489F6-D954-48E8-8405-D39B3AC368E3}" destId="{1326C804-F5DD-41C9-BFA9-3A4B75800F62}" srcOrd="0" destOrd="0" presId="urn:microsoft.com/office/officeart/2005/8/layout/orgChart1"/>
    <dgm:cxn modelId="{ED57ADF2-1D63-49D4-9B91-62BFCB597306}" type="presParOf" srcId="{4F3489F6-D954-48E8-8405-D39B3AC368E3}" destId="{142D534A-F21D-464A-BC3B-079BE45766DD}" srcOrd="1" destOrd="0" presId="urn:microsoft.com/office/officeart/2005/8/layout/orgChart1"/>
    <dgm:cxn modelId="{DF5F3654-FCC4-47F7-8CD6-8732C5A4A05B}" type="presParOf" srcId="{3EE462B2-1054-4C10-A988-E194BB0B4D21}" destId="{F11F9DBF-1375-4732-90C6-759F9D40ACB0}" srcOrd="1" destOrd="0" presId="urn:microsoft.com/office/officeart/2005/8/layout/orgChart1"/>
    <dgm:cxn modelId="{DDD64094-3FF6-48E5-A436-DF2F4BF3D05B}" type="presParOf" srcId="{3EE462B2-1054-4C10-A988-E194BB0B4D21}" destId="{E0D1F678-53A2-462D-8038-9E1FB32795A6}" srcOrd="2" destOrd="0" presId="urn:microsoft.com/office/officeart/2005/8/layout/orgChart1"/>
    <dgm:cxn modelId="{24A05BCE-0DE7-4325-BDDF-08AC7F2EACB6}" type="presParOf" srcId="{648D304D-2983-417E-971D-15429A7141DF}" destId="{D389BCA7-8B02-4623-9578-E1633383C342}" srcOrd="2" destOrd="0" presId="urn:microsoft.com/office/officeart/2005/8/layout/orgChart1"/>
    <dgm:cxn modelId="{6E6E1103-7350-4898-ADF6-FC7A593617E4}" type="presParOf" srcId="{06D9FD59-2D23-4271-8C93-5325CEC14DCB}" destId="{53E8B306-71E2-48A6-8778-855154F5E3B7}" srcOrd="2" destOrd="0" presId="urn:microsoft.com/office/officeart/2005/8/layout/orgChart1"/>
    <dgm:cxn modelId="{F03EE1D0-FDB8-41DE-824D-35CE01568BA5}" type="presParOf" srcId="{06D9FD59-2D23-4271-8C93-5325CEC14DCB}" destId="{2BA6516F-B5D7-41F8-A5FA-78FE827EEE2C}" srcOrd="3" destOrd="0" presId="urn:microsoft.com/office/officeart/2005/8/layout/orgChart1"/>
    <dgm:cxn modelId="{3EE10854-E612-4D95-9319-B625768A64A9}" type="presParOf" srcId="{2BA6516F-B5D7-41F8-A5FA-78FE827EEE2C}" destId="{B0EC8390-22CE-46D7-AEBE-6E306D52CA4E}" srcOrd="0" destOrd="0" presId="urn:microsoft.com/office/officeart/2005/8/layout/orgChart1"/>
    <dgm:cxn modelId="{B1A75A8A-60C7-4E72-916A-DFD33E4C5641}" type="presParOf" srcId="{B0EC8390-22CE-46D7-AEBE-6E306D52CA4E}" destId="{9B4193D6-6AB6-4289-B426-A3814DA0D771}" srcOrd="0" destOrd="0" presId="urn:microsoft.com/office/officeart/2005/8/layout/orgChart1"/>
    <dgm:cxn modelId="{7FCD5D52-0F4D-499C-B327-AEA144BB3B5A}" type="presParOf" srcId="{B0EC8390-22CE-46D7-AEBE-6E306D52CA4E}" destId="{BBF6B688-B134-4451-81FA-EBE511EFABF0}" srcOrd="1" destOrd="0" presId="urn:microsoft.com/office/officeart/2005/8/layout/orgChart1"/>
    <dgm:cxn modelId="{2601D092-B96C-4110-9C28-17AE5979D4DC}" type="presParOf" srcId="{2BA6516F-B5D7-41F8-A5FA-78FE827EEE2C}" destId="{BE23E4DB-A0E4-479A-90D3-24AC90FAF014}" srcOrd="1" destOrd="0" presId="urn:microsoft.com/office/officeart/2005/8/layout/orgChart1"/>
    <dgm:cxn modelId="{E833B716-696E-42DC-B67E-64C6EE737518}" type="presParOf" srcId="{BE23E4DB-A0E4-479A-90D3-24AC90FAF014}" destId="{5D8F4D96-B1B7-4499-BE70-7C1A833D4C1A}" srcOrd="0" destOrd="0" presId="urn:microsoft.com/office/officeart/2005/8/layout/orgChart1"/>
    <dgm:cxn modelId="{9C5D4FED-97E7-4CB2-A7FD-B0BAE2E8CCCD}" type="presParOf" srcId="{BE23E4DB-A0E4-479A-90D3-24AC90FAF014}" destId="{9701EC05-69DC-419B-80F6-5C4140C798CC}" srcOrd="1" destOrd="0" presId="urn:microsoft.com/office/officeart/2005/8/layout/orgChart1"/>
    <dgm:cxn modelId="{5E232359-AA9C-464F-A19F-870AC3038B1E}" type="presParOf" srcId="{9701EC05-69DC-419B-80F6-5C4140C798CC}" destId="{5A748E42-5BE3-4573-B463-8B70C0B083B0}" srcOrd="0" destOrd="0" presId="urn:microsoft.com/office/officeart/2005/8/layout/orgChart1"/>
    <dgm:cxn modelId="{94087B0A-55EE-4F76-B466-E36FA6E5026F}" type="presParOf" srcId="{5A748E42-5BE3-4573-B463-8B70C0B083B0}" destId="{1D124BC0-AF10-441D-B5EF-306943B1E93B}" srcOrd="0" destOrd="0" presId="urn:microsoft.com/office/officeart/2005/8/layout/orgChart1"/>
    <dgm:cxn modelId="{74C918FF-BA13-46C2-8F7B-EDEFD9A2BB49}" type="presParOf" srcId="{5A748E42-5BE3-4573-B463-8B70C0B083B0}" destId="{1EF848AD-2535-4441-836A-1F6CB426D0B9}" srcOrd="1" destOrd="0" presId="urn:microsoft.com/office/officeart/2005/8/layout/orgChart1"/>
    <dgm:cxn modelId="{ABEA0CB6-0D18-4622-BC49-45786DD403C7}" type="presParOf" srcId="{9701EC05-69DC-419B-80F6-5C4140C798CC}" destId="{9FE91BA0-62CD-4520-811D-FDD60A8A1CD5}" srcOrd="1" destOrd="0" presId="urn:microsoft.com/office/officeart/2005/8/layout/orgChart1"/>
    <dgm:cxn modelId="{2DA3D049-4D93-4F54-8C89-94374A46E4B1}" type="presParOf" srcId="{9701EC05-69DC-419B-80F6-5C4140C798CC}" destId="{C0C70F01-F9CE-4462-AA17-127421A43A25}" srcOrd="2" destOrd="0" presId="urn:microsoft.com/office/officeart/2005/8/layout/orgChart1"/>
    <dgm:cxn modelId="{F7447A68-F9C2-479C-A1D4-F31952FB1E03}" type="presParOf" srcId="{2BA6516F-B5D7-41F8-A5FA-78FE827EEE2C}" destId="{5EF987C3-1F6C-4F1B-B11F-BF680A59B183}" srcOrd="2" destOrd="0" presId="urn:microsoft.com/office/officeart/2005/8/layout/orgChart1"/>
    <dgm:cxn modelId="{4CF0D726-6D24-4B2A-880E-C109768A7768}" type="presParOf" srcId="{06D9FD59-2D23-4271-8C93-5325CEC14DCB}" destId="{8162D3E7-D168-4348-94FD-5C2FAF0B8524}" srcOrd="4" destOrd="0" presId="urn:microsoft.com/office/officeart/2005/8/layout/orgChart1"/>
    <dgm:cxn modelId="{BBA011CE-649B-43F7-8FDF-CCE03A2B96A9}" type="presParOf" srcId="{06D9FD59-2D23-4271-8C93-5325CEC14DCB}" destId="{ADB7E857-1EA7-4F3C-BE3C-4051B4D1F375}" srcOrd="5" destOrd="0" presId="urn:microsoft.com/office/officeart/2005/8/layout/orgChart1"/>
    <dgm:cxn modelId="{CF1CBA5A-4B00-4681-AF58-41FD85290DEB}" type="presParOf" srcId="{ADB7E857-1EA7-4F3C-BE3C-4051B4D1F375}" destId="{FE38AC83-DDC7-43BE-AF35-0BEDB9A7818C}" srcOrd="0" destOrd="0" presId="urn:microsoft.com/office/officeart/2005/8/layout/orgChart1"/>
    <dgm:cxn modelId="{D82E9084-804A-4CE1-B933-7E425153615B}" type="presParOf" srcId="{FE38AC83-DDC7-43BE-AF35-0BEDB9A7818C}" destId="{B83A86A8-F80F-4604-83AC-2EC3B4F94A5C}" srcOrd="0" destOrd="0" presId="urn:microsoft.com/office/officeart/2005/8/layout/orgChart1"/>
    <dgm:cxn modelId="{24414D0D-D499-4630-A8C6-A9464343C826}" type="presParOf" srcId="{FE38AC83-DDC7-43BE-AF35-0BEDB9A7818C}" destId="{59795B36-7D5C-484E-8B35-C27F5D901220}" srcOrd="1" destOrd="0" presId="urn:microsoft.com/office/officeart/2005/8/layout/orgChart1"/>
    <dgm:cxn modelId="{6FB9985F-EF74-4237-A2DF-1DE9745033AA}" type="presParOf" srcId="{ADB7E857-1EA7-4F3C-BE3C-4051B4D1F375}" destId="{F7DA9BD8-F67E-48B4-995C-F3F311CA0827}" srcOrd="1" destOrd="0" presId="urn:microsoft.com/office/officeart/2005/8/layout/orgChart1"/>
    <dgm:cxn modelId="{928FAFE9-E150-4B5C-985B-73DEEB3A86CA}" type="presParOf" srcId="{F7DA9BD8-F67E-48B4-995C-F3F311CA0827}" destId="{A4A98693-D960-4E60-B6C3-7EBE298086D6}" srcOrd="0" destOrd="0" presId="urn:microsoft.com/office/officeart/2005/8/layout/orgChart1"/>
    <dgm:cxn modelId="{212AB327-21F6-4C5F-837E-3167D2EC1373}" type="presParOf" srcId="{F7DA9BD8-F67E-48B4-995C-F3F311CA0827}" destId="{321FB1A5-ADA6-4C68-A523-CB052F04173C}" srcOrd="1" destOrd="0" presId="urn:microsoft.com/office/officeart/2005/8/layout/orgChart1"/>
    <dgm:cxn modelId="{E53F585A-B3DB-4333-A0F9-13746A973203}" type="presParOf" srcId="{321FB1A5-ADA6-4C68-A523-CB052F04173C}" destId="{04C84374-F523-4951-93BE-5FF162FB6093}" srcOrd="0" destOrd="0" presId="urn:microsoft.com/office/officeart/2005/8/layout/orgChart1"/>
    <dgm:cxn modelId="{D679310B-A755-470B-9BDF-23132C416F33}" type="presParOf" srcId="{04C84374-F523-4951-93BE-5FF162FB6093}" destId="{66EEB1BE-CF16-4D69-B9E2-E2F1B9D7CCC2}" srcOrd="0" destOrd="0" presId="urn:microsoft.com/office/officeart/2005/8/layout/orgChart1"/>
    <dgm:cxn modelId="{B8B0D45C-A990-4CA7-9557-E9F87E6E19A3}" type="presParOf" srcId="{04C84374-F523-4951-93BE-5FF162FB6093}" destId="{85401F7A-B125-4548-896E-9759FEF84DC1}" srcOrd="1" destOrd="0" presId="urn:microsoft.com/office/officeart/2005/8/layout/orgChart1"/>
    <dgm:cxn modelId="{4939A893-B736-49A3-AF41-4A6C83B31139}" type="presParOf" srcId="{321FB1A5-ADA6-4C68-A523-CB052F04173C}" destId="{D9BB372C-392E-4F9F-BDDB-E2E7ACEE0633}" srcOrd="1" destOrd="0" presId="urn:microsoft.com/office/officeart/2005/8/layout/orgChart1"/>
    <dgm:cxn modelId="{5A3F5B9C-5C8C-4B19-A0EC-9EE05B425E0B}" type="presParOf" srcId="{321FB1A5-ADA6-4C68-A523-CB052F04173C}" destId="{F02DE11C-A28C-4687-9BF0-4946D2FC88B2}" srcOrd="2" destOrd="0" presId="urn:microsoft.com/office/officeart/2005/8/layout/orgChart1"/>
    <dgm:cxn modelId="{20D315CA-2B80-42E0-AD80-15E2E7FC9E92}" type="presParOf" srcId="{ADB7E857-1EA7-4F3C-BE3C-4051B4D1F375}" destId="{F3970594-3BA7-4AF5-945E-5BC2B956F0C5}" srcOrd="2" destOrd="0" presId="urn:microsoft.com/office/officeart/2005/8/layout/orgChart1"/>
    <dgm:cxn modelId="{20E64824-77B1-43C0-8F26-7B9EB0FB63D2}" type="presParOf" srcId="{F889FB46-881D-4B03-B6CC-61D55378A95C}" destId="{6CB06708-A177-4213-8382-6C0FA27C26A5}" srcOrd="2" destOrd="0" presId="urn:microsoft.com/office/officeart/2005/8/layout/orgChart1"/>
    <dgm:cxn modelId="{7DDB6C94-4D2F-4606-AD29-9756B5D22719}" type="presParOf" srcId="{5CD17B1F-A919-49F5-823E-CBB4C9359B31}" destId="{D535EB9C-3DD3-4AFF-AD77-190CBAED4CCD}" srcOrd="2" destOrd="0" presId="urn:microsoft.com/office/officeart/2005/8/layout/orgChart1"/>
    <dgm:cxn modelId="{10A3C86C-3B39-4681-8FA7-889E8D0310FB}" type="presParOf" srcId="{5CD17B1F-A919-49F5-823E-CBB4C9359B31}" destId="{010CDB92-C1D6-4417-BA68-6AD18F3DF8B8}" srcOrd="3" destOrd="0" presId="urn:microsoft.com/office/officeart/2005/8/layout/orgChart1"/>
    <dgm:cxn modelId="{CABFBC48-9BBE-4D4B-9222-5B061888D978}" type="presParOf" srcId="{010CDB92-C1D6-4417-BA68-6AD18F3DF8B8}" destId="{C20B3C0F-9989-4EE6-BD76-310EEAC17291}" srcOrd="0" destOrd="0" presId="urn:microsoft.com/office/officeart/2005/8/layout/orgChart1"/>
    <dgm:cxn modelId="{0FA943B2-7333-4657-AED8-1385832C6B9F}" type="presParOf" srcId="{C20B3C0F-9989-4EE6-BD76-310EEAC17291}" destId="{BA098843-5C43-44F5-9FBB-0049E2D26965}" srcOrd="0" destOrd="0" presId="urn:microsoft.com/office/officeart/2005/8/layout/orgChart1"/>
    <dgm:cxn modelId="{91315944-9F01-457D-A0CE-8E353996F999}" type="presParOf" srcId="{C20B3C0F-9989-4EE6-BD76-310EEAC17291}" destId="{FB7A965F-1EE0-4457-8E52-F484D3BC8AAF}" srcOrd="1" destOrd="0" presId="urn:microsoft.com/office/officeart/2005/8/layout/orgChart1"/>
    <dgm:cxn modelId="{41A7B369-0D31-48F7-BB0A-E59CC5C12647}" type="presParOf" srcId="{010CDB92-C1D6-4417-BA68-6AD18F3DF8B8}" destId="{22A779BC-7ED8-49C9-9329-2CF6937CC044}" srcOrd="1" destOrd="0" presId="urn:microsoft.com/office/officeart/2005/8/layout/orgChart1"/>
    <dgm:cxn modelId="{6A3265AD-EFE2-4DBC-81B4-394E7B37BA43}" type="presParOf" srcId="{22A779BC-7ED8-49C9-9329-2CF6937CC044}" destId="{B934BEC1-C630-4DC8-A73B-3D3479EFA078}" srcOrd="0" destOrd="0" presId="urn:microsoft.com/office/officeart/2005/8/layout/orgChart1"/>
    <dgm:cxn modelId="{27E78D04-14CC-4D30-BA8C-9BBE2A059848}" type="presParOf" srcId="{22A779BC-7ED8-49C9-9329-2CF6937CC044}" destId="{8BA94FE0-917B-4747-9361-B2B35211F3FD}" srcOrd="1" destOrd="0" presId="urn:microsoft.com/office/officeart/2005/8/layout/orgChart1"/>
    <dgm:cxn modelId="{A9F40D43-F3F2-43C6-98B3-85D322007B30}" type="presParOf" srcId="{8BA94FE0-917B-4747-9361-B2B35211F3FD}" destId="{2AB4ECDF-6B77-4BE0-B726-8C39C7BDFA7F}" srcOrd="0" destOrd="0" presId="urn:microsoft.com/office/officeart/2005/8/layout/orgChart1"/>
    <dgm:cxn modelId="{56515CEF-7B51-4557-B6CA-5811C47A6538}" type="presParOf" srcId="{2AB4ECDF-6B77-4BE0-B726-8C39C7BDFA7F}" destId="{3A6CA4BD-D62B-42D3-8487-74C45DEC5AC6}" srcOrd="0" destOrd="0" presId="urn:microsoft.com/office/officeart/2005/8/layout/orgChart1"/>
    <dgm:cxn modelId="{D1206ECE-4318-48F8-A258-CDBFE119B6DD}" type="presParOf" srcId="{2AB4ECDF-6B77-4BE0-B726-8C39C7BDFA7F}" destId="{EF467282-0FF7-4DC4-820F-321C8EE01545}" srcOrd="1" destOrd="0" presId="urn:microsoft.com/office/officeart/2005/8/layout/orgChart1"/>
    <dgm:cxn modelId="{F6EDD418-6682-4DB4-A5B7-D7E72004DBBE}" type="presParOf" srcId="{8BA94FE0-917B-4747-9361-B2B35211F3FD}" destId="{52517EBD-7360-43C8-AF41-35CE18029C41}" srcOrd="1" destOrd="0" presId="urn:microsoft.com/office/officeart/2005/8/layout/orgChart1"/>
    <dgm:cxn modelId="{F6A39EDB-3756-4CC4-BEA1-8178CD051C2E}" type="presParOf" srcId="{52517EBD-7360-43C8-AF41-35CE18029C41}" destId="{0C971F78-9906-4FB9-ACBD-79FD49AB22AB}" srcOrd="0" destOrd="0" presId="urn:microsoft.com/office/officeart/2005/8/layout/orgChart1"/>
    <dgm:cxn modelId="{1ACE4955-7E02-4179-AADD-E52BB5E4552D}" type="presParOf" srcId="{52517EBD-7360-43C8-AF41-35CE18029C41}" destId="{501F78A1-F698-433E-98F8-5C8FE8EB8805}" srcOrd="1" destOrd="0" presId="urn:microsoft.com/office/officeart/2005/8/layout/orgChart1"/>
    <dgm:cxn modelId="{58E5B781-7A86-4B48-8DE3-2AD34733C2E8}" type="presParOf" srcId="{501F78A1-F698-433E-98F8-5C8FE8EB8805}" destId="{8CA6A6C8-D1C7-410D-8C5E-2B95295235EB}" srcOrd="0" destOrd="0" presId="urn:microsoft.com/office/officeart/2005/8/layout/orgChart1"/>
    <dgm:cxn modelId="{A7278F1E-9491-4295-B6CC-A34BFA0C1517}" type="presParOf" srcId="{8CA6A6C8-D1C7-410D-8C5E-2B95295235EB}" destId="{6F8DE76A-67BC-4F8F-B5A5-5EB2E7F2748E}" srcOrd="0" destOrd="0" presId="urn:microsoft.com/office/officeart/2005/8/layout/orgChart1"/>
    <dgm:cxn modelId="{A81ECB60-865D-4995-969C-6007CAEF4382}" type="presParOf" srcId="{8CA6A6C8-D1C7-410D-8C5E-2B95295235EB}" destId="{733EFB76-103C-4E96-BC66-3AA75D86FBD8}" srcOrd="1" destOrd="0" presId="urn:microsoft.com/office/officeart/2005/8/layout/orgChart1"/>
    <dgm:cxn modelId="{733843F1-7705-4A14-BAE8-A446CC627D00}" type="presParOf" srcId="{501F78A1-F698-433E-98F8-5C8FE8EB8805}" destId="{7DB6F320-C803-4AD4-BAF2-DD2F4E8E3F41}" srcOrd="1" destOrd="0" presId="urn:microsoft.com/office/officeart/2005/8/layout/orgChart1"/>
    <dgm:cxn modelId="{8CC0AB67-25F4-4905-B9FC-9835AE45930C}" type="presParOf" srcId="{501F78A1-F698-433E-98F8-5C8FE8EB8805}" destId="{A908FBF5-5C02-4BF4-8FF6-63C7BCDBF365}" srcOrd="2" destOrd="0" presId="urn:microsoft.com/office/officeart/2005/8/layout/orgChart1"/>
    <dgm:cxn modelId="{6910B306-0844-4ED3-943D-2344CC25A0F3}" type="presParOf" srcId="{8BA94FE0-917B-4747-9361-B2B35211F3FD}" destId="{D7F8FFD6-A215-459E-87F9-C1A0C8A821C3}" srcOrd="2" destOrd="0" presId="urn:microsoft.com/office/officeart/2005/8/layout/orgChart1"/>
    <dgm:cxn modelId="{364B1A45-1D23-4F08-B839-35EB69C9D73D}" type="presParOf" srcId="{010CDB92-C1D6-4417-BA68-6AD18F3DF8B8}" destId="{0964089C-5404-43CF-B853-5C7FB761DD64}" srcOrd="2" destOrd="0" presId="urn:microsoft.com/office/officeart/2005/8/layout/orgChart1"/>
    <dgm:cxn modelId="{BEC75634-3B21-40A7-AB76-94DE9E2A9915}" type="presParOf" srcId="{5CD17B1F-A919-49F5-823E-CBB4C9359B31}" destId="{583D3B24-7C99-45EF-9CF9-0D90D3ABDB85}" srcOrd="4" destOrd="0" presId="urn:microsoft.com/office/officeart/2005/8/layout/orgChart1"/>
    <dgm:cxn modelId="{36EC8B6E-B2D9-4BEB-BDC3-BCC33429FE8A}" type="presParOf" srcId="{5CD17B1F-A919-49F5-823E-CBB4C9359B31}" destId="{5E4CF1E8-6F9B-44A5-B5F5-7BF6902D8B05}" srcOrd="5" destOrd="0" presId="urn:microsoft.com/office/officeart/2005/8/layout/orgChart1"/>
    <dgm:cxn modelId="{FA0E25D9-E5FA-41E7-8401-DBFCBBD807DD}" type="presParOf" srcId="{5E4CF1E8-6F9B-44A5-B5F5-7BF6902D8B05}" destId="{3D340A14-8505-4CD9-BC8F-6C8155A84868}" srcOrd="0" destOrd="0" presId="urn:microsoft.com/office/officeart/2005/8/layout/orgChart1"/>
    <dgm:cxn modelId="{BB2B09AD-AB30-481A-8121-AAE35FADA587}" type="presParOf" srcId="{3D340A14-8505-4CD9-BC8F-6C8155A84868}" destId="{4E9F03C8-1086-4009-BCC0-C3A784F3BA82}" srcOrd="0" destOrd="0" presId="urn:microsoft.com/office/officeart/2005/8/layout/orgChart1"/>
    <dgm:cxn modelId="{1F0C1FB6-62EE-47CA-87FC-2491D459ECDF}" type="presParOf" srcId="{3D340A14-8505-4CD9-BC8F-6C8155A84868}" destId="{C9B678DB-7408-4B93-BDFD-F1B3C5213005}" srcOrd="1" destOrd="0" presId="urn:microsoft.com/office/officeart/2005/8/layout/orgChart1"/>
    <dgm:cxn modelId="{70D755AE-F714-4646-B4DD-BC57C4F9244F}" type="presParOf" srcId="{5E4CF1E8-6F9B-44A5-B5F5-7BF6902D8B05}" destId="{F25C3A9C-CC18-4346-AE93-D066C70A0323}" srcOrd="1" destOrd="0" presId="urn:microsoft.com/office/officeart/2005/8/layout/orgChart1"/>
    <dgm:cxn modelId="{C0D05A00-6BF4-4AC7-A15C-18440B485F57}" type="presParOf" srcId="{F25C3A9C-CC18-4346-AE93-D066C70A0323}" destId="{CA3EE90E-F0D1-4808-867A-EC7510EE1439}" srcOrd="0" destOrd="0" presId="urn:microsoft.com/office/officeart/2005/8/layout/orgChart1"/>
    <dgm:cxn modelId="{35849A74-C5D8-4849-8ADA-F5288BA1AE3D}" type="presParOf" srcId="{F25C3A9C-CC18-4346-AE93-D066C70A0323}" destId="{0620F5C6-881C-4726-8123-20FD1A067BD3}" srcOrd="1" destOrd="0" presId="urn:microsoft.com/office/officeart/2005/8/layout/orgChart1"/>
    <dgm:cxn modelId="{4C812DAF-D385-45E0-8079-A361D9801051}" type="presParOf" srcId="{0620F5C6-881C-4726-8123-20FD1A067BD3}" destId="{20F083B9-0289-42BB-8744-ADB457E1FF62}" srcOrd="0" destOrd="0" presId="urn:microsoft.com/office/officeart/2005/8/layout/orgChart1"/>
    <dgm:cxn modelId="{DBA5AB45-E74E-4B64-B687-507BBDB008DF}" type="presParOf" srcId="{20F083B9-0289-42BB-8744-ADB457E1FF62}" destId="{A5B66351-071A-41F5-BC3E-50243F5A8ABA}" srcOrd="0" destOrd="0" presId="urn:microsoft.com/office/officeart/2005/8/layout/orgChart1"/>
    <dgm:cxn modelId="{BBBA437C-3F7A-4110-9411-F7DF814B15A0}" type="presParOf" srcId="{20F083B9-0289-42BB-8744-ADB457E1FF62}" destId="{125DC65C-BEC0-4F4E-9806-28CF7AEC2DD9}" srcOrd="1" destOrd="0" presId="urn:microsoft.com/office/officeart/2005/8/layout/orgChart1"/>
    <dgm:cxn modelId="{62DF1746-6628-4957-B600-D142F7D843C8}" type="presParOf" srcId="{0620F5C6-881C-4726-8123-20FD1A067BD3}" destId="{8D78A424-D388-4D03-AF9B-6A397E06F5EE}" srcOrd="1" destOrd="0" presId="urn:microsoft.com/office/officeart/2005/8/layout/orgChart1"/>
    <dgm:cxn modelId="{5FDCE059-FE6F-4BDB-B93B-D26537B87CDC}" type="presParOf" srcId="{8D78A424-D388-4D03-AF9B-6A397E06F5EE}" destId="{D0615B83-FC82-44A2-9F0F-7014BBA16837}" srcOrd="0" destOrd="0" presId="urn:microsoft.com/office/officeart/2005/8/layout/orgChart1"/>
    <dgm:cxn modelId="{7CDC14E5-A1DA-4C06-BCE6-B2CB971D8F82}" type="presParOf" srcId="{8D78A424-D388-4D03-AF9B-6A397E06F5EE}" destId="{E31A0844-D03E-4894-BC15-A0A2315D752A}" srcOrd="1" destOrd="0" presId="urn:microsoft.com/office/officeart/2005/8/layout/orgChart1"/>
    <dgm:cxn modelId="{3D9AFEC9-A6FB-4420-B1DC-2F83CC1397E3}" type="presParOf" srcId="{E31A0844-D03E-4894-BC15-A0A2315D752A}" destId="{B4E5BA76-37CE-45AC-B5EC-773F2602DFC6}" srcOrd="0" destOrd="0" presId="urn:microsoft.com/office/officeart/2005/8/layout/orgChart1"/>
    <dgm:cxn modelId="{C2616153-88AE-409E-98CD-7DAB7D3FDE9B}" type="presParOf" srcId="{B4E5BA76-37CE-45AC-B5EC-773F2602DFC6}" destId="{37C7A267-B79B-4D20-98E9-550CE9DD12EA}" srcOrd="0" destOrd="0" presId="urn:microsoft.com/office/officeart/2005/8/layout/orgChart1"/>
    <dgm:cxn modelId="{51F19F5E-8BD0-467C-9ADA-468601EA7B08}" type="presParOf" srcId="{B4E5BA76-37CE-45AC-B5EC-773F2602DFC6}" destId="{E2355179-E413-4974-B2C9-14843D0D4C9C}" srcOrd="1" destOrd="0" presId="urn:microsoft.com/office/officeart/2005/8/layout/orgChart1"/>
    <dgm:cxn modelId="{EA750D93-BBE7-4D4C-BD4C-E879BC549F2B}" type="presParOf" srcId="{E31A0844-D03E-4894-BC15-A0A2315D752A}" destId="{5B9886E5-9EDE-406D-9486-3BBD9CEE281E}" srcOrd="1" destOrd="0" presId="urn:microsoft.com/office/officeart/2005/8/layout/orgChart1"/>
    <dgm:cxn modelId="{74912B7C-3E0C-4DD1-8BD5-61ED150CCEF0}" type="presParOf" srcId="{E31A0844-D03E-4894-BC15-A0A2315D752A}" destId="{B40AD09A-02E1-4329-92F8-4324CECAB210}" srcOrd="2" destOrd="0" presId="urn:microsoft.com/office/officeart/2005/8/layout/orgChart1"/>
    <dgm:cxn modelId="{23519F59-E2EF-4ABB-8C04-FCAE35192717}" type="presParOf" srcId="{0620F5C6-881C-4726-8123-20FD1A067BD3}" destId="{5C66182D-5686-4B92-8C56-5475342A646D}" srcOrd="2" destOrd="0" presId="urn:microsoft.com/office/officeart/2005/8/layout/orgChart1"/>
    <dgm:cxn modelId="{688F929F-0E22-49AD-A53E-B6F17C6D4A80}" type="presParOf" srcId="{5E4CF1E8-6F9B-44A5-B5F5-7BF6902D8B05}" destId="{A9A5BEA9-6396-480E-973C-40768A53CAF9}" srcOrd="2" destOrd="0" presId="urn:microsoft.com/office/officeart/2005/8/layout/orgChart1"/>
    <dgm:cxn modelId="{78E4E06F-4130-4184-915B-440C0AD74A7F}" type="presParOf" srcId="{5CD17B1F-A919-49F5-823E-CBB4C9359B31}" destId="{40C04198-A63E-46FF-B980-83A3367B39EE}" srcOrd="6" destOrd="0" presId="urn:microsoft.com/office/officeart/2005/8/layout/orgChart1"/>
    <dgm:cxn modelId="{4283A939-B8AE-42B7-918F-D42B159F243F}" type="presParOf" srcId="{5CD17B1F-A919-49F5-823E-CBB4C9359B31}" destId="{CED78104-2163-47D9-8D13-AF4236C7D88E}" srcOrd="7" destOrd="0" presId="urn:microsoft.com/office/officeart/2005/8/layout/orgChart1"/>
    <dgm:cxn modelId="{BBCD0BD6-A23C-4E7B-A6D1-E7C9EA708A66}" type="presParOf" srcId="{CED78104-2163-47D9-8D13-AF4236C7D88E}" destId="{8EF61A65-5400-469F-8248-CC997F27FB6E}" srcOrd="0" destOrd="0" presId="urn:microsoft.com/office/officeart/2005/8/layout/orgChart1"/>
    <dgm:cxn modelId="{09BB15E0-FC41-4012-A19F-3FF08B563DB7}" type="presParOf" srcId="{8EF61A65-5400-469F-8248-CC997F27FB6E}" destId="{7D941EE7-9A13-4A9B-919D-27868AE32871}" srcOrd="0" destOrd="0" presId="urn:microsoft.com/office/officeart/2005/8/layout/orgChart1"/>
    <dgm:cxn modelId="{5508E88E-0A96-487C-ADDD-45FE9FDFDADE}" type="presParOf" srcId="{8EF61A65-5400-469F-8248-CC997F27FB6E}" destId="{18090240-5D64-4FC4-AC87-3ADAA72DFBEE}" srcOrd="1" destOrd="0" presId="urn:microsoft.com/office/officeart/2005/8/layout/orgChart1"/>
    <dgm:cxn modelId="{AF136D2E-8E3B-4B3B-AD28-E8EA5F71D852}" type="presParOf" srcId="{CED78104-2163-47D9-8D13-AF4236C7D88E}" destId="{36CD9FE5-22C8-4250-926E-AE74D8897A24}" srcOrd="1" destOrd="0" presId="urn:microsoft.com/office/officeart/2005/8/layout/orgChart1"/>
    <dgm:cxn modelId="{95B58156-0A6D-45D1-8AB2-D69BDD9F66E8}" type="presParOf" srcId="{36CD9FE5-22C8-4250-926E-AE74D8897A24}" destId="{D4664100-1CE5-4988-A990-F0B5DD2C47D1}" srcOrd="0" destOrd="0" presId="urn:microsoft.com/office/officeart/2005/8/layout/orgChart1"/>
    <dgm:cxn modelId="{57EA5036-1A70-4C2A-84C3-59A566DFCA4E}" type="presParOf" srcId="{36CD9FE5-22C8-4250-926E-AE74D8897A24}" destId="{9C974330-FBB8-4AA3-8BD9-FDDCE539A39B}" srcOrd="1" destOrd="0" presId="urn:microsoft.com/office/officeart/2005/8/layout/orgChart1"/>
    <dgm:cxn modelId="{32B12726-1AFE-470D-BAF5-0A2CA41714A8}" type="presParOf" srcId="{9C974330-FBB8-4AA3-8BD9-FDDCE539A39B}" destId="{93B61C83-038F-4ECD-A9BA-20EB4F0208EB}" srcOrd="0" destOrd="0" presId="urn:microsoft.com/office/officeart/2005/8/layout/orgChart1"/>
    <dgm:cxn modelId="{A1A55EFC-111C-468F-BC79-9EF2C8B24CE2}" type="presParOf" srcId="{93B61C83-038F-4ECD-A9BA-20EB4F0208EB}" destId="{2AF2A4F5-A917-41D9-BABF-FD047EB9DC25}" srcOrd="0" destOrd="0" presId="urn:microsoft.com/office/officeart/2005/8/layout/orgChart1"/>
    <dgm:cxn modelId="{55144678-E6FA-4A9E-8637-8B6221583DA6}" type="presParOf" srcId="{93B61C83-038F-4ECD-A9BA-20EB4F0208EB}" destId="{9A3083CC-239F-4F67-87AB-4DA3521046B1}" srcOrd="1" destOrd="0" presId="urn:microsoft.com/office/officeart/2005/8/layout/orgChart1"/>
    <dgm:cxn modelId="{BC458715-2376-48CA-81A1-3A88BDBEE8C4}" type="presParOf" srcId="{9C974330-FBB8-4AA3-8BD9-FDDCE539A39B}" destId="{8FBE4582-0BC3-436E-A8DE-BEF8402FB3CC}" srcOrd="1" destOrd="0" presId="urn:microsoft.com/office/officeart/2005/8/layout/orgChart1"/>
    <dgm:cxn modelId="{ED678B2E-688C-45E8-B3AE-8B2019085703}" type="presParOf" srcId="{8FBE4582-0BC3-436E-A8DE-BEF8402FB3CC}" destId="{881974C0-623A-48EF-9143-60C1CC575813}" srcOrd="0" destOrd="0" presId="urn:microsoft.com/office/officeart/2005/8/layout/orgChart1"/>
    <dgm:cxn modelId="{F26DB775-636F-4584-952E-8344A554467B}" type="presParOf" srcId="{8FBE4582-0BC3-436E-A8DE-BEF8402FB3CC}" destId="{5DDD91A5-4524-459F-BBFF-4EC14069E023}" srcOrd="1" destOrd="0" presId="urn:microsoft.com/office/officeart/2005/8/layout/orgChart1"/>
    <dgm:cxn modelId="{F9D9474E-7E7E-4C84-B243-3C0DF8C621A5}" type="presParOf" srcId="{5DDD91A5-4524-459F-BBFF-4EC14069E023}" destId="{9B7F3BD1-BB29-42E5-AEAA-1027E20DC875}" srcOrd="0" destOrd="0" presId="urn:microsoft.com/office/officeart/2005/8/layout/orgChart1"/>
    <dgm:cxn modelId="{D1CD1AA2-12E3-4E41-8C0E-53BD2BFD213C}" type="presParOf" srcId="{9B7F3BD1-BB29-42E5-AEAA-1027E20DC875}" destId="{04F5E9F7-498D-4FFC-BB84-8DFF695A3A0F}" srcOrd="0" destOrd="0" presId="urn:microsoft.com/office/officeart/2005/8/layout/orgChart1"/>
    <dgm:cxn modelId="{AFCD2AA3-A75A-40CB-86E2-3E8155A39716}" type="presParOf" srcId="{9B7F3BD1-BB29-42E5-AEAA-1027E20DC875}" destId="{9EE5F9C1-4229-4803-8A83-4CCB253A7274}" srcOrd="1" destOrd="0" presId="urn:microsoft.com/office/officeart/2005/8/layout/orgChart1"/>
    <dgm:cxn modelId="{16F96862-E67B-4F82-8E55-29259F95601D}" type="presParOf" srcId="{5DDD91A5-4524-459F-BBFF-4EC14069E023}" destId="{1E941810-95D5-437D-81A1-91980B398B6F}" srcOrd="1" destOrd="0" presId="urn:microsoft.com/office/officeart/2005/8/layout/orgChart1"/>
    <dgm:cxn modelId="{51759601-A362-4193-97E4-675E840656FD}" type="presParOf" srcId="{5DDD91A5-4524-459F-BBFF-4EC14069E023}" destId="{72E2BC14-2E37-40E1-A6EF-E7412346F77D}" srcOrd="2" destOrd="0" presId="urn:microsoft.com/office/officeart/2005/8/layout/orgChart1"/>
    <dgm:cxn modelId="{F64FB7B1-7C6E-469D-817E-DCFD5D8FA64D}" type="presParOf" srcId="{9C974330-FBB8-4AA3-8BD9-FDDCE539A39B}" destId="{1EE2DC85-0463-48CC-9570-F6F4F1C80FD1}" srcOrd="2" destOrd="0" presId="urn:microsoft.com/office/officeart/2005/8/layout/orgChart1"/>
    <dgm:cxn modelId="{5341204E-D86D-484C-84FB-CF578CFDAD07}" type="presParOf" srcId="{CED78104-2163-47D9-8D13-AF4236C7D88E}" destId="{2FEEEB22-E006-4903-B3E9-B173B8A7AD04}" srcOrd="2" destOrd="0" presId="urn:microsoft.com/office/officeart/2005/8/layout/orgChart1"/>
    <dgm:cxn modelId="{00F2A745-BDAA-467C-B9FD-4A60D3F1386C}" type="presParOf" srcId="{A8CC6208-7F11-437C-861D-15ABAC73C4DC}" destId="{B6D6F124-EB67-4E40-95F4-C0ECEBDF50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974C0-623A-48EF-9143-60C1CC575813}">
      <dsp:nvSpPr>
        <dsp:cNvPr id="0" name=""/>
        <dsp:cNvSpPr/>
      </dsp:nvSpPr>
      <dsp:spPr>
        <a:xfrm>
          <a:off x="8310454" y="5500649"/>
          <a:ext cx="91440" cy="485478"/>
        </a:xfrm>
        <a:custGeom>
          <a:avLst/>
          <a:gdLst/>
          <a:ahLst/>
          <a:cxnLst/>
          <a:rect l="0" t="0" r="0" b="0"/>
          <a:pathLst>
            <a:path>
              <a:moveTo>
                <a:pt x="45720" y="0"/>
              </a:moveTo>
              <a:lnTo>
                <a:pt x="45720" y="485478"/>
              </a:lnTo>
              <a:lnTo>
                <a:pt x="68345" y="4854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64100-1CE5-4988-A990-F0B5DD2C47D1}">
      <dsp:nvSpPr>
        <dsp:cNvPr id="0" name=""/>
        <dsp:cNvSpPr/>
      </dsp:nvSpPr>
      <dsp:spPr>
        <a:xfrm>
          <a:off x="8742603" y="3826616"/>
          <a:ext cx="91440" cy="1072291"/>
        </a:xfrm>
        <a:custGeom>
          <a:avLst/>
          <a:gdLst/>
          <a:ahLst/>
          <a:cxnLst/>
          <a:rect l="0" t="0" r="0" b="0"/>
          <a:pathLst>
            <a:path>
              <a:moveTo>
                <a:pt x="45720" y="0"/>
              </a:moveTo>
              <a:lnTo>
                <a:pt x="45720" y="945925"/>
              </a:lnTo>
              <a:lnTo>
                <a:pt x="94963" y="945925"/>
              </a:lnTo>
              <a:lnTo>
                <a:pt x="94963" y="10722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04198-A63E-46FF-B980-83A3367B39EE}">
      <dsp:nvSpPr>
        <dsp:cNvPr id="0" name=""/>
        <dsp:cNvSpPr/>
      </dsp:nvSpPr>
      <dsp:spPr>
        <a:xfrm>
          <a:off x="5319642" y="2320873"/>
          <a:ext cx="3468680" cy="270187"/>
        </a:xfrm>
        <a:custGeom>
          <a:avLst/>
          <a:gdLst/>
          <a:ahLst/>
          <a:cxnLst/>
          <a:rect l="0" t="0" r="0" b="0"/>
          <a:pathLst>
            <a:path>
              <a:moveTo>
                <a:pt x="0" y="0"/>
              </a:moveTo>
              <a:lnTo>
                <a:pt x="0" y="143822"/>
              </a:lnTo>
              <a:lnTo>
                <a:pt x="3468680" y="143822"/>
              </a:lnTo>
              <a:lnTo>
                <a:pt x="3468680" y="270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15B83-FC82-44A2-9F0F-7014BBA16837}">
      <dsp:nvSpPr>
        <dsp:cNvPr id="0" name=""/>
        <dsp:cNvSpPr/>
      </dsp:nvSpPr>
      <dsp:spPr>
        <a:xfrm>
          <a:off x="4755143" y="5442472"/>
          <a:ext cx="91440" cy="556965"/>
        </a:xfrm>
        <a:custGeom>
          <a:avLst/>
          <a:gdLst/>
          <a:ahLst/>
          <a:cxnLst/>
          <a:rect l="0" t="0" r="0" b="0"/>
          <a:pathLst>
            <a:path>
              <a:moveTo>
                <a:pt x="45720" y="0"/>
              </a:moveTo>
              <a:lnTo>
                <a:pt x="45720" y="556965"/>
              </a:lnTo>
              <a:lnTo>
                <a:pt x="126052" y="5569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EE90E-F0D1-4808-867A-EC7510EE1439}">
      <dsp:nvSpPr>
        <dsp:cNvPr id="0" name=""/>
        <dsp:cNvSpPr/>
      </dsp:nvSpPr>
      <dsp:spPr>
        <a:xfrm>
          <a:off x="4743469" y="3750983"/>
          <a:ext cx="538787" cy="1089747"/>
        </a:xfrm>
        <a:custGeom>
          <a:avLst/>
          <a:gdLst/>
          <a:ahLst/>
          <a:cxnLst/>
          <a:rect l="0" t="0" r="0" b="0"/>
          <a:pathLst>
            <a:path>
              <a:moveTo>
                <a:pt x="0" y="0"/>
              </a:moveTo>
              <a:lnTo>
                <a:pt x="0" y="963381"/>
              </a:lnTo>
              <a:lnTo>
                <a:pt x="538787" y="963381"/>
              </a:lnTo>
              <a:lnTo>
                <a:pt x="538787" y="10897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D3B24-7C99-45EF-9CF9-0D90D3ABDB85}">
      <dsp:nvSpPr>
        <dsp:cNvPr id="0" name=""/>
        <dsp:cNvSpPr/>
      </dsp:nvSpPr>
      <dsp:spPr>
        <a:xfrm>
          <a:off x="4743469" y="2320873"/>
          <a:ext cx="576173" cy="252731"/>
        </a:xfrm>
        <a:custGeom>
          <a:avLst/>
          <a:gdLst/>
          <a:ahLst/>
          <a:cxnLst/>
          <a:rect l="0" t="0" r="0" b="0"/>
          <a:pathLst>
            <a:path>
              <a:moveTo>
                <a:pt x="576173" y="0"/>
              </a:moveTo>
              <a:lnTo>
                <a:pt x="576173" y="126365"/>
              </a:lnTo>
              <a:lnTo>
                <a:pt x="0" y="126365"/>
              </a:lnTo>
              <a:lnTo>
                <a:pt x="0" y="25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71F78-9906-4FB9-ACBD-79FD49AB22AB}">
      <dsp:nvSpPr>
        <dsp:cNvPr id="0" name=""/>
        <dsp:cNvSpPr/>
      </dsp:nvSpPr>
      <dsp:spPr>
        <a:xfrm>
          <a:off x="6203956" y="5487121"/>
          <a:ext cx="91440" cy="527113"/>
        </a:xfrm>
        <a:custGeom>
          <a:avLst/>
          <a:gdLst/>
          <a:ahLst/>
          <a:cxnLst/>
          <a:rect l="0" t="0" r="0" b="0"/>
          <a:pathLst>
            <a:path>
              <a:moveTo>
                <a:pt x="45720" y="0"/>
              </a:moveTo>
              <a:lnTo>
                <a:pt x="45720" y="527113"/>
              </a:lnTo>
              <a:lnTo>
                <a:pt x="81391" y="5271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4BEC1-C630-4DC8-A73B-3D3479EFA078}">
      <dsp:nvSpPr>
        <dsp:cNvPr id="0" name=""/>
        <dsp:cNvSpPr/>
      </dsp:nvSpPr>
      <dsp:spPr>
        <a:xfrm>
          <a:off x="6589756" y="3800073"/>
          <a:ext cx="141312" cy="1085306"/>
        </a:xfrm>
        <a:custGeom>
          <a:avLst/>
          <a:gdLst/>
          <a:ahLst/>
          <a:cxnLst/>
          <a:rect l="0" t="0" r="0" b="0"/>
          <a:pathLst>
            <a:path>
              <a:moveTo>
                <a:pt x="0" y="0"/>
              </a:moveTo>
              <a:lnTo>
                <a:pt x="0" y="958941"/>
              </a:lnTo>
              <a:lnTo>
                <a:pt x="141312" y="958941"/>
              </a:lnTo>
              <a:lnTo>
                <a:pt x="141312" y="10853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5EB9C-3DD3-4AFF-AD77-190CBAED4CCD}">
      <dsp:nvSpPr>
        <dsp:cNvPr id="0" name=""/>
        <dsp:cNvSpPr/>
      </dsp:nvSpPr>
      <dsp:spPr>
        <a:xfrm>
          <a:off x="5319642" y="2320873"/>
          <a:ext cx="1270113" cy="257172"/>
        </a:xfrm>
        <a:custGeom>
          <a:avLst/>
          <a:gdLst/>
          <a:ahLst/>
          <a:cxnLst/>
          <a:rect l="0" t="0" r="0" b="0"/>
          <a:pathLst>
            <a:path>
              <a:moveTo>
                <a:pt x="0" y="0"/>
              </a:moveTo>
              <a:lnTo>
                <a:pt x="0" y="130806"/>
              </a:lnTo>
              <a:lnTo>
                <a:pt x="1270113" y="130806"/>
              </a:lnTo>
              <a:lnTo>
                <a:pt x="1270113" y="257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98693-D960-4E60-B6C3-7EBE298086D6}">
      <dsp:nvSpPr>
        <dsp:cNvPr id="0" name=""/>
        <dsp:cNvSpPr/>
      </dsp:nvSpPr>
      <dsp:spPr>
        <a:xfrm>
          <a:off x="3037472" y="4564255"/>
          <a:ext cx="180522" cy="553602"/>
        </a:xfrm>
        <a:custGeom>
          <a:avLst/>
          <a:gdLst/>
          <a:ahLst/>
          <a:cxnLst/>
          <a:rect l="0" t="0" r="0" b="0"/>
          <a:pathLst>
            <a:path>
              <a:moveTo>
                <a:pt x="0" y="0"/>
              </a:moveTo>
              <a:lnTo>
                <a:pt x="0" y="553602"/>
              </a:lnTo>
              <a:lnTo>
                <a:pt x="180522" y="553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62D3E7-D168-4348-94FD-5C2FAF0B8524}">
      <dsp:nvSpPr>
        <dsp:cNvPr id="0" name=""/>
        <dsp:cNvSpPr/>
      </dsp:nvSpPr>
      <dsp:spPr>
        <a:xfrm>
          <a:off x="2062651" y="3709782"/>
          <a:ext cx="1456214" cy="252731"/>
        </a:xfrm>
        <a:custGeom>
          <a:avLst/>
          <a:gdLst/>
          <a:ahLst/>
          <a:cxnLst/>
          <a:rect l="0" t="0" r="0" b="0"/>
          <a:pathLst>
            <a:path>
              <a:moveTo>
                <a:pt x="0" y="0"/>
              </a:moveTo>
              <a:lnTo>
                <a:pt x="0" y="126365"/>
              </a:lnTo>
              <a:lnTo>
                <a:pt x="1456214" y="126365"/>
              </a:lnTo>
              <a:lnTo>
                <a:pt x="1456214" y="252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F4D96-B1B7-4499-BE70-7C1A833D4C1A}">
      <dsp:nvSpPr>
        <dsp:cNvPr id="0" name=""/>
        <dsp:cNvSpPr/>
      </dsp:nvSpPr>
      <dsp:spPr>
        <a:xfrm>
          <a:off x="1581258" y="4564255"/>
          <a:ext cx="180522" cy="553602"/>
        </a:xfrm>
        <a:custGeom>
          <a:avLst/>
          <a:gdLst/>
          <a:ahLst/>
          <a:cxnLst/>
          <a:rect l="0" t="0" r="0" b="0"/>
          <a:pathLst>
            <a:path>
              <a:moveTo>
                <a:pt x="0" y="0"/>
              </a:moveTo>
              <a:lnTo>
                <a:pt x="0" y="553602"/>
              </a:lnTo>
              <a:lnTo>
                <a:pt x="180522" y="553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8B306-71E2-48A6-8778-855154F5E3B7}">
      <dsp:nvSpPr>
        <dsp:cNvPr id="0" name=""/>
        <dsp:cNvSpPr/>
      </dsp:nvSpPr>
      <dsp:spPr>
        <a:xfrm>
          <a:off x="2016931" y="3709782"/>
          <a:ext cx="91440" cy="252731"/>
        </a:xfrm>
        <a:custGeom>
          <a:avLst/>
          <a:gdLst/>
          <a:ahLst/>
          <a:cxnLst/>
          <a:rect l="0" t="0" r="0" b="0"/>
          <a:pathLst>
            <a:path>
              <a:moveTo>
                <a:pt x="45720" y="0"/>
              </a:moveTo>
              <a:lnTo>
                <a:pt x="45720" y="252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DEA71-87D7-43E0-9501-1EE602F89192}">
      <dsp:nvSpPr>
        <dsp:cNvPr id="0" name=""/>
        <dsp:cNvSpPr/>
      </dsp:nvSpPr>
      <dsp:spPr>
        <a:xfrm>
          <a:off x="204618" y="4564255"/>
          <a:ext cx="100948" cy="553602"/>
        </a:xfrm>
        <a:custGeom>
          <a:avLst/>
          <a:gdLst/>
          <a:ahLst/>
          <a:cxnLst/>
          <a:rect l="0" t="0" r="0" b="0"/>
          <a:pathLst>
            <a:path>
              <a:moveTo>
                <a:pt x="0" y="0"/>
              </a:moveTo>
              <a:lnTo>
                <a:pt x="0" y="553602"/>
              </a:lnTo>
              <a:lnTo>
                <a:pt x="100948" y="5536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7F63C-0FD3-400A-ABDC-8FA403BA7519}">
      <dsp:nvSpPr>
        <dsp:cNvPr id="0" name=""/>
        <dsp:cNvSpPr/>
      </dsp:nvSpPr>
      <dsp:spPr>
        <a:xfrm>
          <a:off x="686011" y="3709782"/>
          <a:ext cx="1376639" cy="252731"/>
        </a:xfrm>
        <a:custGeom>
          <a:avLst/>
          <a:gdLst/>
          <a:ahLst/>
          <a:cxnLst/>
          <a:rect l="0" t="0" r="0" b="0"/>
          <a:pathLst>
            <a:path>
              <a:moveTo>
                <a:pt x="1376639" y="0"/>
              </a:moveTo>
              <a:lnTo>
                <a:pt x="1376639" y="126365"/>
              </a:lnTo>
              <a:lnTo>
                <a:pt x="0" y="126365"/>
              </a:lnTo>
              <a:lnTo>
                <a:pt x="0" y="252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827CA-7AC3-4872-8149-F53DC2FDFFF3}">
      <dsp:nvSpPr>
        <dsp:cNvPr id="0" name=""/>
        <dsp:cNvSpPr/>
      </dsp:nvSpPr>
      <dsp:spPr>
        <a:xfrm>
          <a:off x="2062651" y="2320873"/>
          <a:ext cx="3256991" cy="252731"/>
        </a:xfrm>
        <a:custGeom>
          <a:avLst/>
          <a:gdLst/>
          <a:ahLst/>
          <a:cxnLst/>
          <a:rect l="0" t="0" r="0" b="0"/>
          <a:pathLst>
            <a:path>
              <a:moveTo>
                <a:pt x="3256991" y="0"/>
              </a:moveTo>
              <a:lnTo>
                <a:pt x="3256991" y="126365"/>
              </a:lnTo>
              <a:lnTo>
                <a:pt x="0" y="126365"/>
              </a:lnTo>
              <a:lnTo>
                <a:pt x="0" y="25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B1A40E-D390-4698-BC64-081960783809}">
      <dsp:nvSpPr>
        <dsp:cNvPr id="0" name=""/>
        <dsp:cNvSpPr/>
      </dsp:nvSpPr>
      <dsp:spPr>
        <a:xfrm>
          <a:off x="4205825" y="890606"/>
          <a:ext cx="2227634" cy="14302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CH" sz="3600" kern="1200" dirty="0" smtClean="0"/>
            <a:t>Vision</a:t>
          </a:r>
          <a:endParaRPr lang="en-GB" sz="3600" kern="1200" dirty="0"/>
        </a:p>
      </dsp:txBody>
      <dsp:txXfrm>
        <a:off x="4205825" y="890606"/>
        <a:ext cx="2227634" cy="1430266"/>
      </dsp:txXfrm>
    </dsp:sp>
    <dsp:sp modelId="{7E7F78AD-1859-44EC-8609-E63D01A2A30C}">
      <dsp:nvSpPr>
        <dsp:cNvPr id="0" name=""/>
        <dsp:cNvSpPr/>
      </dsp:nvSpPr>
      <dsp:spPr>
        <a:xfrm>
          <a:off x="1144785" y="2573604"/>
          <a:ext cx="1835732" cy="1136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Sustainable housing and real estate</a:t>
          </a:r>
          <a:endParaRPr lang="en-GB" sz="1800" kern="1200" dirty="0"/>
        </a:p>
      </dsp:txBody>
      <dsp:txXfrm>
        <a:off x="1144785" y="2573604"/>
        <a:ext cx="1835732" cy="1136177"/>
      </dsp:txXfrm>
    </dsp:sp>
    <dsp:sp modelId="{E347E7B7-D1BF-4E6B-B64B-2114F36275F6}">
      <dsp:nvSpPr>
        <dsp:cNvPr id="0" name=""/>
        <dsp:cNvSpPr/>
      </dsp:nvSpPr>
      <dsp:spPr>
        <a:xfrm>
          <a:off x="84270" y="3962513"/>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err="1" smtClean="0"/>
            <a:t>Objevtives</a:t>
          </a:r>
          <a:r>
            <a:rPr lang="fr-CH" sz="2000" kern="1200" dirty="0" smtClean="0"/>
            <a:t> (3)</a:t>
          </a:r>
          <a:endParaRPr lang="en-GB" sz="2000" kern="1200" dirty="0"/>
        </a:p>
      </dsp:txBody>
      <dsp:txXfrm>
        <a:off x="84270" y="3962513"/>
        <a:ext cx="1203482" cy="601741"/>
      </dsp:txXfrm>
    </dsp:sp>
    <dsp:sp modelId="{1326C804-F5DD-41C9-BFA9-3A4B75800F62}">
      <dsp:nvSpPr>
        <dsp:cNvPr id="0" name=""/>
        <dsp:cNvSpPr/>
      </dsp:nvSpPr>
      <dsp:spPr>
        <a:xfrm>
          <a:off x="305566" y="4816986"/>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err="1" smtClean="0"/>
            <a:t>Targets</a:t>
          </a:r>
          <a:r>
            <a:rPr lang="fr-CH" sz="2000" kern="1200" dirty="0" smtClean="0"/>
            <a:t> (6)</a:t>
          </a:r>
          <a:endParaRPr lang="en-GB" sz="2000" kern="1200" dirty="0"/>
        </a:p>
      </dsp:txBody>
      <dsp:txXfrm>
        <a:off x="305566" y="4816986"/>
        <a:ext cx="1203482" cy="601741"/>
      </dsp:txXfrm>
    </dsp:sp>
    <dsp:sp modelId="{9B4193D6-6AB6-4289-B426-A3814DA0D771}">
      <dsp:nvSpPr>
        <dsp:cNvPr id="0" name=""/>
        <dsp:cNvSpPr/>
      </dsp:nvSpPr>
      <dsp:spPr>
        <a:xfrm>
          <a:off x="1460910" y="3962513"/>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smtClean="0"/>
            <a:t>Objectives  (2)</a:t>
          </a:r>
          <a:endParaRPr lang="en-GB" sz="2000" kern="1200" dirty="0"/>
        </a:p>
      </dsp:txBody>
      <dsp:txXfrm>
        <a:off x="1460910" y="3962513"/>
        <a:ext cx="1203482" cy="601741"/>
      </dsp:txXfrm>
    </dsp:sp>
    <dsp:sp modelId="{1D124BC0-AF10-441D-B5EF-306943B1E93B}">
      <dsp:nvSpPr>
        <dsp:cNvPr id="0" name=""/>
        <dsp:cNvSpPr/>
      </dsp:nvSpPr>
      <dsp:spPr>
        <a:xfrm>
          <a:off x="1761780" y="4816986"/>
          <a:ext cx="1203482" cy="601741"/>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err="1" smtClean="0"/>
            <a:t>Targets</a:t>
          </a:r>
          <a:r>
            <a:rPr lang="fr-CH" sz="2000" kern="1200" dirty="0" smtClean="0"/>
            <a:t> (8)</a:t>
          </a:r>
          <a:endParaRPr lang="en-GB" sz="2000" kern="1200" dirty="0"/>
        </a:p>
      </dsp:txBody>
      <dsp:txXfrm>
        <a:off x="1761780" y="4816986"/>
        <a:ext cx="1203482" cy="601741"/>
      </dsp:txXfrm>
    </dsp:sp>
    <dsp:sp modelId="{B83A86A8-F80F-4604-83AC-2EC3B4F94A5C}">
      <dsp:nvSpPr>
        <dsp:cNvPr id="0" name=""/>
        <dsp:cNvSpPr/>
      </dsp:nvSpPr>
      <dsp:spPr>
        <a:xfrm>
          <a:off x="2917124" y="3962513"/>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smtClean="0"/>
            <a:t>Objectives  (2)</a:t>
          </a:r>
          <a:endParaRPr lang="en-GB" sz="2000" kern="1200" dirty="0"/>
        </a:p>
      </dsp:txBody>
      <dsp:txXfrm>
        <a:off x="2917124" y="3962513"/>
        <a:ext cx="1203482" cy="601741"/>
      </dsp:txXfrm>
    </dsp:sp>
    <dsp:sp modelId="{66EEB1BE-CF16-4D69-B9E2-E2F1B9D7CCC2}">
      <dsp:nvSpPr>
        <dsp:cNvPr id="0" name=""/>
        <dsp:cNvSpPr/>
      </dsp:nvSpPr>
      <dsp:spPr>
        <a:xfrm>
          <a:off x="3217995" y="4816986"/>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err="1" smtClean="0"/>
            <a:t>Targets</a:t>
          </a:r>
          <a:r>
            <a:rPr lang="fr-CH" sz="2000" kern="1200" dirty="0" smtClean="0"/>
            <a:t>  (5)</a:t>
          </a:r>
          <a:endParaRPr lang="en-GB" sz="2000" kern="1200" dirty="0"/>
        </a:p>
      </dsp:txBody>
      <dsp:txXfrm>
        <a:off x="3217995" y="4816986"/>
        <a:ext cx="1203482" cy="601741"/>
      </dsp:txXfrm>
    </dsp:sp>
    <dsp:sp modelId="{BA098843-5C43-44F5-9FBB-0049E2D26965}">
      <dsp:nvSpPr>
        <dsp:cNvPr id="0" name=""/>
        <dsp:cNvSpPr/>
      </dsp:nvSpPr>
      <dsp:spPr>
        <a:xfrm>
          <a:off x="5719331" y="2578045"/>
          <a:ext cx="1740849" cy="12220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rPr>
            <a:t>Land administration and management</a:t>
          </a:r>
          <a:endParaRPr lang="en-GB" sz="1800" b="0" kern="1200" dirty="0">
            <a:solidFill>
              <a:schemeClr val="bg1"/>
            </a:solidFill>
          </a:endParaRPr>
        </a:p>
      </dsp:txBody>
      <dsp:txXfrm>
        <a:off x="5719331" y="2578045"/>
        <a:ext cx="1740849" cy="1222028"/>
      </dsp:txXfrm>
    </dsp:sp>
    <dsp:sp modelId="{3A6CA4BD-D62B-42D3-8487-74C45DEC5AC6}">
      <dsp:nvSpPr>
        <dsp:cNvPr id="0" name=""/>
        <dsp:cNvSpPr/>
      </dsp:nvSpPr>
      <dsp:spPr>
        <a:xfrm>
          <a:off x="6129328" y="4885380"/>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smtClean="0"/>
            <a:t>Objectives (2)</a:t>
          </a:r>
          <a:endParaRPr lang="en-GB" sz="2000" kern="1200" dirty="0"/>
        </a:p>
      </dsp:txBody>
      <dsp:txXfrm>
        <a:off x="6129328" y="4885380"/>
        <a:ext cx="1203482" cy="601741"/>
      </dsp:txXfrm>
    </dsp:sp>
    <dsp:sp modelId="{6F8DE76A-67BC-4F8F-B5A5-5EB2E7F2748E}">
      <dsp:nvSpPr>
        <dsp:cNvPr id="0" name=""/>
        <dsp:cNvSpPr/>
      </dsp:nvSpPr>
      <dsp:spPr>
        <a:xfrm>
          <a:off x="6285347" y="5713364"/>
          <a:ext cx="1203482" cy="601741"/>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err="1" smtClean="0"/>
            <a:t>Targets</a:t>
          </a:r>
          <a:r>
            <a:rPr lang="fr-CH" sz="2000" kern="1200" dirty="0" smtClean="0"/>
            <a:t> (5)</a:t>
          </a:r>
          <a:endParaRPr lang="en-GB" sz="2000" kern="1200" dirty="0"/>
        </a:p>
      </dsp:txBody>
      <dsp:txXfrm>
        <a:off x="6285347" y="5713364"/>
        <a:ext cx="1203482" cy="601741"/>
      </dsp:txXfrm>
    </dsp:sp>
    <dsp:sp modelId="{4E9F03C8-1086-4009-BCC0-C3A784F3BA82}">
      <dsp:nvSpPr>
        <dsp:cNvPr id="0" name=""/>
        <dsp:cNvSpPr/>
      </dsp:nvSpPr>
      <dsp:spPr>
        <a:xfrm>
          <a:off x="3978445" y="2573604"/>
          <a:ext cx="1530047" cy="1177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Sustainable urban development</a:t>
          </a:r>
          <a:endParaRPr lang="en-GB" sz="1800" kern="1200" dirty="0"/>
        </a:p>
      </dsp:txBody>
      <dsp:txXfrm>
        <a:off x="3978445" y="2573604"/>
        <a:ext cx="1530047" cy="1177379"/>
      </dsp:txXfrm>
    </dsp:sp>
    <dsp:sp modelId="{A5B66351-071A-41F5-BC3E-50243F5A8ABA}">
      <dsp:nvSpPr>
        <dsp:cNvPr id="0" name=""/>
        <dsp:cNvSpPr/>
      </dsp:nvSpPr>
      <dsp:spPr>
        <a:xfrm>
          <a:off x="4680515" y="4840731"/>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smtClean="0"/>
            <a:t>Objectives (1)</a:t>
          </a:r>
          <a:endParaRPr lang="en-GB" sz="2000" kern="1200" dirty="0"/>
        </a:p>
      </dsp:txBody>
      <dsp:txXfrm>
        <a:off x="4680515" y="4840731"/>
        <a:ext cx="1203482" cy="601741"/>
      </dsp:txXfrm>
    </dsp:sp>
    <dsp:sp modelId="{37C7A267-B79B-4D20-98E9-550CE9DD12EA}">
      <dsp:nvSpPr>
        <dsp:cNvPr id="0" name=""/>
        <dsp:cNvSpPr/>
      </dsp:nvSpPr>
      <dsp:spPr>
        <a:xfrm>
          <a:off x="4881196" y="5698567"/>
          <a:ext cx="1203482" cy="601741"/>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err="1" smtClean="0"/>
            <a:t>Targets</a:t>
          </a:r>
          <a:r>
            <a:rPr lang="fr-CH" sz="2000" kern="1200" dirty="0" smtClean="0"/>
            <a:t> (2)</a:t>
          </a:r>
          <a:endParaRPr lang="en-GB" sz="2000" kern="1200" dirty="0"/>
        </a:p>
      </dsp:txBody>
      <dsp:txXfrm>
        <a:off x="4881196" y="5698567"/>
        <a:ext cx="1203482" cy="601741"/>
      </dsp:txXfrm>
    </dsp:sp>
    <dsp:sp modelId="{7D941EE7-9A13-4A9B-919D-27868AE32871}">
      <dsp:nvSpPr>
        <dsp:cNvPr id="0" name=""/>
        <dsp:cNvSpPr/>
      </dsp:nvSpPr>
      <dsp:spPr>
        <a:xfrm>
          <a:off x="7981580" y="2591061"/>
          <a:ext cx="1613485" cy="12355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rPr>
            <a:t>Cross cutting Issues </a:t>
          </a:r>
          <a:endParaRPr lang="en-GB" sz="1800" b="0" kern="1200" dirty="0">
            <a:solidFill>
              <a:schemeClr val="bg1"/>
            </a:solidFill>
          </a:endParaRPr>
        </a:p>
      </dsp:txBody>
      <dsp:txXfrm>
        <a:off x="7981580" y="2591061"/>
        <a:ext cx="1613485" cy="1235555"/>
      </dsp:txXfrm>
    </dsp:sp>
    <dsp:sp modelId="{2AF2A4F5-A917-41D9-BABF-FD047EB9DC25}">
      <dsp:nvSpPr>
        <dsp:cNvPr id="0" name=""/>
        <dsp:cNvSpPr/>
      </dsp:nvSpPr>
      <dsp:spPr>
        <a:xfrm>
          <a:off x="8235825" y="4898907"/>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smtClean="0"/>
            <a:t>Objectives (4)</a:t>
          </a:r>
          <a:endParaRPr lang="en-GB" sz="2000" kern="1200" dirty="0"/>
        </a:p>
      </dsp:txBody>
      <dsp:txXfrm>
        <a:off x="8235825" y="4898907"/>
        <a:ext cx="1203482" cy="601741"/>
      </dsp:txXfrm>
    </dsp:sp>
    <dsp:sp modelId="{04F5E9F7-498D-4FFC-BB84-8DFF695A3A0F}">
      <dsp:nvSpPr>
        <dsp:cNvPr id="0" name=""/>
        <dsp:cNvSpPr/>
      </dsp:nvSpPr>
      <dsp:spPr>
        <a:xfrm>
          <a:off x="8378799" y="5685257"/>
          <a:ext cx="1203482" cy="6017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kern="1200" dirty="0" err="1" smtClean="0"/>
            <a:t>Targets</a:t>
          </a:r>
          <a:r>
            <a:rPr lang="fr-CH" sz="2000" kern="1200" dirty="0" smtClean="0"/>
            <a:t> (8)</a:t>
          </a:r>
          <a:endParaRPr lang="en-GB" sz="2000" kern="1200" dirty="0"/>
        </a:p>
      </dsp:txBody>
      <dsp:txXfrm>
        <a:off x="8378799" y="5685257"/>
        <a:ext cx="1203482" cy="6017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4266"/>
          </a:xfrm>
          <a:prstGeom prst="rect">
            <a:avLst/>
          </a:prstGeom>
        </p:spPr>
        <p:txBody>
          <a:bodyPr vert="horz" lIns="91440" tIns="45720" rIns="91440" bIns="45720" rtlCol="0"/>
          <a:lstStyle>
            <a:lvl1pPr algn="r">
              <a:defRPr sz="1200"/>
            </a:lvl1pPr>
          </a:lstStyle>
          <a:p>
            <a:fld id="{8EE143CF-C05C-4899-A90B-0EF0DB90A256}" type="datetimeFigureOut">
              <a:rPr lang="en-US" smtClean="0"/>
              <a:t>12/16/2013</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2215768F-C471-4493-AADC-36862818B83F}" type="slidenum">
              <a:rPr lang="en-US" smtClean="0"/>
              <a:t>‹#›</a:t>
            </a:fld>
            <a:endParaRPr lang="en-US"/>
          </a:p>
        </p:txBody>
      </p:sp>
    </p:spTree>
    <p:extLst>
      <p:ext uri="{BB962C8B-B14F-4D97-AF65-F5344CB8AC3E}">
        <p14:creationId xmlns:p14="http://schemas.microsoft.com/office/powerpoint/2010/main" val="254165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0F1FE176-7828-4E25-A303-EFB7A6EB15F0}" type="datetimeFigureOut">
              <a:rPr lang="en-GB" smtClean="0"/>
              <a:t>16/12/2013</a:t>
            </a:fld>
            <a:endParaRPr lang="en-GB"/>
          </a:p>
        </p:txBody>
      </p:sp>
      <p:sp>
        <p:nvSpPr>
          <p:cNvPr id="4" name="Slide Image Placeholder 3"/>
          <p:cNvSpPr>
            <a:spLocks noGrp="1" noRot="1" noChangeAspect="1"/>
          </p:cNvSpPr>
          <p:nvPr>
            <p:ph type="sldImg" idx="2"/>
          </p:nvPr>
        </p:nvSpPr>
        <p:spPr>
          <a:xfrm>
            <a:off x="725488" y="739775"/>
            <a:ext cx="5346700"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3"/>
            <a:ext cx="2945659" cy="493713"/>
          </a:xfrm>
          <a:prstGeom prst="rect">
            <a:avLst/>
          </a:prstGeom>
        </p:spPr>
        <p:txBody>
          <a:bodyPr vert="horz" lIns="91440" tIns="45720" rIns="91440" bIns="45720" rtlCol="0" anchor="b"/>
          <a:lstStyle>
            <a:lvl1pPr algn="r">
              <a:defRPr sz="1200"/>
            </a:lvl1pPr>
          </a:lstStyle>
          <a:p>
            <a:fld id="{1C8FC0D7-00BE-487F-A0DC-9FF156A82E82}" type="slidenum">
              <a:rPr lang="en-GB" smtClean="0"/>
              <a:t>‹#›</a:t>
            </a:fld>
            <a:endParaRPr lang="en-GB"/>
          </a:p>
        </p:txBody>
      </p:sp>
    </p:spTree>
    <p:extLst>
      <p:ext uri="{BB962C8B-B14F-4D97-AF65-F5344CB8AC3E}">
        <p14:creationId xmlns:p14="http://schemas.microsoft.com/office/powerpoint/2010/main" val="195764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1</a:t>
            </a:fld>
            <a:endParaRPr lang="en-GB"/>
          </a:p>
        </p:txBody>
      </p:sp>
    </p:spTree>
    <p:extLst>
      <p:ext uri="{BB962C8B-B14F-4D97-AF65-F5344CB8AC3E}">
        <p14:creationId xmlns:p14="http://schemas.microsoft.com/office/powerpoint/2010/main" val="420850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FC0D7-00BE-487F-A0DC-9FF156A82E82}" type="slidenum">
              <a:rPr lang="en-GB" smtClean="0"/>
              <a:t>3</a:t>
            </a:fld>
            <a:endParaRPr lang="en-GB"/>
          </a:p>
        </p:txBody>
      </p:sp>
    </p:spTree>
    <p:extLst>
      <p:ext uri="{BB962C8B-B14F-4D97-AF65-F5344CB8AC3E}">
        <p14:creationId xmlns:p14="http://schemas.microsoft.com/office/powerpoint/2010/main" val="227176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39775"/>
            <a:ext cx="5346700"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FC0D7-00BE-487F-A0DC-9FF156A82E82}" type="slidenum">
              <a:rPr lang="en-GB" smtClean="0"/>
              <a:t>5</a:t>
            </a:fld>
            <a:endParaRPr lang="en-GB"/>
          </a:p>
        </p:txBody>
      </p:sp>
    </p:spTree>
    <p:extLst>
      <p:ext uri="{BB962C8B-B14F-4D97-AF65-F5344CB8AC3E}">
        <p14:creationId xmlns:p14="http://schemas.microsoft.com/office/powerpoint/2010/main" val="404337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t>6</a:t>
            </a:fld>
            <a:endParaRPr lang="en-GB"/>
          </a:p>
        </p:txBody>
      </p:sp>
    </p:spTree>
    <p:extLst>
      <p:ext uri="{BB962C8B-B14F-4D97-AF65-F5344CB8AC3E}">
        <p14:creationId xmlns:p14="http://schemas.microsoft.com/office/powerpoint/2010/main" val="161898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9032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3" name="Text Placeholder 22"/>
          <p:cNvSpPr>
            <a:spLocks noGrp="1"/>
          </p:cNvSpPr>
          <p:nvPr>
            <p:ph idx="1" hasCustomPrompt="1"/>
          </p:nvPr>
        </p:nvSpPr>
        <p:spPr>
          <a:xfrm>
            <a:off x="0" y="3573024"/>
            <a:ext cx="9906000" cy="4525963"/>
          </a:xfrm>
          <a:prstGeom prst="rect">
            <a:avLst/>
          </a:prstGeom>
        </p:spPr>
        <p:txBody>
          <a:bodyPr vert="horz" lIns="91440" tIns="45720" rIns="91440" bIns="45720" rtlCol="0">
            <a:normAutofit/>
          </a:bodyPr>
          <a:lstStyle>
            <a:lvl1pPr>
              <a:defRPr sz="2400"/>
            </a:lvl1p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51058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3152804" y="332656"/>
            <a:ext cx="6753200"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
        <p:nvSpPr>
          <p:cNvPr id="3" name="Content Placeholder 2"/>
          <p:cNvSpPr>
            <a:spLocks noGrp="1"/>
          </p:cNvSpPr>
          <p:nvPr>
            <p:ph sz="quarter" idx="10"/>
          </p:nvPr>
        </p:nvSpPr>
        <p:spPr>
          <a:xfrm>
            <a:off x="849312"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59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3"/>
          <p:cNvSpPr txBox="1">
            <a:spLocks noChangeArrowheads="1"/>
          </p:cNvSpPr>
          <p:nvPr userDrawn="1"/>
        </p:nvSpPr>
        <p:spPr>
          <a:xfrm>
            <a:off x="3152804"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smtClean="0">
                <a:latin typeface="Verdana" pitchFamily="34" charset="0"/>
                <a:ea typeface="Verdana" pitchFamily="34" charset="0"/>
                <a:cs typeface="Verdana" pitchFamily="34" charset="0"/>
              </a:rPr>
              <a:t>Main title here</a:t>
            </a:r>
          </a:p>
        </p:txBody>
      </p:sp>
      <p:sp>
        <p:nvSpPr>
          <p:cNvPr id="8" name="Content Placeholder 2"/>
          <p:cNvSpPr>
            <a:spLocks noGrp="1"/>
          </p:cNvSpPr>
          <p:nvPr>
            <p:ph sz="quarter" idx="10"/>
          </p:nvPr>
        </p:nvSpPr>
        <p:spPr>
          <a:xfrm>
            <a:off x="849312"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1131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userDrawn="1"/>
        </p:nvSpPr>
        <p:spPr>
          <a:xfrm>
            <a:off x="3152804"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dirty="0" smtClean="0">
                <a:latin typeface="Verdana" pitchFamily="34" charset="0"/>
                <a:ea typeface="Verdana" pitchFamily="34" charset="0"/>
                <a:cs typeface="Verdana" pitchFamily="34" charset="0"/>
              </a:rPr>
              <a:t>Main title here</a:t>
            </a:r>
          </a:p>
        </p:txBody>
      </p:sp>
      <p:sp>
        <p:nvSpPr>
          <p:cNvPr id="9" name="Content Placeholder 2"/>
          <p:cNvSpPr>
            <a:spLocks noGrp="1"/>
          </p:cNvSpPr>
          <p:nvPr>
            <p:ph sz="quarter" idx="10"/>
          </p:nvPr>
        </p:nvSpPr>
        <p:spPr>
          <a:xfrm>
            <a:off x="849312" y="2132856"/>
            <a:ext cx="8496300"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9885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2348880"/>
            <a:ext cx="4375150" cy="3777284"/>
          </a:xfrm>
        </p:spPr>
        <p:txBody>
          <a:bodyPr/>
          <a:lstStyle>
            <a:lvl1pPr>
              <a:defRPr lang="en-US" sz="2000" b="1" kern="1200" baseline="0" dirty="0" smtClean="0">
                <a:solidFill>
                  <a:srgbClr val="00660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50" y="2348880"/>
            <a:ext cx="4375150" cy="3777284"/>
          </a:xfrm>
        </p:spPr>
        <p:txBody>
          <a:bodyPr/>
          <a:lstStyle>
            <a:lvl1pPr>
              <a:defRPr lang="en-US" sz="2000" b="1" kern="1200" baseline="0" dirty="0" smtClean="0">
                <a:solidFill>
                  <a:srgbClr val="00660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title"/>
          </p:nvPr>
        </p:nvSpPr>
        <p:spPr>
          <a:xfrm>
            <a:off x="3152804" y="332656"/>
            <a:ext cx="6753200"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3488468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a:xfrm>
            <a:off x="3152804" y="332656"/>
            <a:ext cx="6753200" cy="1143000"/>
          </a:xfrm>
        </p:spPr>
        <p:txBody>
          <a:bodyPr/>
          <a:lstStyle>
            <a:lvl1pPr algn="l">
              <a:defRPr>
                <a:solidFill>
                  <a:schemeClr val="bg1"/>
                </a:solidFill>
              </a:defRPr>
            </a:lvl1pPr>
          </a:lstStyle>
          <a:p>
            <a:pPr algn="l" eaLnBrk="1" hangingPunct="1"/>
            <a:r>
              <a:rPr lang="en-GB" sz="4000" b="1" dirty="0" smtClean="0">
                <a:solidFill>
                  <a:schemeClr val="bg1"/>
                </a:solidFill>
                <a:latin typeface="Verdana" pitchFamily="34" charset="0"/>
                <a:ea typeface="Verdana" pitchFamily="34" charset="0"/>
                <a:cs typeface="Verdana" pitchFamily="34" charset="0"/>
              </a:rPr>
              <a:t>Main title here</a:t>
            </a:r>
          </a:p>
        </p:txBody>
      </p:sp>
    </p:spTree>
    <p:extLst>
      <p:ext uri="{BB962C8B-B14F-4D97-AF65-F5344CB8AC3E}">
        <p14:creationId xmlns:p14="http://schemas.microsoft.com/office/powerpoint/2010/main" val="20356510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508" y="1772816"/>
            <a:ext cx="3259006" cy="1162050"/>
          </a:xfrm>
        </p:spPr>
        <p:txBody>
          <a:bodyPr anchor="b"/>
          <a:lstStyle>
            <a:lvl1pPr algn="l">
              <a:defRPr sz="2000" b="1">
                <a:solidFill>
                  <a:srgbClr val="006600"/>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72972" y="2132856"/>
            <a:ext cx="5537729" cy="3993308"/>
          </a:xfrm>
        </p:spPr>
        <p:txBody>
          <a:bodyPr/>
          <a:lstStyle>
            <a:lvl1pPr>
              <a:defRPr sz="3200">
                <a:solidFill>
                  <a:schemeClr val="accent6">
                    <a:lumMod val="50000"/>
                  </a:schemeClr>
                </a:solidFill>
                <a:latin typeface="Verdana" pitchFamily="34" charset="0"/>
                <a:ea typeface="Verdana" pitchFamily="34" charset="0"/>
                <a:cs typeface="Verdana" pitchFamily="34" charset="0"/>
              </a:defRPr>
            </a:lvl1pPr>
            <a:lvl2pPr>
              <a:defRPr sz="2800">
                <a:solidFill>
                  <a:schemeClr val="accent6">
                    <a:lumMod val="50000"/>
                  </a:schemeClr>
                </a:solidFill>
                <a:latin typeface="Verdana" pitchFamily="34" charset="0"/>
                <a:ea typeface="Verdana" pitchFamily="34" charset="0"/>
                <a:cs typeface="Verdana" pitchFamily="34" charset="0"/>
              </a:defRPr>
            </a:lvl2pPr>
            <a:lvl3pPr>
              <a:defRPr sz="2400">
                <a:solidFill>
                  <a:schemeClr val="accent6">
                    <a:lumMod val="50000"/>
                  </a:schemeClr>
                </a:solidFill>
                <a:latin typeface="Verdana" pitchFamily="34" charset="0"/>
                <a:ea typeface="Verdana" pitchFamily="34" charset="0"/>
                <a:cs typeface="Verdana" pitchFamily="34" charset="0"/>
              </a:defRPr>
            </a:lvl3pPr>
            <a:lvl4pPr>
              <a:defRPr sz="2000">
                <a:solidFill>
                  <a:schemeClr val="accent6">
                    <a:lumMod val="50000"/>
                  </a:schemeClr>
                </a:solidFill>
                <a:latin typeface="Verdana" pitchFamily="34" charset="0"/>
                <a:ea typeface="Verdana" pitchFamily="34" charset="0"/>
                <a:cs typeface="Verdana" pitchFamily="34" charset="0"/>
              </a:defRPr>
            </a:lvl4pPr>
            <a:lvl5pPr>
              <a:defRPr sz="2000">
                <a:solidFill>
                  <a:schemeClr val="accent6">
                    <a:lumMod val="50000"/>
                  </a:schemeClr>
                </a:solidFill>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3212976"/>
            <a:ext cx="3259006" cy="2913188"/>
          </a:xfrm>
        </p:spPr>
        <p:txBody>
          <a:bodyPr/>
          <a:lstStyle>
            <a:lvl1pPr marL="0" indent="0">
              <a:buNone/>
              <a:defRPr sz="1400">
                <a:solidFill>
                  <a:schemeClr val="accent6">
                    <a:lumMod val="50000"/>
                  </a:schemeClr>
                </a:solidFill>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3"/>
          <p:cNvSpPr txBox="1">
            <a:spLocks noChangeArrowheads="1"/>
          </p:cNvSpPr>
          <p:nvPr userDrawn="1"/>
        </p:nvSpPr>
        <p:spPr>
          <a:xfrm>
            <a:off x="3152804" y="332656"/>
            <a:ext cx="67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GB" sz="4000" b="1" smtClean="0">
                <a:latin typeface="Verdana" pitchFamily="34" charset="0"/>
                <a:ea typeface="Verdana" pitchFamily="34" charset="0"/>
                <a:cs typeface="Verdana" pitchFamily="34" charset="0"/>
              </a:rPr>
              <a:t>Main title here</a:t>
            </a:r>
            <a:endParaRPr lang="en-GB" sz="4000" b="1"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70299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77" y="2276872"/>
            <a:ext cx="9906000" cy="1143000"/>
          </a:xfrm>
          <a:prstGeom prst="rect">
            <a:avLst/>
          </a:prstGeom>
        </p:spPr>
        <p:txBody>
          <a:bodyPr vert="horz" lIns="91440" tIns="45720" rIns="91440" bIns="45720" rtlCol="0" anchor="ctr">
            <a:normAutofit/>
          </a:bodyPr>
          <a:lstStyle/>
          <a:p>
            <a:r>
              <a:rPr lang="en-GB" sz="4000" b="1" dirty="0" smtClean="0">
                <a:solidFill>
                  <a:srgbClr val="006600"/>
                </a:solidFill>
                <a:latin typeface="Verdana" pitchFamily="34" charset="0"/>
                <a:ea typeface="Verdana" pitchFamily="34" charset="0"/>
                <a:cs typeface="Verdana" pitchFamily="34" charset="0"/>
              </a:rPr>
              <a:t>Main title</a:t>
            </a:r>
          </a:p>
        </p:txBody>
      </p:sp>
      <p:sp>
        <p:nvSpPr>
          <p:cNvPr id="23" name="Text Placeholder 22"/>
          <p:cNvSpPr>
            <a:spLocks noGrp="1"/>
          </p:cNvSpPr>
          <p:nvPr>
            <p:ph type="body" idx="1"/>
          </p:nvPr>
        </p:nvSpPr>
        <p:spPr>
          <a:xfrm>
            <a:off x="0" y="3573024"/>
            <a:ext cx="9906000" cy="4525963"/>
          </a:xfrm>
          <a:prstGeom prst="rect">
            <a:avLst/>
          </a:prstGeom>
        </p:spPr>
        <p:txBody>
          <a:bodyPr vert="horz" lIns="91440" tIns="45720" rIns="91440" bIns="45720" rtlCol="0">
            <a:normAutofit/>
          </a:bodyPr>
          <a:lstStyle/>
          <a:p>
            <a:pPr algn="ctr">
              <a:lnSpc>
                <a:spcPct val="80000"/>
              </a:lnSpc>
            </a:pPr>
            <a:r>
              <a:rPr lang="es-AR" sz="2400"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Subtitle</a:t>
            </a: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b="1"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Author</a:t>
            </a:r>
            <a:endParaRPr lang="es-AR"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Her</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his</a:t>
            </a:r>
            <a:r>
              <a:rPr lang="fr-CH"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fr-CH" sz="1800" dirty="0" err="1"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title</a:t>
            </a:r>
            <a:endParaRPr lang="en-US" sz="1800"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endParaRPr lang="es-AR" sz="2400" b="1" dirty="0" smtClean="0">
              <a:solidFill>
                <a:schemeClr val="accent6">
                  <a:lumMod val="50000"/>
                </a:schemeClr>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es-AR" sz="2400" b="1" dirty="0" err="1"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Location</a:t>
            </a:r>
            <a:endParaRPr lang="es-AR"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a:p>
            <a:pPr algn="ctr">
              <a:lnSpc>
                <a:spcPct val="80000"/>
              </a:lnSpc>
            </a:pPr>
            <a:r>
              <a:rPr lang="fr-CH" sz="2400" b="1" dirty="0" smtClean="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rPr>
              <a:t>Date</a:t>
            </a:r>
            <a:endParaRPr lang="en-GB" sz="2400" b="1" dirty="0">
              <a:solidFill>
                <a:srgbClr val="006600"/>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0468728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2">
              <a:lumMod val="60000"/>
              <a:lumOff val="40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unece.org/fileadmin/DAM/hlm/documents/2013/ECE_HBP_2013_3.pdf" TargetMode="Externa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tiff"/><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tif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896"/>
            <a:ext cx="9906000" cy="2016224"/>
          </a:xfrm>
        </p:spPr>
        <p:txBody>
          <a:bodyPr>
            <a:noAutofit/>
          </a:bodyPr>
          <a:lstStyle/>
          <a:p>
            <a:r>
              <a:rPr lang="en-US" sz="4000" b="1" dirty="0">
                <a:solidFill>
                  <a:srgbClr val="1B22BE"/>
                </a:solidFill>
              </a:rPr>
              <a:t>S</a:t>
            </a:r>
            <a:r>
              <a:rPr lang="en-US" sz="4000" b="1" dirty="0" smtClean="0">
                <a:solidFill>
                  <a:srgbClr val="1B22BE"/>
                </a:solidFill>
              </a:rPr>
              <a:t>trategy </a:t>
            </a:r>
            <a:r>
              <a:rPr lang="en-US" sz="4000" b="1" dirty="0">
                <a:solidFill>
                  <a:srgbClr val="1B22BE"/>
                </a:solidFill>
              </a:rPr>
              <a:t>for sustainable housing and </a:t>
            </a:r>
            <a:r>
              <a:rPr lang="en-US" sz="4000" b="1" dirty="0" smtClean="0">
                <a:solidFill>
                  <a:srgbClr val="1B22BE"/>
                </a:solidFill>
              </a:rPr>
              <a:t/>
            </a:r>
            <a:br>
              <a:rPr lang="en-US" sz="4000" b="1" dirty="0" smtClean="0">
                <a:solidFill>
                  <a:srgbClr val="1B22BE"/>
                </a:solidFill>
              </a:rPr>
            </a:br>
            <a:r>
              <a:rPr lang="en-US" sz="4000" b="1" dirty="0" smtClean="0">
                <a:solidFill>
                  <a:srgbClr val="1B22BE"/>
                </a:solidFill>
              </a:rPr>
              <a:t>land </a:t>
            </a:r>
            <a:r>
              <a:rPr lang="en-US" sz="4000" b="1" dirty="0">
                <a:solidFill>
                  <a:srgbClr val="1B22BE"/>
                </a:solidFill>
              </a:rPr>
              <a:t>management in the UNECE region </a:t>
            </a:r>
            <a:r>
              <a:rPr lang="et-EE" sz="4000" b="1" dirty="0" smtClean="0">
                <a:solidFill>
                  <a:srgbClr val="1B22BE"/>
                </a:solidFill>
              </a:rPr>
              <a:t/>
            </a:r>
            <a:br>
              <a:rPr lang="et-EE" sz="4000" b="1" dirty="0" smtClean="0">
                <a:solidFill>
                  <a:srgbClr val="1B22BE"/>
                </a:solidFill>
              </a:rPr>
            </a:br>
            <a:r>
              <a:rPr lang="en-US" sz="4000" b="1" dirty="0" smtClean="0">
                <a:solidFill>
                  <a:srgbClr val="1B22BE"/>
                </a:solidFill>
              </a:rPr>
              <a:t>for </a:t>
            </a:r>
            <a:r>
              <a:rPr lang="en-US" sz="4000" b="1" dirty="0">
                <a:solidFill>
                  <a:srgbClr val="1B22BE"/>
                </a:solidFill>
              </a:rPr>
              <a:t>the period 2014 – 2020</a:t>
            </a:r>
            <a:endParaRPr lang="en-US" sz="4000" b="1" dirty="0">
              <a:solidFill>
                <a:srgbClr val="1B22BE"/>
              </a:solidFill>
              <a:latin typeface="+mn-lt"/>
            </a:endParaRPr>
          </a:p>
        </p:txBody>
      </p:sp>
      <p:sp>
        <p:nvSpPr>
          <p:cNvPr id="3" name="Content Placeholder 2"/>
          <p:cNvSpPr>
            <a:spLocks noGrp="1"/>
          </p:cNvSpPr>
          <p:nvPr>
            <p:ph idx="1"/>
          </p:nvPr>
        </p:nvSpPr>
        <p:spPr/>
        <p:txBody>
          <a:bodyPr/>
          <a:lstStyle/>
          <a:p>
            <a:pPr lvl="0" algn="ctr">
              <a:lnSpc>
                <a:spcPct val="80000"/>
              </a:lnSpc>
            </a:pPr>
            <a:endParaRPr lang="et-EE" sz="18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endParaRPr lang="es-AR" sz="1800" b="1" dirty="0" smtClean="0">
              <a:solidFill>
                <a:srgbClr val="F79646">
                  <a:lumMod val="50000"/>
                </a:srgbClr>
              </a:solidFill>
              <a:effectLst>
                <a:outerShdw blurRad="38100" dist="38100" dir="2700000" algn="tl">
                  <a:srgbClr val="C0C0C0"/>
                </a:outerShdw>
              </a:effectLst>
              <a:latin typeface="Verdana" pitchFamily="34" charset="0"/>
              <a:ea typeface="Verdana" pitchFamily="34" charset="0"/>
              <a:cs typeface="Verdana" pitchFamily="34" charset="0"/>
            </a:endParaRPr>
          </a:p>
          <a:p>
            <a:pPr lvl="0" algn="ctr">
              <a:lnSpc>
                <a:spcPct val="80000"/>
              </a:lnSpc>
            </a:pPr>
            <a:endParaRPr lang="es-AR" sz="2800" b="1" dirty="0" smtClean="0">
              <a:solidFill>
                <a:srgbClr val="0070C0"/>
              </a:solidFill>
              <a:effectLst>
                <a:outerShdw blurRad="38100" dist="38100" dir="2700000" algn="tl">
                  <a:srgbClr val="C0C0C0"/>
                </a:outerShdw>
              </a:effectLst>
              <a:ea typeface="Verdana" pitchFamily="34" charset="0"/>
              <a:cs typeface="Verdana" pitchFamily="34" charset="0"/>
            </a:endParaRPr>
          </a:p>
          <a:p>
            <a:pPr lvl="0" algn="ctr">
              <a:lnSpc>
                <a:spcPct val="80000"/>
              </a:lnSpc>
            </a:pPr>
            <a:endParaRPr lang="es-AR" sz="2800" b="1" dirty="0">
              <a:solidFill>
                <a:srgbClr val="0070C0"/>
              </a:solidFill>
              <a:effectLst>
                <a:outerShdw blurRad="38100" dist="38100" dir="2700000" algn="tl">
                  <a:srgbClr val="C0C0C0"/>
                </a:outerShdw>
              </a:effectLst>
              <a:ea typeface="Verdana" pitchFamily="34" charset="0"/>
              <a:cs typeface="Verdana" pitchFamily="34" charset="0"/>
            </a:endParaRPr>
          </a:p>
          <a:p>
            <a:pPr lvl="0" algn="ctr">
              <a:lnSpc>
                <a:spcPct val="80000"/>
              </a:lnSpc>
            </a:pPr>
            <a:r>
              <a:rPr lang="en-GB" sz="2800" dirty="0" smtClean="0">
                <a:solidFill>
                  <a:srgbClr val="1B22BE"/>
                </a:solidFill>
                <a:ea typeface="Verdana" pitchFamily="34" charset="0"/>
                <a:cs typeface="Verdana" pitchFamily="34" charset="0"/>
              </a:rPr>
              <a:t>Gulnara </a:t>
            </a:r>
            <a:r>
              <a:rPr lang="en-GB" sz="2800" dirty="0">
                <a:solidFill>
                  <a:srgbClr val="1B22BE"/>
                </a:solidFill>
                <a:ea typeface="Verdana" pitchFamily="34" charset="0"/>
                <a:cs typeface="Verdana" pitchFamily="34" charset="0"/>
              </a:rPr>
              <a:t>Roll</a:t>
            </a:r>
            <a:r>
              <a:rPr lang="en-GB" sz="2800" dirty="0" smtClean="0">
                <a:solidFill>
                  <a:srgbClr val="1B22BE"/>
                </a:solidFill>
                <a:ea typeface="Verdana" pitchFamily="34" charset="0"/>
                <a:cs typeface="Verdana" pitchFamily="34" charset="0"/>
              </a:rPr>
              <a:t>, Head, </a:t>
            </a:r>
          </a:p>
          <a:p>
            <a:pPr lvl="0" algn="ctr">
              <a:lnSpc>
                <a:spcPct val="80000"/>
              </a:lnSpc>
            </a:pPr>
            <a:r>
              <a:rPr lang="en-GB" sz="2800" dirty="0" smtClean="0">
                <a:solidFill>
                  <a:srgbClr val="1B22BE"/>
                </a:solidFill>
                <a:ea typeface="Verdana" pitchFamily="34" charset="0"/>
                <a:cs typeface="Verdana" pitchFamily="34" charset="0"/>
              </a:rPr>
              <a:t>Housing and Land Management Unit</a:t>
            </a:r>
            <a:endParaRPr lang="en-GB" sz="2800" dirty="0">
              <a:solidFill>
                <a:srgbClr val="1B22BE"/>
              </a:solidFill>
              <a:ea typeface="Verdana" pitchFamily="34" charset="0"/>
              <a:cs typeface="Verdana" pitchFamily="34" charset="0"/>
            </a:endParaRPr>
          </a:p>
          <a:p>
            <a:pPr lvl="0" algn="ctr">
              <a:lnSpc>
                <a:spcPct val="80000"/>
              </a:lnSpc>
            </a:pPr>
            <a:endParaRPr lang="en-US" sz="2800" dirty="0" smtClean="0">
              <a:solidFill>
                <a:srgbClr val="1B22BE"/>
              </a:solidFill>
              <a:ea typeface="Verdana" pitchFamily="34" charset="0"/>
              <a:cs typeface="Verdana" pitchFamily="34" charset="0"/>
            </a:endParaRPr>
          </a:p>
          <a:p>
            <a:pPr lvl="0" algn="ctr">
              <a:lnSpc>
                <a:spcPct val="80000"/>
              </a:lnSpc>
            </a:pPr>
            <a:r>
              <a:rPr lang="en-US" sz="2800" dirty="0" smtClean="0">
                <a:solidFill>
                  <a:srgbClr val="1B22BE"/>
                </a:solidFill>
                <a:ea typeface="Verdana" pitchFamily="34" charset="0"/>
                <a:cs typeface="Verdana" pitchFamily="34" charset="0"/>
              </a:rPr>
              <a:t>16 December 2013, Geneva</a:t>
            </a:r>
            <a:endParaRPr lang="en-US" dirty="0">
              <a:solidFill>
                <a:srgbClr val="1B22BE"/>
              </a:solidFill>
            </a:endParaRPr>
          </a:p>
        </p:txBody>
      </p:sp>
      <p:sp>
        <p:nvSpPr>
          <p:cNvPr id="4" name="AutoShape 2" descr="data:image/jpeg;base64,/9j/4AAQSkZJRgABAQAAAQABAAD/2wCEAAkGBhQSERUUEhQWFRUWFxoYFxgXGBwYGhwYGRgXGBgYFxwYHCYeGBwkGRgXHy8gJSkpLCwsFh4xNTAqNSYrLCkBCQoKDgwOGg8PGiwkHyUpLC4sLC8sLCwqLCwsLCwsLCwpLCkpLC0sKSwsKSwsLCwpLDQsLCwpLCksLCwsLCwsLP/AABEIAJ0BQAMBIgACEQEDEQH/xAAbAAACAwEBAQAAAAAAAAAAAAADBAIFBgEAB//EAEEQAAECBAMFBgQDCAIABwEAAAECEQADITEEEkEFBiJRYRNxgZGhsTLB0fBCUuEHFCNicoKS8SQzFkNTorLC0hX/xAAaAQACAwEBAAAAAAAAAAAAAAAAAQIDBAUG/8QAKxEAAgIBAwIEBwEBAQAAAAAAAAECEQMSITEEQRMiUWEFcYGRobHBQtEy/9oADAMBAAIRAxEAPwCqE9X5lf5H6xNM9X5lf5GAhMEQmJjCicr8yvMwTtlfmV5mBiJwxBUz1fmV/kYJ2yvzK/yP1gKOsSCu+AA6JyvzH/IwQTVfmV5n6wvL8vCDgQDQTtVfmV5mO9sv8x8zEUiJVgsGSGJP5iPE/WOoUbBSvM/WBhH8sElhtGhAEluxGZXmfrEZktRNFEeJjgSSeE3tzPpBZkspdwXBYg+tNIA5A9iv8x8CYZRMUAwKh3kwEKIennEyhQ0I7+R+UOxBROU/xF+8xNMxXM+ZhOZNYXAPeI6qa7MQe6EOzSSN25i0CZ2ycprQqJbUANfpzit2jLXKWpBzsCQCXDgEhxzBaNJu/tqXLw6ErnISeNgq7BSusKr7LHzQUzgGSyeH4g5OZJJHO3SBMRmv71f5GJAnRR8zFxtTd4oSDKQtbFQVTK4DEKDigYnyvFRgJssl1JUoHQKykehgsdIHMmkfiPmYNKStQoFkcwf1jQI3XE2QhSUBK1VLrJGUvla9bRi8cqZhceZJVxcJOV2IKApiCK0iuc3HguxQjJu+ysuhhpjE5gAA/wAYDVaoJe9IHi8FPlqCVvmLMApyXsKG/SNJu4EYhAV2clCpSxxBFfzFnLpeoPNzFsNmcJQqdmeoVlSFAA0D66VvSJJutyqSV+UxOEwy1kJEwIVbjz92gZ35wfGbCnpAyEzjmKVZAoCwIKSHcVIrqI2ScAntQvtJhIKiE5uEFQLsG+cTkYFEougrD3cqy+Rp4tBYj5iFl1cRDHKQSaEXFYgnEOWCyf7oVxqlZ1gp/Gom7u58QekQCH63vcM1yL3iYqsfn4gi6yPEw1gtkz5yM8t1Jcj4wmoZ7nrFUQdXo1iWsOh5mN7utiUS8HL7RaUlRmKGdQD8ZGvcIQMyOJ2LigTRQSwd1hhYOeKLOZuXNFpwJ7pg9jSHt6tv1lSpSkkzVpCiguycwFxqfrF68tBJBPEoqJIJqWe46DyhEjB7T2bNw4BmLPFyzD1N9IrzOJFFK1qVK6czF5vLtrD4jKmWtSilnDZUjNXkCVFhrzihlkBLFq0ZxqrTq0Qjlg+6+5dLpsyVuDr5M7iVFLOT5q5An8Q5wHtizupvH/8AcenyzStDmIroSfpACssz05RYU0gkxax+Jbd57+cRlT1Z08SviGp5jrDC5dTXX8q/lAhJOcEWzJsCNQ9+sMjwIAROBpMEaEPkmA8TQiIoT1ggEMRMeESSGgaZjFjBFV1gQmESYmkGByR9k+8cnN1bpX1tCGhzDyVzKISpXckn2i3wW689bunJSmajtoAHIpzgG7O2pUoKSsKYkEHlQjQvyjX7MxyJpBTMcgGjkXKakUOnvClPSrCijO6+XKFTRmU7BCSq13JIYVjg3XmhSSyVocZiOWrv0jYzhlAISkMXKtQGJcUhFWIzOEmZlPLQdCoGkUeOkycYSlwDlYVMpC2TKRlf8IJ8MtS4t3wPEbPlTVZpiC5aoFTo5N3tDolFX4QOEAE8VjQHTU6QKctAA7ScA2gIDeA+kWvNJ8R/n7Gsce8v7+hXDYaXLoJaFEfmBJ8XhlOx0TkJ7VKS1Hq7C1XB1Ld8UP8A/eljFTUzJrIplzmlUo521PjF3s3aiSoS0pCyUKXmBcUcAUe5ECdhPHKPKMPvNs5EnEKRLAygAh6/hBPSK5BKags40DfhJ8Yt97cyp2ZYKVFCcyUh2vo/LnGc/e0jRWt6XHdEyJZS54TlC8xfmNH5vF5unNCcRLZkgJfkA6FeVvWM7mzhJDU+r84cwG0VSyKAgOGdQoUkXBexhMD6Ri9rSjLS05B7YESmqFk8PCQ+pAjDq3fVh08ZSSFhKwKs6CpJelS1m94LJ3okpTKR+6oaVSWylcNQaZn1AvFp/wCPpCamRlcvTKXPWgcwhHUbzLlpRLRLzlMpBd1G4AZk/XWKHbu7qsQuZPAmdvNw6sqchCETAjKkZiXKixASfzAxq8JvhKmZgCpORJWRlJoKlggknuasNYfFJnJdKqKqlwUGtRcOD0uIWlPkNenZMqtzMFOlylGayc1QFfFZID6DWhra0Xsqebkh3Pcz0uBVmiCM6UhyLUL+4McRiypqM7hlXJAzFmtTnDYgW0MHNnhkzChyGzMGABdsgetLnyiOzt1uyWpSppXmRkrpQOb6tANr4+dLKFSZQmKM0JVnBCUyz8SwaWa3WFdr7zTETJyZSkgIydnwu4IdffrCYHt8d25QlrxAJ7RxaxJZNfeMKZJCQxrV2fn3dI2W8201TcKVZwQ9Qkv8RSpD0oQAfOMlJQMoJDmlWfr7mJJ7DQqc3P1HzhmXMOUP7CCywkVLvpdvHirHJslqM1BVxqHsS4hgSwEh8TKbKXX0/CH0taLjYW6S8EjEzJmIM3Oh0jiZOULNMxNyRblFJsqYEzQTmAGerc0lL30eH5G1/wDuSXUmYFBLg0Jdr2p8ojJ0mycI6pJe5RyMQkq7MFJULpdL8NC4Z4ZGHBUnMkAO7tZtYBhNgSkTVTkqJUsFwSGGZQJ06Q7NkvQXYh++PP4oJ5YpeqPa58rXTzcuaYKVg6gKJZu4Ek016wKZLSm6QCDzPhbuMOrw5U4erEpDvyAFIWx08KAAAb4rgF1OWr3x6I8OLKymreSm90xOXIAWAD+IB3fUdI5NQQEs9nFdSTSnSsQw89WZPEfiGvWAZVJml+cMSrxGWkDSJpAh0QTCZ66wcWgKiLQeVaEM7LRzETUiJJgSZxBrDG0HktRw1YTBaG1SSTSATEhzXU2H1hDQWQs0a5Bte/TvjT7v7NnoUpaUKcoOXMGClApUEjNcliIr91ttKkqKUSu0KiDQ8XJgwNOkbxKJ00IUQZTFylTEl6B8vnpa0QnTTTEdk4wGUmYQQMoUoEENRy6TY9IEjeaVMkypslJmInEpSbMwJci4sYan7PFSqpJ50c9KD/cZbbf7QMNs+YjCy8Ot3CQEJSiWnMRr/cDQRkacFSkMucHicZNRPBliUUzcso2CpYW2dyTdAe2sRRuylS1zJkw8RS6QB8SUoSS5u5Q9heAL2/MExaKJSlRSDr8KVOSafi9olgN5XmlDASxLBM2/GSoZOhoD/dpGlyiuWRujHb4YdCMUsMWZJryyipfuhvZe8y8Ngf4SEkqmqAJLAFgbAV9Ir94tnLxmJzJnPLMvs1kgtnJUkVsCyhRjbpBNv7rSMHgESxOzrz8LkAsWz5RdgQIzTjJQlkj6Pc9DizYs0cOCVPeP/DN7Qm4zEzcx41qLDQAcmDABo0ew91xK48UsrUHIlpVSz5VEFyegYONY0Gzd3pQly1IcOgEgMQSpIcnV9b6QxO2QkkFXLk1o14fhypSlK3yYOq+JttwxrTHj6fwlgsBh544JSXs1U21U1APN4cl7k4YBi73cKapd2eJ4ABNEpYNpT7tFpNl0oRS4HvDyx0SpM5kW5cGfn7gyFMUKWFAklTvQUAa0Jr/ZuhJA7XhzEl0lxSpFeQ1jRTJS1fA4DGgVUli1+sIfxVSnS6luXcBiljQWrSJRV9xTm4J2nt6b8C2xd2wjMtDKKj8YIci2tqg/rD6cApAqDcqcgGpJJsesVA27Mw6UISkVSVFJSoKS6jdybu/dF/Kn5pHakMpUtzelK3iy5Jexz54MWWbdvUtxMoLKcjpQ08ax2USAK8Ycu/Pv6MIrcTtUSJAmLClUJLFjRj3Q7s2YmfJROTmSJiQsBTOAQ4dtY4fU5IPLJOTTTo7HRRmumhKk01fzHkT1HhNA4cvUvTS0Y3eZYOMmAAnLkAH9gPfGmfLR3Lhh/cT8orN5pplISs8S866sOSgPcHwjT0U5SUrd7k+oik1SoyXZKSpQIDFRKg7klz52FH1HWHCpgzseQ6U+UCxM0pyLIJuVf01y9HPEYuZ+7uLJKuyVUuwKfYGNcI6bRnKoTS/xDxH6R3EJCi+YaatYAaiGZ2yZ6aqlKA5lNK+EWMrd+UufNlBSwkS0kLIysvOQUh0gEMPWLowcra7CbSMhLUEKe9DyNTb6w0MTch6J/wDr0740y9wEZTln3IJdHJ6UUOcZjEhKVTUSVheQ5MxHDmYOKGrUFDzirPFxxSl7GnpEp54R90CweMr+IG1bkHvvDyFByWu2augqbwJSOHQx7CJZJABIJsCTyP2OscnpMjclDtd/g9F8S6dQxSzd6r7tDiF5VMwCaG+jkhj1aKueSPI+wT8osswKcrK99becVClFSr3PuY7TPK2ENyk+HfQD6wNA40n+YebiJTV5uPV697k+zROUXKT1SPJq+cIZXtEiaViCYYSl4CPJ1AjgWzwVMrw++UeAAuX++jwDOJmnvg4Q9awGZMToPvwhnCIXNOVCFKP8gKva0AziZjFv1vAphGVxWv1/SGJuDMpTTQUkaGkLfu5BUPXShhiPou4eQ4YKyhK860k0csaOe4iNEt+ZaMn+zpTyZiD+GY9uaU28jGonyg1OcY5upMZ0zA9Kx86352eiZOU8v+I6FpW9mDM2rt6CNJsLfSRiJYUypZVmIQoVypUUPSjkiz6iK3eDZisRMMxCgnhygEauS5PjaJQ6aWTeUXRFzSMTjt4ppmKEwqAUeJIFCWCXI7gnyEUB2ySQkkDioWYkWqBFlt/dedLKpqlBSUh1EKBblSjCND+zHdPD4gTJs1OcoUnKlRdHEHJyi5dxWlLRz54JueiaavizmtylLSC2Fs/GT5bSEugkOVHKgt/Mb8qAxfbe3WnzZJ/48vtgXBTlBNcyw7sLnX3jesQGAAAoANB0FBEglRDk0PRqecbsOLwoONt2qZvwN4ZxmuU7Pl+H27Pk9nLnS0pJQjKF5kq+AOKmpCn0iz3d3jTi2yhNAFEBeZnzBjy+GNTtVCXTwhQA5A6xVyNnypanlSkIKviypCXuzsOp847+PJGWNeXeiiVuTd9yxkJdX31iwz1ItCuzJbrrqDbS0B25tmTh1pSoq4nCilTlLAXTerxyuqaU7ZfGlG2WOGSGro+nOITUMAEsGLh7C51itGOQoJEqel1KYBg/PWtq2izlS8rMO8k38ogqaLVLeyn3hw6ZqQE1YmrVAetbs7RT4na82TJMocIyoSlVbdkhSzapdWXw5xrUTCozAUlJokE2ILEkPfl4GMbvpPDy0AfCF+Ryt7RZeyRXoWty9SlxOLK0BM1SVp0C8pHrFhgdvzZaEoQEZEgBICaAAMAMps0U6sIqctEtNSpYSOgq57gK+Ea4/sxSElp5tqj6KEVSxY5f+ooujNxVJieG3kUZiQUJBJAdzRi7se+Dbw4dUwygr4SpfkFhz4u0EG7SJJkfxCpSwpw1KMkEC4qoXOsL7axRK5QFWCgW5BSSe+0PHjjjVQVClJze56UBOnISpmWUUajDiA++carZGDXKSpJmJmErKvhKWDABIGY8rxjcPiuyVmIVlSlay/JEsrOV+gvSF9t7YxRTLmSEz0iaEMySoJSogurKSMzHqIc5aeSWPE5OkbPbODmHsjnGULSFJH4ipaQnTSpi4GMLVSSOlYy+PxCxlUmbwoZWUgGqS4PNvGMXK2aMNixiZc1UxeckSz8KlzHATw1uqkKGbG15mWy6TIuNz6qvFJP4D5CMFvfMlJxDJlgcCScrJuVGwHrG2RtyQR/3S3avEL+PWMBvVNz4qYRxJ4QkgBQYJFiD3xbNKUdL4M+OUoS1RdNA8FkWlTBQAa5GvhBVANRCylyQHo57rxX4TElAVlFGcuk6W1peBHHXLHNpWnlFMcMIO4qjRk6nNlWmcm0WGYSywQM1czE2FwHPdVtITmqQoDKjKQL6aup+9oAvaKiagG3PSvOOnH0AKRRuekW9jMAkqYtzp4mkSw6sqwOrDzFYEoWaDIqUHkpKfWBjE0wcroBp5a/rAZdvsQcJBYOBfny/SAR6Yu2oYNp0ieFw6VKSCpgS1uogamDUJ9vSJS5igxFGL/ZMBI+i7K3WwctitJWrnMLjwAp5xo5U0JGWWjKO4JHl+kZmXjQEhRWG6lq8ntHtobzzUrXLlyfgOXMaueGyU1ZlCr6GKoKU3SLXBF9i8KhYaYEkNYgGnj8o+XTUNNmJ5Ej3t5Ro0IxGIAXMWQkEOHygcVVHLdspuYp94liXiZjh+LMNPi4hXX4omo6XVkZxpFz+zmcc01PMIV/8gfWNjjZvAal2poX6Rg/2d4n/AJSk0rLPooH5mNSokqPESXq5e1PCMXVZPCdoUI6imRu+rNnBy0ICaKDFrgANYWMFxGFKUALILqbXw1pZoenUqa9+jdPGK4Z1KDValeUZZ/Gepi7vjtSosXS42iv2+kfu0xCcoKkKCXo6vCtxeB/spwYkInhUz4lIJqyXZVA/j5QntXD/AMVTnyNLDn3xYblYETe3lZsrhJdqgjMLGmsdaWTx4xytb0jHLDGEm1yb9lM4IIv9tA0pURVT9Iz29O7GJm4aSjDYjs5sm8wunMMuUjhfK9D0aNFJmMmp+2ERImd3nxZlTJC3OXiC0jWgbpQxW7M2uqbiFJfgAdL3qpOjUAqLmC7844Kly1IZQExSX0cOFeRBHhGYwO0lJKygDPkvduK9W0aNeLM4pJ8D8NNWjWbb232SVJQvLMKWpoCR5EgGMLj9qkKBdyRV6/OpfW8J43aCkfGcxUSCT15wGVgkzJ0pExmVNQFJcsUlQcJOhI1EcvPl8XI9vYzSdukaLczA4qdORMloaXLVVZLAkAuEu+ZtR0qef0leKWj4gSeiCo9/A59IDhpwQkITwJTRISAwHJhSCGcDUEP1cedKxpx41BUaoR0KieExImuS4A0IKXv+YA+kYXfPBrTOK+1zJUklMth/DYBN3rmIJjdqQSFLWXABYPRx3R8x2hMVNzFRdSgSdYsJl9uGjNOJWP8Ay3dmqSkadCY2+KwCJiCguAoM6TlI6gtQx893a2icOmdNCCsolp4WNeICwDw7vJ+0mZJwOHxEqQEzJyljJMDhIlqyqdikh9ITGaLH4ApMsJKlMJaXVU5U5ybC6iHJ/lEUm0MMHzuAEj8aFG7P0vA5O9hn7Pl4heWWuY5IQ4AYzEhiSTUD1in2htVSJRWlaZmcglL5wGcAKBHDrbWGm1uNV/pFtgZkvELVKWCpKpaklkhACSkpUHFQ4UdeUXGHmBKQlIYJASO4AAekZbZu8JQkryJUpSR2ctJIKipaEMHcAuSW/lNo1icAsE0LA0YRl6nU6pG/pZQt3twQViWFeWsKYgIbMUIzJqDlDggGoLOIZmya18Hiv2jKIQovZJp/aofOMa3aRubpNpGWeE1mp74fQ9mB1sPu8JKPNI9frHXOEguFXwqc6N/kQ/okwvk6j1+kGlpGUm1QOdwf0hcwAeEvqPOPZD08x9YjHoBhESizHvGvfr9tBsIhli9/ym9oUETkfGn+oe4gYiAQ2vzgiL+MQSCqChI+/wBIAISqFurfKCzDcABWjmp8tPB4IiU5oKv4fpEMbhiFEtQnSAC/n7NGKweTOUlQQXuykEKBA0qBFntLImcJilVXLSWLqZwAogAU+E3LX5xU7v4vgSk1Llq1cOfGka7ZYlTUoXQ5QpNR+Rag1dRWM8ZaJOzYuEyhOJmzqSpZbRS7DuFEjnrFRvfJV2ySDVUmWSUmjhOU99Uxs5OKz4iYgoBlgDKzkOzl/wC0inQxU73gAy1NQIIYB7KsGr+KLVkt0kVS8xQbkzSnFyxRyFC2pSTXxEaLD7eStaAqWQqbnIYuApL5kk01EUWDmiViZSsrMuppax940GwcEOzJYLadNUlTAkZlrUGPcpnjB11UEFTK/Ze9EvFhaUApmIJCkFQJDKyvTQkcoslzkJAzHIA1TZxyhZG7kiQuZOkoyzFpOapY/iqCbuPWM/PmlXEslXLu+Q7oyYumjnbp0vyTeTSt+Q22sUO24QFApB6GtXbuhndGcy55By/wVKBfVJGv3eKPG0UAeVhQfrA5CnLWDGn3eOzjhogoehmk9Ts2eC3rmksSlSSRpoS10sI0QlBYSObEgHQj2v3tHzTZuzmWmhL0oOJtco1pH07AqQEJUh1J7NOUtUgOA/g/nA3vRQ35qoyu+WCySGZv+StQq9F9ood17Rj5SjLClkOKAk2YkfMR9F3glJmyhmeswFtHAUG9YyWO2YVpbLMCRUgpASwJNCKE+EQ115UXxh5TK4qUqZMSUJcrASlIBLkkcqPG/wB3/wBnqJaEzMTxznCgyjllkEEBLHiPM9Iyuw2TtKSP5qUuCks2kfV8NOSaM3pEcUE25P1M0catsUXhAC+anr4NeJrwn8xh9UsHvtRo6XdQAdSQD5vbwBjQXFDtnbfYScoqtQUOgDkE9S7x8/mYh/8Af1eNPtnZWImTFKVLUQ5ytWnQB28ozc/CFJZSVp7x9WhjQ5sDbS5C1KlsCQxdIIZ+hEaRG/SjSZKlq8x7hQjFyZJObKpjTQ/KDmWpKAXchnL9esIKH96trJmIICcnFRFKWc0pcGKbY+0ESicxdVVJyD8bMEq5pISCQGvWA7Zxg7fKRmdI6MXJ4fOJYCVMTOmKly0uhCgXIKXDBRJdndrc4lFNvYjKktzYbm4XtZipplJSmW4lKrrRkgj4Uua8zGrxO0FSwAo3LUu5PtWK7dvZoThJLu/Zgmr1PEbdTBcdhWAZYSskZM9nu1K+EXwxwvzFLnL/ACWBnzMtEkMbGr9TyHrGV2njZi0zVqTkSlWRIIYqbLmVoW4kgePOLraeBnplTDIaZNIDZ1sFK5mwAANhy6vFBtTDmRgpaFnMv8avzLJzTD/mFeAEV5cUVDVfdbF+GcnKq7P9FIrEXJGnsXitWqGVzgxhYiKyYaQeHLSrnxcAQGYnXnWCnhyHp8zEcTRTAmjfX5wCF49E+1PM+ce7Q/YB+UAwcTk/Gn+oe4jgmdB5CJyV8SaD4hz5jrAxEEzTEsx1gCDDCYB7UMyMURp5Q2MUkhmvztCkpKYmf5faE4oEy22QyAQQwJelf1EW+CPZyyQadsshjpMZZfVs2YN1jOJJS14ZkEXNIg8Sky5ZNKNGvagI4Wf5ffN4rMXilTE1GYAUAsCW+ggQ++USM0C4+cWeHpKtansV21sJnDpLEKfkaisXmwZy0S1FIzMoOAASXA+kJpxCa050MM7Px/ZLJABCm6WoIzZ8TnG48k4zp0+B/aW2VJxMvDmW4moWQt7FIqLdRqIxwNO4+/8AqNVjcSmZOkzGIKCQXsygHbnYRl9pS8hUBzfwLt6RX0uOULtdv6xTaYvjkOQfvT5NApCQFDn6+WnjEnp1pXw/SBIuI2kBiXiyCSHBTXr3vraNDL36Xmlo7NPGm5LBwa/0hq6xnVTgx5t4frFdtrFBGQvxAqbv4ddKVinNei0V5G0rRv8AeHFqXLQZK6lVNRw/E3dGNnbexBdJJOXM9CkUJDPa4I8IZ3Z2sCnJMGYoTmQ70zO4Ggs7frCu0mClpSp8xKixpmUKnkDQWgxpZEmxrJJx8o/sOUFYmTNWkFQXwEKs3EQWJehsebx9FkYzMA4Fo+UbJnCXNll1MkgkXqzFo+nbMcBKiFBwLhqfWJwjpVEpc7FhLJdrKUkkO1g3I0uIQ2Kuckzv3j4sycqtFJANQQBqdawvhMXNTiyJodHZqyEMxGaXqOgsYu5s5wcoJLW593X3iRE8MRRwAeY+YaExiFTFhFhc0snx5mg8eUVc3aZf4CDpqa2A6uw8YtMDhzLSQousgZj3C3cHYeJgA+Yz1MpbU4z7qj0ycSFA1fKI9MQXU4N3p4/WOyr5jQBST7tDJFTtXZaivOXYnKVNQFywfWPDFF1FRPESSAoh3a/iBGnlzELQtPZpWQt+JTPUkCoLjpGRxsx5imSEhzQWFSGHlEVquwbjVG82lPUBJSlQltIQc2dSfyhhloo115worGTFKClTF5EqXlM1ImGgrQ8nSO9zGuxexEzZSUFgUsyikKIYAFng6tjSlKdQf4nexzgBTj+0HveI5MMpSbR1em+IYMWGMZLdWuL+1+t/TfYr9h7XnTVTHUhaEBs2QoUSU5hR7RQ7048LPZAH+Goh6EFir6+kauTgUyEzSk0VxNyCUpSB1oI+c45ZJrckqPj9+sWKLUUpcmDNkhPK5YlSpe3bf8gTIP2D9I4VGz0y/L6mIAx3tLvV9df1gKgkyaQkB9fYD5kwFcxy6r8xT9IJOALMRqfMn9IH2Z6HuIgAjk5H5RFSWvEjKOtO/wCl4mhPJyPIc9YAACJSPjT/AFD3EdmM9A1BHJHxp/qHuIABAQVKYCIZld0FAtw0samGBOAtCvbNE5U9jElwJpLgt5ExxUecR7VlVSw84DIxANXaGP3kUo7xCh6qJHEgjhd/KOJWCR6xJSEghqO8Ampy600hjbt2MzblolIQVdQIAAzPrDUsU4TpaH2I2GUCWA0+xCO1cISjNqB6XPl9YJLxDCCKmk1MFAZ5Y4fL3VEVmg6384b2hIy2szjzFPWEzYePyhDIwrtnZEzEBIlh2NatcesNRb7FlHMVABTZGD1foNYjJWqZGStCuFwIw0ohSgpamykflqHLG9SITXKB/Q/I/WLHaJKpq3DMLMKMyW0aK9UsO1R66PDiklSBKi93S2ACsTpvwpPAkj4lDU/yj1PdG9RjiAxTC2x8OgyJRYf9aK2/CIsW6wDEJuIzKFgkFy/LV+kNqXLADeDOIDPwalKd0kCySGD8yzv3RDFYVRQwHGWGZ6B7qY3apA1pAI6hQmKCj8Mskj+oBntVnPieYj02YXWNTlPhSnvHkgJyIFEpH0vzLl4DKLhajc08Gf2hiPm60cF6lXyMF/dT2bVfM5arN9+sM4fAqmlkgnKXLBzSgpqa+kXeF2eMr9nMckiiFBhz5Co15Q1Xql9Qcq7MR2djOymrKUEAoCXBAGZKWvazq53jJYzDhbFwFZqilQS76VcnXl1jZomSgtaTLzpSnLxKzAGrl0lmaj/WMpPQCt0hhmoOQf6RGlewK2bPa+8QmIAk50KzOTamgBST9iKyVt/EptNJ72V7xVhXKJGYefnX3iTkw0pIuZu9E9SShYTxBnYpNfFvSM7NmuokEt36aQx2xAp6U9oCcS9697H3Dwm7GgXaHv7wI4VjkPX6waY2UKYVLWb2MAJHLyP1gJHJt/AewiITpE554j3mIyzUfdqwwIrNT3xPtWFORFubvXxgUSQKjvhCOTbny8qR6R8af6h7iIqMSkfGn+oe4gGLAwdLwDPE0KgENJm86x0NofOBho6F8hDTEwwMPYdbUv3RXJVBZa2LwMY6uc5ZVBp0746hBNT0Z/lAkrSdKmGJBZwaP/qBAdmqINYlKnM8AWsk90FCT3QAHkzWvBziAQwhRA84PKltUwhi20ZDofl7FvoIqkpp4/SNDMSC6dCIq8LhgJwStmB1tZTecAuCvnJKU5tHb/fLWH8BicisxPCwPexbxo8E2rLYZFWd09z0cm5FfOEZyqJpQi3LuhfMD2MxWdRNnP28KrxBTQQRRHd3/pCSkm589IYH13d2uFkN/wCkjmdIsa84wu19hYifhMFKkrMhbpC15ikpSzlspdRpZxF1uNhsTKwxlY1alz0TZgKlKKiUO6CCalJBpCA0IWeX36xybOpY3HqY6TCe1Fnsl5Q5YMHb8XPSACSElUxLGgr7v8ogZ38SaBYSlH2HsInh5WVgLkKJ9I5i0BPbLFylSfBgR84CJgNmSyZRPaBBBoau5IAtW59HjQbU2eWSkzlKXmAIqRlP4i9hq7NGb2fKzJQnmWBfWlT3B/MRc7FnKSJ05CZhlfhcpdkuauXLDkDBXclYXbBRhpK0yynOpCUEAVBI4lZjWo0pd4xwjT71YtRlygQAUqIcEEn+GgnM1i6rGM12p7+8PDoSOPHQvrHsw5eUcp194CR0zCYhEsvUe3vHUoIroK+X6wATnq4Ujk/y+cCkfGnvHvEphDJd7e8clkAu5106ECxgAGTHka936fOOlHUebe8cysD4fX5QAQiUq/gfp84gYYwiHd+Q9/0gAFNSxjkj40/1D3EHUQHBSK6uY7hpKSpNT8Q5cx0gBlWFRNMCEFFoBJhEmDJHOF0mCJMAMacEsI8ICmDJEMAsoHyrBFTSTAgpomgQAFRNg6J8BCYklFYA5CA66wUTOsACmgrwh0FSvWITsQMoDVe/IguO+58452xFRHlHPXnU+3yhCIdoxBVWw8q+8JY8g5cvX5Q5OkhVORisx0vIcoLg1/T0hg7ToApBNmPcYv8Acbd3tFmdMByI+EfmX9BfvbrGdizwkwoCSglNBYke0AM2mKmzU4qTnS0skhJajsSQesX+dK6OMwoH1/lL+n2+BlbzYgBivOOSwFet/WHMLvQVEJXLBciqVEe4MIVmpmY5AcFwRcMQYUkbRK5hSBwjKVE9SWHufCLCaEqkmYpLkJJY6sHu3S8I7MwoTJlm5mELUeZUAfIBgOggCz20sGqcUdmrKpC0rNW4QQ48Uk97tDG0Jgyz/wClZ/8Ab+kFlK41EU4R65frCOMUEpmlnd0t4GARiZUkJkKVmUJksoYacQBJqK0IFORi42diAnBgA8RcMxa7t45h5wquWyRyKlEg1BNNPGH93dmCbNVmNEgFmLX0YhvWBunQ623KPbsmYnIJhBJJoC7USC/p5RVqlVZ/lFvvQ4mhyD8Rs1yOsVPaAklq116Q1fcm0k9gUeeOR1IqIBHIkgUV3fMR3M5sL93tE5Hwr/tHmYAOT0F7WAgBMTnqdR7zEe1PP5+8MCMEm2HVvQAfWOZ+g9vaJoIUwYhqX/SEIC0MSCw7z7f7g37sBb6mBgZi3reADi0vApRZaW/MPcR1amEGwyy48PcQ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688" y="7937"/>
            <a:ext cx="53276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62262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512" y="2204864"/>
            <a:ext cx="8856984" cy="6612347"/>
          </a:xfrm>
        </p:spPr>
        <p:txBody>
          <a:bodyPr>
            <a:normAutofit/>
          </a:bodyPr>
          <a:lstStyle/>
          <a:p>
            <a:r>
              <a:rPr lang="en-GB" sz="2800" b="1" dirty="0">
                <a:solidFill>
                  <a:srgbClr val="1B22BE"/>
                </a:solidFill>
              </a:rPr>
              <a:t>The </a:t>
            </a:r>
            <a:r>
              <a:rPr lang="en-GB" sz="2800" b="1" dirty="0" smtClean="0">
                <a:solidFill>
                  <a:srgbClr val="1B22BE"/>
                </a:solidFill>
              </a:rPr>
              <a:t>Strategy </a:t>
            </a:r>
            <a:r>
              <a:rPr lang="en-GB" sz="2800" b="1" dirty="0">
                <a:solidFill>
                  <a:srgbClr val="1B22BE"/>
                </a:solidFill>
              </a:rPr>
              <a:t>contains </a:t>
            </a:r>
            <a:r>
              <a:rPr lang="en-GB" sz="2800" b="1" dirty="0" smtClean="0">
                <a:solidFill>
                  <a:srgbClr val="1B22BE"/>
                </a:solidFill>
              </a:rPr>
              <a:t>1</a:t>
            </a:r>
            <a:r>
              <a:rPr lang="et-EE" sz="2800" b="1" dirty="0" smtClean="0">
                <a:solidFill>
                  <a:srgbClr val="1B22BE"/>
                </a:solidFill>
              </a:rPr>
              <a:t>5</a:t>
            </a:r>
            <a:r>
              <a:rPr lang="en-GB" sz="2800" b="1" dirty="0" smtClean="0">
                <a:solidFill>
                  <a:srgbClr val="1B22BE"/>
                </a:solidFill>
              </a:rPr>
              <a:t> </a:t>
            </a:r>
            <a:r>
              <a:rPr lang="en-GB" sz="2800" b="1" dirty="0">
                <a:solidFill>
                  <a:srgbClr val="1B22BE"/>
                </a:solidFill>
              </a:rPr>
              <a:t>objectives (A to N) and </a:t>
            </a:r>
            <a:r>
              <a:rPr lang="en-GB" sz="2800" b="1" dirty="0" smtClean="0">
                <a:solidFill>
                  <a:srgbClr val="1B22BE"/>
                </a:solidFill>
              </a:rPr>
              <a:t>3</a:t>
            </a:r>
            <a:r>
              <a:rPr lang="et-EE" sz="2800" b="1" dirty="0" smtClean="0">
                <a:solidFill>
                  <a:srgbClr val="1B22BE"/>
                </a:solidFill>
              </a:rPr>
              <a:t>6</a:t>
            </a:r>
            <a:r>
              <a:rPr lang="en-GB" sz="2800" b="1" dirty="0" smtClean="0">
                <a:solidFill>
                  <a:srgbClr val="1B22BE"/>
                </a:solidFill>
              </a:rPr>
              <a:t> </a:t>
            </a:r>
            <a:r>
              <a:rPr lang="en-GB" sz="2800" b="1" dirty="0">
                <a:solidFill>
                  <a:srgbClr val="1B22BE"/>
                </a:solidFill>
              </a:rPr>
              <a:t>targets. </a:t>
            </a:r>
            <a:endParaRPr lang="et-EE" sz="2800" b="1" dirty="0" smtClean="0">
              <a:solidFill>
                <a:srgbClr val="1B22BE"/>
              </a:solidFill>
            </a:endParaRPr>
          </a:p>
          <a:p>
            <a:endParaRPr lang="et-EE" sz="500" b="1" dirty="0">
              <a:solidFill>
                <a:srgbClr val="1B22BE"/>
              </a:solidFill>
            </a:endParaRPr>
          </a:p>
          <a:p>
            <a:r>
              <a:rPr lang="en-GB" sz="2800" b="1" dirty="0" smtClean="0">
                <a:solidFill>
                  <a:srgbClr val="1B22BE"/>
                </a:solidFill>
              </a:rPr>
              <a:t>These </a:t>
            </a:r>
            <a:r>
              <a:rPr lang="en-GB" sz="2800" b="1" dirty="0">
                <a:solidFill>
                  <a:srgbClr val="1B22BE"/>
                </a:solidFill>
              </a:rPr>
              <a:t>are organized under four themes:</a:t>
            </a:r>
          </a:p>
          <a:p>
            <a:pPr marL="342900" lvl="0" indent="-342900">
              <a:buFont typeface="Arial" pitchFamily="34" charset="0"/>
              <a:buChar char="•"/>
            </a:pPr>
            <a:r>
              <a:rPr lang="en-GB" sz="2800" b="1" dirty="0">
                <a:solidFill>
                  <a:srgbClr val="1B22BE"/>
                </a:solidFill>
              </a:rPr>
              <a:t>Sustainable housing and real estate </a:t>
            </a:r>
            <a:r>
              <a:rPr lang="en-GB" sz="2800" b="1" dirty="0" smtClean="0">
                <a:solidFill>
                  <a:srgbClr val="1B22BE"/>
                </a:solidFill>
              </a:rPr>
              <a:t>markets</a:t>
            </a:r>
            <a:endParaRPr lang="en-GB" sz="2800" b="1" dirty="0">
              <a:solidFill>
                <a:srgbClr val="1B22BE"/>
              </a:solidFill>
            </a:endParaRPr>
          </a:p>
          <a:p>
            <a:pPr marL="342900" lvl="0" indent="-342900">
              <a:buFont typeface="Arial" pitchFamily="34" charset="0"/>
              <a:buChar char="•"/>
            </a:pPr>
            <a:r>
              <a:rPr lang="en-GB" sz="2800" b="1" dirty="0">
                <a:solidFill>
                  <a:srgbClr val="1B22BE"/>
                </a:solidFill>
              </a:rPr>
              <a:t>Sustainable urban </a:t>
            </a:r>
            <a:r>
              <a:rPr lang="en-GB" sz="2800" b="1" dirty="0" smtClean="0">
                <a:solidFill>
                  <a:srgbClr val="1B22BE"/>
                </a:solidFill>
              </a:rPr>
              <a:t>development</a:t>
            </a:r>
            <a:endParaRPr lang="en-GB" sz="2800" b="1" dirty="0">
              <a:solidFill>
                <a:srgbClr val="1B22BE"/>
              </a:solidFill>
            </a:endParaRPr>
          </a:p>
          <a:p>
            <a:pPr marL="342900" lvl="0" indent="-342900">
              <a:buFont typeface="Arial" pitchFamily="34" charset="0"/>
              <a:buChar char="•"/>
            </a:pPr>
            <a:r>
              <a:rPr lang="en-GB" sz="2800" b="1" dirty="0">
                <a:solidFill>
                  <a:srgbClr val="1B22BE"/>
                </a:solidFill>
              </a:rPr>
              <a:t>Sustainable land administration and </a:t>
            </a:r>
            <a:r>
              <a:rPr lang="en-GB" sz="2800" b="1" dirty="0" smtClean="0">
                <a:solidFill>
                  <a:srgbClr val="1B22BE"/>
                </a:solidFill>
              </a:rPr>
              <a:t>management</a:t>
            </a:r>
            <a:endParaRPr lang="en-GB" sz="2800" b="1" dirty="0">
              <a:solidFill>
                <a:srgbClr val="1B22BE"/>
              </a:solidFill>
            </a:endParaRPr>
          </a:p>
          <a:p>
            <a:pPr marL="342900" lvl="0" indent="-342900">
              <a:buFont typeface="Arial" pitchFamily="34" charset="0"/>
              <a:buChar char="•"/>
            </a:pPr>
            <a:r>
              <a:rPr lang="en-GB" sz="2800" b="1" dirty="0">
                <a:solidFill>
                  <a:srgbClr val="1B22BE"/>
                </a:solidFill>
              </a:rPr>
              <a:t>Cross-cutting </a:t>
            </a:r>
            <a:r>
              <a:rPr lang="en-GB" sz="2800" b="1" dirty="0" smtClean="0">
                <a:solidFill>
                  <a:srgbClr val="1B22BE"/>
                </a:solidFill>
              </a:rPr>
              <a:t>themes</a:t>
            </a:r>
            <a:endParaRPr lang="en-GB" sz="2800" b="1" dirty="0">
              <a:solidFill>
                <a:srgbClr val="1B22BE"/>
              </a:solidFill>
            </a:endParaRPr>
          </a:p>
          <a:p>
            <a:pPr marL="342900" indent="-342900">
              <a:buFont typeface="Arial" pitchFamily="34" charset="0"/>
              <a:buChar char="•"/>
            </a:pPr>
            <a:endParaRPr lang="et-EE" dirty="0">
              <a:solidFill>
                <a:srgbClr val="000066"/>
              </a:solidFill>
              <a:latin typeface="Verdana" pitchFamily="34" charset="0"/>
              <a:ea typeface="Verdana" pitchFamily="34" charset="0"/>
              <a:cs typeface="Verdana" pitchFamily="34" charset="0"/>
            </a:endParaRPr>
          </a:p>
          <a:p>
            <a:endParaRPr lang="et-EE" dirty="0" smtClean="0">
              <a:solidFill>
                <a:srgbClr val="000066"/>
              </a:solidFill>
              <a:latin typeface="Verdana" pitchFamily="34" charset="0"/>
              <a:ea typeface="Verdana" pitchFamily="34" charset="0"/>
              <a:cs typeface="Verdana" pitchFamily="34" charset="0"/>
            </a:endParaRPr>
          </a:p>
          <a:p>
            <a:endParaRPr lang="et-EE" b="1" dirty="0"/>
          </a:p>
          <a:p>
            <a:endParaRPr lang="et-EE" b="1" dirty="0"/>
          </a:p>
        </p:txBody>
      </p:sp>
      <p:sp>
        <p:nvSpPr>
          <p:cNvPr id="4" name="Title 1"/>
          <p:cNvSpPr>
            <a:spLocks noGrp="1"/>
          </p:cNvSpPr>
          <p:nvPr>
            <p:ph type="title"/>
          </p:nvPr>
        </p:nvSpPr>
        <p:spPr>
          <a:xfrm>
            <a:off x="1352600" y="470403"/>
            <a:ext cx="7104956" cy="942374"/>
          </a:xfrm>
        </p:spPr>
        <p:txBody>
          <a:bodyPr>
            <a:normAutofit/>
          </a:bodyPr>
          <a:lstStyle/>
          <a:p>
            <a:r>
              <a:rPr lang="et-EE" b="1" dirty="0" smtClean="0">
                <a:solidFill>
                  <a:schemeClr val="bg1"/>
                </a:solidFill>
              </a:rPr>
              <a:t>The Strategy </a:t>
            </a:r>
            <a:endParaRPr lang="en-GB" b="1" dirty="0">
              <a:solidFill>
                <a:schemeClr val="bg1"/>
              </a:solidFill>
            </a:endParaRPr>
          </a:p>
        </p:txBody>
      </p:sp>
    </p:spTree>
    <p:extLst>
      <p:ext uri="{BB962C8B-B14F-4D97-AF65-F5344CB8AC3E}">
        <p14:creationId xmlns:p14="http://schemas.microsoft.com/office/powerpoint/2010/main" val="155609839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2564904"/>
            <a:ext cx="8856984" cy="6612347"/>
          </a:xfrm>
        </p:spPr>
        <p:txBody>
          <a:bodyPr>
            <a:normAutofit/>
          </a:bodyPr>
          <a:lstStyle/>
          <a:p>
            <a:r>
              <a:rPr lang="en-GB" b="1" dirty="0" smtClean="0">
                <a:solidFill>
                  <a:srgbClr val="1B22BE"/>
                </a:solidFill>
              </a:rPr>
              <a:t>Objective </a:t>
            </a:r>
            <a:r>
              <a:rPr lang="en-GB" b="1" dirty="0">
                <a:solidFill>
                  <a:srgbClr val="1B22BE"/>
                </a:solidFill>
              </a:rPr>
              <a:t>(A</a:t>
            </a:r>
            <a:r>
              <a:rPr lang="en-GB" b="1" dirty="0" smtClean="0">
                <a:solidFill>
                  <a:srgbClr val="1B22BE"/>
                </a:solidFill>
              </a:rPr>
              <a:t>). To </a:t>
            </a:r>
            <a:r>
              <a:rPr lang="en-GB" b="1" dirty="0">
                <a:solidFill>
                  <a:srgbClr val="1B22BE"/>
                </a:solidFill>
              </a:rPr>
              <a:t>reduce energy use in the housing sector as compared to 2012 and continue the downward trend</a:t>
            </a:r>
          </a:p>
          <a:p>
            <a:endParaRPr lang="en-GB" sz="500" b="1" dirty="0" smtClean="0">
              <a:solidFill>
                <a:srgbClr val="1B22BE"/>
              </a:solidFill>
            </a:endParaRPr>
          </a:p>
          <a:p>
            <a:r>
              <a:rPr lang="en-GB" b="1" dirty="0" smtClean="0">
                <a:solidFill>
                  <a:srgbClr val="1B22BE"/>
                </a:solidFill>
              </a:rPr>
              <a:t>Objective </a:t>
            </a:r>
            <a:r>
              <a:rPr lang="en-GB" b="1" dirty="0">
                <a:solidFill>
                  <a:srgbClr val="1B22BE"/>
                </a:solidFill>
              </a:rPr>
              <a:t>(B</a:t>
            </a:r>
            <a:r>
              <a:rPr lang="en-GB" b="1" dirty="0" smtClean="0">
                <a:solidFill>
                  <a:srgbClr val="1B22BE"/>
                </a:solidFill>
              </a:rPr>
              <a:t>). To </a:t>
            </a:r>
            <a:r>
              <a:rPr lang="en-GB" b="1" dirty="0">
                <a:solidFill>
                  <a:srgbClr val="1B22BE"/>
                </a:solidFill>
              </a:rPr>
              <a:t>reduce the impact of the residential sector on the environment, taking into account the life cycle of buildings</a:t>
            </a:r>
          </a:p>
          <a:p>
            <a:endParaRPr lang="en-GB" sz="500" b="1" dirty="0" smtClean="0">
              <a:solidFill>
                <a:srgbClr val="1B22BE"/>
              </a:solidFill>
            </a:endParaRPr>
          </a:p>
          <a:p>
            <a:r>
              <a:rPr lang="en-GB" b="1" dirty="0" smtClean="0">
                <a:solidFill>
                  <a:srgbClr val="1B22BE"/>
                </a:solidFill>
              </a:rPr>
              <a:t>Objective </a:t>
            </a:r>
            <a:r>
              <a:rPr lang="en-GB" b="1" dirty="0">
                <a:solidFill>
                  <a:srgbClr val="1B22BE"/>
                </a:solidFill>
              </a:rPr>
              <a:t>(C</a:t>
            </a:r>
            <a:r>
              <a:rPr lang="en-GB" b="1" dirty="0" smtClean="0">
                <a:solidFill>
                  <a:srgbClr val="1B22BE"/>
                </a:solidFill>
              </a:rPr>
              <a:t>). To </a:t>
            </a:r>
            <a:r>
              <a:rPr lang="en-GB" b="1" dirty="0">
                <a:solidFill>
                  <a:srgbClr val="1B22BE"/>
                </a:solidFill>
              </a:rPr>
              <a:t>improve the resilience of buildings to natural and human-generated </a:t>
            </a:r>
            <a:r>
              <a:rPr lang="en-GB" b="1" dirty="0" smtClean="0">
                <a:solidFill>
                  <a:srgbClr val="1B22BE"/>
                </a:solidFill>
              </a:rPr>
              <a:t>disasters</a:t>
            </a:r>
            <a:endParaRPr lang="en-GB" b="1" dirty="0">
              <a:solidFill>
                <a:srgbClr val="1B22BE"/>
              </a:solidFill>
            </a:endParaRPr>
          </a:p>
        </p:txBody>
      </p:sp>
      <p:sp>
        <p:nvSpPr>
          <p:cNvPr id="4" name="Title 1"/>
          <p:cNvSpPr>
            <a:spLocks noGrp="1"/>
          </p:cNvSpPr>
          <p:nvPr>
            <p:ph type="title"/>
          </p:nvPr>
        </p:nvSpPr>
        <p:spPr>
          <a:xfrm>
            <a:off x="1352600" y="470403"/>
            <a:ext cx="7104956" cy="942374"/>
          </a:xfrm>
        </p:spPr>
        <p:txBody>
          <a:bodyPr>
            <a:normAutofit/>
          </a:bodyPr>
          <a:lstStyle/>
          <a:p>
            <a:r>
              <a:rPr lang="et-EE" b="1" dirty="0" smtClean="0">
                <a:solidFill>
                  <a:schemeClr val="bg1"/>
                </a:solidFill>
              </a:rPr>
              <a:t>The Strategy </a:t>
            </a:r>
            <a:endParaRPr lang="en-GB" b="1" dirty="0">
              <a:solidFill>
                <a:schemeClr val="bg1"/>
              </a:solidFill>
            </a:endParaRPr>
          </a:p>
        </p:txBody>
      </p:sp>
    </p:spTree>
    <p:extLst>
      <p:ext uri="{BB962C8B-B14F-4D97-AF65-F5344CB8AC3E}">
        <p14:creationId xmlns:p14="http://schemas.microsoft.com/office/powerpoint/2010/main" val="394230689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2060848"/>
            <a:ext cx="9145016" cy="6612347"/>
          </a:xfrm>
        </p:spPr>
        <p:txBody>
          <a:bodyPr>
            <a:normAutofit/>
          </a:bodyPr>
          <a:lstStyle/>
          <a:p>
            <a:r>
              <a:rPr lang="en-GB" b="1" dirty="0" smtClean="0">
                <a:solidFill>
                  <a:srgbClr val="1B22BE"/>
                </a:solidFill>
              </a:rPr>
              <a:t>Objective </a:t>
            </a:r>
            <a:r>
              <a:rPr lang="en-GB" b="1" dirty="0">
                <a:solidFill>
                  <a:srgbClr val="1B22BE"/>
                </a:solidFill>
              </a:rPr>
              <a:t>(D</a:t>
            </a:r>
            <a:r>
              <a:rPr lang="en-GB" b="1" dirty="0" smtClean="0">
                <a:solidFill>
                  <a:srgbClr val="1B22BE"/>
                </a:solidFill>
              </a:rPr>
              <a:t>). To </a:t>
            </a:r>
            <a:r>
              <a:rPr lang="en-GB" b="1" dirty="0">
                <a:solidFill>
                  <a:srgbClr val="1B22BE"/>
                </a:solidFill>
              </a:rPr>
              <a:t>improve the overall access of all to adequate, affordable, good-quality, healthy and secure housing and utility services, with particular attention to young people and vulnerable groups </a:t>
            </a:r>
          </a:p>
          <a:p>
            <a:endParaRPr lang="en-GB" sz="500" b="1" dirty="0" smtClean="0">
              <a:solidFill>
                <a:srgbClr val="1B22BE"/>
              </a:solidFill>
            </a:endParaRPr>
          </a:p>
          <a:p>
            <a:r>
              <a:rPr lang="en-GB" b="1" dirty="0" smtClean="0">
                <a:solidFill>
                  <a:srgbClr val="1B22BE"/>
                </a:solidFill>
              </a:rPr>
              <a:t>Objective </a:t>
            </a:r>
            <a:r>
              <a:rPr lang="en-GB" b="1" dirty="0">
                <a:solidFill>
                  <a:srgbClr val="1B22BE"/>
                </a:solidFill>
              </a:rPr>
              <a:t>(E</a:t>
            </a:r>
            <a:r>
              <a:rPr lang="en-GB" b="1" dirty="0" smtClean="0">
                <a:solidFill>
                  <a:srgbClr val="1B22BE"/>
                </a:solidFill>
              </a:rPr>
              <a:t>). To </a:t>
            </a:r>
            <a:r>
              <a:rPr lang="en-GB" b="1" dirty="0">
                <a:solidFill>
                  <a:srgbClr val="1B22BE"/>
                </a:solidFill>
              </a:rPr>
              <a:t>improve the access of persons with disabilities to barrier-free housing</a:t>
            </a:r>
          </a:p>
          <a:p>
            <a:endParaRPr lang="en-GB" sz="500" b="1" dirty="0" smtClean="0">
              <a:solidFill>
                <a:srgbClr val="1B22BE"/>
              </a:solidFill>
            </a:endParaRPr>
          </a:p>
          <a:p>
            <a:r>
              <a:rPr lang="en-GB" b="1" dirty="0" smtClean="0">
                <a:solidFill>
                  <a:srgbClr val="1B22BE"/>
                </a:solidFill>
              </a:rPr>
              <a:t>Objective </a:t>
            </a:r>
            <a:r>
              <a:rPr lang="en-GB" b="1" dirty="0">
                <a:solidFill>
                  <a:srgbClr val="1B22BE"/>
                </a:solidFill>
              </a:rPr>
              <a:t>(F</a:t>
            </a:r>
            <a:r>
              <a:rPr lang="en-GB" b="1" dirty="0" smtClean="0">
                <a:solidFill>
                  <a:srgbClr val="1B22BE"/>
                </a:solidFill>
              </a:rPr>
              <a:t>). To </a:t>
            </a:r>
            <a:r>
              <a:rPr lang="en-GB" b="1" dirty="0">
                <a:solidFill>
                  <a:srgbClr val="1B22BE"/>
                </a:solidFill>
              </a:rPr>
              <a:t>support and encourage private investment in the housing </a:t>
            </a:r>
            <a:r>
              <a:rPr lang="en-GB" b="1" dirty="0" smtClean="0">
                <a:solidFill>
                  <a:srgbClr val="1B22BE"/>
                </a:solidFill>
              </a:rPr>
              <a:t>sector</a:t>
            </a:r>
          </a:p>
          <a:p>
            <a:endParaRPr lang="en-GB" sz="500" b="1" dirty="0">
              <a:solidFill>
                <a:srgbClr val="1B22BE"/>
              </a:solidFill>
            </a:endParaRPr>
          </a:p>
          <a:p>
            <a:r>
              <a:rPr lang="en-GB" b="1" dirty="0" smtClean="0">
                <a:solidFill>
                  <a:srgbClr val="1B22BE"/>
                </a:solidFill>
              </a:rPr>
              <a:t>Objective </a:t>
            </a:r>
            <a:r>
              <a:rPr lang="en-GB" b="1" dirty="0">
                <a:solidFill>
                  <a:srgbClr val="1B22BE"/>
                </a:solidFill>
              </a:rPr>
              <a:t>(G</a:t>
            </a:r>
            <a:r>
              <a:rPr lang="en-GB" b="1" dirty="0" smtClean="0">
                <a:solidFill>
                  <a:srgbClr val="1B22BE"/>
                </a:solidFill>
              </a:rPr>
              <a:t>). To </a:t>
            </a:r>
            <a:r>
              <a:rPr lang="en-GB" b="1" dirty="0">
                <a:solidFill>
                  <a:srgbClr val="1B22BE"/>
                </a:solidFill>
              </a:rPr>
              <a:t>ensure efficient management of the housing </a:t>
            </a:r>
            <a:r>
              <a:rPr lang="en-GB" b="1" dirty="0" smtClean="0">
                <a:solidFill>
                  <a:srgbClr val="1B22BE"/>
                </a:solidFill>
              </a:rPr>
              <a:t>stock</a:t>
            </a:r>
            <a:endParaRPr lang="en-GB" b="1" dirty="0">
              <a:solidFill>
                <a:srgbClr val="1B22BE"/>
              </a:solidFill>
            </a:endParaRPr>
          </a:p>
        </p:txBody>
      </p:sp>
      <p:sp>
        <p:nvSpPr>
          <p:cNvPr id="4" name="Title 1"/>
          <p:cNvSpPr>
            <a:spLocks noGrp="1"/>
          </p:cNvSpPr>
          <p:nvPr>
            <p:ph type="title"/>
          </p:nvPr>
        </p:nvSpPr>
        <p:spPr>
          <a:xfrm>
            <a:off x="1352600" y="470403"/>
            <a:ext cx="7104956" cy="942374"/>
          </a:xfrm>
        </p:spPr>
        <p:txBody>
          <a:bodyPr>
            <a:normAutofit/>
          </a:bodyPr>
          <a:lstStyle/>
          <a:p>
            <a:r>
              <a:rPr lang="et-EE" b="1" dirty="0" smtClean="0">
                <a:solidFill>
                  <a:schemeClr val="bg1"/>
                </a:solidFill>
              </a:rPr>
              <a:t>The Strategy </a:t>
            </a:r>
            <a:endParaRPr lang="en-GB" b="1" dirty="0">
              <a:solidFill>
                <a:schemeClr val="bg1"/>
              </a:solidFill>
            </a:endParaRPr>
          </a:p>
        </p:txBody>
      </p:sp>
    </p:spTree>
    <p:extLst>
      <p:ext uri="{BB962C8B-B14F-4D97-AF65-F5344CB8AC3E}">
        <p14:creationId xmlns:p14="http://schemas.microsoft.com/office/powerpoint/2010/main" val="230605744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1916832"/>
            <a:ext cx="8856984" cy="6612347"/>
          </a:xfrm>
        </p:spPr>
        <p:txBody>
          <a:bodyPr>
            <a:normAutofit/>
          </a:bodyPr>
          <a:lstStyle/>
          <a:p>
            <a:r>
              <a:rPr lang="en-GB" sz="2000" b="1" dirty="0" smtClean="0">
                <a:solidFill>
                  <a:srgbClr val="1B22BE"/>
                </a:solidFill>
              </a:rPr>
              <a:t>Objective </a:t>
            </a:r>
            <a:r>
              <a:rPr lang="en-GB" sz="2000" b="1" dirty="0">
                <a:solidFill>
                  <a:srgbClr val="1B22BE"/>
                </a:solidFill>
              </a:rPr>
              <a:t>(H</a:t>
            </a:r>
            <a:r>
              <a:rPr lang="en-GB" sz="2000" b="1" dirty="0" smtClean="0">
                <a:solidFill>
                  <a:srgbClr val="1B22BE"/>
                </a:solidFill>
              </a:rPr>
              <a:t>). To </a:t>
            </a:r>
            <a:r>
              <a:rPr lang="en-GB" sz="2000" b="1" dirty="0">
                <a:solidFill>
                  <a:srgbClr val="1B22BE"/>
                </a:solidFill>
              </a:rPr>
              <a:t>contribute to well-functioning efficient, equitable and transparent housing and land markets which respond to different types of housing demand</a:t>
            </a:r>
          </a:p>
          <a:p>
            <a:r>
              <a:rPr lang="en-GB" sz="2000" b="1" dirty="0" smtClean="0">
                <a:solidFill>
                  <a:srgbClr val="1B22BE"/>
                </a:solidFill>
              </a:rPr>
              <a:t>Objectives </a:t>
            </a:r>
            <a:r>
              <a:rPr lang="en-GB" sz="2000" b="1" dirty="0">
                <a:solidFill>
                  <a:srgbClr val="1B22BE"/>
                </a:solidFill>
              </a:rPr>
              <a:t>(I</a:t>
            </a:r>
            <a:r>
              <a:rPr lang="en-GB" sz="2000" b="1" dirty="0" smtClean="0">
                <a:solidFill>
                  <a:srgbClr val="1B22BE"/>
                </a:solidFill>
              </a:rPr>
              <a:t>). To </a:t>
            </a:r>
            <a:r>
              <a:rPr lang="en-GB" sz="2000" b="1" dirty="0">
                <a:solidFill>
                  <a:srgbClr val="1B22BE"/>
                </a:solidFill>
              </a:rPr>
              <a:t>balance the competing demand for and limited supply of available land, minimise the loss of rural land and increase the efficient use of urban land</a:t>
            </a:r>
          </a:p>
          <a:p>
            <a:r>
              <a:rPr lang="en-GB" sz="2000" b="1" dirty="0" smtClean="0">
                <a:solidFill>
                  <a:srgbClr val="1B22BE"/>
                </a:solidFill>
              </a:rPr>
              <a:t>Objective </a:t>
            </a:r>
            <a:r>
              <a:rPr lang="en-GB" sz="2000" b="1" dirty="0">
                <a:solidFill>
                  <a:srgbClr val="1B22BE"/>
                </a:solidFill>
              </a:rPr>
              <a:t>(J</a:t>
            </a:r>
            <a:r>
              <a:rPr lang="en-GB" sz="2000" b="1" dirty="0" smtClean="0">
                <a:solidFill>
                  <a:srgbClr val="1B22BE"/>
                </a:solidFill>
              </a:rPr>
              <a:t>). To </a:t>
            </a:r>
            <a:r>
              <a:rPr lang="en-GB" sz="2000" b="1" dirty="0">
                <a:solidFill>
                  <a:srgbClr val="1B22BE"/>
                </a:solidFill>
              </a:rPr>
              <a:t>have in place an efficient, accessible and transparent land administration system, which provides all with security of tenure and real property rights, facilitates real estate investments and transactions and ensures effective and transparent property valuation, land-use planning and sustainable land </a:t>
            </a:r>
            <a:r>
              <a:rPr lang="en-GB" sz="2000" b="1" dirty="0" smtClean="0">
                <a:solidFill>
                  <a:srgbClr val="1B22BE"/>
                </a:solidFill>
              </a:rPr>
              <a:t>development</a:t>
            </a:r>
          </a:p>
          <a:p>
            <a:r>
              <a:rPr lang="en-GB" sz="2000" b="1" dirty="0" smtClean="0">
                <a:solidFill>
                  <a:srgbClr val="1B22BE"/>
                </a:solidFill>
              </a:rPr>
              <a:t>Objective </a:t>
            </a:r>
            <a:r>
              <a:rPr lang="en-GB" sz="2000" b="1" dirty="0">
                <a:solidFill>
                  <a:srgbClr val="1B22BE"/>
                </a:solidFill>
              </a:rPr>
              <a:t>(K). To set up, or improve the performance of those organizations, such as land registries, cadastre agencies, courts and other public authorities which are essential for a well-functioning land administration system</a:t>
            </a:r>
          </a:p>
          <a:p>
            <a:endParaRPr lang="en-GB" sz="2000" b="1" dirty="0">
              <a:solidFill>
                <a:srgbClr val="1B22BE"/>
              </a:solidFill>
            </a:endParaRPr>
          </a:p>
        </p:txBody>
      </p:sp>
      <p:sp>
        <p:nvSpPr>
          <p:cNvPr id="4" name="Title 1"/>
          <p:cNvSpPr>
            <a:spLocks noGrp="1"/>
          </p:cNvSpPr>
          <p:nvPr>
            <p:ph type="title"/>
          </p:nvPr>
        </p:nvSpPr>
        <p:spPr>
          <a:xfrm>
            <a:off x="1352600" y="470403"/>
            <a:ext cx="7104956" cy="942374"/>
          </a:xfrm>
        </p:spPr>
        <p:txBody>
          <a:bodyPr>
            <a:normAutofit/>
          </a:bodyPr>
          <a:lstStyle/>
          <a:p>
            <a:r>
              <a:rPr lang="et-EE" b="1" dirty="0" smtClean="0">
                <a:solidFill>
                  <a:schemeClr val="bg1"/>
                </a:solidFill>
              </a:rPr>
              <a:t>The Strategy </a:t>
            </a:r>
            <a:endParaRPr lang="en-GB" b="1" dirty="0">
              <a:solidFill>
                <a:schemeClr val="bg1"/>
              </a:solidFill>
            </a:endParaRPr>
          </a:p>
        </p:txBody>
      </p:sp>
    </p:spTree>
    <p:extLst>
      <p:ext uri="{BB962C8B-B14F-4D97-AF65-F5344CB8AC3E}">
        <p14:creationId xmlns:p14="http://schemas.microsoft.com/office/powerpoint/2010/main" val="7003665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28" y="2348880"/>
            <a:ext cx="8856984" cy="6612347"/>
          </a:xfrm>
        </p:spPr>
        <p:txBody>
          <a:bodyPr>
            <a:normAutofit/>
          </a:bodyPr>
          <a:lstStyle/>
          <a:p>
            <a:r>
              <a:rPr lang="en-GB" sz="2000" b="1" dirty="0" smtClean="0">
                <a:solidFill>
                  <a:srgbClr val="1B22BE"/>
                </a:solidFill>
              </a:rPr>
              <a:t>Objective </a:t>
            </a:r>
            <a:r>
              <a:rPr lang="en-GB" sz="2000" b="1" dirty="0">
                <a:solidFill>
                  <a:srgbClr val="1B22BE"/>
                </a:solidFill>
              </a:rPr>
              <a:t>(L</a:t>
            </a:r>
            <a:r>
              <a:rPr lang="en-GB" sz="2000" b="1" dirty="0" smtClean="0">
                <a:solidFill>
                  <a:srgbClr val="1B22BE"/>
                </a:solidFill>
              </a:rPr>
              <a:t>). To </a:t>
            </a:r>
            <a:r>
              <a:rPr lang="en-GB" sz="2000" b="1" dirty="0">
                <a:solidFill>
                  <a:srgbClr val="1B22BE"/>
                </a:solidFill>
              </a:rPr>
              <a:t>ensure investment in innovation and research, with particular attention to energy savings, social innovation, green, compact, inclusive and smart cities </a:t>
            </a:r>
            <a:endParaRPr lang="en-GB" sz="2000" b="1" dirty="0" smtClean="0">
              <a:solidFill>
                <a:srgbClr val="1B22BE"/>
              </a:solidFill>
            </a:endParaRPr>
          </a:p>
          <a:p>
            <a:r>
              <a:rPr lang="en-GB" sz="2000" b="1" dirty="0" smtClean="0">
                <a:solidFill>
                  <a:srgbClr val="1B22BE"/>
                </a:solidFill>
              </a:rPr>
              <a:t>Objective </a:t>
            </a:r>
            <a:r>
              <a:rPr lang="en-GB" sz="2000" b="1" dirty="0">
                <a:solidFill>
                  <a:srgbClr val="1B22BE"/>
                </a:solidFill>
              </a:rPr>
              <a:t>(M</a:t>
            </a:r>
            <a:r>
              <a:rPr lang="en-GB" sz="2000" b="1" dirty="0" smtClean="0">
                <a:solidFill>
                  <a:srgbClr val="1B22BE"/>
                </a:solidFill>
              </a:rPr>
              <a:t>). To </a:t>
            </a:r>
            <a:r>
              <a:rPr lang="en-GB" sz="2000" b="1" dirty="0">
                <a:solidFill>
                  <a:srgbClr val="1B22BE"/>
                </a:solidFill>
              </a:rPr>
              <a:t>support good governance, effective public participation and the rule of law in the areas of housing, urban planning and management and land administration </a:t>
            </a:r>
          </a:p>
          <a:p>
            <a:r>
              <a:rPr lang="en-GB" sz="2000" b="1" dirty="0" smtClean="0">
                <a:solidFill>
                  <a:srgbClr val="1B22BE"/>
                </a:solidFill>
              </a:rPr>
              <a:t>Objective </a:t>
            </a:r>
            <a:r>
              <a:rPr lang="en-GB" sz="2000" b="1" dirty="0">
                <a:solidFill>
                  <a:srgbClr val="1B22BE"/>
                </a:solidFill>
              </a:rPr>
              <a:t>(N</a:t>
            </a:r>
            <a:r>
              <a:rPr lang="en-GB" sz="2000" b="1" dirty="0" smtClean="0">
                <a:solidFill>
                  <a:srgbClr val="1B22BE"/>
                </a:solidFill>
              </a:rPr>
              <a:t>). To </a:t>
            </a:r>
            <a:r>
              <a:rPr lang="en-GB" sz="2000" b="1" dirty="0">
                <a:solidFill>
                  <a:srgbClr val="1B22BE"/>
                </a:solidFill>
              </a:rPr>
              <a:t>ensure that specific provisions on non-discriminatory processes are duly reflected in existing housing, urban planning and land management legislation</a:t>
            </a:r>
          </a:p>
          <a:p>
            <a:r>
              <a:rPr lang="en-GB" sz="2000" b="1" dirty="0" smtClean="0">
                <a:solidFill>
                  <a:srgbClr val="1B22BE"/>
                </a:solidFill>
              </a:rPr>
              <a:t>Objective </a:t>
            </a:r>
            <a:r>
              <a:rPr lang="en-GB" sz="2000" b="1" dirty="0">
                <a:solidFill>
                  <a:srgbClr val="1B22BE"/>
                </a:solidFill>
              </a:rPr>
              <a:t>(O</a:t>
            </a:r>
            <a:r>
              <a:rPr lang="en-GB" sz="2000" b="1" dirty="0" smtClean="0">
                <a:solidFill>
                  <a:srgbClr val="1B22BE"/>
                </a:solidFill>
              </a:rPr>
              <a:t>). To </a:t>
            </a:r>
            <a:r>
              <a:rPr lang="en-GB" sz="2000" b="1" dirty="0">
                <a:solidFill>
                  <a:srgbClr val="1B22BE"/>
                </a:solidFill>
              </a:rPr>
              <a:t>intensify the regional and international exchange of experience and cooperation in the areas of housing, urban planning and land management</a:t>
            </a:r>
            <a:endParaRPr lang="en-GB" sz="2000" b="1" dirty="0">
              <a:solidFill>
                <a:srgbClr val="1B22BE"/>
              </a:solidFill>
            </a:endParaRPr>
          </a:p>
        </p:txBody>
      </p:sp>
      <p:sp>
        <p:nvSpPr>
          <p:cNvPr id="4" name="Title 1"/>
          <p:cNvSpPr>
            <a:spLocks noGrp="1"/>
          </p:cNvSpPr>
          <p:nvPr>
            <p:ph type="title"/>
          </p:nvPr>
        </p:nvSpPr>
        <p:spPr>
          <a:xfrm>
            <a:off x="1352600" y="470403"/>
            <a:ext cx="7104956" cy="942374"/>
          </a:xfrm>
        </p:spPr>
        <p:txBody>
          <a:bodyPr>
            <a:normAutofit/>
          </a:bodyPr>
          <a:lstStyle/>
          <a:p>
            <a:r>
              <a:rPr lang="et-EE" b="1" dirty="0" smtClean="0">
                <a:solidFill>
                  <a:schemeClr val="bg1"/>
                </a:solidFill>
              </a:rPr>
              <a:t>The Strategy </a:t>
            </a:r>
            <a:endParaRPr lang="en-GB" b="1" dirty="0">
              <a:solidFill>
                <a:schemeClr val="bg1"/>
              </a:solidFill>
            </a:endParaRPr>
          </a:p>
        </p:txBody>
      </p:sp>
    </p:spTree>
    <p:extLst>
      <p:ext uri="{BB962C8B-B14F-4D97-AF65-F5344CB8AC3E}">
        <p14:creationId xmlns:p14="http://schemas.microsoft.com/office/powerpoint/2010/main" val="214813746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44488" y="2996952"/>
            <a:ext cx="9361040" cy="4032250"/>
          </a:xfrm>
        </p:spPr>
        <p:txBody>
          <a:bodyPr>
            <a:normAutofit/>
          </a:bodyPr>
          <a:lstStyle/>
          <a:p>
            <a:pPr algn="ctr"/>
            <a:endParaRPr lang="en-US" sz="2800" dirty="0" smtClean="0">
              <a:solidFill>
                <a:srgbClr val="1B22BE"/>
              </a:solidFill>
            </a:endParaRPr>
          </a:p>
          <a:p>
            <a:pPr algn="ctr"/>
            <a:r>
              <a:rPr lang="en-US" sz="2800" dirty="0" smtClean="0">
                <a:solidFill>
                  <a:srgbClr val="1B22BE"/>
                </a:solidFill>
              </a:rPr>
              <a:t>The </a:t>
            </a:r>
            <a:r>
              <a:rPr lang="en-US" sz="2800" dirty="0">
                <a:solidFill>
                  <a:srgbClr val="1B22BE"/>
                </a:solidFill>
              </a:rPr>
              <a:t>strategy is available at</a:t>
            </a:r>
            <a:r>
              <a:rPr lang="fr-CH" sz="2800" dirty="0">
                <a:solidFill>
                  <a:srgbClr val="1B22BE"/>
                </a:solidFill>
              </a:rPr>
              <a:t>:</a:t>
            </a:r>
          </a:p>
          <a:p>
            <a:pPr algn="ctr"/>
            <a:r>
              <a:rPr lang="fr-CH" sz="2800" u="sng" dirty="0">
                <a:solidFill>
                  <a:srgbClr val="1B22BE"/>
                </a:solidFill>
                <a:hlinkClick r:id="rId2"/>
              </a:rPr>
              <a:t>http://www.unece.org/fileadmin/DAM/hlm/documents/2013/ECE_HBP_2013_3.pdf</a:t>
            </a:r>
            <a:endParaRPr lang="fr-CH" sz="2800" u="sng" dirty="0">
              <a:solidFill>
                <a:srgbClr val="1B22BE"/>
              </a:solidFill>
            </a:endParaRPr>
          </a:p>
          <a:p>
            <a:pPr algn="ctr"/>
            <a:endParaRPr lang="en-US" sz="500" dirty="0" smtClean="0">
              <a:solidFill>
                <a:srgbClr val="1B22BE"/>
              </a:solidFill>
            </a:endParaRPr>
          </a:p>
          <a:p>
            <a:pPr algn="ctr"/>
            <a:endParaRPr lang="en-US" sz="500" dirty="0">
              <a:solidFill>
                <a:srgbClr val="1B22BE"/>
              </a:solidFill>
            </a:endParaRPr>
          </a:p>
          <a:p>
            <a:pPr algn="ctr"/>
            <a:r>
              <a:rPr lang="fr-CH" sz="2800" dirty="0" err="1" smtClean="0">
                <a:solidFill>
                  <a:srgbClr val="1B22BE"/>
                </a:solidFill>
              </a:rPr>
              <a:t>Gulnara</a:t>
            </a:r>
            <a:r>
              <a:rPr lang="fr-CH" sz="2800" dirty="0" smtClean="0">
                <a:solidFill>
                  <a:srgbClr val="1B22BE"/>
                </a:solidFill>
              </a:rPr>
              <a:t> Roll, </a:t>
            </a:r>
            <a:r>
              <a:rPr lang="et-EE" sz="2800" dirty="0" smtClean="0">
                <a:solidFill>
                  <a:srgbClr val="1B22BE"/>
                </a:solidFill>
              </a:rPr>
              <a:t>Head</a:t>
            </a:r>
            <a:r>
              <a:rPr lang="et-EE" sz="2800" dirty="0" smtClean="0">
                <a:solidFill>
                  <a:srgbClr val="1B22BE"/>
                </a:solidFill>
              </a:rPr>
              <a:t>, </a:t>
            </a:r>
            <a:r>
              <a:rPr lang="fr-CH" sz="2800" dirty="0" smtClean="0">
                <a:solidFill>
                  <a:srgbClr val="1B22BE"/>
                </a:solidFill>
              </a:rPr>
              <a:t>UNECE </a:t>
            </a:r>
            <a:r>
              <a:rPr lang="fr-CH" sz="2800" dirty="0" err="1" smtClean="0">
                <a:solidFill>
                  <a:srgbClr val="1B22BE"/>
                </a:solidFill>
              </a:rPr>
              <a:t>Housing</a:t>
            </a:r>
            <a:r>
              <a:rPr lang="fr-CH" sz="2800" dirty="0" smtClean="0">
                <a:solidFill>
                  <a:srgbClr val="1B22BE"/>
                </a:solidFill>
              </a:rPr>
              <a:t> and Land Management </a:t>
            </a:r>
            <a:r>
              <a:rPr lang="fr-CH" sz="2800" dirty="0" smtClean="0">
                <a:solidFill>
                  <a:srgbClr val="1B22BE"/>
                </a:solidFill>
              </a:rPr>
              <a:t>Unit, E-mail: Gulnara.Roll@unece.org</a:t>
            </a:r>
            <a:endParaRPr lang="fr-CH" sz="2800" dirty="0" smtClean="0">
              <a:solidFill>
                <a:srgbClr val="1B22B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737" y="26611"/>
            <a:ext cx="2304255"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674" y="0"/>
            <a:ext cx="2470629"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76736"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0992" y="0"/>
            <a:ext cx="2567682"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05551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61009" y="476672"/>
            <a:ext cx="6048375" cy="1008062"/>
          </a:xfrm>
        </p:spPr>
        <p:txBody>
          <a:bodyPr/>
          <a:lstStyle/>
          <a:p>
            <a:pPr algn="ctr"/>
            <a:r>
              <a:rPr lang="en-US" sz="2400" b="1" dirty="0" smtClean="0">
                <a:latin typeface="Aharoni" pitchFamily="2" charset="-79"/>
                <a:cs typeface="Aharoni" pitchFamily="2" charset="-79"/>
              </a:rPr>
              <a:t>Structure of UNECE Committee on Housing and Land Management</a:t>
            </a:r>
          </a:p>
        </p:txBody>
      </p:sp>
      <p:pic>
        <p:nvPicPr>
          <p:cNvPr id="5" name="Picture 6" descr="Diagram_CHL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 y="1560513"/>
            <a:ext cx="9721080" cy="5297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NECE_HLM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36" y="0"/>
            <a:ext cx="1656581" cy="162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38304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84648" y="549424"/>
            <a:ext cx="6769100" cy="1295400"/>
          </a:xfrm>
        </p:spPr>
        <p:txBody>
          <a:bodyPr/>
          <a:lstStyle/>
          <a:p>
            <a:pPr algn="ctr"/>
            <a:r>
              <a:rPr lang="en-US" sz="2400" b="1" dirty="0" smtClean="0">
                <a:latin typeface="Aharoni" pitchFamily="2" charset="-79"/>
                <a:cs typeface="Aharoni" pitchFamily="2" charset="-79"/>
              </a:rPr>
              <a:t>Committee </a:t>
            </a:r>
            <a:r>
              <a:rPr lang="en-US" sz="2400" b="1" dirty="0" smtClean="0">
                <a:latin typeface="Aharoni" pitchFamily="2" charset="-79"/>
                <a:cs typeface="Aharoni" pitchFamily="2" charset="-79"/>
              </a:rPr>
              <a:t>areas of work</a:t>
            </a:r>
            <a:endParaRPr lang="en-US" sz="2400" dirty="0" smtClean="0">
              <a:latin typeface="Aharoni" pitchFamily="2" charset="-79"/>
              <a:cs typeface="Aharoni" pitchFamily="2" charset="-79"/>
            </a:endParaRPr>
          </a:p>
        </p:txBody>
      </p:sp>
      <p:pic>
        <p:nvPicPr>
          <p:cNvPr id="5" name="Picture 4" descr="UNECE_HLM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336" y="332656"/>
            <a:ext cx="1656581" cy="162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36576" y="2708920"/>
            <a:ext cx="8064896" cy="2720745"/>
          </a:xfrm>
          <a:prstGeom prst="rect">
            <a:avLst/>
          </a:prstGeom>
        </p:spPr>
        <p:txBody>
          <a:bodyPr wrap="square">
            <a:spAutoFit/>
          </a:bodyPr>
          <a:lstStyle/>
          <a:p>
            <a:pPr marL="342900" indent="-342900" defTabSz="287338">
              <a:spcAft>
                <a:spcPct val="70000"/>
              </a:spcAft>
              <a:buClr>
                <a:schemeClr val="hlink"/>
              </a:buClr>
              <a:buSzTx/>
              <a:buFont typeface="Arial" panose="020B0604020202020204" pitchFamily="34" charset="0"/>
              <a:buChar char="•"/>
              <a:tabLst>
                <a:tab pos="360363" algn="l"/>
              </a:tabLst>
            </a:pPr>
            <a:r>
              <a:rPr lang="en-US" sz="2800" b="1" dirty="0" smtClean="0">
                <a:solidFill>
                  <a:srgbClr val="1B22BE"/>
                </a:solidFill>
                <a:latin typeface="+mj-lt"/>
                <a:cs typeface="Aharoni" pitchFamily="2" charset="-79"/>
              </a:rPr>
              <a:t>Sustainable housing</a:t>
            </a:r>
          </a:p>
          <a:p>
            <a:pPr marL="342900" indent="-342900" defTabSz="287338">
              <a:spcAft>
                <a:spcPct val="70000"/>
              </a:spcAft>
              <a:buClr>
                <a:schemeClr val="hlink"/>
              </a:buClr>
              <a:buSzTx/>
              <a:buFont typeface="Arial" panose="020B0604020202020204" pitchFamily="34" charset="0"/>
              <a:buChar char="•"/>
              <a:tabLst>
                <a:tab pos="360363" algn="l"/>
              </a:tabLst>
            </a:pPr>
            <a:r>
              <a:rPr lang="en-US" sz="2800" b="1" dirty="0" smtClean="0">
                <a:solidFill>
                  <a:srgbClr val="1B22BE"/>
                </a:solidFill>
                <a:latin typeface="+mj-lt"/>
                <a:cs typeface="Aharoni" pitchFamily="2" charset="-79"/>
              </a:rPr>
              <a:t>Sustainable urban development</a:t>
            </a:r>
          </a:p>
          <a:p>
            <a:pPr marL="342900" indent="-342900" defTabSz="287338">
              <a:spcAft>
                <a:spcPct val="70000"/>
              </a:spcAft>
              <a:buClr>
                <a:schemeClr val="hlink"/>
              </a:buClr>
              <a:buSzTx/>
              <a:buFont typeface="Arial" panose="020B0604020202020204" pitchFamily="34" charset="0"/>
              <a:buChar char="•"/>
              <a:tabLst>
                <a:tab pos="360363" algn="l"/>
              </a:tabLst>
            </a:pPr>
            <a:r>
              <a:rPr lang="en-US" sz="2800" b="1" dirty="0" smtClean="0">
                <a:solidFill>
                  <a:srgbClr val="1B22BE"/>
                </a:solidFill>
                <a:latin typeface="+mj-lt"/>
                <a:cs typeface="Aharoni" pitchFamily="2" charset="-79"/>
              </a:rPr>
              <a:t>Land administration and management</a:t>
            </a:r>
          </a:p>
          <a:p>
            <a:pPr marL="342900" indent="-342900" defTabSz="287338">
              <a:spcAft>
                <a:spcPct val="70000"/>
              </a:spcAft>
              <a:buClr>
                <a:schemeClr val="hlink"/>
              </a:buClr>
              <a:buSzTx/>
              <a:buFont typeface="Arial" panose="020B0604020202020204" pitchFamily="34" charset="0"/>
              <a:buChar char="•"/>
              <a:tabLst>
                <a:tab pos="360363" algn="l"/>
              </a:tabLst>
            </a:pPr>
            <a:r>
              <a:rPr lang="en-US" sz="2800" b="1" dirty="0" smtClean="0">
                <a:solidFill>
                  <a:srgbClr val="1B22BE"/>
                </a:solidFill>
                <a:latin typeface="+mj-lt"/>
                <a:cs typeface="Aharoni" pitchFamily="2" charset="-79"/>
              </a:rPr>
              <a:t>Country  profile on housing and land management</a:t>
            </a:r>
            <a:endParaRPr lang="fr-CH" sz="2800" b="1" dirty="0">
              <a:solidFill>
                <a:srgbClr val="1B22BE"/>
              </a:solidFill>
              <a:latin typeface="+mj-lt"/>
              <a:cs typeface="Aharoni" pitchFamily="2" charset="-79"/>
            </a:endParaRPr>
          </a:p>
        </p:txBody>
      </p:sp>
    </p:spTree>
    <p:extLst>
      <p:ext uri="{BB962C8B-B14F-4D97-AF65-F5344CB8AC3E}">
        <p14:creationId xmlns:p14="http://schemas.microsoft.com/office/powerpoint/2010/main" val="366308778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2348880"/>
            <a:ext cx="8856984" cy="6612347"/>
          </a:xfrm>
        </p:spPr>
        <p:txBody>
          <a:bodyPr>
            <a:normAutofit/>
          </a:bodyPr>
          <a:lstStyle/>
          <a:p>
            <a:pPr marL="342900" indent="-342900">
              <a:buFont typeface="Arial" pitchFamily="34" charset="0"/>
              <a:buChar char="•"/>
            </a:pPr>
            <a:r>
              <a:rPr lang="en-US" b="1" dirty="0" smtClean="0">
                <a:solidFill>
                  <a:srgbClr val="1B22BE"/>
                </a:solidFill>
                <a:latin typeface="Calibri" panose="020F0502020204030204" pitchFamily="34" charset="0"/>
                <a:ea typeface="Verdana" pitchFamily="34" charset="0"/>
                <a:cs typeface="Verdana" pitchFamily="34" charset="0"/>
              </a:rPr>
              <a:t>Committee </a:t>
            </a:r>
            <a:r>
              <a:rPr lang="et-EE" b="1" dirty="0" smtClean="0">
                <a:solidFill>
                  <a:srgbClr val="1B22BE"/>
                </a:solidFill>
                <a:latin typeface="Calibri" panose="020F0502020204030204" pitchFamily="34" charset="0"/>
                <a:ea typeface="Verdana" pitchFamily="34" charset="0"/>
                <a:cs typeface="Verdana" pitchFamily="34" charset="0"/>
              </a:rPr>
              <a:t>Bureau </a:t>
            </a:r>
            <a:r>
              <a:rPr lang="et-EE" b="1" dirty="0" smtClean="0">
                <a:solidFill>
                  <a:srgbClr val="1B22BE"/>
                </a:solidFill>
                <a:latin typeface="Calibri" panose="020F0502020204030204" pitchFamily="34" charset="0"/>
                <a:ea typeface="Verdana" pitchFamily="34" charset="0"/>
                <a:cs typeface="Verdana" pitchFamily="34" charset="0"/>
              </a:rPr>
              <a:t>agreed on the need of the Strategy at its meeting on 2 April 2012 and prepared the first draft.</a:t>
            </a:r>
          </a:p>
          <a:p>
            <a:pPr marL="342900" indent="-342900">
              <a:buFont typeface="Arial" pitchFamily="34" charset="0"/>
              <a:buChar char="•"/>
            </a:pPr>
            <a:endParaRPr lang="et-EE" sz="500" b="1" dirty="0" smtClean="0">
              <a:solidFill>
                <a:srgbClr val="1B22BE"/>
              </a:solidFill>
              <a:latin typeface="Calibri" panose="020F0502020204030204" pitchFamily="34" charset="0"/>
              <a:ea typeface="Verdana" pitchFamily="34" charset="0"/>
              <a:cs typeface="Verdana" pitchFamily="34" charset="0"/>
            </a:endParaRPr>
          </a:p>
          <a:p>
            <a:pPr marL="342900" indent="-342900">
              <a:buFont typeface="Arial" pitchFamily="34" charset="0"/>
              <a:buChar char="•"/>
            </a:pPr>
            <a:r>
              <a:rPr lang="et-EE" b="1" dirty="0" smtClean="0">
                <a:solidFill>
                  <a:srgbClr val="1B22BE"/>
                </a:solidFill>
                <a:latin typeface="Calibri" panose="020F0502020204030204" pitchFamily="34" charset="0"/>
                <a:ea typeface="Verdana" pitchFamily="34" charset="0"/>
                <a:cs typeface="Verdana" pitchFamily="34" charset="0"/>
              </a:rPr>
              <a:t>First </a:t>
            </a:r>
            <a:r>
              <a:rPr lang="et-EE" b="1" dirty="0">
                <a:solidFill>
                  <a:srgbClr val="1B22BE"/>
                </a:solidFill>
                <a:latin typeface="Calibri" panose="020F0502020204030204" pitchFamily="34" charset="0"/>
                <a:ea typeface="Verdana" pitchFamily="34" charset="0"/>
                <a:cs typeface="Verdana" pitchFamily="34" charset="0"/>
              </a:rPr>
              <a:t>draft Strategy discussion at the 73rd Committee session, September 2012</a:t>
            </a:r>
          </a:p>
          <a:p>
            <a:endParaRPr lang="et-EE" sz="500" b="1" dirty="0" smtClean="0">
              <a:solidFill>
                <a:srgbClr val="1B22BE"/>
              </a:solidFill>
              <a:latin typeface="Calibri" panose="020F0502020204030204" pitchFamily="34" charset="0"/>
              <a:ea typeface="Verdana" pitchFamily="34" charset="0"/>
              <a:cs typeface="Verdana" pitchFamily="34" charset="0"/>
            </a:endParaRPr>
          </a:p>
          <a:p>
            <a:pPr marL="342900" indent="-342900">
              <a:buFont typeface="Arial" pitchFamily="34" charset="0"/>
              <a:buChar char="•"/>
            </a:pPr>
            <a:r>
              <a:rPr lang="en-US" b="1" dirty="0" smtClean="0">
                <a:solidFill>
                  <a:srgbClr val="1B22BE"/>
                </a:solidFill>
                <a:latin typeface="Calibri" panose="020F0502020204030204" pitchFamily="34" charset="0"/>
                <a:ea typeface="Verdana" pitchFamily="34" charset="0"/>
                <a:cs typeface="Verdana" pitchFamily="34" charset="0"/>
              </a:rPr>
              <a:t>The </a:t>
            </a:r>
            <a:r>
              <a:rPr lang="en-US" b="1" dirty="0">
                <a:solidFill>
                  <a:srgbClr val="1B22BE"/>
                </a:solidFill>
                <a:latin typeface="Calibri" panose="020F0502020204030204" pitchFamily="34" charset="0"/>
                <a:ea typeface="Verdana" pitchFamily="34" charset="0"/>
                <a:cs typeface="Verdana" pitchFamily="34" charset="0"/>
              </a:rPr>
              <a:t>Committee decided on the structure of the Strategy and entrusted the Bureau with further developing the </a:t>
            </a:r>
            <a:r>
              <a:rPr lang="et-EE" b="1" dirty="0" smtClean="0">
                <a:solidFill>
                  <a:srgbClr val="1B22BE"/>
                </a:solidFill>
                <a:latin typeface="Calibri" panose="020F0502020204030204" pitchFamily="34" charset="0"/>
                <a:ea typeface="Verdana" pitchFamily="34" charset="0"/>
                <a:cs typeface="Verdana" pitchFamily="34" charset="0"/>
              </a:rPr>
              <a:t>draft strategy</a:t>
            </a:r>
            <a:r>
              <a:rPr lang="en-US" b="1" dirty="0" smtClean="0">
                <a:solidFill>
                  <a:srgbClr val="1B22BE"/>
                </a:solidFill>
                <a:latin typeface="Calibri" panose="020F0502020204030204" pitchFamily="34" charset="0"/>
                <a:ea typeface="Verdana" pitchFamily="34" charset="0"/>
                <a:cs typeface="Verdana" pitchFamily="34" charset="0"/>
              </a:rPr>
              <a:t>. </a:t>
            </a:r>
            <a:endParaRPr lang="et-EE" b="1" dirty="0" smtClean="0">
              <a:solidFill>
                <a:srgbClr val="1B22BE"/>
              </a:solidFill>
              <a:latin typeface="Calibri" panose="020F0502020204030204" pitchFamily="34" charset="0"/>
              <a:ea typeface="Verdana" pitchFamily="34" charset="0"/>
              <a:cs typeface="Verdana" pitchFamily="34" charset="0"/>
            </a:endParaRPr>
          </a:p>
          <a:p>
            <a:endParaRPr lang="et-EE" sz="500" b="1" dirty="0" smtClean="0">
              <a:solidFill>
                <a:srgbClr val="1B22BE"/>
              </a:solidFill>
              <a:latin typeface="Calibri" panose="020F0502020204030204" pitchFamily="34" charset="0"/>
              <a:ea typeface="Verdana" pitchFamily="34" charset="0"/>
              <a:cs typeface="Verdana" pitchFamily="34" charset="0"/>
            </a:endParaRPr>
          </a:p>
          <a:p>
            <a:pPr marL="342900" indent="-342900">
              <a:buFont typeface="Arial" pitchFamily="34" charset="0"/>
              <a:buChar char="•"/>
            </a:pPr>
            <a:r>
              <a:rPr lang="fr-CH" b="1" dirty="0">
                <a:solidFill>
                  <a:srgbClr val="1B22BE"/>
                </a:solidFill>
                <a:latin typeface="Calibri" panose="020F0502020204030204" pitchFamily="34" charset="0"/>
                <a:ea typeface="Verdana" pitchFamily="34" charset="0"/>
                <a:cs typeface="Verdana" pitchFamily="34" charset="0"/>
              </a:rPr>
              <a:t>Survey</a:t>
            </a:r>
            <a:r>
              <a:rPr lang="et-EE" b="1" dirty="0">
                <a:solidFill>
                  <a:srgbClr val="1B22BE"/>
                </a:solidFill>
                <a:latin typeface="Calibri" panose="020F0502020204030204" pitchFamily="34" charset="0"/>
                <a:ea typeface="Verdana" pitchFamily="34" charset="0"/>
                <a:cs typeface="Verdana" pitchFamily="34" charset="0"/>
              </a:rPr>
              <a:t> of opinions of member States</a:t>
            </a:r>
            <a:r>
              <a:rPr lang="fr-CH" b="1" dirty="0">
                <a:solidFill>
                  <a:srgbClr val="1B22BE"/>
                </a:solidFill>
                <a:latin typeface="Calibri" panose="020F0502020204030204" pitchFamily="34" charset="0"/>
                <a:ea typeface="Verdana" pitchFamily="34" charset="0"/>
                <a:cs typeface="Verdana" pitchFamily="34" charset="0"/>
              </a:rPr>
              <a:t> </a:t>
            </a:r>
            <a:r>
              <a:rPr lang="et-EE" b="1" dirty="0" smtClean="0">
                <a:solidFill>
                  <a:srgbClr val="1B22BE"/>
                </a:solidFill>
                <a:latin typeface="Calibri" panose="020F0502020204030204" pitchFamily="34" charset="0"/>
                <a:ea typeface="Verdana" pitchFamily="34" charset="0"/>
                <a:cs typeface="Verdana" pitchFamily="34" charset="0"/>
              </a:rPr>
              <a:t>in </a:t>
            </a:r>
            <a:r>
              <a:rPr lang="et-EE" b="1" dirty="0">
                <a:solidFill>
                  <a:srgbClr val="1B22BE"/>
                </a:solidFill>
                <a:latin typeface="Calibri" panose="020F0502020204030204" pitchFamily="34" charset="0"/>
                <a:ea typeface="Verdana" pitchFamily="34" charset="0"/>
                <a:cs typeface="Verdana" pitchFamily="34" charset="0"/>
              </a:rPr>
              <a:t>October – November 2012. </a:t>
            </a:r>
            <a:endParaRPr lang="en-GB" b="1" dirty="0">
              <a:solidFill>
                <a:srgbClr val="1B22BE"/>
              </a:solidFill>
              <a:latin typeface="Calibri" panose="020F0502020204030204" pitchFamily="34" charset="0"/>
              <a:ea typeface="Verdana" pitchFamily="34" charset="0"/>
              <a:cs typeface="Verdana" pitchFamily="34" charset="0"/>
            </a:endParaRPr>
          </a:p>
          <a:p>
            <a:pPr marL="342900" indent="-342900">
              <a:buFont typeface="Arial" pitchFamily="34" charset="0"/>
              <a:buChar char="•"/>
            </a:pPr>
            <a:endParaRPr lang="en-US" dirty="0">
              <a:solidFill>
                <a:srgbClr val="000066"/>
              </a:solidFill>
              <a:latin typeface="Verdana" pitchFamily="34" charset="0"/>
              <a:ea typeface="Verdana" pitchFamily="34" charset="0"/>
              <a:cs typeface="Verdana" pitchFamily="34" charset="0"/>
            </a:endParaRPr>
          </a:p>
          <a:p>
            <a:pPr marL="342900" indent="-342900">
              <a:buFont typeface="Arial" pitchFamily="34" charset="0"/>
              <a:buChar char="•"/>
            </a:pPr>
            <a:endParaRPr lang="et-EE" dirty="0">
              <a:solidFill>
                <a:srgbClr val="000066"/>
              </a:solidFill>
              <a:latin typeface="Verdana" pitchFamily="34" charset="0"/>
              <a:ea typeface="Verdana" pitchFamily="34" charset="0"/>
              <a:cs typeface="Verdana" pitchFamily="34" charset="0"/>
            </a:endParaRPr>
          </a:p>
          <a:p>
            <a:endParaRPr lang="et-EE" dirty="0" smtClean="0">
              <a:solidFill>
                <a:srgbClr val="000066"/>
              </a:solidFill>
              <a:latin typeface="Verdana" pitchFamily="34" charset="0"/>
              <a:ea typeface="Verdana" pitchFamily="34" charset="0"/>
              <a:cs typeface="Verdana" pitchFamily="34" charset="0"/>
            </a:endParaRPr>
          </a:p>
          <a:p>
            <a:endParaRPr lang="et-EE" b="1" dirty="0"/>
          </a:p>
          <a:p>
            <a:endParaRPr lang="et-EE" b="1" dirty="0"/>
          </a:p>
        </p:txBody>
      </p:sp>
      <p:sp>
        <p:nvSpPr>
          <p:cNvPr id="4" name="Title 1"/>
          <p:cNvSpPr>
            <a:spLocks noGrp="1"/>
          </p:cNvSpPr>
          <p:nvPr>
            <p:ph type="title"/>
          </p:nvPr>
        </p:nvSpPr>
        <p:spPr>
          <a:xfrm>
            <a:off x="1352600" y="470402"/>
            <a:ext cx="7104956" cy="1446429"/>
          </a:xfrm>
        </p:spPr>
        <p:txBody>
          <a:bodyPr>
            <a:normAutofit fontScale="90000"/>
          </a:bodyPr>
          <a:lstStyle/>
          <a:p>
            <a:r>
              <a:rPr lang="et-EE" b="1" dirty="0" smtClean="0">
                <a:solidFill>
                  <a:schemeClr val="bg1"/>
                </a:solidFill>
              </a:rPr>
              <a:t>The process of the </a:t>
            </a:r>
            <a:br>
              <a:rPr lang="et-EE" b="1" dirty="0" smtClean="0">
                <a:solidFill>
                  <a:schemeClr val="bg1"/>
                </a:solidFill>
              </a:rPr>
            </a:br>
            <a:r>
              <a:rPr lang="et-EE" b="1" dirty="0" smtClean="0">
                <a:solidFill>
                  <a:schemeClr val="bg1"/>
                </a:solidFill>
              </a:rPr>
              <a:t>Strategy development </a:t>
            </a:r>
            <a:br>
              <a:rPr lang="et-EE" b="1" dirty="0" smtClean="0">
                <a:solidFill>
                  <a:schemeClr val="bg1"/>
                </a:solidFill>
              </a:rPr>
            </a:br>
            <a:endParaRPr lang="en-GB" b="1" dirty="0">
              <a:solidFill>
                <a:schemeClr val="bg1"/>
              </a:solidFill>
            </a:endParaRPr>
          </a:p>
        </p:txBody>
      </p:sp>
    </p:spTree>
    <p:extLst>
      <p:ext uri="{BB962C8B-B14F-4D97-AF65-F5344CB8AC3E}">
        <p14:creationId xmlns:p14="http://schemas.microsoft.com/office/powerpoint/2010/main" val="324767194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1392" y="364096"/>
            <a:ext cx="1080120" cy="1080120"/>
          </a:xfrm>
          <a:prstGeom prst="rect">
            <a:avLst/>
          </a:prstGeom>
        </p:spPr>
      </p:pic>
      <p:sp>
        <p:nvSpPr>
          <p:cNvPr id="7" name="Title 1"/>
          <p:cNvSpPr txBox="1">
            <a:spLocks/>
          </p:cNvSpPr>
          <p:nvPr/>
        </p:nvSpPr>
        <p:spPr>
          <a:xfrm>
            <a:off x="3368824" y="364096"/>
            <a:ext cx="515102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US" sz="3200" b="1" dirty="0" smtClean="0">
                <a:ea typeface="Verdana" pitchFamily="34" charset="0"/>
                <a:cs typeface="Verdana" pitchFamily="34" charset="0"/>
              </a:rPr>
              <a:t>Outcomes of the survey: </a:t>
            </a:r>
          </a:p>
          <a:p>
            <a:r>
              <a:rPr lang="en-US" sz="3200" b="1" dirty="0" smtClean="0">
                <a:ea typeface="Verdana" pitchFamily="34" charset="0"/>
                <a:cs typeface="Verdana" pitchFamily="34" charset="0"/>
              </a:rPr>
              <a:t>key challenges</a:t>
            </a:r>
            <a:endParaRPr lang="en-US" sz="3200" b="1" dirty="0">
              <a:ea typeface="Verdana" pitchFamily="34" charset="0"/>
              <a:cs typeface="Verdana" pitchFamily="34" charset="0"/>
            </a:endParaRPr>
          </a:p>
        </p:txBody>
      </p:sp>
      <p:sp>
        <p:nvSpPr>
          <p:cNvPr id="10" name="Right Arrow 4"/>
          <p:cNvSpPr/>
          <p:nvPr/>
        </p:nvSpPr>
        <p:spPr>
          <a:xfrm>
            <a:off x="5704203" y="1800200"/>
            <a:ext cx="4217350" cy="1402238"/>
          </a:xfrm>
          <a:prstGeom prst="rect">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spcFirstLastPara="0" vert="horz" wrap="square" lIns="8890" tIns="8890" rIns="8890" bIns="8890" numCol="1" spcCol="1270" anchor="ctr" anchorCtr="0">
            <a:noAutofit/>
          </a:bodyPr>
          <a:lstStyle/>
          <a:p>
            <a:pPr marL="0" lvl="1" algn="l" defTabSz="622300">
              <a:lnSpc>
                <a:spcPct val="90000"/>
              </a:lnSpc>
              <a:spcBef>
                <a:spcPct val="0"/>
              </a:spcBef>
              <a:spcAft>
                <a:spcPct val="15000"/>
              </a:spcAft>
            </a:pPr>
            <a:r>
              <a:rPr lang="en-US" sz="1600" b="1" kern="1200" dirty="0" smtClean="0">
                <a:solidFill>
                  <a:srgbClr val="17375E"/>
                </a:solidFill>
                <a:latin typeface="Tahoma" pitchFamily="34" charset="0"/>
                <a:ea typeface="Tahoma" pitchFamily="34" charset="0"/>
                <a:cs typeface="Tahoma" pitchFamily="34" charset="0"/>
              </a:rPr>
              <a:t>- High private ownership</a:t>
            </a:r>
          </a:p>
          <a:p>
            <a:pPr marL="0" lvl="1" defTabSz="622300">
              <a:lnSpc>
                <a:spcPct val="90000"/>
              </a:lnSpc>
              <a:spcBef>
                <a:spcPct val="0"/>
              </a:spcBef>
              <a:spcAft>
                <a:spcPct val="15000"/>
              </a:spcAft>
            </a:pPr>
            <a:r>
              <a:rPr lang="en-US" sz="1600" b="1" dirty="0" smtClean="0">
                <a:solidFill>
                  <a:srgbClr val="17375E"/>
                </a:solidFill>
                <a:latin typeface="Tahoma" pitchFamily="34" charset="0"/>
                <a:ea typeface="Tahoma" pitchFamily="34" charset="0"/>
                <a:cs typeface="Tahoma" pitchFamily="34" charset="0"/>
              </a:rPr>
              <a:t>- Deterioration</a:t>
            </a:r>
          </a:p>
          <a:p>
            <a:pPr marL="0" lvl="1" defTabSz="622300">
              <a:lnSpc>
                <a:spcPct val="90000"/>
              </a:lnSpc>
              <a:spcBef>
                <a:spcPct val="0"/>
              </a:spcBef>
              <a:spcAft>
                <a:spcPct val="15000"/>
              </a:spcAft>
            </a:pPr>
            <a:r>
              <a:rPr lang="en-US" sz="1600" b="1" dirty="0" smtClean="0">
                <a:solidFill>
                  <a:srgbClr val="17375E"/>
                </a:solidFill>
                <a:latin typeface="Tahoma" pitchFamily="34" charset="0"/>
                <a:ea typeface="Tahoma" pitchFamily="34" charset="0"/>
                <a:cs typeface="Tahoma" pitchFamily="34" charset="0"/>
              </a:rPr>
              <a:t>- Energy loss</a:t>
            </a:r>
          </a:p>
          <a:p>
            <a:pPr marL="0" lvl="1" algn="l" defTabSz="622300">
              <a:lnSpc>
                <a:spcPct val="90000"/>
              </a:lnSpc>
              <a:spcBef>
                <a:spcPct val="0"/>
              </a:spcBef>
              <a:spcAft>
                <a:spcPct val="15000"/>
              </a:spcAft>
            </a:pPr>
            <a:r>
              <a:rPr lang="en-US" sz="1600" b="1" kern="1200" dirty="0" smtClean="0">
                <a:solidFill>
                  <a:srgbClr val="17375E"/>
                </a:solidFill>
                <a:latin typeface="Tahoma" pitchFamily="34" charset="0"/>
                <a:ea typeface="Tahoma" pitchFamily="34" charset="0"/>
                <a:cs typeface="Tahoma" pitchFamily="34" charset="0"/>
              </a:rPr>
              <a:t>- Affordability</a:t>
            </a:r>
          </a:p>
        </p:txBody>
      </p:sp>
      <p:sp>
        <p:nvSpPr>
          <p:cNvPr id="11" name="Right Arrow 4"/>
          <p:cNvSpPr/>
          <p:nvPr/>
        </p:nvSpPr>
        <p:spPr>
          <a:xfrm>
            <a:off x="5696935" y="3424100"/>
            <a:ext cx="4217350" cy="1517068"/>
          </a:xfrm>
          <a:prstGeom prst="rect">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spcFirstLastPara="0" vert="horz" wrap="square" lIns="8890" tIns="8890" rIns="8890" bIns="8890" numCol="1" spcCol="1270" anchor="ctr" anchorCtr="0">
            <a:noAutofit/>
          </a:bodyPr>
          <a:lstStyle/>
          <a:p>
            <a:pPr marL="0" lvl="1" defTabSz="622300">
              <a:lnSpc>
                <a:spcPct val="90000"/>
              </a:lnSpc>
              <a:spcBef>
                <a:spcPct val="0"/>
              </a:spcBef>
              <a:spcAft>
                <a:spcPct val="15000"/>
              </a:spcAft>
            </a:pPr>
            <a:r>
              <a:rPr lang="en-US" sz="1600" b="1" dirty="0" smtClean="0">
                <a:solidFill>
                  <a:srgbClr val="17375E"/>
                </a:solidFill>
                <a:latin typeface="Tahoma" pitchFamily="34" charset="0"/>
                <a:ea typeface="Tahoma" pitchFamily="34" charset="0"/>
                <a:cs typeface="Tahoma" pitchFamily="34" charset="0"/>
              </a:rPr>
              <a:t>- Unbalanced </a:t>
            </a:r>
            <a:r>
              <a:rPr lang="en-US" sz="1600" b="1" dirty="0">
                <a:solidFill>
                  <a:srgbClr val="17375E"/>
                </a:solidFill>
                <a:latin typeface="Tahoma" pitchFamily="34" charset="0"/>
                <a:ea typeface="Tahoma" pitchFamily="34" charset="0"/>
                <a:cs typeface="Tahoma" pitchFamily="34" charset="0"/>
              </a:rPr>
              <a:t>development</a:t>
            </a:r>
          </a:p>
          <a:p>
            <a:pPr marL="0" lvl="1" defTabSz="622300">
              <a:lnSpc>
                <a:spcPct val="90000"/>
              </a:lnSpc>
              <a:spcBef>
                <a:spcPct val="0"/>
              </a:spcBef>
              <a:spcAft>
                <a:spcPct val="15000"/>
              </a:spcAft>
            </a:pPr>
            <a:r>
              <a:rPr lang="en-US" sz="1600" b="1" dirty="0">
                <a:solidFill>
                  <a:srgbClr val="17375E"/>
                </a:solidFill>
                <a:latin typeface="Tahoma" pitchFamily="34" charset="0"/>
                <a:ea typeface="Tahoma" pitchFamily="34" charset="0"/>
                <a:cs typeface="Tahoma" pitchFamily="34" charset="0"/>
              </a:rPr>
              <a:t>- Polarization</a:t>
            </a:r>
          </a:p>
          <a:p>
            <a:pPr marL="0" lvl="1" defTabSz="622300">
              <a:lnSpc>
                <a:spcPct val="90000"/>
              </a:lnSpc>
              <a:spcBef>
                <a:spcPct val="0"/>
              </a:spcBef>
              <a:spcAft>
                <a:spcPct val="15000"/>
              </a:spcAft>
            </a:pPr>
            <a:r>
              <a:rPr lang="en-US" sz="1600" b="1" dirty="0">
                <a:solidFill>
                  <a:srgbClr val="17375E"/>
                </a:solidFill>
                <a:latin typeface="Tahoma" pitchFamily="34" charset="0"/>
                <a:ea typeface="Tahoma" pitchFamily="34" charset="0"/>
                <a:cs typeface="Tahoma" pitchFamily="34" charset="0"/>
              </a:rPr>
              <a:t>- Social and spatial</a:t>
            </a:r>
          </a:p>
          <a:p>
            <a:pPr marL="0" lvl="1" defTabSz="622300">
              <a:lnSpc>
                <a:spcPct val="90000"/>
              </a:lnSpc>
              <a:spcBef>
                <a:spcPct val="0"/>
              </a:spcBef>
              <a:spcAft>
                <a:spcPct val="15000"/>
              </a:spcAft>
            </a:pPr>
            <a:r>
              <a:rPr lang="en-US" sz="1600" b="1" dirty="0" smtClean="0">
                <a:solidFill>
                  <a:srgbClr val="17375E"/>
                </a:solidFill>
                <a:latin typeface="Tahoma" pitchFamily="34" charset="0"/>
                <a:ea typeface="Tahoma" pitchFamily="34" charset="0"/>
                <a:cs typeface="Tahoma" pitchFamily="34" charset="0"/>
              </a:rPr>
              <a:t>   segregation </a:t>
            </a:r>
            <a:endParaRPr lang="en-US" sz="1600" b="1" dirty="0">
              <a:solidFill>
                <a:srgbClr val="17375E"/>
              </a:solidFill>
              <a:latin typeface="Tahoma" pitchFamily="34" charset="0"/>
              <a:ea typeface="Tahoma" pitchFamily="34" charset="0"/>
              <a:cs typeface="Tahoma" pitchFamily="34" charset="0"/>
            </a:endParaRPr>
          </a:p>
        </p:txBody>
      </p:sp>
      <p:pic>
        <p:nvPicPr>
          <p:cNvPr id="13" name="Picture 12" descr="Bulgaria housing.png"/>
          <p:cNvPicPr>
            <a:picLocks noChangeAspect="1"/>
          </p:cNvPicPr>
          <p:nvPr/>
        </p:nvPicPr>
        <p:blipFill rotWithShape="1">
          <a:blip r:embed="rId4" cstate="print">
            <a:extLst>
              <a:ext uri="{28A0092B-C50C-407E-A947-70E740481C1C}">
                <a14:useLocalDpi xmlns:a14="http://schemas.microsoft.com/office/drawing/2010/main"/>
              </a:ext>
            </a:extLst>
          </a:blip>
          <a:srcRect t="8295" b="8756"/>
          <a:stretch/>
        </p:blipFill>
        <p:spPr>
          <a:xfrm>
            <a:off x="8246894" y="1947650"/>
            <a:ext cx="1659106" cy="1049302"/>
          </a:xfrm>
          <a:prstGeom prst="ellipse">
            <a:avLst/>
          </a:prstGeom>
          <a:ln>
            <a:noFill/>
          </a:ln>
          <a:effectLst>
            <a:softEdge rad="112500"/>
          </a:effectLst>
          <a:scene3d>
            <a:camera prst="orthographicFront"/>
            <a:lightRig rig="threePt" dir="t"/>
          </a:scene3d>
          <a:sp3d>
            <a:bevelT/>
          </a:sp3d>
        </p:spPr>
      </p:pic>
      <p:grpSp>
        <p:nvGrpSpPr>
          <p:cNvPr id="15" name="Group 14"/>
          <p:cNvGrpSpPr/>
          <p:nvPr/>
        </p:nvGrpSpPr>
        <p:grpSpPr>
          <a:xfrm>
            <a:off x="2832755" y="1772816"/>
            <a:ext cx="2772160" cy="1319174"/>
            <a:chOff x="2692895" y="-33217"/>
            <a:chExt cx="4184030" cy="1600058"/>
          </a:xfrm>
          <a:solidFill>
            <a:schemeClr val="accent1">
              <a:lumMod val="20000"/>
              <a:lumOff val="80000"/>
            </a:schemeClr>
          </a:solidFill>
        </p:grpSpPr>
        <p:sp>
          <p:nvSpPr>
            <p:cNvPr id="16" name="Right Arrow 15"/>
            <p:cNvSpPr/>
            <p:nvPr/>
          </p:nvSpPr>
          <p:spPr>
            <a:xfrm>
              <a:off x="2692895" y="-33217"/>
              <a:ext cx="4184030" cy="1600058"/>
            </a:xfrm>
            <a:prstGeom prst="rightArrow">
              <a:avLst>
                <a:gd name="adj1" fmla="val 75000"/>
                <a:gd name="adj2" fmla="val 50000"/>
              </a:avLst>
            </a:prstGeom>
            <a:gradFill>
              <a:gsLst>
                <a:gs pos="0">
                  <a:srgbClr val="5E9EFF"/>
                </a:gs>
                <a:gs pos="39999">
                  <a:srgbClr val="85C2FF"/>
                </a:gs>
                <a:gs pos="70000">
                  <a:srgbClr val="C4D6EB"/>
                </a:gs>
                <a:gs pos="100000">
                  <a:srgbClr val="FFEBFA"/>
                </a:gs>
              </a:gsLst>
              <a:lin ang="5400000" scaled="0"/>
            </a:gra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ight Arrow 4"/>
            <p:cNvSpPr/>
            <p:nvPr/>
          </p:nvSpPr>
          <p:spPr>
            <a:xfrm>
              <a:off x="2692895" y="195855"/>
              <a:ext cx="3451779" cy="1175131"/>
            </a:xfrm>
            <a:prstGeom prst="rect">
              <a:avLst/>
            </a:prstGeom>
            <a:gradFill>
              <a:gsLst>
                <a:gs pos="0">
                  <a:srgbClr val="5E9EFF"/>
                </a:gs>
                <a:gs pos="39999">
                  <a:srgbClr val="85C2FF"/>
                </a:gs>
                <a:gs pos="70000">
                  <a:srgbClr val="C4D6EB"/>
                </a:gs>
                <a:gs pos="100000">
                  <a:srgbClr val="FFEBFA"/>
                </a:gs>
              </a:gsLst>
              <a:lin ang="5400000" scaled="0"/>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88900" lvl="2" defTabSz="622300">
                <a:lnSpc>
                  <a:spcPct val="90000"/>
                </a:lnSpc>
                <a:spcBef>
                  <a:spcPct val="0"/>
                </a:spcBef>
                <a:spcAft>
                  <a:spcPct val="15000"/>
                </a:spcAft>
              </a:pPr>
              <a:r>
                <a:rPr lang="en-US" b="1" dirty="0" smtClean="0">
                  <a:solidFill>
                    <a:srgbClr val="17375E"/>
                  </a:solidFill>
                  <a:latin typeface="Tahoma" pitchFamily="34" charset="0"/>
                  <a:ea typeface="Tahoma" pitchFamily="34" charset="0"/>
                  <a:cs typeface="Tahoma" pitchFamily="34" charset="0"/>
                </a:rPr>
                <a:t>TRANSITION</a:t>
              </a:r>
              <a:r>
                <a:rPr lang="en-US" dirty="0" smtClean="0">
                  <a:solidFill>
                    <a:srgbClr val="17375E"/>
                  </a:solidFill>
                  <a:latin typeface="Tahoma" pitchFamily="34" charset="0"/>
                  <a:ea typeface="Tahoma" pitchFamily="34" charset="0"/>
                  <a:cs typeface="Tahoma" pitchFamily="34" charset="0"/>
                </a:rPr>
                <a:t> FROM CENTRALLY PLANNED TO MARKET ECONOMY</a:t>
              </a:r>
              <a:endParaRPr lang="en-US" kern="1200" dirty="0" smtClean="0">
                <a:solidFill>
                  <a:srgbClr val="17375E"/>
                </a:solidFill>
                <a:latin typeface="Tahoma" pitchFamily="34" charset="0"/>
                <a:ea typeface="Tahoma" pitchFamily="34" charset="0"/>
                <a:cs typeface="Tahoma" pitchFamily="34" charset="0"/>
              </a:endParaRPr>
            </a:p>
          </p:txBody>
        </p:sp>
      </p:grpSp>
      <p:grpSp>
        <p:nvGrpSpPr>
          <p:cNvPr id="18" name="Group 17"/>
          <p:cNvGrpSpPr/>
          <p:nvPr/>
        </p:nvGrpSpPr>
        <p:grpSpPr>
          <a:xfrm>
            <a:off x="-36213" y="3353632"/>
            <a:ext cx="2687232" cy="1443520"/>
            <a:chOff x="102255" y="0"/>
            <a:chExt cx="2692896" cy="1566841"/>
          </a:xfrm>
        </p:grpSpPr>
        <p:sp>
          <p:nvSpPr>
            <p:cNvPr id="19" name="Rounded Rectangle 18"/>
            <p:cNvSpPr/>
            <p:nvPr/>
          </p:nvSpPr>
          <p:spPr>
            <a:xfrm>
              <a:off x="102255" y="0"/>
              <a:ext cx="2692896" cy="1566841"/>
            </a:xfrm>
            <a:prstGeom prst="roundRect">
              <a:avLst/>
            </a:prstGeom>
            <a:blipFill rotWithShape="0">
              <a:blip r:embed="rId5"/>
              <a:stretch>
                <a:fillRect/>
              </a:stretch>
            </a:blipFill>
            <a:scene3d>
              <a:camera prst="orthographicFront"/>
              <a:lightRig rig="threePt" dir="t"/>
            </a:scene3d>
            <a:sp3d>
              <a:bevel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Rounded Rectangle 4"/>
            <p:cNvSpPr/>
            <p:nvPr/>
          </p:nvSpPr>
          <p:spPr>
            <a:xfrm>
              <a:off x="178742" y="76487"/>
              <a:ext cx="2539922" cy="1413867"/>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21" name="Group 20"/>
          <p:cNvGrpSpPr/>
          <p:nvPr/>
        </p:nvGrpSpPr>
        <p:grpSpPr>
          <a:xfrm>
            <a:off x="2754747" y="3424100"/>
            <a:ext cx="2857437" cy="1373052"/>
            <a:chOff x="2692894" y="1626933"/>
            <a:chExt cx="4190592" cy="1665408"/>
          </a:xfrm>
          <a:solidFill>
            <a:schemeClr val="accent1">
              <a:lumMod val="20000"/>
              <a:lumOff val="80000"/>
            </a:schemeClr>
          </a:solidFill>
        </p:grpSpPr>
        <p:sp>
          <p:nvSpPr>
            <p:cNvPr id="22" name="Right Arrow 21"/>
            <p:cNvSpPr/>
            <p:nvPr/>
          </p:nvSpPr>
          <p:spPr>
            <a:xfrm>
              <a:off x="2692894" y="1626933"/>
              <a:ext cx="4190592" cy="1665408"/>
            </a:xfrm>
            <a:prstGeom prst="rightArrow">
              <a:avLst>
                <a:gd name="adj1" fmla="val 75000"/>
                <a:gd name="adj2" fmla="val 50000"/>
              </a:avLst>
            </a:prstGeom>
            <a:gradFill>
              <a:gsLst>
                <a:gs pos="0">
                  <a:srgbClr val="5E9EFF"/>
                </a:gs>
                <a:gs pos="39999">
                  <a:srgbClr val="85C2FF"/>
                </a:gs>
                <a:gs pos="70000">
                  <a:srgbClr val="C4D6EB"/>
                </a:gs>
                <a:gs pos="100000">
                  <a:srgbClr val="FFEBFA"/>
                </a:gs>
              </a:gsLst>
              <a:lin ang="5400000" scaled="0"/>
            </a:gra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4"/>
            <p:cNvSpPr/>
            <p:nvPr/>
          </p:nvSpPr>
          <p:spPr>
            <a:xfrm>
              <a:off x="2692895" y="1921355"/>
              <a:ext cx="3451779" cy="1175131"/>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92075" lvl="1" algn="l" defTabSz="711200">
                <a:lnSpc>
                  <a:spcPct val="90000"/>
                </a:lnSpc>
                <a:spcBef>
                  <a:spcPct val="0"/>
                </a:spcBef>
                <a:spcAft>
                  <a:spcPct val="15000"/>
                </a:spcAft>
              </a:pPr>
              <a:r>
                <a:rPr lang="en-US" kern="1200" dirty="0" smtClean="0">
                  <a:solidFill>
                    <a:srgbClr val="17375E"/>
                  </a:solidFill>
                  <a:latin typeface="Tahoma" pitchFamily="34" charset="0"/>
                  <a:ea typeface="Tahoma" pitchFamily="34" charset="0"/>
                  <a:cs typeface="Tahoma" pitchFamily="34" charset="0"/>
                </a:rPr>
                <a:t>SIDE EFFECTS OF    </a:t>
              </a:r>
              <a:r>
                <a:rPr lang="en-US" b="1" kern="1200" dirty="0" smtClean="0">
                  <a:solidFill>
                    <a:srgbClr val="17375E"/>
                  </a:solidFill>
                  <a:latin typeface="Tahoma" pitchFamily="34" charset="0"/>
                  <a:ea typeface="Tahoma" pitchFamily="34" charset="0"/>
                  <a:cs typeface="Tahoma" pitchFamily="34" charset="0"/>
                </a:rPr>
                <a:t>GLOBALIZATION</a:t>
              </a:r>
            </a:p>
          </p:txBody>
        </p:sp>
      </p:grpSp>
      <p:sp>
        <p:nvSpPr>
          <p:cNvPr id="30" name="Rounded Rectangle 29"/>
          <p:cNvSpPr/>
          <p:nvPr/>
        </p:nvSpPr>
        <p:spPr>
          <a:xfrm>
            <a:off x="3" y="1772824"/>
            <a:ext cx="2651019" cy="1365447"/>
          </a:xfrm>
          <a:prstGeom prst="roundRect">
            <a:avLst/>
          </a:prstGeom>
          <a:blipFill rotWithShape="0">
            <a:blip r:embed="rId6"/>
            <a:stretch>
              <a:fillRect/>
            </a:stretch>
          </a:blipFill>
          <a:scene3d>
            <a:camera prst="orthographicFront"/>
            <a:lightRig rig="threePt" dir="t"/>
          </a:scene3d>
          <a:sp3d>
            <a:bevel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3364" y="3717032"/>
            <a:ext cx="1708823" cy="1080120"/>
          </a:xfrm>
          <a:prstGeom prst="ellipse">
            <a:avLst/>
          </a:prstGeom>
          <a:ln>
            <a:noFill/>
          </a:ln>
          <a:effectLst>
            <a:softEdge rad="112500"/>
          </a:effectLst>
          <a:scene3d>
            <a:camera prst="orthographicFront"/>
            <a:lightRig rig="threePt" dir="t"/>
          </a:scene3d>
          <a:sp3d>
            <a:bevelT/>
          </a:sp3d>
        </p:spPr>
      </p:pic>
      <p:sp>
        <p:nvSpPr>
          <p:cNvPr id="32" name="Rectangle 31"/>
          <p:cNvSpPr/>
          <p:nvPr/>
        </p:nvSpPr>
        <p:spPr>
          <a:xfrm>
            <a:off x="4" y="5733256"/>
            <a:ext cx="9849544"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4"/>
          <p:cNvSpPr/>
          <p:nvPr/>
        </p:nvSpPr>
        <p:spPr>
          <a:xfrm>
            <a:off x="5673080" y="5507296"/>
            <a:ext cx="4217350" cy="1306080"/>
          </a:xfrm>
          <a:prstGeom prst="rect">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spcFirstLastPara="0" vert="horz" wrap="square" lIns="8890" tIns="8890" rIns="8890" bIns="8890" numCol="1" spcCol="1270" anchor="ctr" anchorCtr="0">
            <a:noAutofit/>
          </a:bodyPr>
          <a:lstStyle/>
          <a:p>
            <a:pPr marL="0" lvl="1" defTabSz="622300">
              <a:lnSpc>
                <a:spcPct val="90000"/>
              </a:lnSpc>
              <a:spcBef>
                <a:spcPct val="0"/>
              </a:spcBef>
              <a:spcAft>
                <a:spcPct val="15000"/>
              </a:spcAft>
            </a:pPr>
            <a:r>
              <a:rPr lang="en-US" sz="1600" b="1" dirty="0">
                <a:solidFill>
                  <a:srgbClr val="17375E"/>
                </a:solidFill>
                <a:latin typeface="Tahoma" pitchFamily="34" charset="0"/>
                <a:ea typeface="Tahoma" pitchFamily="34" charset="0"/>
                <a:cs typeface="Tahoma" pitchFamily="34" charset="0"/>
              </a:rPr>
              <a:t>- Homelessness</a:t>
            </a:r>
          </a:p>
          <a:p>
            <a:pPr marL="0" lvl="1" defTabSz="622300">
              <a:lnSpc>
                <a:spcPct val="90000"/>
              </a:lnSpc>
              <a:spcBef>
                <a:spcPct val="0"/>
              </a:spcBef>
              <a:spcAft>
                <a:spcPct val="15000"/>
              </a:spcAft>
            </a:pPr>
            <a:r>
              <a:rPr lang="en-US" sz="1600" b="1" dirty="0">
                <a:solidFill>
                  <a:srgbClr val="17375E"/>
                </a:solidFill>
                <a:latin typeface="Tahoma" pitchFamily="34" charset="0"/>
                <a:ea typeface="Tahoma" pitchFamily="34" charset="0"/>
                <a:cs typeface="Tahoma" pitchFamily="34" charset="0"/>
              </a:rPr>
              <a:t>- Urban decline</a:t>
            </a:r>
          </a:p>
          <a:p>
            <a:pPr marL="0" lvl="1" defTabSz="622300">
              <a:lnSpc>
                <a:spcPct val="90000"/>
              </a:lnSpc>
              <a:spcBef>
                <a:spcPct val="0"/>
              </a:spcBef>
              <a:spcAft>
                <a:spcPct val="15000"/>
              </a:spcAft>
            </a:pPr>
            <a:r>
              <a:rPr lang="en-US" sz="1600" b="1" dirty="0">
                <a:solidFill>
                  <a:srgbClr val="17375E"/>
                </a:solidFill>
                <a:latin typeface="Tahoma" pitchFamily="34" charset="0"/>
                <a:ea typeface="Tahoma" pitchFamily="34" charset="0"/>
                <a:cs typeface="Tahoma" pitchFamily="34" charset="0"/>
              </a:rPr>
              <a:t>- Abandoned sites</a:t>
            </a:r>
          </a:p>
        </p:txBody>
      </p:sp>
      <p:pic>
        <p:nvPicPr>
          <p:cNvPr id="14" name="Picture 13" descr="Detroit empty buildings.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98116" y="5589240"/>
            <a:ext cx="1817559" cy="1152128"/>
          </a:xfrm>
          <a:prstGeom prst="ellipse">
            <a:avLst/>
          </a:prstGeom>
          <a:ln>
            <a:noFill/>
          </a:ln>
          <a:effectLst>
            <a:softEdge rad="112500"/>
          </a:effectLst>
          <a:scene3d>
            <a:camera prst="orthographicFront"/>
            <a:lightRig rig="threePt" dir="t"/>
          </a:scene3d>
          <a:sp3d>
            <a:bevelT/>
          </a:sp3d>
        </p:spPr>
      </p:pic>
      <p:grpSp>
        <p:nvGrpSpPr>
          <p:cNvPr id="24" name="Group 23"/>
          <p:cNvGrpSpPr/>
          <p:nvPr/>
        </p:nvGrpSpPr>
        <p:grpSpPr>
          <a:xfrm>
            <a:off x="-15552" y="5449580"/>
            <a:ext cx="2651019" cy="1291788"/>
            <a:chOff x="0" y="3449026"/>
            <a:chExt cx="2692896" cy="1566841"/>
          </a:xfrm>
        </p:grpSpPr>
        <p:sp>
          <p:nvSpPr>
            <p:cNvPr id="25" name="Rounded Rectangle 24"/>
            <p:cNvSpPr/>
            <p:nvPr/>
          </p:nvSpPr>
          <p:spPr>
            <a:xfrm>
              <a:off x="0" y="3449026"/>
              <a:ext cx="2692896" cy="1566841"/>
            </a:xfrm>
            <a:prstGeom prst="roundRect">
              <a:avLst/>
            </a:prstGeom>
            <a:blipFill rotWithShape="0">
              <a:blip r:embed="rId9"/>
              <a:stretch>
                <a:fillRect/>
              </a:stretch>
            </a:blipFill>
            <a:scene3d>
              <a:camera prst="orthographicFront"/>
              <a:lightRig rig="threePt" dir="t"/>
            </a:scene3d>
            <a:sp3d>
              <a:bevel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Rounded Rectangle 4"/>
            <p:cNvSpPr/>
            <p:nvPr/>
          </p:nvSpPr>
          <p:spPr>
            <a:xfrm>
              <a:off x="76487" y="3525513"/>
              <a:ext cx="2539922" cy="1413867"/>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6500" kern="1200" dirty="0"/>
            </a:p>
          </p:txBody>
        </p:sp>
      </p:grpSp>
      <p:grpSp>
        <p:nvGrpSpPr>
          <p:cNvPr id="27" name="Group 26"/>
          <p:cNvGrpSpPr/>
          <p:nvPr/>
        </p:nvGrpSpPr>
        <p:grpSpPr>
          <a:xfrm>
            <a:off x="2763297" y="5275385"/>
            <a:ext cx="2837776" cy="1451224"/>
            <a:chOff x="2755503" y="3255642"/>
            <a:chExt cx="4176052" cy="1760225"/>
          </a:xfrm>
          <a:solidFill>
            <a:schemeClr val="accent1">
              <a:lumMod val="20000"/>
              <a:lumOff val="80000"/>
            </a:schemeClr>
          </a:solidFill>
        </p:grpSpPr>
        <p:sp>
          <p:nvSpPr>
            <p:cNvPr id="28" name="Right Arrow 27"/>
            <p:cNvSpPr/>
            <p:nvPr/>
          </p:nvSpPr>
          <p:spPr>
            <a:xfrm>
              <a:off x="2755503" y="3255642"/>
              <a:ext cx="4176052" cy="1760225"/>
            </a:xfrm>
            <a:prstGeom prst="rightArrow">
              <a:avLst>
                <a:gd name="adj1" fmla="val 75000"/>
                <a:gd name="adj2" fmla="val 50000"/>
              </a:avLst>
            </a:prstGeom>
            <a:gradFill>
              <a:gsLst>
                <a:gs pos="0">
                  <a:srgbClr val="5E9EFF"/>
                </a:gs>
                <a:gs pos="39999">
                  <a:srgbClr val="85C2FF"/>
                </a:gs>
                <a:gs pos="70000">
                  <a:srgbClr val="C4D6EB"/>
                </a:gs>
                <a:gs pos="100000">
                  <a:srgbClr val="FFEBFA"/>
                </a:gs>
              </a:gsLst>
              <a:lin ang="5400000" scaled="0"/>
            </a:gra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ight Arrow 4"/>
            <p:cNvSpPr/>
            <p:nvPr/>
          </p:nvSpPr>
          <p:spPr>
            <a:xfrm>
              <a:off x="2755503" y="3437037"/>
              <a:ext cx="3283203" cy="1382976"/>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92075" lvl="1" defTabSz="711200">
                <a:lnSpc>
                  <a:spcPct val="90000"/>
                </a:lnSpc>
                <a:spcBef>
                  <a:spcPct val="0"/>
                </a:spcBef>
                <a:spcAft>
                  <a:spcPct val="15000"/>
                </a:spcAft>
              </a:pPr>
              <a:r>
                <a:rPr lang="en-US" dirty="0">
                  <a:solidFill>
                    <a:srgbClr val="17375E"/>
                  </a:solidFill>
                  <a:latin typeface="Tahoma" pitchFamily="34" charset="0"/>
                  <a:ea typeface="Tahoma" pitchFamily="34" charset="0"/>
                  <a:cs typeface="Tahoma" pitchFamily="34" charset="0"/>
                </a:rPr>
                <a:t>FINANCIAL AND ECONOMIC </a:t>
              </a:r>
              <a:r>
                <a:rPr lang="en-US" b="1" dirty="0">
                  <a:solidFill>
                    <a:srgbClr val="17375E"/>
                  </a:solidFill>
                  <a:latin typeface="Tahoma" pitchFamily="34" charset="0"/>
                  <a:ea typeface="Tahoma" pitchFamily="34" charset="0"/>
                  <a:cs typeface="Tahoma" pitchFamily="34" charset="0"/>
                </a:rPr>
                <a:t>CRISES </a:t>
              </a:r>
            </a:p>
          </p:txBody>
        </p:sp>
      </p:grpSp>
    </p:spTree>
    <p:extLst>
      <p:ext uri="{BB962C8B-B14F-4D97-AF65-F5344CB8AC3E}">
        <p14:creationId xmlns:p14="http://schemas.microsoft.com/office/powerpoint/2010/main" val="1902385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1500"/>
                            </p:stCondLst>
                            <p:childTnLst>
                              <p:par>
                                <p:cTn id="51" presetID="9"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Grp="1" noChangeArrowheads="1"/>
          </p:cNvSpPr>
          <p:nvPr>
            <p:ph sz="quarter" idx="10"/>
          </p:nvPr>
        </p:nvSpPr>
        <p:spPr>
          <a:xfrm>
            <a:off x="344492" y="2132310"/>
            <a:ext cx="9289032" cy="4032994"/>
          </a:xfrm>
          <a:prstGeom prst="rect">
            <a:avLst/>
          </a:prstGeom>
        </p:spPr>
        <p:txBody>
          <a:bodyPr vert="horz" lIns="99569" tIns="49785" rIns="99569" bIns="49785" rtlCol="0">
            <a:normAutofit/>
          </a:bodyPr>
          <a:lst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lvl="1">
              <a:lnSpc>
                <a:spcPct val="80000"/>
              </a:lnSpc>
            </a:pPr>
            <a:endParaRPr lang="en-GB" sz="2000" dirty="0" smtClean="0">
              <a:solidFill>
                <a:schemeClr val="accent6">
                  <a:lumMod val="50000"/>
                </a:schemeClr>
              </a:solidFill>
              <a:latin typeface="Verdana" pitchFamily="34" charset="0"/>
              <a:ea typeface="Verdana" pitchFamily="34" charset="0"/>
              <a:cs typeface="Verdana" pitchFamily="34" charset="0"/>
            </a:endParaRPr>
          </a:p>
          <a:p>
            <a:pPr>
              <a:lnSpc>
                <a:spcPct val="80000"/>
              </a:lnSpc>
            </a:pPr>
            <a:endParaRPr lang="en-GB" sz="2200" dirty="0" smtClean="0">
              <a:solidFill>
                <a:schemeClr val="accent6">
                  <a:lumMod val="50000"/>
                </a:schemeClr>
              </a:solidFill>
              <a:latin typeface="Verdana" pitchFamily="34" charset="0"/>
              <a:ea typeface="Verdana" pitchFamily="34" charset="0"/>
              <a:cs typeface="Verdana" pitchFamily="34" charset="0"/>
            </a:endParaRPr>
          </a:p>
          <a:p>
            <a:pPr>
              <a:lnSpc>
                <a:spcPct val="80000"/>
              </a:lnSpc>
            </a:pPr>
            <a:endParaRPr lang="en-GB" sz="2200" dirty="0">
              <a:solidFill>
                <a:schemeClr val="accent6">
                  <a:lumMod val="50000"/>
                </a:schemeClr>
              </a:solidFill>
              <a:latin typeface="Verdana" pitchFamily="34" charset="0"/>
              <a:ea typeface="Verdana" pitchFamily="34" charset="0"/>
              <a:cs typeface="Verdana" pitchFamily="34" charset="0"/>
            </a:endParaRPr>
          </a:p>
          <a:p>
            <a:pPr>
              <a:lnSpc>
                <a:spcPct val="90000"/>
              </a:lnSpc>
            </a:pPr>
            <a:endParaRPr lang="en-GB" sz="2600" dirty="0" smtClean="0">
              <a:solidFill>
                <a:srgbClr val="0066FF"/>
              </a:solidFill>
              <a:latin typeface="Verdana" pitchFamily="34" charset="0"/>
              <a:ea typeface="Verdana" pitchFamily="34" charset="0"/>
              <a:cs typeface="Verdana" pitchFamily="34" charset="0"/>
            </a:endParaRPr>
          </a:p>
          <a:p>
            <a:pPr>
              <a:lnSpc>
                <a:spcPct val="90000"/>
              </a:lnSpc>
            </a:pPr>
            <a:endParaRPr lang="en-GB" sz="2400" dirty="0" smtClean="0">
              <a:solidFill>
                <a:srgbClr val="0066FF"/>
              </a:solidFill>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3400" y="404664"/>
            <a:ext cx="1080120" cy="1080120"/>
          </a:xfrm>
          <a:prstGeom prst="rect">
            <a:avLst/>
          </a:prstGeom>
        </p:spPr>
      </p:pic>
      <p:sp>
        <p:nvSpPr>
          <p:cNvPr id="6" name="Right Arrow 4"/>
          <p:cNvSpPr/>
          <p:nvPr/>
        </p:nvSpPr>
        <p:spPr>
          <a:xfrm>
            <a:off x="5673085" y="2276880"/>
            <a:ext cx="4205759" cy="1216841"/>
          </a:xfrm>
          <a:prstGeom prst="rect">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spcFirstLastPara="0" vert="horz" wrap="square" lIns="8890" tIns="8890" rIns="8890" bIns="8890" numCol="1" spcCol="1270" anchor="ctr" anchorCtr="0">
            <a:noAutofit/>
          </a:bodyPr>
          <a:lstStyle/>
          <a:p>
            <a:pPr marL="0" lvl="1" defTabSz="622300">
              <a:lnSpc>
                <a:spcPct val="90000"/>
              </a:lnSpc>
              <a:spcBef>
                <a:spcPct val="0"/>
              </a:spcBef>
              <a:spcAft>
                <a:spcPct val="15000"/>
              </a:spcAft>
            </a:pPr>
            <a:r>
              <a:rPr lang="en-US" sz="1600" b="1" dirty="0" smtClean="0">
                <a:solidFill>
                  <a:srgbClr val="17375E"/>
                </a:solidFill>
                <a:latin typeface="Tahoma" pitchFamily="34" charset="0"/>
                <a:ea typeface="Tahoma" pitchFamily="34" charset="0"/>
                <a:cs typeface="Tahoma" pitchFamily="34" charset="0"/>
              </a:rPr>
              <a:t>  Loss </a:t>
            </a:r>
            <a:r>
              <a:rPr lang="en-US" sz="1600" b="1" dirty="0">
                <a:solidFill>
                  <a:srgbClr val="17375E"/>
                </a:solidFill>
                <a:latin typeface="Tahoma" pitchFamily="34" charset="0"/>
                <a:ea typeface="Tahoma" pitchFamily="34" charset="0"/>
                <a:cs typeface="Tahoma" pitchFamily="34" charset="0"/>
              </a:rPr>
              <a:t>of life, </a:t>
            </a:r>
          </a:p>
          <a:p>
            <a:pPr marL="0" lvl="1" defTabSz="622300">
              <a:lnSpc>
                <a:spcPct val="90000"/>
              </a:lnSpc>
              <a:spcBef>
                <a:spcPct val="0"/>
              </a:spcBef>
              <a:spcAft>
                <a:spcPct val="15000"/>
              </a:spcAft>
            </a:pPr>
            <a:r>
              <a:rPr lang="en-US" sz="1600" b="1" dirty="0" smtClean="0">
                <a:solidFill>
                  <a:srgbClr val="17375E"/>
                </a:solidFill>
                <a:latin typeface="Tahoma" pitchFamily="34" charset="0"/>
                <a:ea typeface="Tahoma" pitchFamily="34" charset="0"/>
                <a:cs typeface="Tahoma" pitchFamily="34" charset="0"/>
              </a:rPr>
              <a:t>  assets </a:t>
            </a:r>
            <a:r>
              <a:rPr lang="en-US" sz="1600" b="1" dirty="0">
                <a:solidFill>
                  <a:srgbClr val="17375E"/>
                </a:solidFill>
                <a:latin typeface="Tahoma" pitchFamily="34" charset="0"/>
                <a:ea typeface="Tahoma" pitchFamily="34" charset="0"/>
                <a:cs typeface="Tahoma" pitchFamily="34" charset="0"/>
              </a:rPr>
              <a:t>and </a:t>
            </a:r>
          </a:p>
          <a:p>
            <a:pPr marL="0" lvl="1" defTabSz="622300">
              <a:lnSpc>
                <a:spcPct val="90000"/>
              </a:lnSpc>
              <a:spcBef>
                <a:spcPct val="0"/>
              </a:spcBef>
              <a:spcAft>
                <a:spcPct val="15000"/>
              </a:spcAft>
            </a:pPr>
            <a:r>
              <a:rPr lang="en-US" sz="1600" b="1" dirty="0" smtClean="0">
                <a:solidFill>
                  <a:srgbClr val="17375E"/>
                </a:solidFill>
                <a:latin typeface="Tahoma" pitchFamily="34" charset="0"/>
                <a:ea typeface="Tahoma" pitchFamily="34" charset="0"/>
                <a:cs typeface="Tahoma" pitchFamily="34" charset="0"/>
              </a:rPr>
              <a:t>  economy </a:t>
            </a:r>
            <a:endParaRPr lang="en-US" sz="1600" b="1" dirty="0">
              <a:solidFill>
                <a:srgbClr val="17375E"/>
              </a:solidFill>
              <a:latin typeface="Tahoma" pitchFamily="34" charset="0"/>
              <a:ea typeface="Tahoma" pitchFamily="34" charset="0"/>
              <a:cs typeface="Tahoma" pitchFamily="34" charset="0"/>
            </a:endParaRPr>
          </a:p>
        </p:txBody>
      </p:sp>
      <p:pic>
        <p:nvPicPr>
          <p:cNvPr id="9" name="Picture 8" descr="climate chang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1472" y="2276872"/>
            <a:ext cx="2133513" cy="1213408"/>
          </a:xfrm>
          <a:prstGeom prst="ellipse">
            <a:avLst/>
          </a:prstGeom>
          <a:ln>
            <a:noFill/>
          </a:ln>
          <a:effectLst>
            <a:softEdge rad="112500"/>
          </a:effectLst>
          <a:scene3d>
            <a:camera prst="orthographicFront"/>
            <a:lightRig rig="threePt" dir="t"/>
          </a:scene3d>
          <a:sp3d>
            <a:bevelT/>
          </a:sp3d>
        </p:spPr>
      </p:pic>
      <p:grpSp>
        <p:nvGrpSpPr>
          <p:cNvPr id="10" name="Group 9"/>
          <p:cNvGrpSpPr/>
          <p:nvPr/>
        </p:nvGrpSpPr>
        <p:grpSpPr>
          <a:xfrm>
            <a:off x="10900" y="2276872"/>
            <a:ext cx="2651019" cy="1291788"/>
            <a:chOff x="0" y="5172551"/>
            <a:chExt cx="2692896" cy="1566841"/>
          </a:xfrm>
        </p:grpSpPr>
        <p:sp>
          <p:nvSpPr>
            <p:cNvPr id="11" name="Rounded Rectangle 10"/>
            <p:cNvSpPr/>
            <p:nvPr/>
          </p:nvSpPr>
          <p:spPr>
            <a:xfrm>
              <a:off x="0" y="5172551"/>
              <a:ext cx="2692896" cy="1566841"/>
            </a:xfrm>
            <a:prstGeom prst="roundRect">
              <a:avLst/>
            </a:prstGeom>
            <a:blipFill rotWithShape="0">
              <a:blip r:embed="rId5"/>
              <a:stretch>
                <a:fillRect/>
              </a:stretch>
            </a:blipFill>
            <a:scene3d>
              <a:camera prst="orthographicFront"/>
              <a:lightRig rig="threePt" dir="t"/>
            </a:scene3d>
            <a:sp3d>
              <a:bevelB/>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76487" y="5249038"/>
              <a:ext cx="2539922" cy="141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13" name="Group 12"/>
          <p:cNvGrpSpPr/>
          <p:nvPr/>
        </p:nvGrpSpPr>
        <p:grpSpPr>
          <a:xfrm>
            <a:off x="2720752" y="2276872"/>
            <a:ext cx="2841180" cy="1291788"/>
            <a:chOff x="2692895" y="5164725"/>
            <a:chExt cx="4144381" cy="1566841"/>
          </a:xfrm>
        </p:grpSpPr>
        <p:sp>
          <p:nvSpPr>
            <p:cNvPr id="14" name="Right Arrow 13"/>
            <p:cNvSpPr/>
            <p:nvPr/>
          </p:nvSpPr>
          <p:spPr>
            <a:xfrm>
              <a:off x="2797932" y="5164725"/>
              <a:ext cx="4039344" cy="1566841"/>
            </a:xfrm>
            <a:prstGeom prst="rightArrow">
              <a:avLst>
                <a:gd name="adj1" fmla="val 75000"/>
                <a:gd name="adj2" fmla="val 50000"/>
              </a:avLst>
            </a:prstGeom>
            <a:gradFill>
              <a:gsLst>
                <a:gs pos="0">
                  <a:srgbClr val="5E9EFF"/>
                </a:gs>
                <a:gs pos="39999">
                  <a:srgbClr val="85C2FF"/>
                </a:gs>
                <a:gs pos="70000">
                  <a:srgbClr val="C4D6EB"/>
                </a:gs>
                <a:gs pos="100000">
                  <a:srgbClr val="FFEBFA"/>
                </a:gs>
              </a:gsLst>
              <a:lin ang="5400000" scaled="0"/>
            </a:gra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ight Arrow 4"/>
            <p:cNvSpPr/>
            <p:nvPr/>
          </p:nvSpPr>
          <p:spPr>
            <a:xfrm>
              <a:off x="2692895" y="5368406"/>
              <a:ext cx="3451779" cy="1175131"/>
            </a:xfrm>
            <a:prstGeom prst="rect">
              <a:avLst/>
            </a:prstGeom>
            <a:gradFill>
              <a:gsLst>
                <a:gs pos="0">
                  <a:srgbClr val="5E9EFF"/>
                </a:gs>
                <a:gs pos="39999">
                  <a:srgbClr val="85C2FF"/>
                </a:gs>
                <a:gs pos="70000">
                  <a:srgbClr val="C4D6EB"/>
                </a:gs>
                <a:gs pos="100000">
                  <a:srgbClr val="FFEBFA"/>
                </a:gs>
              </a:gsLst>
              <a:lin ang="5400000" scaled="0"/>
            </a:gra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0" lvl="1" algn="l" defTabSz="1155700">
                <a:lnSpc>
                  <a:spcPct val="90000"/>
                </a:lnSpc>
                <a:spcBef>
                  <a:spcPct val="0"/>
                </a:spcBef>
                <a:spcAft>
                  <a:spcPct val="15000"/>
                </a:spcAft>
              </a:pPr>
              <a:r>
                <a:rPr lang="en-US" dirty="0" smtClean="0">
                  <a:solidFill>
                    <a:schemeClr val="bg2">
                      <a:lumMod val="25000"/>
                    </a:schemeClr>
                  </a:solidFill>
                  <a:latin typeface="Tahoma" pitchFamily="34" charset="0"/>
                  <a:ea typeface="Tahoma" pitchFamily="34" charset="0"/>
                  <a:cs typeface="Tahoma" pitchFamily="34" charset="0"/>
                </a:rPr>
                <a:t> </a:t>
              </a:r>
              <a:r>
                <a:rPr lang="en-US" b="1" dirty="0">
                  <a:solidFill>
                    <a:srgbClr val="17375E"/>
                  </a:solidFill>
                  <a:latin typeface="Tahoma" pitchFamily="34" charset="0"/>
                  <a:ea typeface="Tahoma" pitchFamily="34" charset="0"/>
                  <a:cs typeface="Tahoma" pitchFamily="34" charset="0"/>
                </a:rPr>
                <a:t>CLIMATE</a:t>
              </a:r>
              <a:r>
                <a:rPr lang="en-US" b="1" dirty="0" smtClean="0">
                  <a:solidFill>
                    <a:srgbClr val="17375E"/>
                  </a:solidFill>
                  <a:latin typeface="Tahoma" pitchFamily="34" charset="0"/>
                  <a:ea typeface="Tahoma" pitchFamily="34" charset="0"/>
                  <a:cs typeface="Tahoma" pitchFamily="34" charset="0"/>
                </a:rPr>
                <a:t> </a:t>
              </a:r>
              <a:r>
                <a:rPr lang="en-US" dirty="0" smtClean="0">
                  <a:solidFill>
                    <a:srgbClr val="17375E"/>
                  </a:solidFill>
                  <a:latin typeface="Tahoma" pitchFamily="34" charset="0"/>
                  <a:ea typeface="Tahoma" pitchFamily="34" charset="0"/>
                  <a:cs typeface="Tahoma" pitchFamily="34" charset="0"/>
                </a:rPr>
                <a:t>CHANGE </a:t>
              </a:r>
              <a:endParaRPr lang="en-US" dirty="0">
                <a:solidFill>
                  <a:srgbClr val="17375E"/>
                </a:solidFill>
                <a:latin typeface="Tahoma" pitchFamily="34" charset="0"/>
                <a:ea typeface="Tahoma" pitchFamily="34" charset="0"/>
                <a:cs typeface="Tahoma" pitchFamily="34" charset="0"/>
              </a:endParaRPr>
            </a:p>
          </p:txBody>
        </p:sp>
      </p:gr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4397828"/>
            <a:ext cx="2581105" cy="1286460"/>
          </a:xfrm>
          <a:prstGeom prst="rect">
            <a:avLst/>
          </a:prstGeom>
          <a:blipFill rotWithShape="0">
            <a:blip r:embed="rId5"/>
            <a:stretch>
              <a:fillRect/>
            </a:stretch>
          </a:blipFill>
          <a:scene3d>
            <a:camera prst="orthographicFront"/>
            <a:lightRig rig="threePt" dir="t"/>
          </a:scene3d>
          <a:sp3d>
            <a:bevelB/>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2648744" y="4369460"/>
            <a:ext cx="2985197" cy="1291788"/>
            <a:chOff x="2692895" y="5122292"/>
            <a:chExt cx="4139188" cy="1566841"/>
          </a:xfrm>
          <a:gradFill>
            <a:gsLst>
              <a:gs pos="0">
                <a:srgbClr val="5E9EFF"/>
              </a:gs>
              <a:gs pos="39999">
                <a:srgbClr val="85C2FF"/>
              </a:gs>
              <a:gs pos="70000">
                <a:srgbClr val="C4D6EB"/>
              </a:gs>
              <a:gs pos="100000">
                <a:srgbClr val="FFEBFA"/>
              </a:gs>
            </a:gsLst>
            <a:lin ang="5400000" scaled="0"/>
          </a:gradFill>
        </p:grpSpPr>
        <p:sp>
          <p:nvSpPr>
            <p:cNvPr id="18" name="Right Arrow 17"/>
            <p:cNvSpPr/>
            <p:nvPr/>
          </p:nvSpPr>
          <p:spPr>
            <a:xfrm>
              <a:off x="2792739" y="5122292"/>
              <a:ext cx="4039344" cy="1566841"/>
            </a:xfrm>
            <a:prstGeom prst="rightArrow">
              <a:avLst>
                <a:gd name="adj1" fmla="val 75000"/>
                <a:gd name="adj2" fmla="val 50000"/>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4"/>
            <p:cNvSpPr/>
            <p:nvPr/>
          </p:nvSpPr>
          <p:spPr>
            <a:xfrm>
              <a:off x="2692895" y="5296972"/>
              <a:ext cx="3451779" cy="117513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92075" lvl="1" algn="l" defTabSz="1155700">
                <a:lnSpc>
                  <a:spcPct val="90000"/>
                </a:lnSpc>
                <a:spcBef>
                  <a:spcPct val="0"/>
                </a:spcBef>
                <a:spcAft>
                  <a:spcPct val="15000"/>
                </a:spcAft>
              </a:pPr>
              <a:r>
                <a:rPr lang="en-US" b="1" dirty="0" smtClean="0">
                  <a:solidFill>
                    <a:srgbClr val="17375E"/>
                  </a:solidFill>
                  <a:latin typeface="Tahoma" pitchFamily="34" charset="0"/>
                  <a:ea typeface="Tahoma" pitchFamily="34" charset="0"/>
                  <a:cs typeface="Tahoma" pitchFamily="34" charset="0"/>
                </a:rPr>
                <a:t>DEMOGRAPHIC</a:t>
              </a:r>
              <a:r>
                <a:rPr lang="en-US" dirty="0" smtClean="0">
                  <a:solidFill>
                    <a:srgbClr val="17375E"/>
                  </a:solidFill>
                  <a:latin typeface="Tahoma" pitchFamily="34" charset="0"/>
                  <a:ea typeface="Tahoma" pitchFamily="34" charset="0"/>
                  <a:cs typeface="Tahoma" pitchFamily="34" charset="0"/>
                </a:rPr>
                <a:t> CHANGES</a:t>
              </a:r>
              <a:endParaRPr lang="en-US" dirty="0">
                <a:solidFill>
                  <a:srgbClr val="17375E"/>
                </a:solidFill>
                <a:latin typeface="Tahoma" pitchFamily="34" charset="0"/>
                <a:ea typeface="Tahoma" pitchFamily="34" charset="0"/>
                <a:cs typeface="Tahoma" pitchFamily="34" charset="0"/>
              </a:endParaRPr>
            </a:p>
          </p:txBody>
        </p:sp>
      </p:grpSp>
      <p:sp>
        <p:nvSpPr>
          <p:cNvPr id="20" name="Right Arrow 4"/>
          <p:cNvSpPr/>
          <p:nvPr/>
        </p:nvSpPr>
        <p:spPr>
          <a:xfrm>
            <a:off x="5683269" y="4467455"/>
            <a:ext cx="4205759" cy="1216841"/>
          </a:xfrm>
          <a:prstGeom prst="rect">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spcFirstLastPara="0" vert="horz" wrap="square" lIns="8890" tIns="8890" rIns="8890" bIns="8890" numCol="1" spcCol="1270" anchor="ctr" anchorCtr="0">
            <a:noAutofit/>
          </a:bodyPr>
          <a:lstStyle/>
          <a:p>
            <a:pPr marL="0" lvl="1" defTabSz="622300">
              <a:lnSpc>
                <a:spcPct val="90000"/>
              </a:lnSpc>
              <a:spcBef>
                <a:spcPct val="0"/>
              </a:spcBef>
              <a:spcAft>
                <a:spcPct val="15000"/>
              </a:spcAft>
            </a:pPr>
            <a:r>
              <a:rPr lang="en-US" sz="1600" b="1" dirty="0">
                <a:solidFill>
                  <a:schemeClr val="tx1">
                    <a:lumMod val="85000"/>
                    <a:lumOff val="15000"/>
                  </a:schemeClr>
                </a:solidFill>
                <a:latin typeface="Tahoma" pitchFamily="34" charset="0"/>
                <a:ea typeface="Tahoma" pitchFamily="34" charset="0"/>
                <a:cs typeface="Tahoma" pitchFamily="34" charset="0"/>
              </a:rPr>
              <a:t> </a:t>
            </a:r>
            <a:r>
              <a:rPr lang="en-US" sz="1600" b="1" dirty="0" smtClean="0">
                <a:solidFill>
                  <a:schemeClr val="tx1">
                    <a:lumMod val="85000"/>
                    <a:lumOff val="15000"/>
                  </a:schemeClr>
                </a:solidFill>
                <a:latin typeface="Tahoma" pitchFamily="34" charset="0"/>
                <a:ea typeface="Tahoma" pitchFamily="34" charset="0"/>
                <a:cs typeface="Tahoma" pitchFamily="34" charset="0"/>
              </a:rPr>
              <a:t>  </a:t>
            </a:r>
            <a:r>
              <a:rPr lang="en-US" sz="1600" b="1" dirty="0" smtClean="0">
                <a:solidFill>
                  <a:srgbClr val="17375E"/>
                </a:solidFill>
                <a:latin typeface="Tahoma" pitchFamily="34" charset="0"/>
                <a:ea typeface="Tahoma" pitchFamily="34" charset="0"/>
                <a:cs typeface="Tahoma" pitchFamily="34" charset="0"/>
              </a:rPr>
              <a:t>Shifts </a:t>
            </a:r>
            <a:r>
              <a:rPr lang="en-US" sz="1600" b="1" dirty="0">
                <a:solidFill>
                  <a:srgbClr val="17375E"/>
                </a:solidFill>
                <a:latin typeface="Tahoma" pitchFamily="34" charset="0"/>
                <a:ea typeface="Tahoma" pitchFamily="34" charset="0"/>
                <a:cs typeface="Tahoma" pitchFamily="34" charset="0"/>
              </a:rPr>
              <a:t>in planning</a:t>
            </a:r>
          </a:p>
          <a:p>
            <a:pPr marL="0" lvl="1" defTabSz="622300">
              <a:lnSpc>
                <a:spcPct val="90000"/>
              </a:lnSpc>
              <a:spcBef>
                <a:spcPct val="0"/>
              </a:spcBef>
              <a:spcAft>
                <a:spcPct val="15000"/>
              </a:spcAft>
            </a:pPr>
            <a:r>
              <a:rPr lang="en-US" sz="1600" b="1" dirty="0">
                <a:solidFill>
                  <a:srgbClr val="17375E"/>
                </a:solidFill>
                <a:latin typeface="Tahoma" pitchFamily="34" charset="0"/>
                <a:ea typeface="Tahoma" pitchFamily="34" charset="0"/>
                <a:cs typeface="Tahoma" pitchFamily="34" charset="0"/>
              </a:rPr>
              <a:t> </a:t>
            </a:r>
            <a:r>
              <a:rPr lang="en-US" sz="1600" b="1" dirty="0" smtClean="0">
                <a:solidFill>
                  <a:srgbClr val="17375E"/>
                </a:solidFill>
                <a:latin typeface="Tahoma" pitchFamily="34" charset="0"/>
                <a:ea typeface="Tahoma" pitchFamily="34" charset="0"/>
                <a:cs typeface="Tahoma" pitchFamily="34" charset="0"/>
              </a:rPr>
              <a:t>  and </a:t>
            </a:r>
            <a:r>
              <a:rPr lang="en-US" sz="1600" b="1" dirty="0">
                <a:solidFill>
                  <a:srgbClr val="17375E"/>
                </a:solidFill>
                <a:latin typeface="Tahoma" pitchFamily="34" charset="0"/>
                <a:ea typeface="Tahoma" pitchFamily="34" charset="0"/>
                <a:cs typeface="Tahoma" pitchFamily="34" charset="0"/>
              </a:rPr>
              <a:t>design</a:t>
            </a:r>
          </a:p>
        </p:txBody>
      </p:sp>
      <p:pic>
        <p:nvPicPr>
          <p:cNvPr id="2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348" y="4568022"/>
            <a:ext cx="2144196" cy="1090755"/>
          </a:xfrm>
          <a:prstGeom prst="ellipse">
            <a:avLst/>
          </a:prstGeom>
          <a:ln>
            <a:noFill/>
          </a:ln>
          <a:effectLst>
            <a:softEdge rad="112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4" y="5733256"/>
            <a:ext cx="9849544"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 descr="C:\Users\Peeva\Desktop\house pp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3387" y="6165312"/>
            <a:ext cx="564113" cy="632669"/>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3368824" y="364096"/>
            <a:ext cx="515102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US" sz="3200" b="1" dirty="0" smtClean="0">
                <a:ea typeface="Verdana" pitchFamily="34" charset="0"/>
                <a:cs typeface="Verdana" pitchFamily="34" charset="0"/>
              </a:rPr>
              <a:t>Outcomes of the survey: </a:t>
            </a:r>
          </a:p>
          <a:p>
            <a:r>
              <a:rPr lang="en-US" sz="3200" b="1" dirty="0" smtClean="0">
                <a:ea typeface="Verdana" pitchFamily="34" charset="0"/>
                <a:cs typeface="Verdana" pitchFamily="34" charset="0"/>
              </a:rPr>
              <a:t>key challenges</a:t>
            </a:r>
            <a:endParaRPr lang="en-US" sz="3200" b="1" dirty="0">
              <a:ea typeface="Verdana" pitchFamily="34" charset="0"/>
              <a:cs typeface="Verdana" pitchFamily="34" charset="0"/>
            </a:endParaRPr>
          </a:p>
        </p:txBody>
      </p:sp>
    </p:spTree>
    <p:extLst>
      <p:ext uri="{BB962C8B-B14F-4D97-AF65-F5344CB8AC3E}">
        <p14:creationId xmlns:p14="http://schemas.microsoft.com/office/powerpoint/2010/main" val="52795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72" y="2508948"/>
            <a:ext cx="9705528" cy="5750099"/>
          </a:xfrm>
        </p:spPr>
        <p:txBody>
          <a:bodyPr>
            <a:normAutofit/>
          </a:bodyPr>
          <a:lstStyle/>
          <a:p>
            <a:pPr marL="342900" indent="-342900">
              <a:buFont typeface="Arial" pitchFamily="34" charset="0"/>
              <a:buChar char="•"/>
            </a:pPr>
            <a:r>
              <a:rPr lang="et-EE" sz="2600" b="1" dirty="0" smtClean="0">
                <a:solidFill>
                  <a:srgbClr val="1B22BE"/>
                </a:solidFill>
                <a:ea typeface="Verdana" pitchFamily="34" charset="0"/>
                <a:cs typeface="Verdana" pitchFamily="34" charset="0"/>
              </a:rPr>
              <a:t>Meeting of the Bureau of the Committee, 28 Nov 2012</a:t>
            </a:r>
          </a:p>
          <a:p>
            <a:pPr marL="342900" indent="-342900">
              <a:buFont typeface="Arial" pitchFamily="34" charset="0"/>
              <a:buChar char="•"/>
            </a:pPr>
            <a:r>
              <a:rPr lang="et-EE" sz="2600" b="1" dirty="0" smtClean="0">
                <a:solidFill>
                  <a:srgbClr val="1B22BE"/>
                </a:solidFill>
                <a:ea typeface="Verdana" pitchFamily="34" charset="0"/>
                <a:cs typeface="Verdana" pitchFamily="34" charset="0"/>
              </a:rPr>
              <a:t>Stakeholders’ meeting, 18 February 2013</a:t>
            </a:r>
          </a:p>
          <a:p>
            <a:pPr marL="342900" indent="-342900">
              <a:buFont typeface="Arial" pitchFamily="34" charset="0"/>
              <a:buChar char="•"/>
            </a:pPr>
            <a:r>
              <a:rPr lang="et-EE" sz="2600" b="1" dirty="0" smtClean="0">
                <a:solidFill>
                  <a:srgbClr val="1B22BE"/>
                </a:solidFill>
                <a:ea typeface="Verdana" pitchFamily="34" charset="0"/>
                <a:cs typeface="Verdana" pitchFamily="34" charset="0"/>
              </a:rPr>
              <a:t>Joint bureaux meeting, 19 February 2013</a:t>
            </a:r>
          </a:p>
          <a:p>
            <a:pPr marL="342900" indent="-342900">
              <a:buFont typeface="Arial" pitchFamily="34" charset="0"/>
              <a:buChar char="•"/>
            </a:pPr>
            <a:r>
              <a:rPr lang="et-EE" sz="2600" b="1" dirty="0" smtClean="0">
                <a:solidFill>
                  <a:srgbClr val="1B22BE"/>
                </a:solidFill>
                <a:ea typeface="Verdana" pitchFamily="34" charset="0"/>
                <a:cs typeface="Verdana" pitchFamily="34" charset="0"/>
              </a:rPr>
              <a:t>Committee Bureau meeting, 20 February 2013</a:t>
            </a:r>
          </a:p>
          <a:p>
            <a:pPr marL="342900" indent="-342900">
              <a:buFont typeface="Arial" pitchFamily="34" charset="0"/>
              <a:buChar char="•"/>
            </a:pPr>
            <a:r>
              <a:rPr lang="et-EE" sz="2600" b="1" dirty="0" smtClean="0">
                <a:solidFill>
                  <a:srgbClr val="1B22BE"/>
                </a:solidFill>
                <a:ea typeface="Verdana" pitchFamily="34" charset="0"/>
                <a:cs typeface="Verdana" pitchFamily="34" charset="0"/>
              </a:rPr>
              <a:t>The draft Strategy sent to Committee, 5 April 2013</a:t>
            </a:r>
          </a:p>
          <a:p>
            <a:endParaRPr lang="et-EE" sz="1000" b="1" dirty="0" smtClean="0">
              <a:solidFill>
                <a:srgbClr val="1B22BE"/>
              </a:solidFill>
              <a:ea typeface="Verdana" pitchFamily="34" charset="0"/>
              <a:cs typeface="Verdana" pitchFamily="34" charset="0"/>
            </a:endParaRPr>
          </a:p>
          <a:p>
            <a:pPr marL="342900" indent="-342900">
              <a:buFont typeface="Arial" pitchFamily="34" charset="0"/>
              <a:buChar char="•"/>
            </a:pPr>
            <a:r>
              <a:rPr lang="et-EE" sz="2600" b="1" dirty="0" smtClean="0">
                <a:solidFill>
                  <a:srgbClr val="1B22BE"/>
                </a:solidFill>
                <a:ea typeface="Verdana" pitchFamily="34" charset="0"/>
                <a:cs typeface="Verdana" pitchFamily="34" charset="0"/>
              </a:rPr>
              <a:t>Informal meeting of the Committee agreed on the draft Strategy text, 21 May 2013.</a:t>
            </a:r>
          </a:p>
          <a:p>
            <a:pPr lvl="1"/>
            <a:endParaRPr lang="en-GB" b="1" dirty="0">
              <a:solidFill>
                <a:srgbClr val="000066"/>
              </a:solidFill>
              <a:latin typeface="Verdana" pitchFamily="34" charset="0"/>
              <a:ea typeface="Verdana" pitchFamily="34" charset="0"/>
              <a:cs typeface="Verdana" pitchFamily="34" charset="0"/>
            </a:endParaRPr>
          </a:p>
        </p:txBody>
      </p:sp>
      <p:sp>
        <p:nvSpPr>
          <p:cNvPr id="6" name="Text Placeholder 4"/>
          <p:cNvSpPr txBox="1">
            <a:spLocks/>
          </p:cNvSpPr>
          <p:nvPr/>
        </p:nvSpPr>
        <p:spPr>
          <a:xfrm>
            <a:off x="776536" y="1628800"/>
            <a:ext cx="7710276" cy="860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4" name="Title 1"/>
          <p:cNvSpPr>
            <a:spLocks noGrp="1"/>
          </p:cNvSpPr>
          <p:nvPr>
            <p:ph type="title"/>
          </p:nvPr>
        </p:nvSpPr>
        <p:spPr>
          <a:xfrm>
            <a:off x="1568624" y="467406"/>
            <a:ext cx="6753200" cy="1143000"/>
          </a:xfrm>
        </p:spPr>
        <p:txBody>
          <a:bodyPr>
            <a:normAutofit fontScale="90000"/>
          </a:bodyPr>
          <a:lstStyle/>
          <a:p>
            <a:r>
              <a:rPr lang="en-US" b="1" dirty="0">
                <a:solidFill>
                  <a:schemeClr val="bg1"/>
                </a:solidFill>
              </a:rPr>
              <a:t>Consultations on the </a:t>
            </a:r>
            <a:r>
              <a:rPr lang="et-EE" b="1" dirty="0" smtClean="0">
                <a:solidFill>
                  <a:schemeClr val="bg1"/>
                </a:solidFill>
              </a:rPr>
              <a:t/>
            </a:r>
            <a:br>
              <a:rPr lang="et-EE" b="1" dirty="0" smtClean="0">
                <a:solidFill>
                  <a:schemeClr val="bg1"/>
                </a:solidFill>
              </a:rPr>
            </a:br>
            <a:r>
              <a:rPr lang="et-EE" b="1" dirty="0">
                <a:solidFill>
                  <a:schemeClr val="bg1"/>
                </a:solidFill>
              </a:rPr>
              <a:t>S</a:t>
            </a:r>
            <a:r>
              <a:rPr lang="en-US" b="1" dirty="0" err="1" smtClean="0">
                <a:solidFill>
                  <a:schemeClr val="bg1"/>
                </a:solidFill>
              </a:rPr>
              <a:t>trategy</a:t>
            </a:r>
            <a:r>
              <a:rPr lang="en-US" b="1" dirty="0" smtClean="0">
                <a:solidFill>
                  <a:schemeClr val="bg1"/>
                </a:solidFill>
              </a:rPr>
              <a:t> </a:t>
            </a:r>
            <a:r>
              <a:rPr lang="en-US" b="1" dirty="0">
                <a:solidFill>
                  <a:schemeClr val="bg1"/>
                </a:solidFill>
              </a:rPr>
              <a:t>preparation</a:t>
            </a:r>
            <a:endParaRPr lang="en-GB" b="1" dirty="0">
              <a:solidFill>
                <a:schemeClr val="bg1"/>
              </a:solidFill>
            </a:endParaRPr>
          </a:p>
        </p:txBody>
      </p:sp>
    </p:spTree>
    <p:extLst>
      <p:ext uri="{BB962C8B-B14F-4D97-AF65-F5344CB8AC3E}">
        <p14:creationId xmlns:p14="http://schemas.microsoft.com/office/powerpoint/2010/main" val="404710793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4" y="1412776"/>
            <a:ext cx="8841432" cy="2802734"/>
          </a:xfrm>
          <a:prstGeom prst="rect">
            <a:avLst/>
          </a:prstGeom>
        </p:spPr>
      </p:pic>
      <p:sp>
        <p:nvSpPr>
          <p:cNvPr id="2" name="Title 1"/>
          <p:cNvSpPr>
            <a:spLocks noGrp="1"/>
          </p:cNvSpPr>
          <p:nvPr>
            <p:ph type="title"/>
          </p:nvPr>
        </p:nvSpPr>
        <p:spPr>
          <a:xfrm>
            <a:off x="3440832" y="404664"/>
            <a:ext cx="6696744" cy="1368152"/>
          </a:xfrm>
        </p:spPr>
        <p:txBody>
          <a:bodyPr>
            <a:noAutofit/>
          </a:bodyPr>
          <a:lstStyle/>
          <a:p>
            <a:r>
              <a:rPr lang="en-US" sz="2400" b="1" dirty="0">
                <a:solidFill>
                  <a:prstClr val="white"/>
                </a:solidFill>
                <a:latin typeface="Calibri" panose="020F0502020204030204" pitchFamily="34" charset="0"/>
                <a:ea typeface="Verdana" pitchFamily="34" charset="0"/>
                <a:cs typeface="Verdana" pitchFamily="34" charset="0"/>
              </a:rPr>
              <a:t>MINISTERIAL MEETING</a:t>
            </a:r>
            <a:br>
              <a:rPr lang="en-US" sz="2400" b="1" dirty="0">
                <a:solidFill>
                  <a:prstClr val="white"/>
                </a:solidFill>
                <a:latin typeface="Calibri" panose="020F0502020204030204" pitchFamily="34" charset="0"/>
                <a:ea typeface="Verdana" pitchFamily="34" charset="0"/>
                <a:cs typeface="Verdana" pitchFamily="34" charset="0"/>
              </a:rPr>
            </a:br>
            <a:r>
              <a:rPr lang="en-US" sz="2400" b="1" dirty="0">
                <a:solidFill>
                  <a:prstClr val="white"/>
                </a:solidFill>
                <a:latin typeface="Calibri" panose="020F0502020204030204" pitchFamily="34" charset="0"/>
                <a:ea typeface="Verdana" pitchFamily="34" charset="0"/>
                <a:cs typeface="Verdana" pitchFamily="34" charset="0"/>
              </a:rPr>
              <a:t>HOUSING AND LAND MANAGEMENT </a:t>
            </a:r>
            <a:r>
              <a:rPr lang="en-US" sz="2400" b="1" dirty="0" smtClean="0">
                <a:solidFill>
                  <a:prstClr val="white"/>
                </a:solidFill>
                <a:latin typeface="Calibri" panose="020F0502020204030204" pitchFamily="34" charset="0"/>
                <a:ea typeface="Verdana" pitchFamily="34" charset="0"/>
                <a:cs typeface="Verdana" pitchFamily="34" charset="0"/>
              </a:rPr>
              <a:t/>
            </a:r>
            <a:br>
              <a:rPr lang="en-US" sz="2400" b="1" dirty="0" smtClean="0">
                <a:solidFill>
                  <a:prstClr val="white"/>
                </a:solidFill>
                <a:latin typeface="Calibri" panose="020F0502020204030204" pitchFamily="34" charset="0"/>
                <a:ea typeface="Verdana" pitchFamily="34" charset="0"/>
                <a:cs typeface="Verdana" pitchFamily="34" charset="0"/>
              </a:rPr>
            </a:br>
            <a:r>
              <a:rPr lang="et-EE" sz="2400" b="1" dirty="0" smtClean="0">
                <a:solidFill>
                  <a:prstClr val="white"/>
                </a:solidFill>
                <a:latin typeface="Calibri" panose="020F0502020204030204" pitchFamily="34" charset="0"/>
                <a:ea typeface="Verdana" pitchFamily="34" charset="0"/>
                <a:cs typeface="Verdana" pitchFamily="34" charset="0"/>
              </a:rPr>
              <a:t>8 </a:t>
            </a:r>
            <a:r>
              <a:rPr lang="et-EE" sz="2400" b="1" dirty="0">
                <a:solidFill>
                  <a:prstClr val="white"/>
                </a:solidFill>
                <a:latin typeface="Calibri" panose="020F0502020204030204" pitchFamily="34" charset="0"/>
                <a:ea typeface="Verdana" pitchFamily="34" charset="0"/>
                <a:cs typeface="Verdana" pitchFamily="34" charset="0"/>
              </a:rPr>
              <a:t>October 2013</a:t>
            </a:r>
            <a:r>
              <a:rPr lang="en-US" sz="4000" b="1" dirty="0">
                <a:latin typeface="Calibri" panose="020F0502020204030204" pitchFamily="34" charset="0"/>
                <a:ea typeface="Verdana" pitchFamily="34" charset="0"/>
                <a:cs typeface="Verdana" pitchFamily="34" charset="0"/>
              </a:rPr>
              <a:t/>
            </a:r>
            <a:br>
              <a:rPr lang="en-US" sz="4000" b="1" dirty="0">
                <a:latin typeface="Calibri" panose="020F0502020204030204" pitchFamily="34" charset="0"/>
                <a:ea typeface="Verdana" pitchFamily="34" charset="0"/>
                <a:cs typeface="Verdana" pitchFamily="34" charset="0"/>
              </a:rPr>
            </a:br>
            <a:r>
              <a:rPr lang="et-EE" sz="1050" b="1" dirty="0" smtClean="0">
                <a:solidFill>
                  <a:prstClr val="white"/>
                </a:solidFill>
                <a:latin typeface="Verdana" pitchFamily="34" charset="0"/>
                <a:ea typeface="Verdana" pitchFamily="34" charset="0"/>
                <a:cs typeface="Verdana" pitchFamily="34" charset="0"/>
              </a:rPr>
              <a:t/>
            </a:r>
            <a:br>
              <a:rPr lang="et-EE" sz="1050" b="1" dirty="0" smtClean="0">
                <a:solidFill>
                  <a:prstClr val="white"/>
                </a:solidFill>
                <a:latin typeface="Verdana" pitchFamily="34" charset="0"/>
                <a:ea typeface="Verdana" pitchFamily="34" charset="0"/>
                <a:cs typeface="Verdana" pitchFamily="34" charset="0"/>
              </a:rPr>
            </a:br>
            <a:endParaRPr lang="en-US" sz="4000" b="1" dirty="0">
              <a:latin typeface="Verdana" pitchFamily="34" charset="0"/>
              <a:ea typeface="Verdana" pitchFamily="34" charset="0"/>
              <a:cs typeface="Verdana" pitchFamily="34" charset="0"/>
            </a:endParaRPr>
          </a:p>
        </p:txBody>
      </p:sp>
      <p:sp>
        <p:nvSpPr>
          <p:cNvPr id="4" name="Rectangle 4"/>
          <p:cNvSpPr txBox="1">
            <a:spLocks noGrp="1" noChangeArrowheads="1"/>
          </p:cNvSpPr>
          <p:nvPr>
            <p:ph sz="quarter" idx="10"/>
          </p:nvPr>
        </p:nvSpPr>
        <p:spPr>
          <a:xfrm>
            <a:off x="560512" y="4437112"/>
            <a:ext cx="9129464" cy="2607714"/>
          </a:xfrm>
          <a:prstGeom prst="rect">
            <a:avLst/>
          </a:prstGeom>
        </p:spPr>
        <p:txBody>
          <a:bodyPr vert="horz" lIns="99569" tIns="49785" rIns="99569" bIns="49785" rtlCol="0">
            <a:noAutofit/>
          </a:bodyPr>
          <a:lst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lnSpc>
                <a:spcPct val="80000"/>
              </a:lnSpc>
              <a:buNone/>
            </a:pPr>
            <a:r>
              <a:rPr lang="en-US" sz="2400" b="1" dirty="0" smtClean="0">
                <a:solidFill>
                  <a:srgbClr val="1B22BE"/>
                </a:solidFill>
                <a:ea typeface="Verdana" pitchFamily="34" charset="0"/>
                <a:cs typeface="Verdana" pitchFamily="34" charset="0"/>
              </a:rPr>
              <a:t>240+ participants: 47 countries, 18 ministers, </a:t>
            </a:r>
            <a:endParaRPr lang="en-US" sz="2400" b="1" dirty="0" smtClean="0">
              <a:solidFill>
                <a:srgbClr val="1B22BE"/>
              </a:solidFill>
              <a:ea typeface="Verdana" pitchFamily="34" charset="0"/>
              <a:cs typeface="Verdana" pitchFamily="34" charset="0"/>
            </a:endParaRPr>
          </a:p>
          <a:p>
            <a:pPr marL="0" indent="0" algn="ctr">
              <a:lnSpc>
                <a:spcPct val="80000"/>
              </a:lnSpc>
              <a:buNone/>
            </a:pPr>
            <a:r>
              <a:rPr lang="en-US" sz="2400" b="1" dirty="0" smtClean="0">
                <a:solidFill>
                  <a:srgbClr val="1B22BE"/>
                </a:solidFill>
                <a:ea typeface="Verdana" pitchFamily="34" charset="0"/>
                <a:cs typeface="Verdana" pitchFamily="34" charset="0"/>
              </a:rPr>
              <a:t>8 </a:t>
            </a:r>
            <a:r>
              <a:rPr lang="en-US" sz="2400" b="1" dirty="0" smtClean="0">
                <a:solidFill>
                  <a:srgbClr val="1B22BE"/>
                </a:solidFill>
                <a:ea typeface="Verdana" pitchFamily="34" charset="0"/>
                <a:cs typeface="Verdana" pitchFamily="34" charset="0"/>
              </a:rPr>
              <a:t>vice-ministers </a:t>
            </a:r>
            <a:r>
              <a:rPr lang="en-US" sz="2400" b="1" dirty="0">
                <a:solidFill>
                  <a:srgbClr val="1B22BE"/>
                </a:solidFill>
                <a:ea typeface="Verdana" pitchFamily="34" charset="0"/>
                <a:cs typeface="Verdana" pitchFamily="34" charset="0"/>
              </a:rPr>
              <a:t>and </a:t>
            </a:r>
            <a:r>
              <a:rPr lang="en-US" sz="2400" b="1" dirty="0" smtClean="0">
                <a:solidFill>
                  <a:srgbClr val="1B22BE"/>
                </a:solidFill>
                <a:ea typeface="Verdana" pitchFamily="34" charset="0"/>
                <a:cs typeface="Verdana" pitchFamily="34" charset="0"/>
              </a:rPr>
              <a:t>31 agency </a:t>
            </a:r>
            <a:r>
              <a:rPr lang="en-US" sz="2400" b="1" dirty="0" smtClean="0">
                <a:solidFill>
                  <a:srgbClr val="1B22BE"/>
                </a:solidFill>
                <a:ea typeface="Verdana" pitchFamily="34" charset="0"/>
                <a:cs typeface="Verdana" pitchFamily="34" charset="0"/>
              </a:rPr>
              <a:t>heads</a:t>
            </a:r>
          </a:p>
          <a:p>
            <a:pPr marL="0" indent="0">
              <a:lnSpc>
                <a:spcPct val="80000"/>
              </a:lnSpc>
              <a:buNone/>
            </a:pPr>
            <a:endParaRPr lang="en-US" sz="800" b="1" dirty="0">
              <a:solidFill>
                <a:srgbClr val="1B22BE"/>
              </a:solidFill>
              <a:ea typeface="Verdana" pitchFamily="34" charset="0"/>
              <a:cs typeface="Verdana" pitchFamily="34" charset="0"/>
            </a:endParaRPr>
          </a:p>
          <a:p>
            <a:pPr marL="0" indent="0">
              <a:lnSpc>
                <a:spcPct val="80000"/>
              </a:lnSpc>
              <a:buNone/>
            </a:pPr>
            <a:endParaRPr lang="en-US" sz="500" b="1" dirty="0" smtClean="0">
              <a:solidFill>
                <a:srgbClr val="1B22BE"/>
              </a:solidFill>
              <a:ea typeface="Verdana" pitchFamily="34" charset="0"/>
              <a:cs typeface="Verdana" pitchFamily="34" charset="0"/>
            </a:endParaRPr>
          </a:p>
          <a:p>
            <a:pPr marL="0" indent="0" algn="ctr">
              <a:lnSpc>
                <a:spcPct val="80000"/>
              </a:lnSpc>
              <a:buNone/>
            </a:pPr>
            <a:r>
              <a:rPr lang="en-US" sz="2400" b="1" dirty="0" smtClean="0">
                <a:solidFill>
                  <a:srgbClr val="1B22BE"/>
                </a:solidFill>
                <a:ea typeface="Verdana" pitchFamily="34" charset="0"/>
                <a:cs typeface="Verdana" pitchFamily="34" charset="0"/>
              </a:rPr>
              <a:t>The Ministerial Meeting adopted the strategy, which will </a:t>
            </a:r>
            <a:r>
              <a:rPr lang="en-GB" sz="2400" b="1" dirty="0" smtClean="0">
                <a:solidFill>
                  <a:srgbClr val="1B22BE"/>
                </a:solidFill>
                <a:ea typeface="Verdana" pitchFamily="34" charset="0"/>
                <a:cs typeface="Verdana" pitchFamily="34" charset="0"/>
              </a:rPr>
              <a:t>guide </a:t>
            </a:r>
            <a:r>
              <a:rPr lang="en-GB" sz="2400" b="1" dirty="0">
                <a:solidFill>
                  <a:srgbClr val="1B22BE"/>
                </a:solidFill>
                <a:ea typeface="Verdana" pitchFamily="34" charset="0"/>
                <a:cs typeface="Verdana" pitchFamily="34" charset="0"/>
              </a:rPr>
              <a:t>the work of the Committee, its Working Party on Land Administration and the Real Estate Market Advisory Group. </a:t>
            </a:r>
          </a:p>
          <a:p>
            <a:pPr marL="0" indent="0" algn="ctr">
              <a:lnSpc>
                <a:spcPct val="80000"/>
              </a:lnSpc>
              <a:buNone/>
            </a:pPr>
            <a:r>
              <a:rPr lang="en-US" sz="2400" b="1" dirty="0" smtClean="0">
                <a:solidFill>
                  <a:srgbClr val="1B22BE"/>
                </a:solidFill>
                <a:ea typeface="Verdana" pitchFamily="34" charset="0"/>
                <a:cs typeface="Verdana" pitchFamily="34" charset="0"/>
              </a:rPr>
              <a:t> </a:t>
            </a:r>
            <a:endParaRPr lang="en-US" sz="1800" b="1" dirty="0" smtClean="0">
              <a:solidFill>
                <a:srgbClr val="1B22BE"/>
              </a:solidFill>
              <a:ea typeface="Verdana" pitchFamily="34" charset="0"/>
              <a:cs typeface="Verdana" pitchFamily="34" charset="0"/>
            </a:endParaRPr>
          </a:p>
        </p:txBody>
      </p:sp>
    </p:spTree>
    <p:extLst>
      <p:ext uri="{BB962C8B-B14F-4D97-AF65-F5344CB8AC3E}">
        <p14:creationId xmlns:p14="http://schemas.microsoft.com/office/powerpoint/2010/main" val="103955495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7324565"/>
              </p:ext>
            </p:extLst>
          </p:nvPr>
        </p:nvGraphicFramePr>
        <p:xfrm>
          <a:off x="116463" y="332656"/>
          <a:ext cx="9595066"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73020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4077</TotalTime>
  <Words>842</Words>
  <Application>Microsoft Office PowerPoint</Application>
  <PresentationFormat>A4 Paper (210x297 mm)</PresentationFormat>
  <Paragraphs>130</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Strategy for sustainable housing and  land management in the UNECE region  for the period 2014 – 2020</vt:lpstr>
      <vt:lpstr>Structure of UNECE Committee on Housing and Land Management</vt:lpstr>
      <vt:lpstr>Committee areas of work</vt:lpstr>
      <vt:lpstr>The process of the  Strategy development  </vt:lpstr>
      <vt:lpstr>PowerPoint Presentation</vt:lpstr>
      <vt:lpstr>PowerPoint Presentation</vt:lpstr>
      <vt:lpstr>Consultations on the  Strategy preparation</vt:lpstr>
      <vt:lpstr>MINISTERIAL MEETING HOUSING AND LAND MANAGEMENT  8 October 2013  </vt:lpstr>
      <vt:lpstr>PowerPoint Presentation</vt:lpstr>
      <vt:lpstr>The Strategy </vt:lpstr>
      <vt:lpstr>The Strategy </vt:lpstr>
      <vt:lpstr>The Strategy </vt:lpstr>
      <vt:lpstr>The Strategy </vt:lpstr>
      <vt:lpstr>The Strategy </vt:lpstr>
      <vt:lpstr>PowerPoint Presentation</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Batac</dc:creator>
  <cp:lastModifiedBy>Gulnara Roll</cp:lastModifiedBy>
  <cp:revision>279</cp:revision>
  <cp:lastPrinted>2013-05-10T15:12:23Z</cp:lastPrinted>
  <dcterms:created xsi:type="dcterms:W3CDTF">2012-05-22T12:09:49Z</dcterms:created>
  <dcterms:modified xsi:type="dcterms:W3CDTF">2013-12-16T10:59:51Z</dcterms:modified>
</cp:coreProperties>
</file>