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95" r:id="rId4"/>
    <p:sldId id="263" r:id="rId5"/>
    <p:sldId id="292" r:id="rId6"/>
    <p:sldId id="266" r:id="rId7"/>
    <p:sldId id="29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97" r:id="rId19"/>
    <p:sldId id="284" r:id="rId20"/>
    <p:sldId id="279" r:id="rId21"/>
    <p:sldId id="280" r:id="rId22"/>
    <p:sldId id="281" r:id="rId23"/>
    <p:sldId id="282" r:id="rId24"/>
    <p:sldId id="283" r:id="rId25"/>
    <p:sldId id="285" r:id="rId26"/>
    <p:sldId id="293" r:id="rId27"/>
    <p:sldId id="286" r:id="rId28"/>
    <p:sldId id="294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kuehr" initials="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A3A"/>
    <a:srgbClr val="6BD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isabalde:Library:Caches:TemporaryItems:Outlook%20Temp:Map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isabalde:Library:Caches:TemporaryItems:Outlook%20Temp:Map3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'world amounts'!$B$2</c:f>
              <c:strCache>
                <c:ptCount val="1"/>
                <c:pt idx="0">
                  <c:v>Lamps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amounts'!$C$2:$K$2</c:f>
              <c:numCache>
                <c:formatCode>General</c:formatCode>
                <c:ptCount val="9"/>
                <c:pt idx="0">
                  <c:v>0.65541263113851</c:v>
                </c:pt>
                <c:pt idx="1">
                  <c:v>0.70922013496966896</c:v>
                </c:pt>
                <c:pt idx="2">
                  <c:v>0.762326701873976</c:v>
                </c:pt>
                <c:pt idx="3">
                  <c:v>0.81531724738365996</c:v>
                </c:pt>
                <c:pt idx="4">
                  <c:v>0.86732095253127806</c:v>
                </c:pt>
                <c:pt idx="5">
                  <c:v>0.91949296400116398</c:v>
                </c:pt>
                <c:pt idx="6">
                  <c:v>0.97225295560493197</c:v>
                </c:pt>
                <c:pt idx="7">
                  <c:v>1.0256059227246199</c:v>
                </c:pt>
                <c:pt idx="8">
                  <c:v>0.96757987576158599</c:v>
                </c:pt>
              </c:numCache>
            </c:numRef>
          </c:val>
        </c:ser>
        <c:ser>
          <c:idx val="2"/>
          <c:order val="1"/>
          <c:tx>
            <c:strRef>
              <c:f>'world amounts'!$B$3</c:f>
              <c:strCache>
                <c:ptCount val="1"/>
                <c:pt idx="0">
                  <c:v>Large equipment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amounts'!$C$3:$K$3</c:f>
              <c:numCache>
                <c:formatCode>General</c:formatCode>
                <c:ptCount val="9"/>
                <c:pt idx="0">
                  <c:v>7.997810616290141</c:v>
                </c:pt>
                <c:pt idx="1">
                  <c:v>8.4415101993577828</c:v>
                </c:pt>
                <c:pt idx="2">
                  <c:v>8.9760859661465595</c:v>
                </c:pt>
                <c:pt idx="3">
                  <c:v>9.5645277342154262</c:v>
                </c:pt>
                <c:pt idx="4">
                  <c:v>10.195353619189429</c:v>
                </c:pt>
                <c:pt idx="5">
                  <c:v>10.87759617664986</c:v>
                </c:pt>
                <c:pt idx="6">
                  <c:v>11.60951216460578</c:v>
                </c:pt>
                <c:pt idx="7">
                  <c:v>12.378452235636519</c:v>
                </c:pt>
                <c:pt idx="8">
                  <c:v>12.796620114564851</c:v>
                </c:pt>
              </c:numCache>
            </c:numRef>
          </c:val>
        </c:ser>
        <c:ser>
          <c:idx val="3"/>
          <c:order val="2"/>
          <c:tx>
            <c:strRef>
              <c:f>'world amounts'!$B$4</c:f>
              <c:strCache>
                <c:ptCount val="1"/>
                <c:pt idx="0">
                  <c:v>Small equipment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amounts'!$C$4:$K$4</c:f>
              <c:numCache>
                <c:formatCode>General</c:formatCode>
                <c:ptCount val="9"/>
                <c:pt idx="0">
                  <c:v>11.503919080903801</c:v>
                </c:pt>
                <c:pt idx="1">
                  <c:v>12.2189127469233</c:v>
                </c:pt>
                <c:pt idx="2">
                  <c:v>12.947623195739601</c:v>
                </c:pt>
                <c:pt idx="3">
                  <c:v>13.6946089539874</c:v>
                </c:pt>
                <c:pt idx="4">
                  <c:v>14.448819869178051</c:v>
                </c:pt>
                <c:pt idx="5">
                  <c:v>15.225327774223</c:v>
                </c:pt>
                <c:pt idx="6">
                  <c:v>16.024256275590432</c:v>
                </c:pt>
                <c:pt idx="7">
                  <c:v>16.833491851782941</c:v>
                </c:pt>
                <c:pt idx="8">
                  <c:v>16.453391049252598</c:v>
                </c:pt>
              </c:numCache>
            </c:numRef>
          </c:val>
        </c:ser>
        <c:ser>
          <c:idx val="4"/>
          <c:order val="3"/>
          <c:tx>
            <c:strRef>
              <c:f>'world amounts'!$B$5</c:f>
              <c:strCache>
                <c:ptCount val="1"/>
                <c:pt idx="0">
                  <c:v>Small IT and telecommunication equipment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amounts'!$C$5:$K$5</c:f>
              <c:numCache>
                <c:formatCode>General</c:formatCode>
                <c:ptCount val="9"/>
                <c:pt idx="0">
                  <c:v>2.2545605016691441</c:v>
                </c:pt>
                <c:pt idx="1">
                  <c:v>2.4081078130515108</c:v>
                </c:pt>
                <c:pt idx="2">
                  <c:v>2.5624286747797131</c:v>
                </c:pt>
                <c:pt idx="3">
                  <c:v>2.6708192538402709</c:v>
                </c:pt>
                <c:pt idx="4">
                  <c:v>2.7800287769659771</c:v>
                </c:pt>
                <c:pt idx="5">
                  <c:v>2.8963701260193311</c:v>
                </c:pt>
                <c:pt idx="6">
                  <c:v>3.0211536223272941</c:v>
                </c:pt>
                <c:pt idx="7">
                  <c:v>3.1530128919672258</c:v>
                </c:pt>
                <c:pt idx="8">
                  <c:v>2.9758124856726522</c:v>
                </c:pt>
              </c:numCache>
            </c:numRef>
          </c:val>
        </c:ser>
        <c:ser>
          <c:idx val="5"/>
          <c:order val="4"/>
          <c:tx>
            <c:strRef>
              <c:f>'world amounts'!$B$6</c:f>
              <c:strCache>
                <c:ptCount val="1"/>
                <c:pt idx="0">
                  <c:v>Temperature exchange equipment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amounts'!$C$6:$K$6</c:f>
              <c:numCache>
                <c:formatCode>General</c:formatCode>
                <c:ptCount val="9"/>
                <c:pt idx="0">
                  <c:v>3.7296082818940852</c:v>
                </c:pt>
                <c:pt idx="1">
                  <c:v>3.9834512802072979</c:v>
                </c:pt>
                <c:pt idx="2">
                  <c:v>4.2476272118608769</c:v>
                </c:pt>
                <c:pt idx="3">
                  <c:v>4.5374428603349184</c:v>
                </c:pt>
                <c:pt idx="4">
                  <c:v>4.8399523907425772</c:v>
                </c:pt>
                <c:pt idx="5">
                  <c:v>5.1591303374812636</c:v>
                </c:pt>
                <c:pt idx="6">
                  <c:v>5.4938416144318261</c:v>
                </c:pt>
                <c:pt idx="7">
                  <c:v>5.8371139046396259</c:v>
                </c:pt>
                <c:pt idx="8">
                  <c:v>6.1468363821965601</c:v>
                </c:pt>
              </c:numCache>
            </c:numRef>
          </c:val>
        </c:ser>
        <c:ser>
          <c:idx val="6"/>
          <c:order val="5"/>
          <c:tx>
            <c:strRef>
              <c:f>'world amounts'!$B$7</c:f>
              <c:strCache>
                <c:ptCount val="1"/>
                <c:pt idx="0">
                  <c:v>Screens, monitors, and equipment containing screens (..)</c:v>
                </c:pt>
              </c:strCache>
            </c:strRef>
          </c:tx>
          <c:cat>
            <c:numRef>
              <c:f>'world amounts'!$C$1:$K$1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'world amounts'!$C$7:$K$7</c:f>
              <c:numCache>
                <c:formatCode>General</c:formatCode>
                <c:ptCount val="9"/>
                <c:pt idx="0">
                  <c:v>5.1888101314760977</c:v>
                </c:pt>
                <c:pt idx="1">
                  <c:v>5.4665314162863829</c:v>
                </c:pt>
                <c:pt idx="2">
                  <c:v>5.7088714325909526</c:v>
                </c:pt>
                <c:pt idx="3">
                  <c:v>5.9240174284039888</c:v>
                </c:pt>
                <c:pt idx="4">
                  <c:v>6.0830190991924926</c:v>
                </c:pt>
                <c:pt idx="5">
                  <c:v>6.1901867444329524</c:v>
                </c:pt>
                <c:pt idx="6">
                  <c:v>6.2567668797335596</c:v>
                </c:pt>
                <c:pt idx="7">
                  <c:v>6.2974067472760629</c:v>
                </c:pt>
                <c:pt idx="8">
                  <c:v>6.0968022490642637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64160"/>
        <c:axId val="80682304"/>
      </c:areaChart>
      <c:catAx>
        <c:axId val="11356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0682304"/>
        <c:crosses val="autoZero"/>
        <c:auto val="1"/>
        <c:lblAlgn val="ctr"/>
        <c:lblOffset val="100"/>
        <c:noMultiLvlLbl val="0"/>
      </c:catAx>
      <c:valAx>
        <c:axId val="8068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35641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716051677220598"/>
          <c:y val="2.55396914362617E-4"/>
          <c:w val="0.34068835427908101"/>
          <c:h val="0.999744603085636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10061242344699"/>
          <c:y val="9.4658327600225106E-2"/>
          <c:w val="0.60690988626421705"/>
          <c:h val="0.694175245481267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504D"/>
              </a:solidFill>
            </c:spPr>
          </c:dPt>
          <c:dPt>
            <c:idx val="1"/>
            <c:bubble3D val="0"/>
            <c:spPr>
              <a:solidFill>
                <a:srgbClr val="DC9F0C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'per country'!$J$2:$J$4</c:f>
              <c:strCache>
                <c:ptCount val="3"/>
                <c:pt idx="0">
                  <c:v>No</c:v>
                </c:pt>
                <c:pt idx="1">
                  <c:v>Pending</c:v>
                </c:pt>
                <c:pt idx="2">
                  <c:v>Yes</c:v>
                </c:pt>
              </c:strCache>
            </c:strRef>
          </c:cat>
          <c:val>
            <c:numRef>
              <c:f>'per country'!$K$2:$K$4</c:f>
              <c:numCache>
                <c:formatCode>General</c:formatCode>
                <c:ptCount val="3"/>
                <c:pt idx="0">
                  <c:v>0.79232645347192898</c:v>
                </c:pt>
                <c:pt idx="1">
                  <c:v>0.160628071564755</c:v>
                </c:pt>
                <c:pt idx="2">
                  <c:v>4.7045474963315903E-2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21197703412073499"/>
          <c:y val="0.85466258052411004"/>
          <c:w val="0.48715704286964101"/>
          <c:h val="8.6831696791544205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0T14:40:29.759" idx="2">
    <p:pos x="3610" y="187"/>
    <p:text>now back to 2012 from 2014 on the previous slide. Does this make sense?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20388-3798-4C3F-BB73-7AA96B1DF58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1D13938-A27C-41CA-A5E7-DDF5F0945710}">
      <dgm:prSet phldrT="[文本]" custT="1"/>
      <dgm:spPr/>
      <dgm:t>
        <a:bodyPr/>
        <a:lstStyle/>
        <a:p>
          <a:r>
            <a:rPr lang="en-US" sz="2000" dirty="0" smtClean="0"/>
            <a:t>Toxic removal</a:t>
          </a:r>
          <a:endParaRPr lang="en-US" sz="2000" dirty="0"/>
        </a:p>
      </dgm:t>
    </dgm:pt>
    <dgm:pt modelId="{65BBEB5E-1760-4445-86DC-405A91A526C5}" type="parTrans" cxnId="{718C027E-E958-4623-BC4A-3E8078DEF6D6}">
      <dgm:prSet/>
      <dgm:spPr/>
      <dgm:t>
        <a:bodyPr/>
        <a:lstStyle/>
        <a:p>
          <a:endParaRPr lang="en-US" sz="1400"/>
        </a:p>
      </dgm:t>
    </dgm:pt>
    <dgm:pt modelId="{73EAB112-798B-47EE-84BA-F3DB0AE10C5B}" type="sibTrans" cxnId="{718C027E-E958-4623-BC4A-3E8078DEF6D6}">
      <dgm:prSet/>
      <dgm:spPr/>
      <dgm:t>
        <a:bodyPr/>
        <a:lstStyle/>
        <a:p>
          <a:endParaRPr lang="en-US" sz="1400"/>
        </a:p>
      </dgm:t>
    </dgm:pt>
    <dgm:pt modelId="{A0BDA828-7479-466C-BA7F-3D3B92D9B754}">
      <dgm:prSet phldrT="[文本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Pre-processing</a:t>
          </a:r>
          <a:endParaRPr lang="en-US" sz="2000" dirty="0"/>
        </a:p>
      </dgm:t>
    </dgm:pt>
    <dgm:pt modelId="{B76454D1-CFBE-4494-A41C-9C843E8909B9}" type="parTrans" cxnId="{2CBF52F4-CB72-4CF6-BC6B-03B6B9A0CE09}">
      <dgm:prSet/>
      <dgm:spPr/>
      <dgm:t>
        <a:bodyPr/>
        <a:lstStyle/>
        <a:p>
          <a:endParaRPr lang="en-US" sz="1400"/>
        </a:p>
      </dgm:t>
    </dgm:pt>
    <dgm:pt modelId="{A8E99F55-5952-4620-A621-FD0E847E3D72}" type="sibTrans" cxnId="{2CBF52F4-CB72-4CF6-BC6B-03B6B9A0CE09}">
      <dgm:prSet/>
      <dgm:spPr/>
      <dgm:t>
        <a:bodyPr/>
        <a:lstStyle/>
        <a:p>
          <a:endParaRPr lang="en-US" sz="1400"/>
        </a:p>
      </dgm:t>
    </dgm:pt>
    <dgm:pt modelId="{2CBD1935-30C3-42CB-B04D-6D8F0BCFDD01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End-processing</a:t>
          </a:r>
          <a:endParaRPr lang="en-US" sz="2000" dirty="0"/>
        </a:p>
      </dgm:t>
    </dgm:pt>
    <dgm:pt modelId="{D703310D-D9B8-475E-886F-D3DBDB8E2D27}" type="parTrans" cxnId="{B7062206-6E08-4273-92AC-D5521D5B5262}">
      <dgm:prSet/>
      <dgm:spPr/>
      <dgm:t>
        <a:bodyPr/>
        <a:lstStyle/>
        <a:p>
          <a:endParaRPr lang="en-US" sz="1400"/>
        </a:p>
      </dgm:t>
    </dgm:pt>
    <dgm:pt modelId="{F8920DC6-2D51-462A-B163-C6A2656256A9}" type="sibTrans" cxnId="{B7062206-6E08-4273-92AC-D5521D5B5262}">
      <dgm:prSet/>
      <dgm:spPr/>
      <dgm:t>
        <a:bodyPr/>
        <a:lstStyle/>
        <a:p>
          <a:endParaRPr lang="en-US" sz="1400"/>
        </a:p>
      </dgm:t>
    </dgm:pt>
    <dgm:pt modelId="{389BFE68-7018-44A2-BCEA-B8D2F181699A}" type="pres">
      <dgm:prSet presAssocID="{E4A20388-3798-4C3F-BB73-7AA96B1DF583}" presName="Name0" presStyleCnt="0">
        <dgm:presLayoutVars>
          <dgm:dir/>
          <dgm:animLvl val="lvl"/>
          <dgm:resizeHandles val="exact"/>
        </dgm:presLayoutVars>
      </dgm:prSet>
      <dgm:spPr/>
    </dgm:pt>
    <dgm:pt modelId="{76610BE9-D90A-4C4F-8238-276C69DDBEE1}" type="pres">
      <dgm:prSet presAssocID="{01D13938-A27C-41CA-A5E7-DDF5F0945710}" presName="parTxOnly" presStyleLbl="node1" presStyleIdx="0" presStyleCnt="3" custScaleX="98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7FD9-44B4-4A39-96DE-DACC756DD560}" type="pres">
      <dgm:prSet presAssocID="{73EAB112-798B-47EE-84BA-F3DB0AE10C5B}" presName="parTxOnlySpace" presStyleCnt="0"/>
      <dgm:spPr/>
    </dgm:pt>
    <dgm:pt modelId="{C5F4D10D-2D38-4A2F-B3C1-74FF58264191}" type="pres">
      <dgm:prSet presAssocID="{A0BDA828-7479-466C-BA7F-3D3B92D9B754}" presName="parTxOnly" presStyleLbl="node1" presStyleIdx="1" presStyleCnt="3" custScaleX="137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895C1-3579-4525-8DFD-CF3A1B20E880}" type="pres">
      <dgm:prSet presAssocID="{A8E99F55-5952-4620-A621-FD0E847E3D72}" presName="parTxOnlySpace" presStyleCnt="0"/>
      <dgm:spPr/>
    </dgm:pt>
    <dgm:pt modelId="{43A13F8E-B312-4F13-BE25-842616EE3DA1}" type="pres">
      <dgm:prSet presAssocID="{2CBD1935-30C3-42CB-B04D-6D8F0BCFDD0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FEB3C-8144-E046-A16D-415DA84964A1}" type="presOf" srcId="{A0BDA828-7479-466C-BA7F-3D3B92D9B754}" destId="{C5F4D10D-2D38-4A2F-B3C1-74FF58264191}" srcOrd="0" destOrd="0" presId="urn:microsoft.com/office/officeart/2005/8/layout/chevron1"/>
    <dgm:cxn modelId="{B7062206-6E08-4273-92AC-D5521D5B5262}" srcId="{E4A20388-3798-4C3F-BB73-7AA96B1DF583}" destId="{2CBD1935-30C3-42CB-B04D-6D8F0BCFDD01}" srcOrd="2" destOrd="0" parTransId="{D703310D-D9B8-475E-886F-D3DBDB8E2D27}" sibTransId="{F8920DC6-2D51-462A-B163-C6A2656256A9}"/>
    <dgm:cxn modelId="{918452D1-7C43-E14D-8A20-31039D353F7C}" type="presOf" srcId="{E4A20388-3798-4C3F-BB73-7AA96B1DF583}" destId="{389BFE68-7018-44A2-BCEA-B8D2F181699A}" srcOrd="0" destOrd="0" presId="urn:microsoft.com/office/officeart/2005/8/layout/chevron1"/>
    <dgm:cxn modelId="{718C027E-E958-4623-BC4A-3E8078DEF6D6}" srcId="{E4A20388-3798-4C3F-BB73-7AA96B1DF583}" destId="{01D13938-A27C-41CA-A5E7-DDF5F0945710}" srcOrd="0" destOrd="0" parTransId="{65BBEB5E-1760-4445-86DC-405A91A526C5}" sibTransId="{73EAB112-798B-47EE-84BA-F3DB0AE10C5B}"/>
    <dgm:cxn modelId="{2CBF52F4-CB72-4CF6-BC6B-03B6B9A0CE09}" srcId="{E4A20388-3798-4C3F-BB73-7AA96B1DF583}" destId="{A0BDA828-7479-466C-BA7F-3D3B92D9B754}" srcOrd="1" destOrd="0" parTransId="{B76454D1-CFBE-4494-A41C-9C843E8909B9}" sibTransId="{A8E99F55-5952-4620-A621-FD0E847E3D72}"/>
    <dgm:cxn modelId="{A0575373-9DF9-D547-A1FC-E9B82110114B}" type="presOf" srcId="{2CBD1935-30C3-42CB-B04D-6D8F0BCFDD01}" destId="{43A13F8E-B312-4F13-BE25-842616EE3DA1}" srcOrd="0" destOrd="0" presId="urn:microsoft.com/office/officeart/2005/8/layout/chevron1"/>
    <dgm:cxn modelId="{8896B26F-4B3B-0E49-A2C9-80C7114D8CDF}" type="presOf" srcId="{01D13938-A27C-41CA-A5E7-DDF5F0945710}" destId="{76610BE9-D90A-4C4F-8238-276C69DDBEE1}" srcOrd="0" destOrd="0" presId="urn:microsoft.com/office/officeart/2005/8/layout/chevron1"/>
    <dgm:cxn modelId="{A304887A-AF57-414E-AAA8-48FB690D5BB2}" type="presParOf" srcId="{389BFE68-7018-44A2-BCEA-B8D2F181699A}" destId="{76610BE9-D90A-4C4F-8238-276C69DDBEE1}" srcOrd="0" destOrd="0" presId="urn:microsoft.com/office/officeart/2005/8/layout/chevron1"/>
    <dgm:cxn modelId="{761162CB-D190-DD4E-9D7D-779C54A5650A}" type="presParOf" srcId="{389BFE68-7018-44A2-BCEA-B8D2F181699A}" destId="{C8637FD9-44B4-4A39-96DE-DACC756DD560}" srcOrd="1" destOrd="0" presId="urn:microsoft.com/office/officeart/2005/8/layout/chevron1"/>
    <dgm:cxn modelId="{81977813-6D85-BB46-8680-7940789A5CE1}" type="presParOf" srcId="{389BFE68-7018-44A2-BCEA-B8D2F181699A}" destId="{C5F4D10D-2D38-4A2F-B3C1-74FF58264191}" srcOrd="2" destOrd="0" presId="urn:microsoft.com/office/officeart/2005/8/layout/chevron1"/>
    <dgm:cxn modelId="{3E5E5467-A456-F54B-A20B-6A431903449C}" type="presParOf" srcId="{389BFE68-7018-44A2-BCEA-B8D2F181699A}" destId="{390895C1-3579-4525-8DFD-CF3A1B20E880}" srcOrd="3" destOrd="0" presId="urn:microsoft.com/office/officeart/2005/8/layout/chevron1"/>
    <dgm:cxn modelId="{7DA65C70-647C-4445-9EDA-02FE1498CDDD}" type="presParOf" srcId="{389BFE68-7018-44A2-BCEA-B8D2F181699A}" destId="{43A13F8E-B312-4F13-BE25-842616EE3DA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0BE9-D90A-4C4F-8238-276C69DDBEE1}">
      <dsp:nvSpPr>
        <dsp:cNvPr id="0" name=""/>
        <dsp:cNvSpPr/>
      </dsp:nvSpPr>
      <dsp:spPr>
        <a:xfrm>
          <a:off x="1050" y="0"/>
          <a:ext cx="2293664" cy="7920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Toxic removal</a:t>
          </a:r>
          <a:endParaRPr lang="en-US" sz="2000" kern="1200" dirty="0"/>
        </a:p>
      </dsp:txBody>
      <dsp:txXfrm>
        <a:off x="397094" y="0"/>
        <a:ext cx="1501577" cy="792087"/>
      </dsp:txXfrm>
    </dsp:sp>
    <dsp:sp modelId="{C5F4D10D-2D38-4A2F-B3C1-74FF58264191}">
      <dsp:nvSpPr>
        <dsp:cNvPr id="0" name=""/>
        <dsp:cNvSpPr/>
      </dsp:nvSpPr>
      <dsp:spPr>
        <a:xfrm>
          <a:off x="2062320" y="0"/>
          <a:ext cx="3189894" cy="79208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Pre-processing</a:t>
          </a:r>
          <a:endParaRPr lang="en-US" sz="2000" kern="1200" dirty="0"/>
        </a:p>
      </dsp:txBody>
      <dsp:txXfrm>
        <a:off x="2458364" y="0"/>
        <a:ext cx="2397807" cy="792087"/>
      </dsp:txXfrm>
    </dsp:sp>
    <dsp:sp modelId="{43A13F8E-B312-4F13-BE25-842616EE3DA1}">
      <dsp:nvSpPr>
        <dsp:cNvPr id="0" name=""/>
        <dsp:cNvSpPr/>
      </dsp:nvSpPr>
      <dsp:spPr>
        <a:xfrm>
          <a:off x="5019820" y="0"/>
          <a:ext cx="2323945" cy="79208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End-processing</a:t>
          </a:r>
          <a:endParaRPr lang="en-US" sz="2000" kern="1200" dirty="0"/>
        </a:p>
      </dsp:txBody>
      <dsp:txXfrm>
        <a:off x="5415864" y="0"/>
        <a:ext cx="1531858" cy="79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98DF-9424-DF48-B014-5C94A0B7B69E}" type="datetimeFigureOut">
              <a:rPr lang="it-IT" smtClean="0"/>
              <a:t>06/11/2014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F565-F198-B846-AA2A-5A0847200D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47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BA39-3DC1-F94B-9AFC-9A39BA64EFA0}" type="datetimeFigureOut">
              <a:rPr lang="it-IT" smtClean="0"/>
              <a:t>06/11/2014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8DC7-3B2F-8242-B587-25A4E6FCA0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995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2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decreasing</a:t>
            </a:r>
            <a:r>
              <a:rPr lang="en-US" baseline="0" dirty="0" smtClean="0"/>
              <a:t> life spans, </a:t>
            </a:r>
            <a:r>
              <a:rPr lang="en-US" baseline="0" dirty="0" err="1" smtClean="0"/>
              <a:t>minituarisation</a:t>
            </a:r>
            <a:r>
              <a:rPr lang="en-US" baseline="0" dirty="0" smtClean="0"/>
              <a:t> in design, recycling becomes even harder.</a:t>
            </a:r>
          </a:p>
          <a:p>
            <a:r>
              <a:rPr lang="en-US" baseline="0" dirty="0" smtClean="0"/>
              <a:t>In the current reality </a:t>
            </a:r>
            <a:r>
              <a:rPr lang="en-US" baseline="0" dirty="0" smtClean="0">
                <a:sym typeface="Wingdings"/>
              </a:rPr>
              <a:t> hazardous substances are released when treated improperly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1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hutterstock_54884518.jpg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87" y="0"/>
            <a:ext cx="451961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387" y="228599"/>
            <a:ext cx="2057400" cy="147412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SCYCLE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24387" y="1833127"/>
            <a:ext cx="2057400" cy="874483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baseline="0" dirty="0" smtClean="0"/>
              <a:t>OPERATING </a:t>
            </a:r>
          </a:p>
          <a:p>
            <a:pPr lvl="0" algn="ctr"/>
            <a:r>
              <a:rPr lang="it-IT" sz="2800" b="1" baseline="0" dirty="0" smtClean="0"/>
              <a:t>UNIT</a:t>
            </a:r>
            <a:endParaRPr lang="it-IT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2575" y="228599"/>
            <a:ext cx="4235450" cy="247901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6" y="2916963"/>
            <a:ext cx="4235450" cy="293091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76" y="5945577"/>
            <a:ext cx="4235450" cy="39563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6553" y="6432601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r>
              <a:rPr lang="it-IT" smtClean="0"/>
              <a:t>06/06/11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575" y="6432601"/>
            <a:ext cx="713230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kumimoji="0" lang="en-US" smtClean="0"/>
              <a:t>Title Presentation - Location</a:t>
            </a:r>
            <a:endParaRPr kumimoji="0"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54691" y="477530"/>
            <a:ext cx="4026196" cy="2014946"/>
            <a:chOff x="554691" y="477530"/>
            <a:chExt cx="4026196" cy="201494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91" y="477530"/>
              <a:ext cx="2925354" cy="9949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1828809" y="1538369"/>
              <a:ext cx="2752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UNU</a:t>
              </a:r>
              <a:r>
                <a:rPr lang="de-DE" sz="2800" b="1" baseline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 – IAS</a:t>
              </a:r>
            </a:p>
            <a:p>
              <a:r>
                <a:rPr lang="de-DE" sz="1400" b="1" baseline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Institute for the Advanced Study </a:t>
              </a:r>
            </a:p>
            <a:p>
              <a:r>
                <a:rPr lang="de-DE" sz="1400" b="1" baseline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of Sustainability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>
            <a:off x="0" y="6371604"/>
            <a:ext cx="8852647" cy="4863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06/06/11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8210550" y="282574"/>
            <a:ext cx="642097" cy="607981"/>
          </a:xfrm>
          <a:prstGeom prst="rect">
            <a:avLst/>
          </a:prstGeom>
          <a:solidFill>
            <a:srgbClr val="6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Title Presentation - Location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96854"/>
            <a:ext cx="554038" cy="365125"/>
          </a:xfrm>
        </p:spPr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607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9"/>
          <p:cNvSpPr/>
          <p:nvPr userDrawn="1"/>
        </p:nvSpPr>
        <p:spPr>
          <a:xfrm flipV="1">
            <a:off x="711704" y="6371604"/>
            <a:ext cx="8144476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6315776"/>
            <a:ext cx="8852648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" y="6404895"/>
            <a:ext cx="945636" cy="321615"/>
          </a:xfrm>
          <a:prstGeom prst="rect">
            <a:avLst/>
          </a:prstGeom>
        </p:spPr>
      </p:pic>
      <p:sp>
        <p:nvSpPr>
          <p:cNvPr id="31" name="TextBox 8"/>
          <p:cNvSpPr txBox="1"/>
          <p:nvPr userDrawn="1"/>
        </p:nvSpPr>
        <p:spPr>
          <a:xfrm>
            <a:off x="397186" y="6702801"/>
            <a:ext cx="701675" cy="221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600" b="1" kern="1200" dirty="0" smtClean="0">
                <a:solidFill>
                  <a:srgbClr val="FFFFFF"/>
                </a:solidFill>
                <a:effectLst/>
                <a:latin typeface="+mn-lt"/>
                <a:ea typeface="Malgun Gothic"/>
                <a:cs typeface="Arial"/>
              </a:rPr>
              <a:t>UNU–IAS</a:t>
            </a:r>
            <a:endParaRPr lang="en-US" sz="600" b="1" dirty="0">
              <a:effectLst/>
              <a:latin typeface="+mn-lt"/>
              <a:ea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A299-52E2-4F00-B085-FDC952010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713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13AB-211C-458F-A794-F2CC39EF3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5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06/06/11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Title Presentation - Location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50510"/>
            <a:ext cx="7448971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518323"/>
            <a:ext cx="8361364" cy="460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4679" y="6423585"/>
            <a:ext cx="1104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06/06/11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0244" y="6423585"/>
            <a:ext cx="55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Title Presentation - Location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A8CD916-19B6-0C42-9A31-7AE245FA3637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  <p:sldLayoutId id="2147484011" r:id="rId20"/>
    <p:sldLayoutId id="2147484013" r:id="rId21"/>
    <p:sldLayoutId id="214748401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6BD4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6BD4FF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0000FF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E-</a:t>
            </a:r>
            <a:r>
              <a:rPr lang="it-IT" dirty="0" err="1" smtClean="0"/>
              <a:t>waste</a:t>
            </a:r>
            <a:r>
              <a:rPr lang="it-IT" dirty="0" smtClean="0"/>
              <a:t> in EECCA </a:t>
            </a:r>
            <a:r>
              <a:rPr lang="it-IT" dirty="0" err="1" smtClean="0"/>
              <a:t>countries</a:t>
            </a:r>
            <a:endParaRPr lang="it-I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2576" y="4635500"/>
            <a:ext cx="4235450" cy="156389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Dr. </a:t>
            </a:r>
            <a:r>
              <a:rPr lang="en-US" sz="1800" b="1" dirty="0" err="1">
                <a:solidFill>
                  <a:schemeClr val="tx1"/>
                </a:solidFill>
              </a:rPr>
              <a:t>Kees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Baldé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chemeClr val="tx2"/>
                </a:solidFill>
              </a:rPr>
              <a:t>balde@unu.edu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b="1" dirty="0" err="1">
                <a:solidFill>
                  <a:schemeClr val="tx2"/>
                </a:solidFill>
              </a:rPr>
              <a:t>c.balde@cbs.nl</a:t>
            </a:r>
            <a:endParaRPr lang="en-US" sz="1800" b="1" dirty="0">
              <a:solidFill>
                <a:schemeClr val="tx2"/>
              </a:solidFill>
            </a:endParaRP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6" y="6199393"/>
            <a:ext cx="2176973" cy="470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39" y="5998196"/>
            <a:ext cx="1977378" cy="6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Documented and reported collection percentage of e-waste generated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2655" y="1685769"/>
            <a:ext cx="8936157" cy="4082416"/>
            <a:chOff x="202655" y="1685769"/>
            <a:chExt cx="8936157" cy="4082416"/>
          </a:xfrm>
        </p:grpSpPr>
        <p:grpSp>
          <p:nvGrpSpPr>
            <p:cNvPr id="8" name="Group 249"/>
            <p:cNvGrpSpPr>
              <a:grpSpLocks/>
            </p:cNvGrpSpPr>
            <p:nvPr/>
          </p:nvGrpSpPr>
          <p:grpSpPr bwMode="auto">
            <a:xfrm>
              <a:off x="5409652" y="1685769"/>
              <a:ext cx="3326147" cy="4082416"/>
              <a:chOff x="1136" y="1661"/>
              <a:chExt cx="1696" cy="2204"/>
            </a:xfrm>
            <a:solidFill>
              <a:srgbClr val="B2D2DE"/>
            </a:solidFill>
          </p:grpSpPr>
          <p:sp>
            <p:nvSpPr>
              <p:cNvPr id="190" name="Freeform 250"/>
              <p:cNvSpPr>
                <a:spLocks/>
              </p:cNvSpPr>
              <p:nvPr/>
            </p:nvSpPr>
            <p:spPr bwMode="auto">
              <a:xfrm>
                <a:off x="2233" y="2849"/>
                <a:ext cx="16" cy="5"/>
              </a:xfrm>
              <a:custGeom>
                <a:avLst/>
                <a:gdLst>
                  <a:gd name="T0" fmla="*/ 0 w 54"/>
                  <a:gd name="T1" fmla="*/ 0 h 19"/>
                  <a:gd name="T2" fmla="*/ 0 w 54"/>
                  <a:gd name="T3" fmla="*/ 0 h 19"/>
                  <a:gd name="T4" fmla="*/ 1 w 54"/>
                  <a:gd name="T5" fmla="*/ 0 h 19"/>
                  <a:gd name="T6" fmla="*/ 0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9"/>
                  <a:gd name="T14" fmla="*/ 54 w 5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9">
                    <a:moveTo>
                      <a:pt x="0" y="0"/>
                    </a:moveTo>
                    <a:lnTo>
                      <a:pt x="3" y="19"/>
                    </a:lnTo>
                    <a:lnTo>
                      <a:pt x="5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251"/>
              <p:cNvSpPr>
                <a:spLocks/>
              </p:cNvSpPr>
              <p:nvPr/>
            </p:nvSpPr>
            <p:spPr bwMode="auto">
              <a:xfrm>
                <a:off x="2166" y="3361"/>
                <a:ext cx="214" cy="446"/>
              </a:xfrm>
              <a:custGeom>
                <a:avLst/>
                <a:gdLst>
                  <a:gd name="T0" fmla="*/ 0 w 750"/>
                  <a:gd name="T1" fmla="*/ 33 h 1564"/>
                  <a:gd name="T2" fmla="*/ 0 w 750"/>
                  <a:gd name="T3" fmla="*/ 34 h 1564"/>
                  <a:gd name="T4" fmla="*/ 1 w 750"/>
                  <a:gd name="T5" fmla="*/ 34 h 1564"/>
                  <a:gd name="T6" fmla="*/ 1 w 750"/>
                  <a:gd name="T7" fmla="*/ 36 h 1564"/>
                  <a:gd name="T8" fmla="*/ 4 w 750"/>
                  <a:gd name="T9" fmla="*/ 36 h 1564"/>
                  <a:gd name="T10" fmla="*/ 3 w 750"/>
                  <a:gd name="T11" fmla="*/ 35 h 1564"/>
                  <a:gd name="T12" fmla="*/ 4 w 750"/>
                  <a:gd name="T13" fmla="*/ 33 h 1564"/>
                  <a:gd name="T14" fmla="*/ 5 w 750"/>
                  <a:gd name="T15" fmla="*/ 33 h 1564"/>
                  <a:gd name="T16" fmla="*/ 7 w 750"/>
                  <a:gd name="T17" fmla="*/ 30 h 1564"/>
                  <a:gd name="T18" fmla="*/ 5 w 750"/>
                  <a:gd name="T19" fmla="*/ 28 h 1564"/>
                  <a:gd name="T20" fmla="*/ 7 w 750"/>
                  <a:gd name="T21" fmla="*/ 27 h 1564"/>
                  <a:gd name="T22" fmla="*/ 7 w 750"/>
                  <a:gd name="T23" fmla="*/ 25 h 1564"/>
                  <a:gd name="T24" fmla="*/ 8 w 750"/>
                  <a:gd name="T25" fmla="*/ 24 h 1564"/>
                  <a:gd name="T26" fmla="*/ 7 w 750"/>
                  <a:gd name="T27" fmla="*/ 24 h 1564"/>
                  <a:gd name="T28" fmla="*/ 9 w 750"/>
                  <a:gd name="T29" fmla="*/ 24 h 1564"/>
                  <a:gd name="T30" fmla="*/ 9 w 750"/>
                  <a:gd name="T31" fmla="*/ 23 h 1564"/>
                  <a:gd name="T32" fmla="*/ 8 w 750"/>
                  <a:gd name="T33" fmla="*/ 24 h 1564"/>
                  <a:gd name="T34" fmla="*/ 7 w 750"/>
                  <a:gd name="T35" fmla="*/ 23 h 1564"/>
                  <a:gd name="T36" fmla="*/ 7 w 750"/>
                  <a:gd name="T37" fmla="*/ 22 h 1564"/>
                  <a:gd name="T38" fmla="*/ 10 w 750"/>
                  <a:gd name="T39" fmla="*/ 22 h 1564"/>
                  <a:gd name="T40" fmla="*/ 10 w 750"/>
                  <a:gd name="T41" fmla="*/ 19 h 1564"/>
                  <a:gd name="T42" fmla="*/ 14 w 750"/>
                  <a:gd name="T43" fmla="*/ 19 h 1564"/>
                  <a:gd name="T44" fmla="*/ 15 w 750"/>
                  <a:gd name="T45" fmla="*/ 17 h 1564"/>
                  <a:gd name="T46" fmla="*/ 13 w 750"/>
                  <a:gd name="T47" fmla="*/ 13 h 1564"/>
                  <a:gd name="T48" fmla="*/ 14 w 750"/>
                  <a:gd name="T49" fmla="*/ 9 h 1564"/>
                  <a:gd name="T50" fmla="*/ 17 w 750"/>
                  <a:gd name="T51" fmla="*/ 6 h 1564"/>
                  <a:gd name="T52" fmla="*/ 17 w 750"/>
                  <a:gd name="T53" fmla="*/ 4 h 1564"/>
                  <a:gd name="T54" fmla="*/ 17 w 750"/>
                  <a:gd name="T55" fmla="*/ 4 h 1564"/>
                  <a:gd name="T56" fmla="*/ 16 w 750"/>
                  <a:gd name="T57" fmla="*/ 6 h 1564"/>
                  <a:gd name="T58" fmla="*/ 13 w 750"/>
                  <a:gd name="T59" fmla="*/ 6 h 1564"/>
                  <a:gd name="T60" fmla="*/ 14 w 750"/>
                  <a:gd name="T61" fmla="*/ 4 h 1564"/>
                  <a:gd name="T62" fmla="*/ 10 w 750"/>
                  <a:gd name="T63" fmla="*/ 1 h 1564"/>
                  <a:gd name="T64" fmla="*/ 8 w 750"/>
                  <a:gd name="T65" fmla="*/ 0 h 1564"/>
                  <a:gd name="T66" fmla="*/ 8 w 750"/>
                  <a:gd name="T67" fmla="*/ 1 h 1564"/>
                  <a:gd name="T68" fmla="*/ 7 w 750"/>
                  <a:gd name="T69" fmla="*/ 0 h 1564"/>
                  <a:gd name="T70" fmla="*/ 5 w 750"/>
                  <a:gd name="T71" fmla="*/ 1 h 1564"/>
                  <a:gd name="T72" fmla="*/ 5 w 750"/>
                  <a:gd name="T73" fmla="*/ 3 h 1564"/>
                  <a:gd name="T74" fmla="*/ 4 w 750"/>
                  <a:gd name="T75" fmla="*/ 3 h 1564"/>
                  <a:gd name="T76" fmla="*/ 4 w 750"/>
                  <a:gd name="T77" fmla="*/ 5 h 1564"/>
                  <a:gd name="T78" fmla="*/ 3 w 750"/>
                  <a:gd name="T79" fmla="*/ 7 h 1564"/>
                  <a:gd name="T80" fmla="*/ 3 w 750"/>
                  <a:gd name="T81" fmla="*/ 11 h 1564"/>
                  <a:gd name="T82" fmla="*/ 3 w 750"/>
                  <a:gd name="T83" fmla="*/ 14 h 1564"/>
                  <a:gd name="T84" fmla="*/ 2 w 750"/>
                  <a:gd name="T85" fmla="*/ 17 h 1564"/>
                  <a:gd name="T86" fmla="*/ 1 w 750"/>
                  <a:gd name="T87" fmla="*/ 24 h 1564"/>
                  <a:gd name="T88" fmla="*/ 2 w 750"/>
                  <a:gd name="T89" fmla="*/ 26 h 1564"/>
                  <a:gd name="T90" fmla="*/ 1 w 750"/>
                  <a:gd name="T91" fmla="*/ 27 h 1564"/>
                  <a:gd name="T92" fmla="*/ 1 w 750"/>
                  <a:gd name="T93" fmla="*/ 29 h 1564"/>
                  <a:gd name="T94" fmla="*/ 0 w 750"/>
                  <a:gd name="T95" fmla="*/ 33 h 1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1564"/>
                  <a:gd name="T146" fmla="*/ 750 w 750"/>
                  <a:gd name="T147" fmla="*/ 1564 h 1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1564">
                    <a:moveTo>
                      <a:pt x="0" y="1446"/>
                    </a:moveTo>
                    <a:lnTo>
                      <a:pt x="7" y="1480"/>
                    </a:lnTo>
                    <a:lnTo>
                      <a:pt x="38" y="1467"/>
                    </a:lnTo>
                    <a:lnTo>
                      <a:pt x="52" y="1546"/>
                    </a:lnTo>
                    <a:lnTo>
                      <a:pt x="188" y="1564"/>
                    </a:lnTo>
                    <a:lnTo>
                      <a:pt x="152" y="1523"/>
                    </a:lnTo>
                    <a:lnTo>
                      <a:pt x="181" y="1418"/>
                    </a:lnTo>
                    <a:lnTo>
                      <a:pt x="206" y="1438"/>
                    </a:lnTo>
                    <a:lnTo>
                      <a:pt x="290" y="1288"/>
                    </a:lnTo>
                    <a:lnTo>
                      <a:pt x="226" y="1205"/>
                    </a:lnTo>
                    <a:lnTo>
                      <a:pt x="299" y="1154"/>
                    </a:lnTo>
                    <a:lnTo>
                      <a:pt x="311" y="1077"/>
                    </a:lnTo>
                    <a:lnTo>
                      <a:pt x="345" y="1044"/>
                    </a:lnTo>
                    <a:lnTo>
                      <a:pt x="317" y="1030"/>
                    </a:lnTo>
                    <a:lnTo>
                      <a:pt x="374" y="1030"/>
                    </a:lnTo>
                    <a:lnTo>
                      <a:pt x="368" y="992"/>
                    </a:lnTo>
                    <a:lnTo>
                      <a:pt x="341" y="1019"/>
                    </a:lnTo>
                    <a:lnTo>
                      <a:pt x="317" y="990"/>
                    </a:lnTo>
                    <a:lnTo>
                      <a:pt x="313" y="932"/>
                    </a:lnTo>
                    <a:lnTo>
                      <a:pt x="415" y="939"/>
                    </a:lnTo>
                    <a:lnTo>
                      <a:pt x="425" y="824"/>
                    </a:lnTo>
                    <a:lnTo>
                      <a:pt x="587" y="806"/>
                    </a:lnTo>
                    <a:lnTo>
                      <a:pt x="634" y="725"/>
                    </a:lnTo>
                    <a:lnTo>
                      <a:pt x="570" y="582"/>
                    </a:lnTo>
                    <a:lnTo>
                      <a:pt x="601" y="398"/>
                    </a:lnTo>
                    <a:lnTo>
                      <a:pt x="750" y="249"/>
                    </a:lnTo>
                    <a:lnTo>
                      <a:pt x="744" y="181"/>
                    </a:lnTo>
                    <a:lnTo>
                      <a:pt x="718" y="179"/>
                    </a:lnTo>
                    <a:lnTo>
                      <a:pt x="676" y="261"/>
                    </a:lnTo>
                    <a:lnTo>
                      <a:pt x="572" y="255"/>
                    </a:lnTo>
                    <a:lnTo>
                      <a:pt x="593" y="165"/>
                    </a:lnTo>
                    <a:lnTo>
                      <a:pt x="413" y="25"/>
                    </a:lnTo>
                    <a:lnTo>
                      <a:pt x="350" y="14"/>
                    </a:lnTo>
                    <a:lnTo>
                      <a:pt x="344" y="42"/>
                    </a:lnTo>
                    <a:lnTo>
                      <a:pt x="276" y="0"/>
                    </a:lnTo>
                    <a:lnTo>
                      <a:pt x="234" y="52"/>
                    </a:lnTo>
                    <a:lnTo>
                      <a:pt x="229" y="107"/>
                    </a:lnTo>
                    <a:lnTo>
                      <a:pt x="187" y="130"/>
                    </a:lnTo>
                    <a:lnTo>
                      <a:pt x="188" y="238"/>
                    </a:lnTo>
                    <a:lnTo>
                      <a:pt x="143" y="299"/>
                    </a:lnTo>
                    <a:lnTo>
                      <a:pt x="109" y="451"/>
                    </a:lnTo>
                    <a:lnTo>
                      <a:pt x="135" y="594"/>
                    </a:lnTo>
                    <a:lnTo>
                      <a:pt x="85" y="716"/>
                    </a:lnTo>
                    <a:lnTo>
                      <a:pt x="52" y="1021"/>
                    </a:lnTo>
                    <a:lnTo>
                      <a:pt x="79" y="1132"/>
                    </a:lnTo>
                    <a:lnTo>
                      <a:pt x="54" y="1142"/>
                    </a:lnTo>
                    <a:lnTo>
                      <a:pt x="65" y="1241"/>
                    </a:lnTo>
                    <a:lnTo>
                      <a:pt x="0" y="144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252"/>
              <p:cNvSpPr>
                <a:spLocks/>
              </p:cNvSpPr>
              <p:nvPr/>
            </p:nvSpPr>
            <p:spPr bwMode="auto">
              <a:xfrm>
                <a:off x="2218" y="3814"/>
                <a:ext cx="37" cy="37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3 h 134"/>
                  <a:gd name="T4" fmla="*/ 3 w 132"/>
                  <a:gd name="T5" fmla="*/ 2 h 134"/>
                  <a:gd name="T6" fmla="*/ 1 w 132"/>
                  <a:gd name="T7" fmla="*/ 1 h 134"/>
                  <a:gd name="T8" fmla="*/ 0 w 13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0"/>
                    </a:moveTo>
                    <a:lnTo>
                      <a:pt x="2" y="134"/>
                    </a:lnTo>
                    <a:lnTo>
                      <a:pt x="132" y="119"/>
                    </a:lnTo>
                    <a:lnTo>
                      <a:pt x="29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253"/>
              <p:cNvSpPr>
                <a:spLocks/>
              </p:cNvSpPr>
              <p:nvPr/>
            </p:nvSpPr>
            <p:spPr bwMode="auto">
              <a:xfrm>
                <a:off x="2207" y="3204"/>
                <a:ext cx="129" cy="172"/>
              </a:xfrm>
              <a:custGeom>
                <a:avLst/>
                <a:gdLst>
                  <a:gd name="T0" fmla="*/ 0 w 454"/>
                  <a:gd name="T1" fmla="*/ 1 h 601"/>
                  <a:gd name="T2" fmla="*/ 1 w 454"/>
                  <a:gd name="T3" fmla="*/ 3 h 601"/>
                  <a:gd name="T4" fmla="*/ 0 w 454"/>
                  <a:gd name="T5" fmla="*/ 6 h 601"/>
                  <a:gd name="T6" fmla="*/ 1 w 454"/>
                  <a:gd name="T7" fmla="*/ 7 h 601"/>
                  <a:gd name="T8" fmla="*/ 1 w 454"/>
                  <a:gd name="T9" fmla="*/ 7 h 601"/>
                  <a:gd name="T10" fmla="*/ 0 w 454"/>
                  <a:gd name="T11" fmla="*/ 8 h 601"/>
                  <a:gd name="T12" fmla="*/ 1 w 454"/>
                  <a:gd name="T13" fmla="*/ 10 h 601"/>
                  <a:gd name="T14" fmla="*/ 1 w 454"/>
                  <a:gd name="T15" fmla="*/ 14 h 601"/>
                  <a:gd name="T16" fmla="*/ 2 w 454"/>
                  <a:gd name="T17" fmla="*/ 14 h 601"/>
                  <a:gd name="T18" fmla="*/ 3 w 454"/>
                  <a:gd name="T19" fmla="*/ 13 h 601"/>
                  <a:gd name="T20" fmla="*/ 5 w 454"/>
                  <a:gd name="T21" fmla="*/ 14 h 601"/>
                  <a:gd name="T22" fmla="*/ 5 w 454"/>
                  <a:gd name="T23" fmla="*/ 13 h 601"/>
                  <a:gd name="T24" fmla="*/ 6 w 454"/>
                  <a:gd name="T25" fmla="*/ 13 h 601"/>
                  <a:gd name="T26" fmla="*/ 7 w 454"/>
                  <a:gd name="T27" fmla="*/ 11 h 601"/>
                  <a:gd name="T28" fmla="*/ 9 w 454"/>
                  <a:gd name="T29" fmla="*/ 10 h 601"/>
                  <a:gd name="T30" fmla="*/ 10 w 454"/>
                  <a:gd name="T31" fmla="*/ 11 h 601"/>
                  <a:gd name="T32" fmla="*/ 11 w 454"/>
                  <a:gd name="T33" fmla="*/ 9 h 601"/>
                  <a:gd name="T34" fmla="*/ 10 w 454"/>
                  <a:gd name="T35" fmla="*/ 7 h 601"/>
                  <a:gd name="T36" fmla="*/ 9 w 454"/>
                  <a:gd name="T37" fmla="*/ 7 h 601"/>
                  <a:gd name="T38" fmla="*/ 8 w 454"/>
                  <a:gd name="T39" fmla="*/ 4 h 601"/>
                  <a:gd name="T40" fmla="*/ 4 w 454"/>
                  <a:gd name="T41" fmla="*/ 2 h 601"/>
                  <a:gd name="T42" fmla="*/ 4 w 454"/>
                  <a:gd name="T43" fmla="*/ 0 h 601"/>
                  <a:gd name="T44" fmla="*/ 1 w 454"/>
                  <a:gd name="T45" fmla="*/ 1 h 601"/>
                  <a:gd name="T46" fmla="*/ 0 w 454"/>
                  <a:gd name="T47" fmla="*/ 1 h 6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4"/>
                  <a:gd name="T73" fmla="*/ 0 h 601"/>
                  <a:gd name="T74" fmla="*/ 454 w 454"/>
                  <a:gd name="T75" fmla="*/ 601 h 6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4" h="601">
                    <a:moveTo>
                      <a:pt x="0" y="61"/>
                    </a:moveTo>
                    <a:lnTo>
                      <a:pt x="32" y="123"/>
                    </a:lnTo>
                    <a:lnTo>
                      <a:pt x="11" y="262"/>
                    </a:lnTo>
                    <a:lnTo>
                      <a:pt x="32" y="277"/>
                    </a:lnTo>
                    <a:lnTo>
                      <a:pt x="24" y="295"/>
                    </a:lnTo>
                    <a:lnTo>
                      <a:pt x="2" y="352"/>
                    </a:lnTo>
                    <a:lnTo>
                      <a:pt x="42" y="433"/>
                    </a:lnTo>
                    <a:lnTo>
                      <a:pt x="65" y="598"/>
                    </a:lnTo>
                    <a:lnTo>
                      <a:pt x="93" y="601"/>
                    </a:lnTo>
                    <a:lnTo>
                      <a:pt x="135" y="549"/>
                    </a:lnTo>
                    <a:lnTo>
                      <a:pt x="203" y="591"/>
                    </a:lnTo>
                    <a:lnTo>
                      <a:pt x="209" y="563"/>
                    </a:lnTo>
                    <a:lnTo>
                      <a:pt x="272" y="574"/>
                    </a:lnTo>
                    <a:lnTo>
                      <a:pt x="293" y="456"/>
                    </a:lnTo>
                    <a:lnTo>
                      <a:pt x="406" y="433"/>
                    </a:lnTo>
                    <a:lnTo>
                      <a:pt x="441" y="472"/>
                    </a:lnTo>
                    <a:lnTo>
                      <a:pt x="454" y="381"/>
                    </a:lnTo>
                    <a:lnTo>
                      <a:pt x="431" y="302"/>
                    </a:lnTo>
                    <a:lnTo>
                      <a:pt x="366" y="298"/>
                    </a:lnTo>
                    <a:lnTo>
                      <a:pt x="342" y="180"/>
                    </a:lnTo>
                    <a:lnTo>
                      <a:pt x="170" y="100"/>
                    </a:lnTo>
                    <a:lnTo>
                      <a:pt x="159" y="0"/>
                    </a:lnTo>
                    <a:lnTo>
                      <a:pt x="46" y="6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254"/>
              <p:cNvSpPr>
                <a:spLocks/>
              </p:cNvSpPr>
              <p:nvPr/>
            </p:nvSpPr>
            <p:spPr bwMode="auto">
              <a:xfrm>
                <a:off x="2161" y="3019"/>
                <a:ext cx="424" cy="504"/>
              </a:xfrm>
              <a:custGeom>
                <a:avLst/>
                <a:gdLst>
                  <a:gd name="T0" fmla="*/ 1 w 1487"/>
                  <a:gd name="T1" fmla="*/ 15 h 1768"/>
                  <a:gd name="T2" fmla="*/ 3 w 1487"/>
                  <a:gd name="T3" fmla="*/ 15 h 1768"/>
                  <a:gd name="T4" fmla="*/ 4 w 1487"/>
                  <a:gd name="T5" fmla="*/ 17 h 1768"/>
                  <a:gd name="T6" fmla="*/ 7 w 1487"/>
                  <a:gd name="T7" fmla="*/ 15 h 1768"/>
                  <a:gd name="T8" fmla="*/ 11 w 1487"/>
                  <a:gd name="T9" fmla="*/ 19 h 1768"/>
                  <a:gd name="T10" fmla="*/ 14 w 1487"/>
                  <a:gd name="T11" fmla="*/ 22 h 1768"/>
                  <a:gd name="T12" fmla="*/ 14 w 1487"/>
                  <a:gd name="T13" fmla="*/ 26 h 1768"/>
                  <a:gd name="T14" fmla="*/ 16 w 1487"/>
                  <a:gd name="T15" fmla="*/ 29 h 1768"/>
                  <a:gd name="T16" fmla="*/ 17 w 1487"/>
                  <a:gd name="T17" fmla="*/ 30 h 1768"/>
                  <a:gd name="T18" fmla="*/ 18 w 1487"/>
                  <a:gd name="T19" fmla="*/ 32 h 1768"/>
                  <a:gd name="T20" fmla="*/ 14 w 1487"/>
                  <a:gd name="T21" fmla="*/ 37 h 1768"/>
                  <a:gd name="T22" fmla="*/ 18 w 1487"/>
                  <a:gd name="T23" fmla="*/ 39 h 1768"/>
                  <a:gd name="T24" fmla="*/ 18 w 1487"/>
                  <a:gd name="T25" fmla="*/ 41 h 1768"/>
                  <a:gd name="T26" fmla="*/ 23 w 1487"/>
                  <a:gd name="T27" fmla="*/ 32 h 1768"/>
                  <a:gd name="T28" fmla="*/ 28 w 1487"/>
                  <a:gd name="T29" fmla="*/ 29 h 1768"/>
                  <a:gd name="T30" fmla="*/ 31 w 1487"/>
                  <a:gd name="T31" fmla="*/ 23 h 1768"/>
                  <a:gd name="T32" fmla="*/ 34 w 1487"/>
                  <a:gd name="T33" fmla="*/ 15 h 1768"/>
                  <a:gd name="T34" fmla="*/ 34 w 1487"/>
                  <a:gd name="T35" fmla="*/ 11 h 1768"/>
                  <a:gd name="T36" fmla="*/ 30 w 1487"/>
                  <a:gd name="T37" fmla="*/ 8 h 1768"/>
                  <a:gd name="T38" fmla="*/ 26 w 1487"/>
                  <a:gd name="T39" fmla="*/ 7 h 1768"/>
                  <a:gd name="T40" fmla="*/ 23 w 1487"/>
                  <a:gd name="T41" fmla="*/ 6 h 1768"/>
                  <a:gd name="T42" fmla="*/ 22 w 1487"/>
                  <a:gd name="T43" fmla="*/ 7 h 1768"/>
                  <a:gd name="T44" fmla="*/ 21 w 1487"/>
                  <a:gd name="T45" fmla="*/ 7 h 1768"/>
                  <a:gd name="T46" fmla="*/ 21 w 1487"/>
                  <a:gd name="T47" fmla="*/ 4 h 1768"/>
                  <a:gd name="T48" fmla="*/ 19 w 1487"/>
                  <a:gd name="T49" fmla="*/ 3 h 1768"/>
                  <a:gd name="T50" fmla="*/ 15 w 1487"/>
                  <a:gd name="T51" fmla="*/ 3 h 1768"/>
                  <a:gd name="T52" fmla="*/ 12 w 1487"/>
                  <a:gd name="T53" fmla="*/ 3 h 1768"/>
                  <a:gd name="T54" fmla="*/ 12 w 1487"/>
                  <a:gd name="T55" fmla="*/ 0 h 1768"/>
                  <a:gd name="T56" fmla="*/ 8 w 1487"/>
                  <a:gd name="T57" fmla="*/ 1 h 1768"/>
                  <a:gd name="T58" fmla="*/ 9 w 1487"/>
                  <a:gd name="T59" fmla="*/ 3 h 1768"/>
                  <a:gd name="T60" fmla="*/ 6 w 1487"/>
                  <a:gd name="T61" fmla="*/ 4 h 1768"/>
                  <a:gd name="T62" fmla="*/ 4 w 1487"/>
                  <a:gd name="T63" fmla="*/ 4 h 1768"/>
                  <a:gd name="T64" fmla="*/ 3 w 1487"/>
                  <a:gd name="T65" fmla="*/ 5 h 1768"/>
                  <a:gd name="T66" fmla="*/ 3 w 1487"/>
                  <a:gd name="T67" fmla="*/ 9 h 1768"/>
                  <a:gd name="T68" fmla="*/ 0 w 1487"/>
                  <a:gd name="T69" fmla="*/ 13 h 17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7"/>
                  <a:gd name="T106" fmla="*/ 0 h 1768"/>
                  <a:gd name="T107" fmla="*/ 1487 w 1487"/>
                  <a:gd name="T108" fmla="*/ 1768 h 17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7" h="1768">
                    <a:moveTo>
                      <a:pt x="0" y="559"/>
                    </a:moveTo>
                    <a:lnTo>
                      <a:pt x="31" y="642"/>
                    </a:lnTo>
                    <a:lnTo>
                      <a:pt x="82" y="670"/>
                    </a:lnTo>
                    <a:lnTo>
                      <a:pt x="125" y="637"/>
                    </a:lnTo>
                    <a:lnTo>
                      <a:pt x="125" y="712"/>
                    </a:lnTo>
                    <a:lnTo>
                      <a:pt x="157" y="712"/>
                    </a:lnTo>
                    <a:lnTo>
                      <a:pt x="203" y="716"/>
                    </a:lnTo>
                    <a:lnTo>
                      <a:pt x="316" y="651"/>
                    </a:lnTo>
                    <a:lnTo>
                      <a:pt x="327" y="751"/>
                    </a:lnTo>
                    <a:lnTo>
                      <a:pt x="499" y="831"/>
                    </a:lnTo>
                    <a:lnTo>
                      <a:pt x="523" y="949"/>
                    </a:lnTo>
                    <a:lnTo>
                      <a:pt x="588" y="953"/>
                    </a:lnTo>
                    <a:lnTo>
                      <a:pt x="611" y="1032"/>
                    </a:lnTo>
                    <a:lnTo>
                      <a:pt x="598" y="1123"/>
                    </a:lnTo>
                    <a:lnTo>
                      <a:pt x="606" y="1214"/>
                    </a:lnTo>
                    <a:lnTo>
                      <a:pt x="689" y="1227"/>
                    </a:lnTo>
                    <a:lnTo>
                      <a:pt x="699" y="1289"/>
                    </a:lnTo>
                    <a:lnTo>
                      <a:pt x="740" y="1302"/>
                    </a:lnTo>
                    <a:lnTo>
                      <a:pt x="734" y="1379"/>
                    </a:lnTo>
                    <a:lnTo>
                      <a:pt x="760" y="1381"/>
                    </a:lnTo>
                    <a:lnTo>
                      <a:pt x="766" y="1449"/>
                    </a:lnTo>
                    <a:lnTo>
                      <a:pt x="617" y="1598"/>
                    </a:lnTo>
                    <a:lnTo>
                      <a:pt x="648" y="1590"/>
                    </a:lnTo>
                    <a:lnTo>
                      <a:pt x="760" y="1684"/>
                    </a:lnTo>
                    <a:lnTo>
                      <a:pt x="785" y="1721"/>
                    </a:lnTo>
                    <a:lnTo>
                      <a:pt x="775" y="1768"/>
                    </a:lnTo>
                    <a:lnTo>
                      <a:pt x="959" y="1503"/>
                    </a:lnTo>
                    <a:lnTo>
                      <a:pt x="969" y="1372"/>
                    </a:lnTo>
                    <a:lnTo>
                      <a:pt x="1112" y="1252"/>
                    </a:lnTo>
                    <a:lnTo>
                      <a:pt x="1205" y="1252"/>
                    </a:lnTo>
                    <a:lnTo>
                      <a:pt x="1245" y="1210"/>
                    </a:lnTo>
                    <a:lnTo>
                      <a:pt x="1320" y="1009"/>
                    </a:lnTo>
                    <a:lnTo>
                      <a:pt x="1330" y="811"/>
                    </a:lnTo>
                    <a:lnTo>
                      <a:pt x="1473" y="623"/>
                    </a:lnTo>
                    <a:lnTo>
                      <a:pt x="1487" y="541"/>
                    </a:lnTo>
                    <a:lnTo>
                      <a:pt x="1465" y="459"/>
                    </a:lnTo>
                    <a:lnTo>
                      <a:pt x="1406" y="449"/>
                    </a:lnTo>
                    <a:lnTo>
                      <a:pt x="1309" y="363"/>
                    </a:lnTo>
                    <a:lnTo>
                      <a:pt x="1120" y="347"/>
                    </a:lnTo>
                    <a:lnTo>
                      <a:pt x="1105" y="295"/>
                    </a:lnTo>
                    <a:lnTo>
                      <a:pt x="1019" y="256"/>
                    </a:lnTo>
                    <a:lnTo>
                      <a:pt x="983" y="257"/>
                    </a:lnTo>
                    <a:lnTo>
                      <a:pt x="932" y="336"/>
                    </a:lnTo>
                    <a:lnTo>
                      <a:pt x="931" y="309"/>
                    </a:lnTo>
                    <a:lnTo>
                      <a:pt x="852" y="321"/>
                    </a:lnTo>
                    <a:lnTo>
                      <a:pt x="886" y="307"/>
                    </a:lnTo>
                    <a:lnTo>
                      <a:pt x="854" y="245"/>
                    </a:lnTo>
                    <a:lnTo>
                      <a:pt x="914" y="160"/>
                    </a:lnTo>
                    <a:lnTo>
                      <a:pt x="851" y="50"/>
                    </a:lnTo>
                    <a:lnTo>
                      <a:pt x="796" y="137"/>
                    </a:lnTo>
                    <a:lnTo>
                      <a:pt x="744" y="132"/>
                    </a:lnTo>
                    <a:lnTo>
                      <a:pt x="660" y="144"/>
                    </a:lnTo>
                    <a:lnTo>
                      <a:pt x="554" y="161"/>
                    </a:lnTo>
                    <a:lnTo>
                      <a:pt x="531" y="115"/>
                    </a:lnTo>
                    <a:lnTo>
                      <a:pt x="538" y="31"/>
                    </a:lnTo>
                    <a:lnTo>
                      <a:pt x="509" y="0"/>
                    </a:lnTo>
                    <a:lnTo>
                      <a:pt x="409" y="53"/>
                    </a:lnTo>
                    <a:lnTo>
                      <a:pt x="347" y="37"/>
                    </a:lnTo>
                    <a:lnTo>
                      <a:pt x="363" y="122"/>
                    </a:lnTo>
                    <a:lnTo>
                      <a:pt x="401" y="133"/>
                    </a:lnTo>
                    <a:lnTo>
                      <a:pt x="306" y="192"/>
                    </a:lnTo>
                    <a:lnTo>
                      <a:pt x="265" y="171"/>
                    </a:lnTo>
                    <a:lnTo>
                      <a:pt x="243" y="141"/>
                    </a:lnTo>
                    <a:lnTo>
                      <a:pt x="155" y="157"/>
                    </a:lnTo>
                    <a:lnTo>
                      <a:pt x="181" y="202"/>
                    </a:lnTo>
                    <a:lnTo>
                      <a:pt x="144" y="205"/>
                    </a:lnTo>
                    <a:lnTo>
                      <a:pt x="165" y="284"/>
                    </a:lnTo>
                    <a:lnTo>
                      <a:pt x="148" y="410"/>
                    </a:lnTo>
                    <a:lnTo>
                      <a:pt x="51" y="458"/>
                    </a:lnTo>
                    <a:lnTo>
                      <a:pt x="0" y="55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255"/>
              <p:cNvSpPr>
                <a:spLocks/>
              </p:cNvSpPr>
              <p:nvPr/>
            </p:nvSpPr>
            <p:spPr bwMode="auto">
              <a:xfrm>
                <a:off x="1995" y="2849"/>
                <a:ext cx="8" cy="33"/>
              </a:xfrm>
              <a:custGeom>
                <a:avLst/>
                <a:gdLst>
                  <a:gd name="T0" fmla="*/ 0 w 31"/>
                  <a:gd name="T1" fmla="*/ 1 h 115"/>
                  <a:gd name="T2" fmla="*/ 0 w 31"/>
                  <a:gd name="T3" fmla="*/ 3 h 115"/>
                  <a:gd name="T4" fmla="*/ 1 w 31"/>
                  <a:gd name="T5" fmla="*/ 0 h 115"/>
                  <a:gd name="T6" fmla="*/ 0 w 31"/>
                  <a:gd name="T7" fmla="*/ 1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15"/>
                  <a:gd name="T14" fmla="*/ 31 w 31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15">
                    <a:moveTo>
                      <a:pt x="0" y="25"/>
                    </a:moveTo>
                    <a:lnTo>
                      <a:pt x="11" y="11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256"/>
              <p:cNvSpPr>
                <a:spLocks/>
              </p:cNvSpPr>
              <p:nvPr/>
            </p:nvSpPr>
            <p:spPr bwMode="auto">
              <a:xfrm>
                <a:off x="1430" y="1975"/>
                <a:ext cx="929" cy="549"/>
              </a:xfrm>
              <a:custGeom>
                <a:avLst/>
                <a:gdLst>
                  <a:gd name="T0" fmla="*/ 6 w 3259"/>
                  <a:gd name="T1" fmla="*/ 5 h 1930"/>
                  <a:gd name="T2" fmla="*/ 9 w 3259"/>
                  <a:gd name="T3" fmla="*/ 5 h 1930"/>
                  <a:gd name="T4" fmla="*/ 13 w 3259"/>
                  <a:gd name="T5" fmla="*/ 5 h 1930"/>
                  <a:gd name="T6" fmla="*/ 21 w 3259"/>
                  <a:gd name="T7" fmla="*/ 5 h 1930"/>
                  <a:gd name="T8" fmla="*/ 23 w 3259"/>
                  <a:gd name="T9" fmla="*/ 7 h 1930"/>
                  <a:gd name="T10" fmla="*/ 30 w 3259"/>
                  <a:gd name="T11" fmla="*/ 9 h 1930"/>
                  <a:gd name="T12" fmla="*/ 29 w 3259"/>
                  <a:gd name="T13" fmla="*/ 7 h 1930"/>
                  <a:gd name="T14" fmla="*/ 34 w 3259"/>
                  <a:gd name="T15" fmla="*/ 8 h 1930"/>
                  <a:gd name="T16" fmla="*/ 39 w 3259"/>
                  <a:gd name="T17" fmla="*/ 7 h 1930"/>
                  <a:gd name="T18" fmla="*/ 39 w 3259"/>
                  <a:gd name="T19" fmla="*/ 7 h 1930"/>
                  <a:gd name="T20" fmla="*/ 40 w 3259"/>
                  <a:gd name="T21" fmla="*/ 7 h 1930"/>
                  <a:gd name="T22" fmla="*/ 42 w 3259"/>
                  <a:gd name="T23" fmla="*/ 5 h 1930"/>
                  <a:gd name="T24" fmla="*/ 40 w 3259"/>
                  <a:gd name="T25" fmla="*/ 0 h 1930"/>
                  <a:gd name="T26" fmla="*/ 43 w 3259"/>
                  <a:gd name="T27" fmla="*/ 3 h 1930"/>
                  <a:gd name="T28" fmla="*/ 44 w 3259"/>
                  <a:gd name="T29" fmla="*/ 5 h 1930"/>
                  <a:gd name="T30" fmla="*/ 47 w 3259"/>
                  <a:gd name="T31" fmla="*/ 7 h 1930"/>
                  <a:gd name="T32" fmla="*/ 49 w 3259"/>
                  <a:gd name="T33" fmla="*/ 6 h 1930"/>
                  <a:gd name="T34" fmla="*/ 53 w 3259"/>
                  <a:gd name="T35" fmla="*/ 5 h 1930"/>
                  <a:gd name="T36" fmla="*/ 53 w 3259"/>
                  <a:gd name="T37" fmla="*/ 9 h 1930"/>
                  <a:gd name="T38" fmla="*/ 48 w 3259"/>
                  <a:gd name="T39" fmla="*/ 10 h 1930"/>
                  <a:gd name="T40" fmla="*/ 46 w 3259"/>
                  <a:gd name="T41" fmla="*/ 12 h 1930"/>
                  <a:gd name="T42" fmla="*/ 44 w 3259"/>
                  <a:gd name="T43" fmla="*/ 15 h 1930"/>
                  <a:gd name="T44" fmla="*/ 43 w 3259"/>
                  <a:gd name="T45" fmla="*/ 16 h 1930"/>
                  <a:gd name="T46" fmla="*/ 41 w 3259"/>
                  <a:gd name="T47" fmla="*/ 18 h 1930"/>
                  <a:gd name="T48" fmla="*/ 43 w 3259"/>
                  <a:gd name="T49" fmla="*/ 24 h 1930"/>
                  <a:gd name="T50" fmla="*/ 49 w 3259"/>
                  <a:gd name="T51" fmla="*/ 28 h 1930"/>
                  <a:gd name="T52" fmla="*/ 52 w 3259"/>
                  <a:gd name="T53" fmla="*/ 31 h 1930"/>
                  <a:gd name="T54" fmla="*/ 54 w 3259"/>
                  <a:gd name="T55" fmla="*/ 33 h 1930"/>
                  <a:gd name="T56" fmla="*/ 57 w 3259"/>
                  <a:gd name="T57" fmla="*/ 26 h 1930"/>
                  <a:gd name="T58" fmla="*/ 56 w 3259"/>
                  <a:gd name="T59" fmla="*/ 21 h 1930"/>
                  <a:gd name="T60" fmla="*/ 56 w 3259"/>
                  <a:gd name="T61" fmla="*/ 18 h 1930"/>
                  <a:gd name="T62" fmla="*/ 59 w 3259"/>
                  <a:gd name="T63" fmla="*/ 16 h 1930"/>
                  <a:gd name="T64" fmla="*/ 63 w 3259"/>
                  <a:gd name="T65" fmla="*/ 20 h 1930"/>
                  <a:gd name="T66" fmla="*/ 62 w 3259"/>
                  <a:gd name="T67" fmla="*/ 22 h 1930"/>
                  <a:gd name="T68" fmla="*/ 65 w 3259"/>
                  <a:gd name="T69" fmla="*/ 22 h 1930"/>
                  <a:gd name="T70" fmla="*/ 67 w 3259"/>
                  <a:gd name="T71" fmla="*/ 21 h 1930"/>
                  <a:gd name="T72" fmla="*/ 68 w 3259"/>
                  <a:gd name="T73" fmla="*/ 22 h 1930"/>
                  <a:gd name="T74" fmla="*/ 69 w 3259"/>
                  <a:gd name="T75" fmla="*/ 22 h 1930"/>
                  <a:gd name="T76" fmla="*/ 70 w 3259"/>
                  <a:gd name="T77" fmla="*/ 24 h 1930"/>
                  <a:gd name="T78" fmla="*/ 70 w 3259"/>
                  <a:gd name="T79" fmla="*/ 26 h 1930"/>
                  <a:gd name="T80" fmla="*/ 74 w 3259"/>
                  <a:gd name="T81" fmla="*/ 28 h 1930"/>
                  <a:gd name="T82" fmla="*/ 74 w 3259"/>
                  <a:gd name="T83" fmla="*/ 30 h 1930"/>
                  <a:gd name="T84" fmla="*/ 76 w 3259"/>
                  <a:gd name="T85" fmla="*/ 31 h 1930"/>
                  <a:gd name="T86" fmla="*/ 62 w 3259"/>
                  <a:gd name="T87" fmla="*/ 38 h 1930"/>
                  <a:gd name="T88" fmla="*/ 66 w 3259"/>
                  <a:gd name="T89" fmla="*/ 37 h 1930"/>
                  <a:gd name="T90" fmla="*/ 70 w 3259"/>
                  <a:gd name="T91" fmla="*/ 40 h 1930"/>
                  <a:gd name="T92" fmla="*/ 71 w 3259"/>
                  <a:gd name="T93" fmla="*/ 40 h 1930"/>
                  <a:gd name="T94" fmla="*/ 69 w 3259"/>
                  <a:gd name="T95" fmla="*/ 40 h 1930"/>
                  <a:gd name="T96" fmla="*/ 65 w 3259"/>
                  <a:gd name="T97" fmla="*/ 40 h 1930"/>
                  <a:gd name="T98" fmla="*/ 58 w 3259"/>
                  <a:gd name="T99" fmla="*/ 41 h 1930"/>
                  <a:gd name="T100" fmla="*/ 55 w 3259"/>
                  <a:gd name="T101" fmla="*/ 43 h 1930"/>
                  <a:gd name="T102" fmla="*/ 52 w 3259"/>
                  <a:gd name="T103" fmla="*/ 43 h 1930"/>
                  <a:gd name="T104" fmla="*/ 54 w 3259"/>
                  <a:gd name="T105" fmla="*/ 41 h 1930"/>
                  <a:gd name="T106" fmla="*/ 50 w 3259"/>
                  <a:gd name="T107" fmla="*/ 37 h 1930"/>
                  <a:gd name="T108" fmla="*/ 48 w 3259"/>
                  <a:gd name="T109" fmla="*/ 36 h 1930"/>
                  <a:gd name="T110" fmla="*/ 41 w 3259"/>
                  <a:gd name="T111" fmla="*/ 35 h 1930"/>
                  <a:gd name="T112" fmla="*/ 15 w 3259"/>
                  <a:gd name="T113" fmla="*/ 34 h 1930"/>
                  <a:gd name="T114" fmla="*/ 11 w 3259"/>
                  <a:gd name="T115" fmla="*/ 31 h 1930"/>
                  <a:gd name="T116" fmla="*/ 10 w 3259"/>
                  <a:gd name="T117" fmla="*/ 26 h 1930"/>
                  <a:gd name="T118" fmla="*/ 3 w 3259"/>
                  <a:gd name="T119" fmla="*/ 2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9"/>
                  <a:gd name="T181" fmla="*/ 0 h 1930"/>
                  <a:gd name="T182" fmla="*/ 3259 w 3259"/>
                  <a:gd name="T183" fmla="*/ 1930 h 1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9" h="1930">
                    <a:moveTo>
                      <a:pt x="0" y="855"/>
                    </a:moveTo>
                    <a:lnTo>
                      <a:pt x="0" y="178"/>
                    </a:lnTo>
                    <a:lnTo>
                      <a:pt x="260" y="266"/>
                    </a:lnTo>
                    <a:lnTo>
                      <a:pt x="243" y="231"/>
                    </a:lnTo>
                    <a:lnTo>
                      <a:pt x="271" y="210"/>
                    </a:lnTo>
                    <a:lnTo>
                      <a:pt x="432" y="135"/>
                    </a:lnTo>
                    <a:lnTo>
                      <a:pt x="308" y="226"/>
                    </a:lnTo>
                    <a:lnTo>
                      <a:pt x="377" y="200"/>
                    </a:lnTo>
                    <a:lnTo>
                      <a:pt x="377" y="218"/>
                    </a:lnTo>
                    <a:lnTo>
                      <a:pt x="511" y="137"/>
                    </a:lnTo>
                    <a:lnTo>
                      <a:pt x="493" y="111"/>
                    </a:lnTo>
                    <a:lnTo>
                      <a:pt x="580" y="207"/>
                    </a:lnTo>
                    <a:lnTo>
                      <a:pt x="636" y="151"/>
                    </a:lnTo>
                    <a:lnTo>
                      <a:pt x="630" y="207"/>
                    </a:lnTo>
                    <a:lnTo>
                      <a:pt x="699" y="168"/>
                    </a:lnTo>
                    <a:lnTo>
                      <a:pt x="891" y="235"/>
                    </a:lnTo>
                    <a:lnTo>
                      <a:pt x="981" y="234"/>
                    </a:lnTo>
                    <a:lnTo>
                      <a:pt x="1029" y="275"/>
                    </a:lnTo>
                    <a:lnTo>
                      <a:pt x="972" y="310"/>
                    </a:lnTo>
                    <a:lnTo>
                      <a:pt x="1006" y="323"/>
                    </a:lnTo>
                    <a:lnTo>
                      <a:pt x="1181" y="306"/>
                    </a:lnTo>
                    <a:lnTo>
                      <a:pt x="1255" y="364"/>
                    </a:lnTo>
                    <a:lnTo>
                      <a:pt x="1268" y="402"/>
                    </a:lnTo>
                    <a:lnTo>
                      <a:pt x="1286" y="376"/>
                    </a:lnTo>
                    <a:lnTo>
                      <a:pt x="1255" y="323"/>
                    </a:lnTo>
                    <a:lnTo>
                      <a:pt x="1339" y="260"/>
                    </a:lnTo>
                    <a:lnTo>
                      <a:pt x="1256" y="300"/>
                    </a:lnTo>
                    <a:lnTo>
                      <a:pt x="1231" y="281"/>
                    </a:lnTo>
                    <a:lnTo>
                      <a:pt x="1330" y="234"/>
                    </a:lnTo>
                    <a:lnTo>
                      <a:pt x="1383" y="302"/>
                    </a:lnTo>
                    <a:lnTo>
                      <a:pt x="1441" y="300"/>
                    </a:lnTo>
                    <a:lnTo>
                      <a:pt x="1474" y="331"/>
                    </a:lnTo>
                    <a:lnTo>
                      <a:pt x="1628" y="323"/>
                    </a:lnTo>
                    <a:lnTo>
                      <a:pt x="1622" y="302"/>
                    </a:lnTo>
                    <a:lnTo>
                      <a:pt x="1668" y="342"/>
                    </a:lnTo>
                    <a:lnTo>
                      <a:pt x="1674" y="310"/>
                    </a:lnTo>
                    <a:lnTo>
                      <a:pt x="1639" y="321"/>
                    </a:lnTo>
                    <a:lnTo>
                      <a:pt x="1614" y="279"/>
                    </a:lnTo>
                    <a:lnTo>
                      <a:pt x="1672" y="275"/>
                    </a:lnTo>
                    <a:lnTo>
                      <a:pt x="1691" y="306"/>
                    </a:lnTo>
                    <a:lnTo>
                      <a:pt x="1714" y="296"/>
                    </a:lnTo>
                    <a:lnTo>
                      <a:pt x="1706" y="345"/>
                    </a:lnTo>
                    <a:lnTo>
                      <a:pt x="1746" y="369"/>
                    </a:lnTo>
                    <a:lnTo>
                      <a:pt x="1734" y="302"/>
                    </a:lnTo>
                    <a:lnTo>
                      <a:pt x="1810" y="262"/>
                    </a:lnTo>
                    <a:lnTo>
                      <a:pt x="1790" y="231"/>
                    </a:lnTo>
                    <a:lnTo>
                      <a:pt x="1768" y="253"/>
                    </a:lnTo>
                    <a:lnTo>
                      <a:pt x="1808" y="196"/>
                    </a:lnTo>
                    <a:lnTo>
                      <a:pt x="1696" y="154"/>
                    </a:lnTo>
                    <a:lnTo>
                      <a:pt x="1707" y="55"/>
                    </a:lnTo>
                    <a:lnTo>
                      <a:pt x="1734" y="57"/>
                    </a:lnTo>
                    <a:lnTo>
                      <a:pt x="1752" y="0"/>
                    </a:lnTo>
                    <a:lnTo>
                      <a:pt x="1832" y="55"/>
                    </a:lnTo>
                    <a:lnTo>
                      <a:pt x="1834" y="92"/>
                    </a:lnTo>
                    <a:lnTo>
                      <a:pt x="1891" y="143"/>
                    </a:lnTo>
                    <a:lnTo>
                      <a:pt x="1853" y="142"/>
                    </a:lnTo>
                    <a:lnTo>
                      <a:pt x="1869" y="160"/>
                    </a:lnTo>
                    <a:lnTo>
                      <a:pt x="1847" y="181"/>
                    </a:lnTo>
                    <a:lnTo>
                      <a:pt x="1913" y="196"/>
                    </a:lnTo>
                    <a:lnTo>
                      <a:pt x="1896" y="207"/>
                    </a:lnTo>
                    <a:lnTo>
                      <a:pt x="1935" y="291"/>
                    </a:lnTo>
                    <a:lnTo>
                      <a:pt x="1971" y="216"/>
                    </a:lnTo>
                    <a:lnTo>
                      <a:pt x="2017" y="243"/>
                    </a:lnTo>
                    <a:lnTo>
                      <a:pt x="2029" y="295"/>
                    </a:lnTo>
                    <a:lnTo>
                      <a:pt x="2007" y="310"/>
                    </a:lnTo>
                    <a:lnTo>
                      <a:pt x="2051" y="369"/>
                    </a:lnTo>
                    <a:lnTo>
                      <a:pt x="2077" y="356"/>
                    </a:lnTo>
                    <a:lnTo>
                      <a:pt x="2112" y="261"/>
                    </a:lnTo>
                    <a:lnTo>
                      <a:pt x="2152" y="252"/>
                    </a:lnTo>
                    <a:lnTo>
                      <a:pt x="2122" y="172"/>
                    </a:lnTo>
                    <a:lnTo>
                      <a:pt x="2229" y="180"/>
                    </a:lnTo>
                    <a:lnTo>
                      <a:pt x="2276" y="226"/>
                    </a:lnTo>
                    <a:lnTo>
                      <a:pt x="2258" y="249"/>
                    </a:lnTo>
                    <a:lnTo>
                      <a:pt x="2280" y="261"/>
                    </a:lnTo>
                    <a:lnTo>
                      <a:pt x="2230" y="276"/>
                    </a:lnTo>
                    <a:lnTo>
                      <a:pt x="2274" y="379"/>
                    </a:lnTo>
                    <a:lnTo>
                      <a:pt x="2203" y="431"/>
                    </a:lnTo>
                    <a:lnTo>
                      <a:pt x="2176" y="408"/>
                    </a:lnTo>
                    <a:lnTo>
                      <a:pt x="2186" y="444"/>
                    </a:lnTo>
                    <a:lnTo>
                      <a:pt x="2078" y="419"/>
                    </a:lnTo>
                    <a:lnTo>
                      <a:pt x="2101" y="453"/>
                    </a:lnTo>
                    <a:lnTo>
                      <a:pt x="2060" y="504"/>
                    </a:lnTo>
                    <a:lnTo>
                      <a:pt x="1945" y="464"/>
                    </a:lnTo>
                    <a:lnTo>
                      <a:pt x="1987" y="507"/>
                    </a:lnTo>
                    <a:lnTo>
                      <a:pt x="2067" y="515"/>
                    </a:lnTo>
                    <a:lnTo>
                      <a:pt x="2012" y="599"/>
                    </a:lnTo>
                    <a:lnTo>
                      <a:pt x="1953" y="595"/>
                    </a:lnTo>
                    <a:lnTo>
                      <a:pt x="1924" y="640"/>
                    </a:lnTo>
                    <a:lnTo>
                      <a:pt x="1818" y="603"/>
                    </a:lnTo>
                    <a:lnTo>
                      <a:pt x="1913" y="640"/>
                    </a:lnTo>
                    <a:lnTo>
                      <a:pt x="1928" y="675"/>
                    </a:lnTo>
                    <a:lnTo>
                      <a:pt x="1853" y="688"/>
                    </a:lnTo>
                    <a:lnTo>
                      <a:pt x="1869" y="698"/>
                    </a:lnTo>
                    <a:lnTo>
                      <a:pt x="1848" y="701"/>
                    </a:lnTo>
                    <a:lnTo>
                      <a:pt x="1848" y="736"/>
                    </a:lnTo>
                    <a:lnTo>
                      <a:pt x="1769" y="783"/>
                    </a:lnTo>
                    <a:lnTo>
                      <a:pt x="1757" y="937"/>
                    </a:lnTo>
                    <a:lnTo>
                      <a:pt x="1785" y="973"/>
                    </a:lnTo>
                    <a:lnTo>
                      <a:pt x="1826" y="952"/>
                    </a:lnTo>
                    <a:lnTo>
                      <a:pt x="1846" y="1070"/>
                    </a:lnTo>
                    <a:lnTo>
                      <a:pt x="1905" y="1047"/>
                    </a:lnTo>
                    <a:lnTo>
                      <a:pt x="1978" y="1079"/>
                    </a:lnTo>
                    <a:lnTo>
                      <a:pt x="2123" y="1166"/>
                    </a:lnTo>
                    <a:lnTo>
                      <a:pt x="2112" y="1200"/>
                    </a:lnTo>
                    <a:lnTo>
                      <a:pt x="2128" y="1175"/>
                    </a:lnTo>
                    <a:lnTo>
                      <a:pt x="2238" y="1184"/>
                    </a:lnTo>
                    <a:lnTo>
                      <a:pt x="2238" y="1311"/>
                    </a:lnTo>
                    <a:lnTo>
                      <a:pt x="2271" y="1355"/>
                    </a:lnTo>
                    <a:lnTo>
                      <a:pt x="2248" y="1365"/>
                    </a:lnTo>
                    <a:lnTo>
                      <a:pt x="2302" y="1388"/>
                    </a:lnTo>
                    <a:lnTo>
                      <a:pt x="2287" y="1428"/>
                    </a:lnTo>
                    <a:lnTo>
                      <a:pt x="2341" y="1426"/>
                    </a:lnTo>
                    <a:lnTo>
                      <a:pt x="2412" y="1358"/>
                    </a:lnTo>
                    <a:lnTo>
                      <a:pt x="2379" y="1342"/>
                    </a:lnTo>
                    <a:lnTo>
                      <a:pt x="2341" y="1219"/>
                    </a:lnTo>
                    <a:lnTo>
                      <a:pt x="2474" y="1112"/>
                    </a:lnTo>
                    <a:lnTo>
                      <a:pt x="2456" y="1112"/>
                    </a:lnTo>
                    <a:lnTo>
                      <a:pt x="2424" y="985"/>
                    </a:lnTo>
                    <a:lnTo>
                      <a:pt x="2375" y="952"/>
                    </a:lnTo>
                    <a:lnTo>
                      <a:pt x="2440" y="899"/>
                    </a:lnTo>
                    <a:lnTo>
                      <a:pt x="2418" y="871"/>
                    </a:lnTo>
                    <a:lnTo>
                      <a:pt x="2426" y="825"/>
                    </a:lnTo>
                    <a:lnTo>
                      <a:pt x="2401" y="818"/>
                    </a:lnTo>
                    <a:lnTo>
                      <a:pt x="2426" y="772"/>
                    </a:lnTo>
                    <a:lnTo>
                      <a:pt x="2397" y="741"/>
                    </a:lnTo>
                    <a:lnTo>
                      <a:pt x="2416" y="702"/>
                    </a:lnTo>
                    <a:lnTo>
                      <a:pt x="2516" y="729"/>
                    </a:lnTo>
                    <a:lnTo>
                      <a:pt x="2563" y="706"/>
                    </a:lnTo>
                    <a:lnTo>
                      <a:pt x="2652" y="772"/>
                    </a:lnTo>
                    <a:lnTo>
                      <a:pt x="2652" y="799"/>
                    </a:lnTo>
                    <a:lnTo>
                      <a:pt x="2726" y="803"/>
                    </a:lnTo>
                    <a:lnTo>
                      <a:pt x="2733" y="867"/>
                    </a:lnTo>
                    <a:lnTo>
                      <a:pt x="2666" y="870"/>
                    </a:lnTo>
                    <a:lnTo>
                      <a:pt x="2724" y="881"/>
                    </a:lnTo>
                    <a:lnTo>
                      <a:pt x="2743" y="918"/>
                    </a:lnTo>
                    <a:lnTo>
                      <a:pt x="2681" y="974"/>
                    </a:lnTo>
                    <a:lnTo>
                      <a:pt x="2770" y="947"/>
                    </a:lnTo>
                    <a:lnTo>
                      <a:pt x="2775" y="994"/>
                    </a:lnTo>
                    <a:lnTo>
                      <a:pt x="2736" y="1013"/>
                    </a:lnTo>
                    <a:lnTo>
                      <a:pt x="2792" y="964"/>
                    </a:lnTo>
                    <a:lnTo>
                      <a:pt x="2797" y="996"/>
                    </a:lnTo>
                    <a:lnTo>
                      <a:pt x="2849" y="950"/>
                    </a:lnTo>
                    <a:lnTo>
                      <a:pt x="2860" y="974"/>
                    </a:lnTo>
                    <a:lnTo>
                      <a:pt x="2894" y="906"/>
                    </a:lnTo>
                    <a:lnTo>
                      <a:pt x="2880" y="893"/>
                    </a:lnTo>
                    <a:lnTo>
                      <a:pt x="2922" y="855"/>
                    </a:lnTo>
                    <a:lnTo>
                      <a:pt x="2969" y="927"/>
                    </a:lnTo>
                    <a:lnTo>
                      <a:pt x="2928" y="943"/>
                    </a:lnTo>
                    <a:lnTo>
                      <a:pt x="2974" y="935"/>
                    </a:lnTo>
                    <a:lnTo>
                      <a:pt x="2989" y="963"/>
                    </a:lnTo>
                    <a:lnTo>
                      <a:pt x="2959" y="973"/>
                    </a:lnTo>
                    <a:lnTo>
                      <a:pt x="2997" y="978"/>
                    </a:lnTo>
                    <a:lnTo>
                      <a:pt x="2974" y="998"/>
                    </a:lnTo>
                    <a:lnTo>
                      <a:pt x="2998" y="994"/>
                    </a:lnTo>
                    <a:lnTo>
                      <a:pt x="3019" y="1024"/>
                    </a:lnTo>
                    <a:lnTo>
                      <a:pt x="3006" y="1040"/>
                    </a:lnTo>
                    <a:lnTo>
                      <a:pt x="3042" y="1066"/>
                    </a:lnTo>
                    <a:lnTo>
                      <a:pt x="2983" y="1092"/>
                    </a:lnTo>
                    <a:lnTo>
                      <a:pt x="3025" y="1092"/>
                    </a:lnTo>
                    <a:lnTo>
                      <a:pt x="3017" y="1116"/>
                    </a:lnTo>
                    <a:lnTo>
                      <a:pt x="3082" y="1140"/>
                    </a:lnTo>
                    <a:lnTo>
                      <a:pt x="3104" y="1198"/>
                    </a:lnTo>
                    <a:lnTo>
                      <a:pt x="3130" y="1177"/>
                    </a:lnTo>
                    <a:lnTo>
                      <a:pt x="3193" y="1216"/>
                    </a:lnTo>
                    <a:lnTo>
                      <a:pt x="3053" y="1267"/>
                    </a:lnTo>
                    <a:lnTo>
                      <a:pt x="3082" y="1296"/>
                    </a:lnTo>
                    <a:lnTo>
                      <a:pt x="3199" y="1238"/>
                    </a:lnTo>
                    <a:lnTo>
                      <a:pt x="3199" y="1286"/>
                    </a:lnTo>
                    <a:lnTo>
                      <a:pt x="3255" y="1278"/>
                    </a:lnTo>
                    <a:lnTo>
                      <a:pt x="3259" y="1301"/>
                    </a:lnTo>
                    <a:lnTo>
                      <a:pt x="3235" y="1301"/>
                    </a:lnTo>
                    <a:lnTo>
                      <a:pt x="3259" y="1361"/>
                    </a:lnTo>
                    <a:lnTo>
                      <a:pt x="3092" y="1473"/>
                    </a:lnTo>
                    <a:lnTo>
                      <a:pt x="2857" y="1473"/>
                    </a:lnTo>
                    <a:lnTo>
                      <a:pt x="2754" y="1551"/>
                    </a:lnTo>
                    <a:lnTo>
                      <a:pt x="2671" y="1665"/>
                    </a:lnTo>
                    <a:lnTo>
                      <a:pt x="2754" y="1577"/>
                    </a:lnTo>
                    <a:lnTo>
                      <a:pt x="2882" y="1528"/>
                    </a:lnTo>
                    <a:lnTo>
                      <a:pt x="2928" y="1566"/>
                    </a:lnTo>
                    <a:lnTo>
                      <a:pt x="2844" y="1599"/>
                    </a:lnTo>
                    <a:lnTo>
                      <a:pt x="2914" y="1614"/>
                    </a:lnTo>
                    <a:lnTo>
                      <a:pt x="2894" y="1649"/>
                    </a:lnTo>
                    <a:lnTo>
                      <a:pt x="2945" y="1714"/>
                    </a:lnTo>
                    <a:lnTo>
                      <a:pt x="3046" y="1737"/>
                    </a:lnTo>
                    <a:lnTo>
                      <a:pt x="3076" y="1656"/>
                    </a:lnTo>
                    <a:lnTo>
                      <a:pt x="3076" y="1707"/>
                    </a:lnTo>
                    <a:lnTo>
                      <a:pt x="3098" y="1700"/>
                    </a:lnTo>
                    <a:lnTo>
                      <a:pt x="3052" y="1750"/>
                    </a:lnTo>
                    <a:lnTo>
                      <a:pt x="2934" y="1785"/>
                    </a:lnTo>
                    <a:lnTo>
                      <a:pt x="2890" y="1848"/>
                    </a:lnTo>
                    <a:lnTo>
                      <a:pt x="2860" y="1794"/>
                    </a:lnTo>
                    <a:lnTo>
                      <a:pt x="2973" y="1746"/>
                    </a:lnTo>
                    <a:lnTo>
                      <a:pt x="2914" y="1749"/>
                    </a:lnTo>
                    <a:lnTo>
                      <a:pt x="2922" y="1714"/>
                    </a:lnTo>
                    <a:lnTo>
                      <a:pt x="2826" y="1753"/>
                    </a:lnTo>
                    <a:lnTo>
                      <a:pt x="2797" y="1729"/>
                    </a:lnTo>
                    <a:lnTo>
                      <a:pt x="2797" y="1656"/>
                    </a:lnTo>
                    <a:lnTo>
                      <a:pt x="2735" y="1634"/>
                    </a:lnTo>
                    <a:lnTo>
                      <a:pt x="2687" y="1750"/>
                    </a:lnTo>
                    <a:lnTo>
                      <a:pt x="2493" y="1794"/>
                    </a:lnTo>
                    <a:lnTo>
                      <a:pt x="2358" y="1838"/>
                    </a:lnTo>
                    <a:lnTo>
                      <a:pt x="2339" y="1860"/>
                    </a:lnTo>
                    <a:lnTo>
                      <a:pt x="2366" y="1865"/>
                    </a:lnTo>
                    <a:lnTo>
                      <a:pt x="2373" y="1883"/>
                    </a:lnTo>
                    <a:lnTo>
                      <a:pt x="2210" y="1930"/>
                    </a:lnTo>
                    <a:lnTo>
                      <a:pt x="2218" y="1907"/>
                    </a:lnTo>
                    <a:lnTo>
                      <a:pt x="2230" y="1892"/>
                    </a:lnTo>
                    <a:lnTo>
                      <a:pt x="2237" y="1871"/>
                    </a:lnTo>
                    <a:lnTo>
                      <a:pt x="2263" y="1853"/>
                    </a:lnTo>
                    <a:lnTo>
                      <a:pt x="2265" y="1750"/>
                    </a:lnTo>
                    <a:lnTo>
                      <a:pt x="2296" y="1785"/>
                    </a:lnTo>
                    <a:lnTo>
                      <a:pt x="2342" y="1772"/>
                    </a:lnTo>
                    <a:lnTo>
                      <a:pt x="2300" y="1714"/>
                    </a:lnTo>
                    <a:lnTo>
                      <a:pt x="2162" y="1684"/>
                    </a:lnTo>
                    <a:lnTo>
                      <a:pt x="2155" y="1684"/>
                    </a:lnTo>
                    <a:lnTo>
                      <a:pt x="2139" y="1602"/>
                    </a:lnTo>
                    <a:lnTo>
                      <a:pt x="2112" y="1607"/>
                    </a:lnTo>
                    <a:lnTo>
                      <a:pt x="2088" y="1560"/>
                    </a:lnTo>
                    <a:lnTo>
                      <a:pt x="2060" y="1557"/>
                    </a:lnTo>
                    <a:lnTo>
                      <a:pt x="2060" y="1584"/>
                    </a:lnTo>
                    <a:lnTo>
                      <a:pt x="2020" y="1545"/>
                    </a:lnTo>
                    <a:lnTo>
                      <a:pt x="1956" y="1602"/>
                    </a:lnTo>
                    <a:lnTo>
                      <a:pt x="1773" y="1560"/>
                    </a:lnTo>
                    <a:lnTo>
                      <a:pt x="1753" y="1520"/>
                    </a:lnTo>
                    <a:lnTo>
                      <a:pt x="1752" y="1546"/>
                    </a:lnTo>
                    <a:lnTo>
                      <a:pt x="698" y="1546"/>
                    </a:lnTo>
                    <a:lnTo>
                      <a:pt x="682" y="1501"/>
                    </a:lnTo>
                    <a:lnTo>
                      <a:pt x="626" y="1488"/>
                    </a:lnTo>
                    <a:lnTo>
                      <a:pt x="629" y="1459"/>
                    </a:lnTo>
                    <a:lnTo>
                      <a:pt x="511" y="1422"/>
                    </a:lnTo>
                    <a:lnTo>
                      <a:pt x="525" y="1400"/>
                    </a:lnTo>
                    <a:lnTo>
                      <a:pt x="496" y="1346"/>
                    </a:lnTo>
                    <a:lnTo>
                      <a:pt x="466" y="1342"/>
                    </a:lnTo>
                    <a:lnTo>
                      <a:pt x="403" y="1225"/>
                    </a:lnTo>
                    <a:lnTo>
                      <a:pt x="415" y="1189"/>
                    </a:lnTo>
                    <a:lnTo>
                      <a:pt x="418" y="1127"/>
                    </a:lnTo>
                    <a:lnTo>
                      <a:pt x="347" y="1092"/>
                    </a:lnTo>
                    <a:lnTo>
                      <a:pt x="210" y="887"/>
                    </a:lnTo>
                    <a:lnTo>
                      <a:pt x="135" y="945"/>
                    </a:lnTo>
                    <a:lnTo>
                      <a:pt x="112" y="917"/>
                    </a:lnTo>
                    <a:lnTo>
                      <a:pt x="107" y="912"/>
                    </a:lnTo>
                    <a:lnTo>
                      <a:pt x="72" y="855"/>
                    </a:lnTo>
                    <a:lnTo>
                      <a:pt x="0" y="85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257"/>
              <p:cNvSpPr>
                <a:spLocks/>
              </p:cNvSpPr>
              <p:nvPr/>
            </p:nvSpPr>
            <p:spPr bwMode="auto">
              <a:xfrm>
                <a:off x="1569" y="2386"/>
                <a:ext cx="54" cy="36"/>
              </a:xfrm>
              <a:custGeom>
                <a:avLst/>
                <a:gdLst>
                  <a:gd name="T0" fmla="*/ 0 w 191"/>
                  <a:gd name="T1" fmla="*/ 0 h 128"/>
                  <a:gd name="T2" fmla="*/ 2 w 191"/>
                  <a:gd name="T3" fmla="*/ 1 h 128"/>
                  <a:gd name="T4" fmla="*/ 4 w 191"/>
                  <a:gd name="T5" fmla="*/ 3 h 128"/>
                  <a:gd name="T6" fmla="*/ 3 w 191"/>
                  <a:gd name="T7" fmla="*/ 3 h 128"/>
                  <a:gd name="T8" fmla="*/ 0 w 191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28"/>
                  <a:gd name="T17" fmla="*/ 191 w 19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28">
                    <a:moveTo>
                      <a:pt x="0" y="0"/>
                    </a:moveTo>
                    <a:lnTo>
                      <a:pt x="103" y="27"/>
                    </a:lnTo>
                    <a:lnTo>
                      <a:pt x="191" y="128"/>
                    </a:lnTo>
                    <a:lnTo>
                      <a:pt x="140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258"/>
              <p:cNvSpPr>
                <a:spLocks/>
              </p:cNvSpPr>
              <p:nvPr/>
            </p:nvSpPr>
            <p:spPr bwMode="auto">
              <a:xfrm>
                <a:off x="1594" y="1911"/>
                <a:ext cx="114" cy="83"/>
              </a:xfrm>
              <a:custGeom>
                <a:avLst/>
                <a:gdLst>
                  <a:gd name="T0" fmla="*/ 0 w 399"/>
                  <a:gd name="T1" fmla="*/ 5 h 289"/>
                  <a:gd name="T2" fmla="*/ 0 w 399"/>
                  <a:gd name="T3" fmla="*/ 4 h 289"/>
                  <a:gd name="T4" fmla="*/ 2 w 399"/>
                  <a:gd name="T5" fmla="*/ 1 h 289"/>
                  <a:gd name="T6" fmla="*/ 1 w 399"/>
                  <a:gd name="T7" fmla="*/ 0 h 289"/>
                  <a:gd name="T8" fmla="*/ 4 w 399"/>
                  <a:gd name="T9" fmla="*/ 0 h 289"/>
                  <a:gd name="T10" fmla="*/ 6 w 399"/>
                  <a:gd name="T11" fmla="*/ 1 h 289"/>
                  <a:gd name="T12" fmla="*/ 7 w 399"/>
                  <a:gd name="T13" fmla="*/ 1 h 289"/>
                  <a:gd name="T14" fmla="*/ 9 w 399"/>
                  <a:gd name="T15" fmla="*/ 2 h 289"/>
                  <a:gd name="T16" fmla="*/ 5 w 399"/>
                  <a:gd name="T17" fmla="*/ 5 h 289"/>
                  <a:gd name="T18" fmla="*/ 5 w 399"/>
                  <a:gd name="T19" fmla="*/ 6 h 289"/>
                  <a:gd name="T20" fmla="*/ 3 w 399"/>
                  <a:gd name="T21" fmla="*/ 7 h 289"/>
                  <a:gd name="T22" fmla="*/ 2 w 399"/>
                  <a:gd name="T23" fmla="*/ 6 h 289"/>
                  <a:gd name="T24" fmla="*/ 0 w 399"/>
                  <a:gd name="T25" fmla="*/ 5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289"/>
                  <a:gd name="T41" fmla="*/ 399 w 399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289">
                    <a:moveTo>
                      <a:pt x="0" y="220"/>
                    </a:moveTo>
                    <a:lnTo>
                      <a:pt x="15" y="182"/>
                    </a:lnTo>
                    <a:lnTo>
                      <a:pt x="76" y="63"/>
                    </a:lnTo>
                    <a:lnTo>
                      <a:pt x="47" y="11"/>
                    </a:lnTo>
                    <a:lnTo>
                      <a:pt x="171" y="0"/>
                    </a:lnTo>
                    <a:lnTo>
                      <a:pt x="257" y="48"/>
                    </a:lnTo>
                    <a:lnTo>
                      <a:pt x="312" y="21"/>
                    </a:lnTo>
                    <a:lnTo>
                      <a:pt x="399" y="88"/>
                    </a:lnTo>
                    <a:lnTo>
                      <a:pt x="217" y="195"/>
                    </a:lnTo>
                    <a:lnTo>
                      <a:pt x="200" y="259"/>
                    </a:lnTo>
                    <a:lnTo>
                      <a:pt x="112" y="289"/>
                    </a:lnTo>
                    <a:lnTo>
                      <a:pt x="70" y="239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9" name="Freeform 259"/>
              <p:cNvSpPr>
                <a:spLocks/>
              </p:cNvSpPr>
              <p:nvPr/>
            </p:nvSpPr>
            <p:spPr bwMode="auto">
              <a:xfrm>
                <a:off x="1628" y="1835"/>
                <a:ext cx="79" cy="46"/>
              </a:xfrm>
              <a:custGeom>
                <a:avLst/>
                <a:gdLst>
                  <a:gd name="T0" fmla="*/ 0 w 279"/>
                  <a:gd name="T1" fmla="*/ 3 h 161"/>
                  <a:gd name="T2" fmla="*/ 1 w 279"/>
                  <a:gd name="T3" fmla="*/ 3 h 161"/>
                  <a:gd name="T4" fmla="*/ 2 w 279"/>
                  <a:gd name="T5" fmla="*/ 3 h 161"/>
                  <a:gd name="T6" fmla="*/ 2 w 279"/>
                  <a:gd name="T7" fmla="*/ 4 h 161"/>
                  <a:gd name="T8" fmla="*/ 3 w 279"/>
                  <a:gd name="T9" fmla="*/ 3 h 161"/>
                  <a:gd name="T10" fmla="*/ 3 w 279"/>
                  <a:gd name="T11" fmla="*/ 3 h 161"/>
                  <a:gd name="T12" fmla="*/ 3 w 279"/>
                  <a:gd name="T13" fmla="*/ 3 h 161"/>
                  <a:gd name="T14" fmla="*/ 4 w 279"/>
                  <a:gd name="T15" fmla="*/ 2 h 161"/>
                  <a:gd name="T16" fmla="*/ 4 w 279"/>
                  <a:gd name="T17" fmla="*/ 1 h 161"/>
                  <a:gd name="T18" fmla="*/ 5 w 279"/>
                  <a:gd name="T19" fmla="*/ 3 h 161"/>
                  <a:gd name="T20" fmla="*/ 6 w 279"/>
                  <a:gd name="T21" fmla="*/ 2 h 161"/>
                  <a:gd name="T22" fmla="*/ 5 w 279"/>
                  <a:gd name="T23" fmla="*/ 1 h 161"/>
                  <a:gd name="T24" fmla="*/ 6 w 279"/>
                  <a:gd name="T25" fmla="*/ 1 h 161"/>
                  <a:gd name="T26" fmla="*/ 5 w 279"/>
                  <a:gd name="T27" fmla="*/ 0 h 161"/>
                  <a:gd name="T28" fmla="*/ 3 w 279"/>
                  <a:gd name="T29" fmla="*/ 1 h 161"/>
                  <a:gd name="T30" fmla="*/ 0 w 279"/>
                  <a:gd name="T31" fmla="*/ 3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9"/>
                  <a:gd name="T49" fmla="*/ 0 h 161"/>
                  <a:gd name="T50" fmla="*/ 279 w 27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9" h="161">
                    <a:moveTo>
                      <a:pt x="0" y="125"/>
                    </a:moveTo>
                    <a:lnTo>
                      <a:pt x="62" y="148"/>
                    </a:lnTo>
                    <a:lnTo>
                      <a:pt x="78" y="122"/>
                    </a:lnTo>
                    <a:lnTo>
                      <a:pt x="93" y="161"/>
                    </a:lnTo>
                    <a:lnTo>
                      <a:pt x="122" y="146"/>
                    </a:lnTo>
                    <a:lnTo>
                      <a:pt x="116" y="108"/>
                    </a:lnTo>
                    <a:lnTo>
                      <a:pt x="147" y="130"/>
                    </a:lnTo>
                    <a:lnTo>
                      <a:pt x="164" y="72"/>
                    </a:lnTo>
                    <a:lnTo>
                      <a:pt x="189" y="67"/>
                    </a:lnTo>
                    <a:lnTo>
                      <a:pt x="198" y="121"/>
                    </a:lnTo>
                    <a:lnTo>
                      <a:pt x="258" y="80"/>
                    </a:lnTo>
                    <a:lnTo>
                      <a:pt x="241" y="33"/>
                    </a:lnTo>
                    <a:lnTo>
                      <a:pt x="279" y="23"/>
                    </a:lnTo>
                    <a:lnTo>
                      <a:pt x="240" y="0"/>
                    </a:lnTo>
                    <a:lnTo>
                      <a:pt x="136" y="23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0" name="Freeform 260"/>
              <p:cNvSpPr>
                <a:spLocks/>
              </p:cNvSpPr>
              <p:nvPr/>
            </p:nvSpPr>
            <p:spPr bwMode="auto">
              <a:xfrm>
                <a:off x="1670" y="1941"/>
                <a:ext cx="195" cy="112"/>
              </a:xfrm>
              <a:custGeom>
                <a:avLst/>
                <a:gdLst>
                  <a:gd name="T0" fmla="*/ 0 w 688"/>
                  <a:gd name="T1" fmla="*/ 3 h 394"/>
                  <a:gd name="T2" fmla="*/ 1 w 688"/>
                  <a:gd name="T3" fmla="*/ 2 h 394"/>
                  <a:gd name="T4" fmla="*/ 0 w 688"/>
                  <a:gd name="T5" fmla="*/ 2 h 394"/>
                  <a:gd name="T6" fmla="*/ 2 w 688"/>
                  <a:gd name="T7" fmla="*/ 1 h 394"/>
                  <a:gd name="T8" fmla="*/ 4 w 688"/>
                  <a:gd name="T9" fmla="*/ 0 h 394"/>
                  <a:gd name="T10" fmla="*/ 4 w 688"/>
                  <a:gd name="T11" fmla="*/ 1 h 394"/>
                  <a:gd name="T12" fmla="*/ 4 w 688"/>
                  <a:gd name="T13" fmla="*/ 1 h 394"/>
                  <a:gd name="T14" fmla="*/ 5 w 688"/>
                  <a:gd name="T15" fmla="*/ 1 h 394"/>
                  <a:gd name="T16" fmla="*/ 7 w 688"/>
                  <a:gd name="T17" fmla="*/ 1 h 394"/>
                  <a:gd name="T18" fmla="*/ 6 w 688"/>
                  <a:gd name="T19" fmla="*/ 2 h 394"/>
                  <a:gd name="T20" fmla="*/ 8 w 688"/>
                  <a:gd name="T21" fmla="*/ 2 h 394"/>
                  <a:gd name="T22" fmla="*/ 7 w 688"/>
                  <a:gd name="T23" fmla="*/ 1 h 394"/>
                  <a:gd name="T24" fmla="*/ 8 w 688"/>
                  <a:gd name="T25" fmla="*/ 1 h 394"/>
                  <a:gd name="T26" fmla="*/ 9 w 688"/>
                  <a:gd name="T27" fmla="*/ 3 h 394"/>
                  <a:gd name="T28" fmla="*/ 10 w 688"/>
                  <a:gd name="T29" fmla="*/ 3 h 394"/>
                  <a:gd name="T30" fmla="*/ 9 w 688"/>
                  <a:gd name="T31" fmla="*/ 0 h 394"/>
                  <a:gd name="T32" fmla="*/ 10 w 688"/>
                  <a:gd name="T33" fmla="*/ 0 h 394"/>
                  <a:gd name="T34" fmla="*/ 12 w 688"/>
                  <a:gd name="T35" fmla="*/ 1 h 394"/>
                  <a:gd name="T36" fmla="*/ 12 w 688"/>
                  <a:gd name="T37" fmla="*/ 4 h 394"/>
                  <a:gd name="T38" fmla="*/ 16 w 688"/>
                  <a:gd name="T39" fmla="*/ 6 h 394"/>
                  <a:gd name="T40" fmla="*/ 16 w 688"/>
                  <a:gd name="T41" fmla="*/ 7 h 394"/>
                  <a:gd name="T42" fmla="*/ 15 w 688"/>
                  <a:gd name="T43" fmla="*/ 7 h 394"/>
                  <a:gd name="T44" fmla="*/ 14 w 688"/>
                  <a:gd name="T45" fmla="*/ 7 h 394"/>
                  <a:gd name="T46" fmla="*/ 15 w 688"/>
                  <a:gd name="T47" fmla="*/ 8 h 394"/>
                  <a:gd name="T48" fmla="*/ 14 w 688"/>
                  <a:gd name="T49" fmla="*/ 9 h 394"/>
                  <a:gd name="T50" fmla="*/ 12 w 688"/>
                  <a:gd name="T51" fmla="*/ 8 h 394"/>
                  <a:gd name="T52" fmla="*/ 11 w 688"/>
                  <a:gd name="T53" fmla="*/ 7 h 394"/>
                  <a:gd name="T54" fmla="*/ 8 w 688"/>
                  <a:gd name="T55" fmla="*/ 9 h 394"/>
                  <a:gd name="T56" fmla="*/ 5 w 688"/>
                  <a:gd name="T57" fmla="*/ 9 h 394"/>
                  <a:gd name="T58" fmla="*/ 4 w 688"/>
                  <a:gd name="T59" fmla="*/ 8 h 394"/>
                  <a:gd name="T60" fmla="*/ 3 w 688"/>
                  <a:gd name="T61" fmla="*/ 8 h 394"/>
                  <a:gd name="T62" fmla="*/ 1 w 688"/>
                  <a:gd name="T63" fmla="*/ 6 h 394"/>
                  <a:gd name="T64" fmla="*/ 6 w 688"/>
                  <a:gd name="T65" fmla="*/ 6 h 394"/>
                  <a:gd name="T66" fmla="*/ 1 w 688"/>
                  <a:gd name="T67" fmla="*/ 5 h 394"/>
                  <a:gd name="T68" fmla="*/ 1 w 688"/>
                  <a:gd name="T69" fmla="*/ 5 h 394"/>
                  <a:gd name="T70" fmla="*/ 3 w 688"/>
                  <a:gd name="T71" fmla="*/ 4 h 394"/>
                  <a:gd name="T72" fmla="*/ 1 w 688"/>
                  <a:gd name="T73" fmla="*/ 4 h 394"/>
                  <a:gd name="T74" fmla="*/ 1 w 688"/>
                  <a:gd name="T75" fmla="*/ 3 h 394"/>
                  <a:gd name="T76" fmla="*/ 0 w 688"/>
                  <a:gd name="T77" fmla="*/ 3 h 3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8"/>
                  <a:gd name="T118" fmla="*/ 0 h 394"/>
                  <a:gd name="T119" fmla="*/ 688 w 688"/>
                  <a:gd name="T120" fmla="*/ 394 h 3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8" h="394">
                    <a:moveTo>
                      <a:pt x="0" y="128"/>
                    </a:moveTo>
                    <a:lnTo>
                      <a:pt x="37" y="96"/>
                    </a:lnTo>
                    <a:lnTo>
                      <a:pt x="17" y="80"/>
                    </a:lnTo>
                    <a:lnTo>
                      <a:pt x="101" y="23"/>
                    </a:lnTo>
                    <a:lnTo>
                      <a:pt x="168" y="0"/>
                    </a:lnTo>
                    <a:lnTo>
                      <a:pt x="189" y="40"/>
                    </a:lnTo>
                    <a:lnTo>
                      <a:pt x="166" y="65"/>
                    </a:lnTo>
                    <a:lnTo>
                      <a:pt x="226" y="32"/>
                    </a:lnTo>
                    <a:lnTo>
                      <a:pt x="296" y="59"/>
                    </a:lnTo>
                    <a:lnTo>
                      <a:pt x="268" y="88"/>
                    </a:lnTo>
                    <a:lnTo>
                      <a:pt x="349" y="69"/>
                    </a:lnTo>
                    <a:lnTo>
                      <a:pt x="326" y="35"/>
                    </a:lnTo>
                    <a:lnTo>
                      <a:pt x="356" y="39"/>
                    </a:lnTo>
                    <a:lnTo>
                      <a:pt x="416" y="146"/>
                    </a:lnTo>
                    <a:lnTo>
                      <a:pt x="439" y="120"/>
                    </a:lnTo>
                    <a:lnTo>
                      <a:pt x="414" y="4"/>
                    </a:lnTo>
                    <a:lnTo>
                      <a:pt x="466" y="5"/>
                    </a:lnTo>
                    <a:lnTo>
                      <a:pt x="521" y="47"/>
                    </a:lnTo>
                    <a:lnTo>
                      <a:pt x="552" y="191"/>
                    </a:lnTo>
                    <a:lnTo>
                      <a:pt x="688" y="261"/>
                    </a:lnTo>
                    <a:lnTo>
                      <a:pt x="686" y="299"/>
                    </a:lnTo>
                    <a:lnTo>
                      <a:pt x="651" y="283"/>
                    </a:lnTo>
                    <a:lnTo>
                      <a:pt x="609" y="308"/>
                    </a:lnTo>
                    <a:lnTo>
                      <a:pt x="665" y="341"/>
                    </a:lnTo>
                    <a:lnTo>
                      <a:pt x="612" y="371"/>
                    </a:lnTo>
                    <a:lnTo>
                      <a:pt x="525" y="354"/>
                    </a:lnTo>
                    <a:lnTo>
                      <a:pt x="476" y="315"/>
                    </a:lnTo>
                    <a:lnTo>
                      <a:pt x="359" y="380"/>
                    </a:lnTo>
                    <a:lnTo>
                      <a:pt x="218" y="394"/>
                    </a:lnTo>
                    <a:lnTo>
                      <a:pt x="189" y="333"/>
                    </a:lnTo>
                    <a:lnTo>
                      <a:pt x="111" y="329"/>
                    </a:lnTo>
                    <a:lnTo>
                      <a:pt x="60" y="274"/>
                    </a:lnTo>
                    <a:lnTo>
                      <a:pt x="263" y="242"/>
                    </a:lnTo>
                    <a:lnTo>
                      <a:pt x="53" y="226"/>
                    </a:lnTo>
                    <a:lnTo>
                      <a:pt x="28" y="192"/>
                    </a:lnTo>
                    <a:lnTo>
                      <a:pt x="134" y="157"/>
                    </a:lnTo>
                    <a:lnTo>
                      <a:pt x="37" y="164"/>
                    </a:lnTo>
                    <a:lnTo>
                      <a:pt x="42" y="146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1" name="Freeform 261"/>
              <p:cNvSpPr>
                <a:spLocks/>
              </p:cNvSpPr>
              <p:nvPr/>
            </p:nvSpPr>
            <p:spPr bwMode="auto">
              <a:xfrm>
                <a:off x="1683" y="1853"/>
                <a:ext cx="134" cy="62"/>
              </a:xfrm>
              <a:custGeom>
                <a:avLst/>
                <a:gdLst>
                  <a:gd name="T0" fmla="*/ 0 w 468"/>
                  <a:gd name="T1" fmla="*/ 3 h 217"/>
                  <a:gd name="T2" fmla="*/ 0 w 468"/>
                  <a:gd name="T3" fmla="*/ 3 h 217"/>
                  <a:gd name="T4" fmla="*/ 2 w 468"/>
                  <a:gd name="T5" fmla="*/ 3 h 217"/>
                  <a:gd name="T6" fmla="*/ 0 w 468"/>
                  <a:gd name="T7" fmla="*/ 3 h 217"/>
                  <a:gd name="T8" fmla="*/ 3 w 468"/>
                  <a:gd name="T9" fmla="*/ 2 h 217"/>
                  <a:gd name="T10" fmla="*/ 1 w 468"/>
                  <a:gd name="T11" fmla="*/ 2 h 217"/>
                  <a:gd name="T12" fmla="*/ 1 w 468"/>
                  <a:gd name="T13" fmla="*/ 1 h 217"/>
                  <a:gd name="T14" fmla="*/ 3 w 468"/>
                  <a:gd name="T15" fmla="*/ 1 h 217"/>
                  <a:gd name="T16" fmla="*/ 1 w 468"/>
                  <a:gd name="T17" fmla="*/ 1 h 217"/>
                  <a:gd name="T18" fmla="*/ 3 w 468"/>
                  <a:gd name="T19" fmla="*/ 1 h 217"/>
                  <a:gd name="T20" fmla="*/ 5 w 468"/>
                  <a:gd name="T21" fmla="*/ 1 h 217"/>
                  <a:gd name="T22" fmla="*/ 6 w 468"/>
                  <a:gd name="T23" fmla="*/ 3 h 217"/>
                  <a:gd name="T24" fmla="*/ 8 w 468"/>
                  <a:gd name="T25" fmla="*/ 3 h 217"/>
                  <a:gd name="T26" fmla="*/ 7 w 468"/>
                  <a:gd name="T27" fmla="*/ 2 h 217"/>
                  <a:gd name="T28" fmla="*/ 7 w 468"/>
                  <a:gd name="T29" fmla="*/ 1 h 217"/>
                  <a:gd name="T30" fmla="*/ 7 w 468"/>
                  <a:gd name="T31" fmla="*/ 1 h 217"/>
                  <a:gd name="T32" fmla="*/ 8 w 468"/>
                  <a:gd name="T33" fmla="*/ 0 h 217"/>
                  <a:gd name="T34" fmla="*/ 9 w 468"/>
                  <a:gd name="T35" fmla="*/ 1 h 217"/>
                  <a:gd name="T36" fmla="*/ 8 w 468"/>
                  <a:gd name="T37" fmla="*/ 2 h 217"/>
                  <a:gd name="T38" fmla="*/ 9 w 468"/>
                  <a:gd name="T39" fmla="*/ 2 h 217"/>
                  <a:gd name="T40" fmla="*/ 9 w 468"/>
                  <a:gd name="T41" fmla="*/ 2 h 217"/>
                  <a:gd name="T42" fmla="*/ 10 w 468"/>
                  <a:gd name="T43" fmla="*/ 3 h 217"/>
                  <a:gd name="T44" fmla="*/ 10 w 468"/>
                  <a:gd name="T45" fmla="*/ 2 h 217"/>
                  <a:gd name="T46" fmla="*/ 11 w 468"/>
                  <a:gd name="T47" fmla="*/ 3 h 217"/>
                  <a:gd name="T48" fmla="*/ 11 w 468"/>
                  <a:gd name="T49" fmla="*/ 4 h 217"/>
                  <a:gd name="T50" fmla="*/ 8 w 468"/>
                  <a:gd name="T51" fmla="*/ 4 h 217"/>
                  <a:gd name="T52" fmla="*/ 5 w 468"/>
                  <a:gd name="T53" fmla="*/ 5 h 217"/>
                  <a:gd name="T54" fmla="*/ 3 w 468"/>
                  <a:gd name="T55" fmla="*/ 4 h 217"/>
                  <a:gd name="T56" fmla="*/ 6 w 468"/>
                  <a:gd name="T57" fmla="*/ 3 h 217"/>
                  <a:gd name="T58" fmla="*/ 3 w 468"/>
                  <a:gd name="T59" fmla="*/ 4 h 217"/>
                  <a:gd name="T60" fmla="*/ 4 w 468"/>
                  <a:gd name="T61" fmla="*/ 3 h 217"/>
                  <a:gd name="T62" fmla="*/ 3 w 468"/>
                  <a:gd name="T63" fmla="*/ 4 h 217"/>
                  <a:gd name="T64" fmla="*/ 1 w 468"/>
                  <a:gd name="T65" fmla="*/ 4 h 217"/>
                  <a:gd name="T66" fmla="*/ 0 w 468"/>
                  <a:gd name="T67" fmla="*/ 3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8"/>
                  <a:gd name="T103" fmla="*/ 0 h 217"/>
                  <a:gd name="T104" fmla="*/ 468 w 468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8" h="217">
                    <a:moveTo>
                      <a:pt x="0" y="143"/>
                    </a:moveTo>
                    <a:lnTo>
                      <a:pt x="18" y="125"/>
                    </a:lnTo>
                    <a:lnTo>
                      <a:pt x="100" y="105"/>
                    </a:lnTo>
                    <a:lnTo>
                      <a:pt x="18" y="109"/>
                    </a:lnTo>
                    <a:lnTo>
                      <a:pt x="113" y="88"/>
                    </a:lnTo>
                    <a:lnTo>
                      <a:pt x="36" y="88"/>
                    </a:lnTo>
                    <a:lnTo>
                      <a:pt x="44" y="64"/>
                    </a:lnTo>
                    <a:lnTo>
                      <a:pt x="115" y="63"/>
                    </a:lnTo>
                    <a:lnTo>
                      <a:pt x="64" y="57"/>
                    </a:lnTo>
                    <a:lnTo>
                      <a:pt x="106" y="36"/>
                    </a:lnTo>
                    <a:lnTo>
                      <a:pt x="200" y="63"/>
                    </a:lnTo>
                    <a:lnTo>
                      <a:pt x="247" y="117"/>
                    </a:lnTo>
                    <a:lnTo>
                      <a:pt x="334" y="120"/>
                    </a:lnTo>
                    <a:lnTo>
                      <a:pt x="300" y="88"/>
                    </a:lnTo>
                    <a:lnTo>
                      <a:pt x="317" y="65"/>
                    </a:lnTo>
                    <a:lnTo>
                      <a:pt x="280" y="40"/>
                    </a:lnTo>
                    <a:lnTo>
                      <a:pt x="342" y="0"/>
                    </a:lnTo>
                    <a:lnTo>
                      <a:pt x="366" y="48"/>
                    </a:lnTo>
                    <a:lnTo>
                      <a:pt x="349" y="69"/>
                    </a:lnTo>
                    <a:lnTo>
                      <a:pt x="384" y="76"/>
                    </a:lnTo>
                    <a:lnTo>
                      <a:pt x="369" y="99"/>
                    </a:lnTo>
                    <a:lnTo>
                      <a:pt x="414" y="107"/>
                    </a:lnTo>
                    <a:lnTo>
                      <a:pt x="439" y="75"/>
                    </a:lnTo>
                    <a:lnTo>
                      <a:pt x="468" y="111"/>
                    </a:lnTo>
                    <a:lnTo>
                      <a:pt x="446" y="161"/>
                    </a:lnTo>
                    <a:lnTo>
                      <a:pt x="344" y="157"/>
                    </a:lnTo>
                    <a:lnTo>
                      <a:pt x="191" y="217"/>
                    </a:lnTo>
                    <a:lnTo>
                      <a:pt x="129" y="187"/>
                    </a:lnTo>
                    <a:lnTo>
                      <a:pt x="259" y="137"/>
                    </a:lnTo>
                    <a:lnTo>
                      <a:pt x="146" y="167"/>
                    </a:lnTo>
                    <a:lnTo>
                      <a:pt x="165" y="128"/>
                    </a:lnTo>
                    <a:lnTo>
                      <a:pt x="108" y="170"/>
                    </a:lnTo>
                    <a:lnTo>
                      <a:pt x="44" y="157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262"/>
              <p:cNvSpPr>
                <a:spLocks/>
              </p:cNvSpPr>
              <p:nvPr/>
            </p:nvSpPr>
            <p:spPr bwMode="auto">
              <a:xfrm>
                <a:off x="1817" y="1788"/>
                <a:ext cx="69" cy="38"/>
              </a:xfrm>
              <a:custGeom>
                <a:avLst/>
                <a:gdLst>
                  <a:gd name="T0" fmla="*/ 0 w 244"/>
                  <a:gd name="T1" fmla="*/ 0 h 134"/>
                  <a:gd name="T2" fmla="*/ 1 w 244"/>
                  <a:gd name="T3" fmla="*/ 1 h 134"/>
                  <a:gd name="T4" fmla="*/ 2 w 244"/>
                  <a:gd name="T5" fmla="*/ 1 h 134"/>
                  <a:gd name="T6" fmla="*/ 1 w 244"/>
                  <a:gd name="T7" fmla="*/ 1 h 134"/>
                  <a:gd name="T8" fmla="*/ 2 w 244"/>
                  <a:gd name="T9" fmla="*/ 2 h 134"/>
                  <a:gd name="T10" fmla="*/ 1 w 244"/>
                  <a:gd name="T11" fmla="*/ 2 h 134"/>
                  <a:gd name="T12" fmla="*/ 2 w 244"/>
                  <a:gd name="T13" fmla="*/ 2 h 134"/>
                  <a:gd name="T14" fmla="*/ 6 w 244"/>
                  <a:gd name="T15" fmla="*/ 3 h 134"/>
                  <a:gd name="T16" fmla="*/ 5 w 244"/>
                  <a:gd name="T17" fmla="*/ 1 h 134"/>
                  <a:gd name="T18" fmla="*/ 3 w 244"/>
                  <a:gd name="T19" fmla="*/ 0 h 134"/>
                  <a:gd name="T20" fmla="*/ 2 w 244"/>
                  <a:gd name="T21" fmla="*/ 1 h 134"/>
                  <a:gd name="T22" fmla="*/ 2 w 244"/>
                  <a:gd name="T23" fmla="*/ 0 h 134"/>
                  <a:gd name="T24" fmla="*/ 0 w 244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134"/>
                  <a:gd name="T41" fmla="*/ 244 w 244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134">
                    <a:moveTo>
                      <a:pt x="0" y="0"/>
                    </a:moveTo>
                    <a:lnTo>
                      <a:pt x="22" y="48"/>
                    </a:lnTo>
                    <a:lnTo>
                      <a:pt x="79" y="48"/>
                    </a:lnTo>
                    <a:lnTo>
                      <a:pt x="59" y="60"/>
                    </a:lnTo>
                    <a:lnTo>
                      <a:pt x="75" y="76"/>
                    </a:lnTo>
                    <a:lnTo>
                      <a:pt x="23" y="83"/>
                    </a:lnTo>
                    <a:lnTo>
                      <a:pt x="107" y="100"/>
                    </a:lnTo>
                    <a:lnTo>
                      <a:pt x="244" y="134"/>
                    </a:lnTo>
                    <a:lnTo>
                      <a:pt x="221" y="58"/>
                    </a:lnTo>
                    <a:lnTo>
                      <a:pt x="123" y="11"/>
                    </a:lnTo>
                    <a:lnTo>
                      <a:pt x="93" y="3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263"/>
              <p:cNvSpPr>
                <a:spLocks/>
              </p:cNvSpPr>
              <p:nvPr/>
            </p:nvSpPr>
            <p:spPr bwMode="auto">
              <a:xfrm>
                <a:off x="1848" y="1861"/>
                <a:ext cx="56" cy="39"/>
              </a:xfrm>
              <a:custGeom>
                <a:avLst/>
                <a:gdLst>
                  <a:gd name="T0" fmla="*/ 0 w 195"/>
                  <a:gd name="T1" fmla="*/ 2 h 137"/>
                  <a:gd name="T2" fmla="*/ 1 w 195"/>
                  <a:gd name="T3" fmla="*/ 1 h 137"/>
                  <a:gd name="T4" fmla="*/ 1 w 195"/>
                  <a:gd name="T5" fmla="*/ 1 h 137"/>
                  <a:gd name="T6" fmla="*/ 0 w 195"/>
                  <a:gd name="T7" fmla="*/ 1 h 137"/>
                  <a:gd name="T8" fmla="*/ 1 w 195"/>
                  <a:gd name="T9" fmla="*/ 0 h 137"/>
                  <a:gd name="T10" fmla="*/ 2 w 195"/>
                  <a:gd name="T11" fmla="*/ 1 h 137"/>
                  <a:gd name="T12" fmla="*/ 1 w 195"/>
                  <a:gd name="T13" fmla="*/ 0 h 137"/>
                  <a:gd name="T14" fmla="*/ 4 w 195"/>
                  <a:gd name="T15" fmla="*/ 0 h 137"/>
                  <a:gd name="T16" fmla="*/ 5 w 195"/>
                  <a:gd name="T17" fmla="*/ 2 h 137"/>
                  <a:gd name="T18" fmla="*/ 4 w 195"/>
                  <a:gd name="T19" fmla="*/ 2 h 137"/>
                  <a:gd name="T20" fmla="*/ 4 w 195"/>
                  <a:gd name="T21" fmla="*/ 3 h 137"/>
                  <a:gd name="T22" fmla="*/ 2 w 195"/>
                  <a:gd name="T23" fmla="*/ 3 h 137"/>
                  <a:gd name="T24" fmla="*/ 2 w 195"/>
                  <a:gd name="T25" fmla="*/ 3 h 137"/>
                  <a:gd name="T26" fmla="*/ 2 w 195"/>
                  <a:gd name="T27" fmla="*/ 2 h 137"/>
                  <a:gd name="T28" fmla="*/ 3 w 195"/>
                  <a:gd name="T29" fmla="*/ 2 h 137"/>
                  <a:gd name="T30" fmla="*/ 0 w 195"/>
                  <a:gd name="T31" fmla="*/ 2 h 1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37"/>
                  <a:gd name="T50" fmla="*/ 195 w 195"/>
                  <a:gd name="T51" fmla="*/ 137 h 1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37">
                    <a:moveTo>
                      <a:pt x="0" y="90"/>
                    </a:moveTo>
                    <a:lnTo>
                      <a:pt x="23" y="58"/>
                    </a:lnTo>
                    <a:lnTo>
                      <a:pt x="58" y="64"/>
                    </a:lnTo>
                    <a:lnTo>
                      <a:pt x="11" y="30"/>
                    </a:lnTo>
                    <a:lnTo>
                      <a:pt x="24" y="10"/>
                    </a:lnTo>
                    <a:lnTo>
                      <a:pt x="99" y="54"/>
                    </a:lnTo>
                    <a:lnTo>
                      <a:pt x="57" y="7"/>
                    </a:lnTo>
                    <a:lnTo>
                      <a:pt x="175" y="0"/>
                    </a:lnTo>
                    <a:lnTo>
                      <a:pt x="195" y="100"/>
                    </a:lnTo>
                    <a:lnTo>
                      <a:pt x="171" y="83"/>
                    </a:lnTo>
                    <a:lnTo>
                      <a:pt x="170" y="137"/>
                    </a:lnTo>
                    <a:lnTo>
                      <a:pt x="76" y="131"/>
                    </a:lnTo>
                    <a:lnTo>
                      <a:pt x="92" y="117"/>
                    </a:lnTo>
                    <a:lnTo>
                      <a:pt x="69" y="98"/>
                    </a:lnTo>
                    <a:lnTo>
                      <a:pt x="138" y="69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264"/>
              <p:cNvSpPr>
                <a:spLocks/>
              </p:cNvSpPr>
              <p:nvPr/>
            </p:nvSpPr>
            <p:spPr bwMode="auto">
              <a:xfrm>
                <a:off x="1849" y="1929"/>
                <a:ext cx="65" cy="61"/>
              </a:xfrm>
              <a:custGeom>
                <a:avLst/>
                <a:gdLst>
                  <a:gd name="T0" fmla="*/ 0 w 228"/>
                  <a:gd name="T1" fmla="*/ 3 h 214"/>
                  <a:gd name="T2" fmla="*/ 0 w 228"/>
                  <a:gd name="T3" fmla="*/ 2 h 214"/>
                  <a:gd name="T4" fmla="*/ 2 w 228"/>
                  <a:gd name="T5" fmla="*/ 2 h 214"/>
                  <a:gd name="T6" fmla="*/ 2 w 228"/>
                  <a:gd name="T7" fmla="*/ 1 h 214"/>
                  <a:gd name="T8" fmla="*/ 2 w 228"/>
                  <a:gd name="T9" fmla="*/ 1 h 214"/>
                  <a:gd name="T10" fmla="*/ 1 w 228"/>
                  <a:gd name="T11" fmla="*/ 1 h 214"/>
                  <a:gd name="T12" fmla="*/ 2 w 228"/>
                  <a:gd name="T13" fmla="*/ 1 h 214"/>
                  <a:gd name="T14" fmla="*/ 1 w 228"/>
                  <a:gd name="T15" fmla="*/ 0 h 214"/>
                  <a:gd name="T16" fmla="*/ 5 w 228"/>
                  <a:gd name="T17" fmla="*/ 0 h 214"/>
                  <a:gd name="T18" fmla="*/ 5 w 228"/>
                  <a:gd name="T19" fmla="*/ 1 h 214"/>
                  <a:gd name="T20" fmla="*/ 4 w 228"/>
                  <a:gd name="T21" fmla="*/ 2 h 214"/>
                  <a:gd name="T22" fmla="*/ 5 w 228"/>
                  <a:gd name="T23" fmla="*/ 2 h 214"/>
                  <a:gd name="T24" fmla="*/ 5 w 228"/>
                  <a:gd name="T25" fmla="*/ 4 h 214"/>
                  <a:gd name="T26" fmla="*/ 3 w 228"/>
                  <a:gd name="T27" fmla="*/ 5 h 214"/>
                  <a:gd name="T28" fmla="*/ 2 w 228"/>
                  <a:gd name="T29" fmla="*/ 4 h 214"/>
                  <a:gd name="T30" fmla="*/ 0 w 228"/>
                  <a:gd name="T31" fmla="*/ 3 h 2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8"/>
                  <a:gd name="T49" fmla="*/ 0 h 214"/>
                  <a:gd name="T50" fmla="*/ 228 w 228"/>
                  <a:gd name="T51" fmla="*/ 214 h 2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8" h="214">
                    <a:moveTo>
                      <a:pt x="0" y="107"/>
                    </a:moveTo>
                    <a:lnTo>
                      <a:pt x="14" y="80"/>
                    </a:lnTo>
                    <a:lnTo>
                      <a:pt x="87" y="95"/>
                    </a:lnTo>
                    <a:lnTo>
                      <a:pt x="77" y="62"/>
                    </a:lnTo>
                    <a:lnTo>
                      <a:pt x="95" y="64"/>
                    </a:lnTo>
                    <a:lnTo>
                      <a:pt x="45" y="45"/>
                    </a:lnTo>
                    <a:lnTo>
                      <a:pt x="72" y="35"/>
                    </a:lnTo>
                    <a:lnTo>
                      <a:pt x="47" y="18"/>
                    </a:lnTo>
                    <a:lnTo>
                      <a:pt x="196" y="0"/>
                    </a:lnTo>
                    <a:lnTo>
                      <a:pt x="200" y="46"/>
                    </a:lnTo>
                    <a:lnTo>
                      <a:pt x="155" y="84"/>
                    </a:lnTo>
                    <a:lnTo>
                      <a:pt x="219" y="95"/>
                    </a:lnTo>
                    <a:lnTo>
                      <a:pt x="228" y="173"/>
                    </a:lnTo>
                    <a:lnTo>
                      <a:pt x="132" y="214"/>
                    </a:lnTo>
                    <a:lnTo>
                      <a:pt x="87" y="15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265"/>
              <p:cNvSpPr>
                <a:spLocks/>
              </p:cNvSpPr>
              <p:nvPr/>
            </p:nvSpPr>
            <p:spPr bwMode="auto">
              <a:xfrm>
                <a:off x="1895" y="1798"/>
                <a:ext cx="39" cy="31"/>
              </a:xfrm>
              <a:custGeom>
                <a:avLst/>
                <a:gdLst>
                  <a:gd name="T0" fmla="*/ 0 w 136"/>
                  <a:gd name="T1" fmla="*/ 0 h 109"/>
                  <a:gd name="T2" fmla="*/ 0 w 136"/>
                  <a:gd name="T3" fmla="*/ 1 h 109"/>
                  <a:gd name="T4" fmla="*/ 1 w 136"/>
                  <a:gd name="T5" fmla="*/ 2 h 109"/>
                  <a:gd name="T6" fmla="*/ 1 w 136"/>
                  <a:gd name="T7" fmla="*/ 2 h 109"/>
                  <a:gd name="T8" fmla="*/ 1 w 136"/>
                  <a:gd name="T9" fmla="*/ 3 h 109"/>
                  <a:gd name="T10" fmla="*/ 3 w 136"/>
                  <a:gd name="T11" fmla="*/ 2 h 109"/>
                  <a:gd name="T12" fmla="*/ 3 w 136"/>
                  <a:gd name="T13" fmla="*/ 1 h 109"/>
                  <a:gd name="T14" fmla="*/ 0 w 13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09"/>
                  <a:gd name="T26" fmla="*/ 136 w 13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09">
                    <a:moveTo>
                      <a:pt x="0" y="0"/>
                    </a:moveTo>
                    <a:lnTo>
                      <a:pt x="18" y="65"/>
                    </a:lnTo>
                    <a:lnTo>
                      <a:pt x="59" y="71"/>
                    </a:lnTo>
                    <a:lnTo>
                      <a:pt x="23" y="79"/>
                    </a:lnTo>
                    <a:lnTo>
                      <a:pt x="42" y="109"/>
                    </a:lnTo>
                    <a:lnTo>
                      <a:pt x="127" y="91"/>
                    </a:lnTo>
                    <a:lnTo>
                      <a:pt x="136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266"/>
              <p:cNvSpPr>
                <a:spLocks/>
              </p:cNvSpPr>
              <p:nvPr/>
            </p:nvSpPr>
            <p:spPr bwMode="auto">
              <a:xfrm>
                <a:off x="1909" y="1846"/>
                <a:ext cx="188" cy="69"/>
              </a:xfrm>
              <a:custGeom>
                <a:avLst/>
                <a:gdLst>
                  <a:gd name="T0" fmla="*/ 0 w 659"/>
                  <a:gd name="T1" fmla="*/ 1 h 241"/>
                  <a:gd name="T2" fmla="*/ 1 w 659"/>
                  <a:gd name="T3" fmla="*/ 0 h 241"/>
                  <a:gd name="T4" fmla="*/ 2 w 659"/>
                  <a:gd name="T5" fmla="*/ 0 h 241"/>
                  <a:gd name="T6" fmla="*/ 3 w 659"/>
                  <a:gd name="T7" fmla="*/ 1 h 241"/>
                  <a:gd name="T8" fmla="*/ 3 w 659"/>
                  <a:gd name="T9" fmla="*/ 1 h 241"/>
                  <a:gd name="T10" fmla="*/ 5 w 659"/>
                  <a:gd name="T11" fmla="*/ 1 h 241"/>
                  <a:gd name="T12" fmla="*/ 6 w 659"/>
                  <a:gd name="T13" fmla="*/ 1 h 241"/>
                  <a:gd name="T14" fmla="*/ 5 w 659"/>
                  <a:gd name="T15" fmla="*/ 1 h 241"/>
                  <a:gd name="T16" fmla="*/ 7 w 659"/>
                  <a:gd name="T17" fmla="*/ 2 h 241"/>
                  <a:gd name="T18" fmla="*/ 5 w 659"/>
                  <a:gd name="T19" fmla="*/ 2 h 241"/>
                  <a:gd name="T20" fmla="*/ 6 w 659"/>
                  <a:gd name="T21" fmla="*/ 3 h 241"/>
                  <a:gd name="T22" fmla="*/ 5 w 659"/>
                  <a:gd name="T23" fmla="*/ 3 h 241"/>
                  <a:gd name="T24" fmla="*/ 6 w 659"/>
                  <a:gd name="T25" fmla="*/ 3 h 241"/>
                  <a:gd name="T26" fmla="*/ 7 w 659"/>
                  <a:gd name="T27" fmla="*/ 4 h 241"/>
                  <a:gd name="T28" fmla="*/ 7 w 659"/>
                  <a:gd name="T29" fmla="*/ 3 h 241"/>
                  <a:gd name="T30" fmla="*/ 10 w 659"/>
                  <a:gd name="T31" fmla="*/ 4 h 241"/>
                  <a:gd name="T32" fmla="*/ 13 w 659"/>
                  <a:gd name="T33" fmla="*/ 3 h 241"/>
                  <a:gd name="T34" fmla="*/ 15 w 659"/>
                  <a:gd name="T35" fmla="*/ 4 h 241"/>
                  <a:gd name="T36" fmla="*/ 15 w 659"/>
                  <a:gd name="T37" fmla="*/ 5 h 241"/>
                  <a:gd name="T38" fmla="*/ 15 w 659"/>
                  <a:gd name="T39" fmla="*/ 5 h 241"/>
                  <a:gd name="T40" fmla="*/ 13 w 659"/>
                  <a:gd name="T41" fmla="*/ 6 h 241"/>
                  <a:gd name="T42" fmla="*/ 12 w 659"/>
                  <a:gd name="T43" fmla="*/ 5 h 241"/>
                  <a:gd name="T44" fmla="*/ 12 w 659"/>
                  <a:gd name="T45" fmla="*/ 5 h 241"/>
                  <a:gd name="T46" fmla="*/ 11 w 659"/>
                  <a:gd name="T47" fmla="*/ 5 h 241"/>
                  <a:gd name="T48" fmla="*/ 8 w 659"/>
                  <a:gd name="T49" fmla="*/ 6 h 241"/>
                  <a:gd name="T50" fmla="*/ 7 w 659"/>
                  <a:gd name="T51" fmla="*/ 5 h 241"/>
                  <a:gd name="T52" fmla="*/ 6 w 659"/>
                  <a:gd name="T53" fmla="*/ 5 h 241"/>
                  <a:gd name="T54" fmla="*/ 5 w 659"/>
                  <a:gd name="T55" fmla="*/ 5 h 241"/>
                  <a:gd name="T56" fmla="*/ 5 w 659"/>
                  <a:gd name="T57" fmla="*/ 5 h 241"/>
                  <a:gd name="T58" fmla="*/ 3 w 659"/>
                  <a:gd name="T59" fmla="*/ 2 h 241"/>
                  <a:gd name="T60" fmla="*/ 2 w 659"/>
                  <a:gd name="T61" fmla="*/ 2 h 241"/>
                  <a:gd name="T62" fmla="*/ 0 w 659"/>
                  <a:gd name="T63" fmla="*/ 1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9"/>
                  <a:gd name="T97" fmla="*/ 0 h 241"/>
                  <a:gd name="T98" fmla="*/ 659 w 659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9" h="241">
                    <a:moveTo>
                      <a:pt x="0" y="38"/>
                    </a:moveTo>
                    <a:lnTo>
                      <a:pt x="41" y="0"/>
                    </a:lnTo>
                    <a:lnTo>
                      <a:pt x="97" y="19"/>
                    </a:lnTo>
                    <a:lnTo>
                      <a:pt x="137" y="38"/>
                    </a:lnTo>
                    <a:lnTo>
                      <a:pt x="126" y="65"/>
                    </a:lnTo>
                    <a:lnTo>
                      <a:pt x="200" y="42"/>
                    </a:lnTo>
                    <a:lnTo>
                      <a:pt x="250" y="65"/>
                    </a:lnTo>
                    <a:lnTo>
                      <a:pt x="209" y="65"/>
                    </a:lnTo>
                    <a:lnTo>
                      <a:pt x="293" y="84"/>
                    </a:lnTo>
                    <a:lnTo>
                      <a:pt x="200" y="92"/>
                    </a:lnTo>
                    <a:lnTo>
                      <a:pt x="250" y="108"/>
                    </a:lnTo>
                    <a:lnTo>
                      <a:pt x="214" y="126"/>
                    </a:lnTo>
                    <a:lnTo>
                      <a:pt x="260" y="112"/>
                    </a:lnTo>
                    <a:lnTo>
                      <a:pt x="301" y="158"/>
                    </a:lnTo>
                    <a:lnTo>
                      <a:pt x="310" y="135"/>
                    </a:lnTo>
                    <a:lnTo>
                      <a:pt x="430" y="158"/>
                    </a:lnTo>
                    <a:lnTo>
                      <a:pt x="555" y="114"/>
                    </a:lnTo>
                    <a:lnTo>
                      <a:pt x="659" y="167"/>
                    </a:lnTo>
                    <a:lnTo>
                      <a:pt x="626" y="191"/>
                    </a:lnTo>
                    <a:lnTo>
                      <a:pt x="635" y="231"/>
                    </a:lnTo>
                    <a:lnTo>
                      <a:pt x="576" y="241"/>
                    </a:lnTo>
                    <a:lnTo>
                      <a:pt x="509" y="203"/>
                    </a:lnTo>
                    <a:lnTo>
                      <a:pt x="509" y="231"/>
                    </a:lnTo>
                    <a:lnTo>
                      <a:pt x="473" y="238"/>
                    </a:lnTo>
                    <a:lnTo>
                      <a:pt x="325" y="241"/>
                    </a:lnTo>
                    <a:lnTo>
                      <a:pt x="310" y="207"/>
                    </a:lnTo>
                    <a:lnTo>
                      <a:pt x="274" y="238"/>
                    </a:lnTo>
                    <a:lnTo>
                      <a:pt x="227" y="207"/>
                    </a:lnTo>
                    <a:lnTo>
                      <a:pt x="197" y="229"/>
                    </a:lnTo>
                    <a:lnTo>
                      <a:pt x="141" y="72"/>
                    </a:lnTo>
                    <a:lnTo>
                      <a:pt x="75" y="87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267"/>
              <p:cNvSpPr>
                <a:spLocks/>
              </p:cNvSpPr>
              <p:nvPr/>
            </p:nvSpPr>
            <p:spPr bwMode="auto">
              <a:xfrm>
                <a:off x="1917" y="1728"/>
                <a:ext cx="121" cy="92"/>
              </a:xfrm>
              <a:custGeom>
                <a:avLst/>
                <a:gdLst>
                  <a:gd name="T0" fmla="*/ 0 w 428"/>
                  <a:gd name="T1" fmla="*/ 2 h 323"/>
                  <a:gd name="T2" fmla="*/ 2 w 428"/>
                  <a:gd name="T3" fmla="*/ 2 h 323"/>
                  <a:gd name="T4" fmla="*/ 1 w 428"/>
                  <a:gd name="T5" fmla="*/ 1 h 323"/>
                  <a:gd name="T6" fmla="*/ 3 w 428"/>
                  <a:gd name="T7" fmla="*/ 1 h 323"/>
                  <a:gd name="T8" fmla="*/ 1 w 428"/>
                  <a:gd name="T9" fmla="*/ 0 h 323"/>
                  <a:gd name="T10" fmla="*/ 4 w 428"/>
                  <a:gd name="T11" fmla="*/ 1 h 323"/>
                  <a:gd name="T12" fmla="*/ 5 w 428"/>
                  <a:gd name="T13" fmla="*/ 2 h 323"/>
                  <a:gd name="T14" fmla="*/ 6 w 428"/>
                  <a:gd name="T15" fmla="*/ 2 h 323"/>
                  <a:gd name="T16" fmla="*/ 7 w 428"/>
                  <a:gd name="T17" fmla="*/ 3 h 323"/>
                  <a:gd name="T18" fmla="*/ 7 w 428"/>
                  <a:gd name="T19" fmla="*/ 2 h 323"/>
                  <a:gd name="T20" fmla="*/ 8 w 428"/>
                  <a:gd name="T21" fmla="*/ 2 h 323"/>
                  <a:gd name="T22" fmla="*/ 7 w 428"/>
                  <a:gd name="T23" fmla="*/ 3 h 323"/>
                  <a:gd name="T24" fmla="*/ 8 w 428"/>
                  <a:gd name="T25" fmla="*/ 3 h 323"/>
                  <a:gd name="T26" fmla="*/ 8 w 428"/>
                  <a:gd name="T27" fmla="*/ 4 h 323"/>
                  <a:gd name="T28" fmla="*/ 9 w 428"/>
                  <a:gd name="T29" fmla="*/ 4 h 323"/>
                  <a:gd name="T30" fmla="*/ 10 w 428"/>
                  <a:gd name="T31" fmla="*/ 5 h 323"/>
                  <a:gd name="T32" fmla="*/ 8 w 428"/>
                  <a:gd name="T33" fmla="*/ 5 h 323"/>
                  <a:gd name="T34" fmla="*/ 7 w 428"/>
                  <a:gd name="T35" fmla="*/ 6 h 323"/>
                  <a:gd name="T36" fmla="*/ 7 w 428"/>
                  <a:gd name="T37" fmla="*/ 5 h 323"/>
                  <a:gd name="T38" fmla="*/ 7 w 428"/>
                  <a:gd name="T39" fmla="*/ 7 h 323"/>
                  <a:gd name="T40" fmla="*/ 5 w 428"/>
                  <a:gd name="T41" fmla="*/ 6 h 323"/>
                  <a:gd name="T42" fmla="*/ 6 w 428"/>
                  <a:gd name="T43" fmla="*/ 7 h 323"/>
                  <a:gd name="T44" fmla="*/ 4 w 428"/>
                  <a:gd name="T45" fmla="*/ 7 h 323"/>
                  <a:gd name="T46" fmla="*/ 3 w 428"/>
                  <a:gd name="T47" fmla="*/ 7 h 323"/>
                  <a:gd name="T48" fmla="*/ 4 w 428"/>
                  <a:gd name="T49" fmla="*/ 7 h 323"/>
                  <a:gd name="T50" fmla="*/ 3 w 428"/>
                  <a:gd name="T51" fmla="*/ 7 h 323"/>
                  <a:gd name="T52" fmla="*/ 3 w 428"/>
                  <a:gd name="T53" fmla="*/ 6 h 323"/>
                  <a:gd name="T54" fmla="*/ 3 w 428"/>
                  <a:gd name="T55" fmla="*/ 6 h 323"/>
                  <a:gd name="T56" fmla="*/ 2 w 428"/>
                  <a:gd name="T57" fmla="*/ 5 h 323"/>
                  <a:gd name="T58" fmla="*/ 5 w 428"/>
                  <a:gd name="T59" fmla="*/ 5 h 323"/>
                  <a:gd name="T60" fmla="*/ 1 w 428"/>
                  <a:gd name="T61" fmla="*/ 5 h 323"/>
                  <a:gd name="T62" fmla="*/ 1 w 428"/>
                  <a:gd name="T63" fmla="*/ 4 h 323"/>
                  <a:gd name="T64" fmla="*/ 2 w 428"/>
                  <a:gd name="T65" fmla="*/ 4 h 323"/>
                  <a:gd name="T66" fmla="*/ 0 w 428"/>
                  <a:gd name="T67" fmla="*/ 3 h 323"/>
                  <a:gd name="T68" fmla="*/ 1 w 428"/>
                  <a:gd name="T69" fmla="*/ 3 h 323"/>
                  <a:gd name="T70" fmla="*/ 0 w 428"/>
                  <a:gd name="T71" fmla="*/ 3 h 323"/>
                  <a:gd name="T72" fmla="*/ 2 w 428"/>
                  <a:gd name="T73" fmla="*/ 3 h 323"/>
                  <a:gd name="T74" fmla="*/ 0 w 428"/>
                  <a:gd name="T75" fmla="*/ 2 h 3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8"/>
                  <a:gd name="T115" fmla="*/ 0 h 323"/>
                  <a:gd name="T116" fmla="*/ 428 w 428"/>
                  <a:gd name="T117" fmla="*/ 323 h 3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8" h="323">
                    <a:moveTo>
                      <a:pt x="0" y="103"/>
                    </a:moveTo>
                    <a:lnTo>
                      <a:pt x="103" y="84"/>
                    </a:lnTo>
                    <a:lnTo>
                      <a:pt x="52" y="39"/>
                    </a:lnTo>
                    <a:lnTo>
                      <a:pt x="140" y="20"/>
                    </a:lnTo>
                    <a:lnTo>
                      <a:pt x="67" y="0"/>
                    </a:lnTo>
                    <a:lnTo>
                      <a:pt x="184" y="25"/>
                    </a:lnTo>
                    <a:lnTo>
                      <a:pt x="217" y="85"/>
                    </a:lnTo>
                    <a:lnTo>
                      <a:pt x="277" y="87"/>
                    </a:lnTo>
                    <a:lnTo>
                      <a:pt x="299" y="130"/>
                    </a:lnTo>
                    <a:lnTo>
                      <a:pt x="305" y="100"/>
                    </a:lnTo>
                    <a:lnTo>
                      <a:pt x="332" y="103"/>
                    </a:lnTo>
                    <a:lnTo>
                      <a:pt x="320" y="130"/>
                    </a:lnTo>
                    <a:lnTo>
                      <a:pt x="354" y="150"/>
                    </a:lnTo>
                    <a:lnTo>
                      <a:pt x="332" y="177"/>
                    </a:lnTo>
                    <a:lnTo>
                      <a:pt x="401" y="175"/>
                    </a:lnTo>
                    <a:lnTo>
                      <a:pt x="428" y="217"/>
                    </a:lnTo>
                    <a:lnTo>
                      <a:pt x="350" y="230"/>
                    </a:lnTo>
                    <a:lnTo>
                      <a:pt x="327" y="271"/>
                    </a:lnTo>
                    <a:lnTo>
                      <a:pt x="310" y="229"/>
                    </a:lnTo>
                    <a:lnTo>
                      <a:pt x="290" y="322"/>
                    </a:lnTo>
                    <a:lnTo>
                      <a:pt x="237" y="273"/>
                    </a:lnTo>
                    <a:lnTo>
                      <a:pt x="265" y="323"/>
                    </a:lnTo>
                    <a:lnTo>
                      <a:pt x="162" y="317"/>
                    </a:lnTo>
                    <a:lnTo>
                      <a:pt x="133" y="290"/>
                    </a:lnTo>
                    <a:lnTo>
                      <a:pt x="180" y="287"/>
                    </a:lnTo>
                    <a:lnTo>
                      <a:pt x="129" y="277"/>
                    </a:lnTo>
                    <a:lnTo>
                      <a:pt x="113" y="263"/>
                    </a:lnTo>
                    <a:lnTo>
                      <a:pt x="140" y="261"/>
                    </a:lnTo>
                    <a:lnTo>
                      <a:pt x="100" y="240"/>
                    </a:lnTo>
                    <a:lnTo>
                      <a:pt x="235" y="211"/>
                    </a:lnTo>
                    <a:lnTo>
                      <a:pt x="67" y="217"/>
                    </a:lnTo>
                    <a:lnTo>
                      <a:pt x="39" y="184"/>
                    </a:lnTo>
                    <a:lnTo>
                      <a:pt x="100" y="171"/>
                    </a:lnTo>
                    <a:lnTo>
                      <a:pt x="7" y="150"/>
                    </a:lnTo>
                    <a:lnTo>
                      <a:pt x="27" y="148"/>
                    </a:lnTo>
                    <a:lnTo>
                      <a:pt x="3" y="127"/>
                    </a:lnTo>
                    <a:lnTo>
                      <a:pt x="103" y="127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268"/>
              <p:cNvSpPr>
                <a:spLocks/>
              </p:cNvSpPr>
              <p:nvPr/>
            </p:nvSpPr>
            <p:spPr bwMode="auto">
              <a:xfrm>
                <a:off x="1917" y="1886"/>
                <a:ext cx="29" cy="24"/>
              </a:xfrm>
              <a:custGeom>
                <a:avLst/>
                <a:gdLst>
                  <a:gd name="T0" fmla="*/ 0 w 103"/>
                  <a:gd name="T1" fmla="*/ 1 h 82"/>
                  <a:gd name="T2" fmla="*/ 0 w 103"/>
                  <a:gd name="T3" fmla="*/ 0 h 82"/>
                  <a:gd name="T4" fmla="*/ 2 w 103"/>
                  <a:gd name="T5" fmla="*/ 0 h 82"/>
                  <a:gd name="T6" fmla="*/ 2 w 103"/>
                  <a:gd name="T7" fmla="*/ 2 h 82"/>
                  <a:gd name="T8" fmla="*/ 0 w 103"/>
                  <a:gd name="T9" fmla="*/ 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2"/>
                  <a:gd name="T17" fmla="*/ 103 w 1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2">
                    <a:moveTo>
                      <a:pt x="0" y="55"/>
                    </a:moveTo>
                    <a:lnTo>
                      <a:pt x="18" y="0"/>
                    </a:lnTo>
                    <a:lnTo>
                      <a:pt x="86" y="16"/>
                    </a:lnTo>
                    <a:lnTo>
                      <a:pt x="103" y="8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269"/>
              <p:cNvSpPr>
                <a:spLocks/>
              </p:cNvSpPr>
              <p:nvPr/>
            </p:nvSpPr>
            <p:spPr bwMode="auto">
              <a:xfrm>
                <a:off x="1918" y="1829"/>
                <a:ext cx="32" cy="8"/>
              </a:xfrm>
              <a:custGeom>
                <a:avLst/>
                <a:gdLst>
                  <a:gd name="T0" fmla="*/ 0 w 116"/>
                  <a:gd name="T1" fmla="*/ 0 h 29"/>
                  <a:gd name="T2" fmla="*/ 1 w 116"/>
                  <a:gd name="T3" fmla="*/ 1 h 29"/>
                  <a:gd name="T4" fmla="*/ 2 w 116"/>
                  <a:gd name="T5" fmla="*/ 0 h 29"/>
                  <a:gd name="T6" fmla="*/ 1 w 116"/>
                  <a:gd name="T7" fmla="*/ 0 h 29"/>
                  <a:gd name="T8" fmla="*/ 0 w 1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9"/>
                  <a:gd name="T17" fmla="*/ 116 w 1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9">
                    <a:moveTo>
                      <a:pt x="0" y="12"/>
                    </a:moveTo>
                    <a:lnTo>
                      <a:pt x="26" y="29"/>
                    </a:lnTo>
                    <a:lnTo>
                      <a:pt x="116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0" name="Freeform 270"/>
              <p:cNvSpPr>
                <a:spLocks/>
              </p:cNvSpPr>
              <p:nvPr/>
            </p:nvSpPr>
            <p:spPr bwMode="auto">
              <a:xfrm>
                <a:off x="1924" y="1925"/>
                <a:ext cx="58" cy="50"/>
              </a:xfrm>
              <a:custGeom>
                <a:avLst/>
                <a:gdLst>
                  <a:gd name="T0" fmla="*/ 0 w 204"/>
                  <a:gd name="T1" fmla="*/ 1 h 172"/>
                  <a:gd name="T2" fmla="*/ 0 w 204"/>
                  <a:gd name="T3" fmla="*/ 3 h 172"/>
                  <a:gd name="T4" fmla="*/ 1 w 204"/>
                  <a:gd name="T5" fmla="*/ 3 h 172"/>
                  <a:gd name="T6" fmla="*/ 1 w 204"/>
                  <a:gd name="T7" fmla="*/ 4 h 172"/>
                  <a:gd name="T8" fmla="*/ 1 w 204"/>
                  <a:gd name="T9" fmla="*/ 4 h 172"/>
                  <a:gd name="T10" fmla="*/ 2 w 204"/>
                  <a:gd name="T11" fmla="*/ 3 h 172"/>
                  <a:gd name="T12" fmla="*/ 1 w 204"/>
                  <a:gd name="T13" fmla="*/ 3 h 172"/>
                  <a:gd name="T14" fmla="*/ 3 w 204"/>
                  <a:gd name="T15" fmla="*/ 3 h 172"/>
                  <a:gd name="T16" fmla="*/ 5 w 204"/>
                  <a:gd name="T17" fmla="*/ 0 h 172"/>
                  <a:gd name="T18" fmla="*/ 0 w 204"/>
                  <a:gd name="T19" fmla="*/ 0 h 172"/>
                  <a:gd name="T20" fmla="*/ 1 w 204"/>
                  <a:gd name="T21" fmla="*/ 1 h 172"/>
                  <a:gd name="T22" fmla="*/ 0 w 204"/>
                  <a:gd name="T23" fmla="*/ 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172"/>
                  <a:gd name="T38" fmla="*/ 204 w 20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172">
                    <a:moveTo>
                      <a:pt x="0" y="30"/>
                    </a:moveTo>
                    <a:lnTo>
                      <a:pt x="3" y="107"/>
                    </a:lnTo>
                    <a:lnTo>
                      <a:pt x="28" y="123"/>
                    </a:lnTo>
                    <a:lnTo>
                      <a:pt x="21" y="168"/>
                    </a:lnTo>
                    <a:lnTo>
                      <a:pt x="48" y="172"/>
                    </a:lnTo>
                    <a:lnTo>
                      <a:pt x="81" y="134"/>
                    </a:lnTo>
                    <a:lnTo>
                      <a:pt x="48" y="107"/>
                    </a:lnTo>
                    <a:lnTo>
                      <a:pt x="131" y="107"/>
                    </a:lnTo>
                    <a:lnTo>
                      <a:pt x="204" y="12"/>
                    </a:lnTo>
                    <a:lnTo>
                      <a:pt x="15" y="0"/>
                    </a:lnTo>
                    <a:lnTo>
                      <a:pt x="38" y="31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1" name="Freeform 271"/>
              <p:cNvSpPr>
                <a:spLocks/>
              </p:cNvSpPr>
              <p:nvPr/>
            </p:nvSpPr>
            <p:spPr bwMode="auto">
              <a:xfrm>
                <a:off x="1963" y="1674"/>
                <a:ext cx="334" cy="198"/>
              </a:xfrm>
              <a:custGeom>
                <a:avLst/>
                <a:gdLst>
                  <a:gd name="T0" fmla="*/ 1 w 1173"/>
                  <a:gd name="T1" fmla="*/ 4 h 695"/>
                  <a:gd name="T2" fmla="*/ 3 w 1173"/>
                  <a:gd name="T3" fmla="*/ 5 h 695"/>
                  <a:gd name="T4" fmla="*/ 7 w 1173"/>
                  <a:gd name="T5" fmla="*/ 5 h 695"/>
                  <a:gd name="T6" fmla="*/ 6 w 1173"/>
                  <a:gd name="T7" fmla="*/ 5 h 695"/>
                  <a:gd name="T8" fmla="*/ 5 w 1173"/>
                  <a:gd name="T9" fmla="*/ 6 h 695"/>
                  <a:gd name="T10" fmla="*/ 7 w 1173"/>
                  <a:gd name="T11" fmla="*/ 6 h 695"/>
                  <a:gd name="T12" fmla="*/ 11 w 1173"/>
                  <a:gd name="T13" fmla="*/ 5 h 695"/>
                  <a:gd name="T14" fmla="*/ 15 w 1173"/>
                  <a:gd name="T15" fmla="*/ 5 h 695"/>
                  <a:gd name="T16" fmla="*/ 11 w 1173"/>
                  <a:gd name="T17" fmla="*/ 8 h 695"/>
                  <a:gd name="T18" fmla="*/ 5 w 1173"/>
                  <a:gd name="T19" fmla="*/ 7 h 695"/>
                  <a:gd name="T20" fmla="*/ 5 w 1173"/>
                  <a:gd name="T21" fmla="*/ 8 h 695"/>
                  <a:gd name="T22" fmla="*/ 9 w 1173"/>
                  <a:gd name="T23" fmla="*/ 10 h 695"/>
                  <a:gd name="T24" fmla="*/ 6 w 1173"/>
                  <a:gd name="T25" fmla="*/ 10 h 695"/>
                  <a:gd name="T26" fmla="*/ 5 w 1173"/>
                  <a:gd name="T27" fmla="*/ 11 h 695"/>
                  <a:gd name="T28" fmla="*/ 7 w 1173"/>
                  <a:gd name="T29" fmla="*/ 11 h 695"/>
                  <a:gd name="T30" fmla="*/ 5 w 1173"/>
                  <a:gd name="T31" fmla="*/ 12 h 695"/>
                  <a:gd name="T32" fmla="*/ 6 w 1173"/>
                  <a:gd name="T33" fmla="*/ 13 h 695"/>
                  <a:gd name="T34" fmla="*/ 7 w 1173"/>
                  <a:gd name="T35" fmla="*/ 14 h 695"/>
                  <a:gd name="T36" fmla="*/ 5 w 1173"/>
                  <a:gd name="T37" fmla="*/ 14 h 695"/>
                  <a:gd name="T38" fmla="*/ 3 w 1173"/>
                  <a:gd name="T39" fmla="*/ 15 h 695"/>
                  <a:gd name="T40" fmla="*/ 6 w 1173"/>
                  <a:gd name="T41" fmla="*/ 16 h 695"/>
                  <a:gd name="T42" fmla="*/ 7 w 1173"/>
                  <a:gd name="T43" fmla="*/ 15 h 695"/>
                  <a:gd name="T44" fmla="*/ 9 w 1173"/>
                  <a:gd name="T45" fmla="*/ 15 h 695"/>
                  <a:gd name="T46" fmla="*/ 10 w 1173"/>
                  <a:gd name="T47" fmla="*/ 16 h 695"/>
                  <a:gd name="T48" fmla="*/ 11 w 1173"/>
                  <a:gd name="T49" fmla="*/ 15 h 695"/>
                  <a:gd name="T50" fmla="*/ 12 w 1173"/>
                  <a:gd name="T51" fmla="*/ 14 h 695"/>
                  <a:gd name="T52" fmla="*/ 14 w 1173"/>
                  <a:gd name="T53" fmla="*/ 12 h 695"/>
                  <a:gd name="T54" fmla="*/ 15 w 1173"/>
                  <a:gd name="T55" fmla="*/ 11 h 695"/>
                  <a:gd name="T56" fmla="*/ 15 w 1173"/>
                  <a:gd name="T57" fmla="*/ 10 h 695"/>
                  <a:gd name="T58" fmla="*/ 13 w 1173"/>
                  <a:gd name="T59" fmla="*/ 10 h 695"/>
                  <a:gd name="T60" fmla="*/ 13 w 1173"/>
                  <a:gd name="T61" fmla="*/ 9 h 695"/>
                  <a:gd name="T62" fmla="*/ 18 w 1173"/>
                  <a:gd name="T63" fmla="*/ 8 h 695"/>
                  <a:gd name="T64" fmla="*/ 19 w 1173"/>
                  <a:gd name="T65" fmla="*/ 7 h 695"/>
                  <a:gd name="T66" fmla="*/ 24 w 1173"/>
                  <a:gd name="T67" fmla="*/ 4 h 695"/>
                  <a:gd name="T68" fmla="*/ 20 w 1173"/>
                  <a:gd name="T69" fmla="*/ 4 h 695"/>
                  <a:gd name="T70" fmla="*/ 27 w 1173"/>
                  <a:gd name="T71" fmla="*/ 3 h 695"/>
                  <a:gd name="T72" fmla="*/ 25 w 1173"/>
                  <a:gd name="T73" fmla="*/ 1 h 695"/>
                  <a:gd name="T74" fmla="*/ 16 w 1173"/>
                  <a:gd name="T75" fmla="*/ 0 h 695"/>
                  <a:gd name="T76" fmla="*/ 15 w 1173"/>
                  <a:gd name="T77" fmla="*/ 0 h 695"/>
                  <a:gd name="T78" fmla="*/ 13 w 1173"/>
                  <a:gd name="T79" fmla="*/ 2 h 695"/>
                  <a:gd name="T80" fmla="*/ 10 w 1173"/>
                  <a:gd name="T81" fmla="*/ 1 h 695"/>
                  <a:gd name="T82" fmla="*/ 8 w 1173"/>
                  <a:gd name="T83" fmla="*/ 1 h 695"/>
                  <a:gd name="T84" fmla="*/ 9 w 1173"/>
                  <a:gd name="T85" fmla="*/ 3 h 695"/>
                  <a:gd name="T86" fmla="*/ 6 w 1173"/>
                  <a:gd name="T87" fmla="*/ 3 h 6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3"/>
                  <a:gd name="T133" fmla="*/ 0 h 695"/>
                  <a:gd name="T134" fmla="*/ 1173 w 1173"/>
                  <a:gd name="T135" fmla="*/ 695 h 6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3" h="695">
                    <a:moveTo>
                      <a:pt x="0" y="165"/>
                    </a:moveTo>
                    <a:lnTo>
                      <a:pt x="104" y="165"/>
                    </a:lnTo>
                    <a:lnTo>
                      <a:pt x="67" y="189"/>
                    </a:lnTo>
                    <a:lnTo>
                      <a:pt x="211" y="170"/>
                    </a:lnTo>
                    <a:lnTo>
                      <a:pt x="87" y="189"/>
                    </a:lnTo>
                    <a:lnTo>
                      <a:pt x="126" y="201"/>
                    </a:lnTo>
                    <a:lnTo>
                      <a:pt x="84" y="204"/>
                    </a:lnTo>
                    <a:lnTo>
                      <a:pt x="102" y="223"/>
                    </a:lnTo>
                    <a:lnTo>
                      <a:pt x="287" y="195"/>
                    </a:lnTo>
                    <a:lnTo>
                      <a:pt x="104" y="238"/>
                    </a:lnTo>
                    <a:lnTo>
                      <a:pt x="183" y="272"/>
                    </a:lnTo>
                    <a:lnTo>
                      <a:pt x="255" y="222"/>
                    </a:lnTo>
                    <a:lnTo>
                      <a:pt x="379" y="214"/>
                    </a:lnTo>
                    <a:lnTo>
                      <a:pt x="249" y="232"/>
                    </a:lnTo>
                    <a:lnTo>
                      <a:pt x="219" y="272"/>
                    </a:lnTo>
                    <a:lnTo>
                      <a:pt x="294" y="276"/>
                    </a:lnTo>
                    <a:lnTo>
                      <a:pt x="379" y="237"/>
                    </a:lnTo>
                    <a:lnTo>
                      <a:pt x="322" y="273"/>
                    </a:lnTo>
                    <a:lnTo>
                      <a:pt x="379" y="273"/>
                    </a:lnTo>
                    <a:lnTo>
                      <a:pt x="467" y="246"/>
                    </a:lnTo>
                    <a:lnTo>
                      <a:pt x="456" y="205"/>
                    </a:lnTo>
                    <a:lnTo>
                      <a:pt x="551" y="176"/>
                    </a:lnTo>
                    <a:lnTo>
                      <a:pt x="481" y="241"/>
                    </a:lnTo>
                    <a:lnTo>
                      <a:pt x="631" y="228"/>
                    </a:lnTo>
                    <a:lnTo>
                      <a:pt x="328" y="293"/>
                    </a:lnTo>
                    <a:lnTo>
                      <a:pt x="396" y="360"/>
                    </a:lnTo>
                    <a:lnTo>
                      <a:pt x="458" y="360"/>
                    </a:lnTo>
                    <a:lnTo>
                      <a:pt x="427" y="373"/>
                    </a:lnTo>
                    <a:lnTo>
                      <a:pt x="307" y="304"/>
                    </a:lnTo>
                    <a:lnTo>
                      <a:pt x="209" y="293"/>
                    </a:lnTo>
                    <a:lnTo>
                      <a:pt x="207" y="322"/>
                    </a:lnTo>
                    <a:lnTo>
                      <a:pt x="253" y="337"/>
                    </a:lnTo>
                    <a:lnTo>
                      <a:pt x="208" y="346"/>
                    </a:lnTo>
                    <a:lnTo>
                      <a:pt x="328" y="423"/>
                    </a:lnTo>
                    <a:lnTo>
                      <a:pt x="279" y="426"/>
                    </a:lnTo>
                    <a:lnTo>
                      <a:pt x="399" y="431"/>
                    </a:lnTo>
                    <a:lnTo>
                      <a:pt x="332" y="448"/>
                    </a:lnTo>
                    <a:lnTo>
                      <a:pt x="368" y="473"/>
                    </a:lnTo>
                    <a:lnTo>
                      <a:pt x="260" y="434"/>
                    </a:lnTo>
                    <a:lnTo>
                      <a:pt x="198" y="450"/>
                    </a:lnTo>
                    <a:lnTo>
                      <a:pt x="172" y="512"/>
                    </a:lnTo>
                    <a:lnTo>
                      <a:pt x="235" y="491"/>
                    </a:lnTo>
                    <a:lnTo>
                      <a:pt x="222" y="514"/>
                    </a:lnTo>
                    <a:lnTo>
                      <a:pt x="245" y="514"/>
                    </a:lnTo>
                    <a:lnTo>
                      <a:pt x="283" y="466"/>
                    </a:lnTo>
                    <a:lnTo>
                      <a:pt x="269" y="506"/>
                    </a:lnTo>
                    <a:lnTo>
                      <a:pt x="304" y="511"/>
                    </a:lnTo>
                    <a:lnTo>
                      <a:pt x="239" y="530"/>
                    </a:lnTo>
                    <a:lnTo>
                      <a:pt x="279" y="531"/>
                    </a:lnTo>
                    <a:lnTo>
                      <a:pt x="245" y="542"/>
                    </a:lnTo>
                    <a:lnTo>
                      <a:pt x="273" y="568"/>
                    </a:lnTo>
                    <a:lnTo>
                      <a:pt x="322" y="568"/>
                    </a:lnTo>
                    <a:lnTo>
                      <a:pt x="368" y="521"/>
                    </a:lnTo>
                    <a:lnTo>
                      <a:pt x="287" y="590"/>
                    </a:lnTo>
                    <a:lnTo>
                      <a:pt x="208" y="535"/>
                    </a:lnTo>
                    <a:lnTo>
                      <a:pt x="143" y="545"/>
                    </a:lnTo>
                    <a:lnTo>
                      <a:pt x="199" y="602"/>
                    </a:lnTo>
                    <a:lnTo>
                      <a:pt x="102" y="632"/>
                    </a:lnTo>
                    <a:lnTo>
                      <a:pt x="112" y="673"/>
                    </a:lnTo>
                    <a:lnTo>
                      <a:pt x="129" y="637"/>
                    </a:lnTo>
                    <a:lnTo>
                      <a:pt x="134" y="673"/>
                    </a:lnTo>
                    <a:lnTo>
                      <a:pt x="200" y="656"/>
                    </a:lnTo>
                    <a:lnTo>
                      <a:pt x="249" y="690"/>
                    </a:lnTo>
                    <a:lnTo>
                      <a:pt x="284" y="687"/>
                    </a:lnTo>
                    <a:lnTo>
                      <a:pt x="259" y="660"/>
                    </a:lnTo>
                    <a:lnTo>
                      <a:pt x="328" y="668"/>
                    </a:lnTo>
                    <a:lnTo>
                      <a:pt x="322" y="642"/>
                    </a:lnTo>
                    <a:lnTo>
                      <a:pt x="352" y="673"/>
                    </a:lnTo>
                    <a:lnTo>
                      <a:pt x="371" y="667"/>
                    </a:lnTo>
                    <a:lnTo>
                      <a:pt x="360" y="648"/>
                    </a:lnTo>
                    <a:lnTo>
                      <a:pt x="417" y="667"/>
                    </a:lnTo>
                    <a:lnTo>
                      <a:pt x="418" y="695"/>
                    </a:lnTo>
                    <a:lnTo>
                      <a:pt x="517" y="667"/>
                    </a:lnTo>
                    <a:lnTo>
                      <a:pt x="536" y="627"/>
                    </a:lnTo>
                    <a:lnTo>
                      <a:pt x="489" y="637"/>
                    </a:lnTo>
                    <a:lnTo>
                      <a:pt x="489" y="598"/>
                    </a:lnTo>
                    <a:lnTo>
                      <a:pt x="379" y="596"/>
                    </a:lnTo>
                    <a:lnTo>
                      <a:pt x="526" y="588"/>
                    </a:lnTo>
                    <a:lnTo>
                      <a:pt x="549" y="560"/>
                    </a:lnTo>
                    <a:lnTo>
                      <a:pt x="526" y="526"/>
                    </a:lnTo>
                    <a:lnTo>
                      <a:pt x="610" y="530"/>
                    </a:lnTo>
                    <a:lnTo>
                      <a:pt x="628" y="514"/>
                    </a:lnTo>
                    <a:lnTo>
                      <a:pt x="571" y="506"/>
                    </a:lnTo>
                    <a:lnTo>
                      <a:pt x="647" y="500"/>
                    </a:lnTo>
                    <a:lnTo>
                      <a:pt x="597" y="477"/>
                    </a:lnTo>
                    <a:lnTo>
                      <a:pt x="656" y="462"/>
                    </a:lnTo>
                    <a:lnTo>
                      <a:pt x="653" y="444"/>
                    </a:lnTo>
                    <a:lnTo>
                      <a:pt x="543" y="434"/>
                    </a:lnTo>
                    <a:lnTo>
                      <a:pt x="605" y="418"/>
                    </a:lnTo>
                    <a:lnTo>
                      <a:pt x="541" y="414"/>
                    </a:lnTo>
                    <a:lnTo>
                      <a:pt x="656" y="426"/>
                    </a:lnTo>
                    <a:lnTo>
                      <a:pt x="660" y="407"/>
                    </a:lnTo>
                    <a:lnTo>
                      <a:pt x="541" y="400"/>
                    </a:lnTo>
                    <a:lnTo>
                      <a:pt x="700" y="373"/>
                    </a:lnTo>
                    <a:lnTo>
                      <a:pt x="654" y="349"/>
                    </a:lnTo>
                    <a:lnTo>
                      <a:pt x="774" y="360"/>
                    </a:lnTo>
                    <a:lnTo>
                      <a:pt x="808" y="322"/>
                    </a:lnTo>
                    <a:lnTo>
                      <a:pt x="751" y="319"/>
                    </a:lnTo>
                    <a:lnTo>
                      <a:pt x="825" y="316"/>
                    </a:lnTo>
                    <a:lnTo>
                      <a:pt x="817" y="287"/>
                    </a:lnTo>
                    <a:lnTo>
                      <a:pt x="853" y="293"/>
                    </a:lnTo>
                    <a:lnTo>
                      <a:pt x="1050" y="178"/>
                    </a:lnTo>
                    <a:lnTo>
                      <a:pt x="833" y="220"/>
                    </a:lnTo>
                    <a:lnTo>
                      <a:pt x="952" y="170"/>
                    </a:lnTo>
                    <a:lnTo>
                      <a:pt x="879" y="176"/>
                    </a:lnTo>
                    <a:lnTo>
                      <a:pt x="863" y="153"/>
                    </a:lnTo>
                    <a:lnTo>
                      <a:pt x="998" y="165"/>
                    </a:lnTo>
                    <a:lnTo>
                      <a:pt x="1173" y="107"/>
                    </a:lnTo>
                    <a:lnTo>
                      <a:pt x="1171" y="78"/>
                    </a:lnTo>
                    <a:lnTo>
                      <a:pt x="1099" y="78"/>
                    </a:lnTo>
                    <a:lnTo>
                      <a:pt x="1082" y="28"/>
                    </a:lnTo>
                    <a:lnTo>
                      <a:pt x="879" y="51"/>
                    </a:lnTo>
                    <a:lnTo>
                      <a:pt x="964" y="19"/>
                    </a:lnTo>
                    <a:lnTo>
                      <a:pt x="699" y="0"/>
                    </a:lnTo>
                    <a:lnTo>
                      <a:pt x="677" y="24"/>
                    </a:lnTo>
                    <a:lnTo>
                      <a:pt x="698" y="36"/>
                    </a:lnTo>
                    <a:lnTo>
                      <a:pt x="647" y="13"/>
                    </a:lnTo>
                    <a:lnTo>
                      <a:pt x="528" y="15"/>
                    </a:lnTo>
                    <a:lnTo>
                      <a:pt x="613" y="62"/>
                    </a:lnTo>
                    <a:lnTo>
                      <a:pt x="582" y="78"/>
                    </a:lnTo>
                    <a:lnTo>
                      <a:pt x="541" y="27"/>
                    </a:lnTo>
                    <a:lnTo>
                      <a:pt x="430" y="23"/>
                    </a:lnTo>
                    <a:lnTo>
                      <a:pt x="451" y="44"/>
                    </a:lnTo>
                    <a:lnTo>
                      <a:pt x="369" y="36"/>
                    </a:lnTo>
                    <a:lnTo>
                      <a:pt x="411" y="70"/>
                    </a:lnTo>
                    <a:lnTo>
                      <a:pt x="343" y="50"/>
                    </a:lnTo>
                    <a:lnTo>
                      <a:pt x="366" y="70"/>
                    </a:lnTo>
                    <a:lnTo>
                      <a:pt x="326" y="78"/>
                    </a:lnTo>
                    <a:lnTo>
                      <a:pt x="411" y="123"/>
                    </a:lnTo>
                    <a:lnTo>
                      <a:pt x="227" y="72"/>
                    </a:lnTo>
                    <a:lnTo>
                      <a:pt x="182" y="108"/>
                    </a:lnTo>
                    <a:lnTo>
                      <a:pt x="254" y="126"/>
                    </a:lnTo>
                    <a:lnTo>
                      <a:pt x="134" y="112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2" name="Freeform 272"/>
              <p:cNvSpPr>
                <a:spLocks/>
              </p:cNvSpPr>
              <p:nvPr/>
            </p:nvSpPr>
            <p:spPr bwMode="auto">
              <a:xfrm>
                <a:off x="1984" y="1930"/>
                <a:ext cx="312" cy="257"/>
              </a:xfrm>
              <a:custGeom>
                <a:avLst/>
                <a:gdLst>
                  <a:gd name="T0" fmla="*/ 0 w 1094"/>
                  <a:gd name="T1" fmla="*/ 2 h 902"/>
                  <a:gd name="T2" fmla="*/ 3 w 1094"/>
                  <a:gd name="T3" fmla="*/ 0 h 902"/>
                  <a:gd name="T4" fmla="*/ 3 w 1094"/>
                  <a:gd name="T5" fmla="*/ 2 h 902"/>
                  <a:gd name="T6" fmla="*/ 4 w 1094"/>
                  <a:gd name="T7" fmla="*/ 5 h 902"/>
                  <a:gd name="T8" fmla="*/ 5 w 1094"/>
                  <a:gd name="T9" fmla="*/ 5 h 902"/>
                  <a:gd name="T10" fmla="*/ 4 w 1094"/>
                  <a:gd name="T11" fmla="*/ 4 h 902"/>
                  <a:gd name="T12" fmla="*/ 4 w 1094"/>
                  <a:gd name="T13" fmla="*/ 2 h 902"/>
                  <a:gd name="T14" fmla="*/ 4 w 1094"/>
                  <a:gd name="T15" fmla="*/ 1 h 902"/>
                  <a:gd name="T16" fmla="*/ 4 w 1094"/>
                  <a:gd name="T17" fmla="*/ 1 h 902"/>
                  <a:gd name="T18" fmla="*/ 7 w 1094"/>
                  <a:gd name="T19" fmla="*/ 0 h 902"/>
                  <a:gd name="T20" fmla="*/ 8 w 1094"/>
                  <a:gd name="T21" fmla="*/ 1 h 902"/>
                  <a:gd name="T22" fmla="*/ 8 w 1094"/>
                  <a:gd name="T23" fmla="*/ 4 h 902"/>
                  <a:gd name="T24" fmla="*/ 10 w 1094"/>
                  <a:gd name="T25" fmla="*/ 3 h 902"/>
                  <a:gd name="T26" fmla="*/ 13 w 1094"/>
                  <a:gd name="T27" fmla="*/ 3 h 902"/>
                  <a:gd name="T28" fmla="*/ 13 w 1094"/>
                  <a:gd name="T29" fmla="*/ 4 h 902"/>
                  <a:gd name="T30" fmla="*/ 14 w 1094"/>
                  <a:gd name="T31" fmla="*/ 5 h 902"/>
                  <a:gd name="T32" fmla="*/ 15 w 1094"/>
                  <a:gd name="T33" fmla="*/ 4 h 902"/>
                  <a:gd name="T34" fmla="*/ 17 w 1094"/>
                  <a:gd name="T35" fmla="*/ 5 h 902"/>
                  <a:gd name="T36" fmla="*/ 17 w 1094"/>
                  <a:gd name="T37" fmla="*/ 5 h 902"/>
                  <a:gd name="T38" fmla="*/ 18 w 1094"/>
                  <a:gd name="T39" fmla="*/ 6 h 902"/>
                  <a:gd name="T40" fmla="*/ 19 w 1094"/>
                  <a:gd name="T41" fmla="*/ 6 h 902"/>
                  <a:gd name="T42" fmla="*/ 19 w 1094"/>
                  <a:gd name="T43" fmla="*/ 7 h 902"/>
                  <a:gd name="T44" fmla="*/ 19 w 1094"/>
                  <a:gd name="T45" fmla="*/ 7 h 902"/>
                  <a:gd name="T46" fmla="*/ 19 w 1094"/>
                  <a:gd name="T47" fmla="*/ 8 h 902"/>
                  <a:gd name="T48" fmla="*/ 19 w 1094"/>
                  <a:gd name="T49" fmla="*/ 9 h 902"/>
                  <a:gd name="T50" fmla="*/ 19 w 1094"/>
                  <a:gd name="T51" fmla="*/ 10 h 902"/>
                  <a:gd name="T52" fmla="*/ 23 w 1094"/>
                  <a:gd name="T53" fmla="*/ 11 h 902"/>
                  <a:gd name="T54" fmla="*/ 24 w 1094"/>
                  <a:gd name="T55" fmla="*/ 12 h 902"/>
                  <a:gd name="T56" fmla="*/ 25 w 1094"/>
                  <a:gd name="T57" fmla="*/ 13 h 902"/>
                  <a:gd name="T58" fmla="*/ 25 w 1094"/>
                  <a:gd name="T59" fmla="*/ 14 h 902"/>
                  <a:gd name="T60" fmla="*/ 25 w 1094"/>
                  <a:gd name="T61" fmla="*/ 15 h 902"/>
                  <a:gd name="T62" fmla="*/ 23 w 1094"/>
                  <a:gd name="T63" fmla="*/ 16 h 902"/>
                  <a:gd name="T64" fmla="*/ 19 w 1094"/>
                  <a:gd name="T65" fmla="*/ 14 h 902"/>
                  <a:gd name="T66" fmla="*/ 20 w 1094"/>
                  <a:gd name="T67" fmla="*/ 15 h 902"/>
                  <a:gd name="T68" fmla="*/ 21 w 1094"/>
                  <a:gd name="T69" fmla="*/ 16 h 902"/>
                  <a:gd name="T70" fmla="*/ 22 w 1094"/>
                  <a:gd name="T71" fmla="*/ 17 h 902"/>
                  <a:gd name="T72" fmla="*/ 23 w 1094"/>
                  <a:gd name="T73" fmla="*/ 20 h 902"/>
                  <a:gd name="T74" fmla="*/ 21 w 1094"/>
                  <a:gd name="T75" fmla="*/ 21 h 902"/>
                  <a:gd name="T76" fmla="*/ 16 w 1094"/>
                  <a:gd name="T77" fmla="*/ 18 h 902"/>
                  <a:gd name="T78" fmla="*/ 15 w 1094"/>
                  <a:gd name="T79" fmla="*/ 18 h 902"/>
                  <a:gd name="T80" fmla="*/ 14 w 1094"/>
                  <a:gd name="T81" fmla="*/ 16 h 902"/>
                  <a:gd name="T82" fmla="*/ 13 w 1094"/>
                  <a:gd name="T83" fmla="*/ 17 h 902"/>
                  <a:gd name="T84" fmla="*/ 11 w 1094"/>
                  <a:gd name="T85" fmla="*/ 17 h 902"/>
                  <a:gd name="T86" fmla="*/ 15 w 1094"/>
                  <a:gd name="T87" fmla="*/ 15 h 902"/>
                  <a:gd name="T88" fmla="*/ 16 w 1094"/>
                  <a:gd name="T89" fmla="*/ 12 h 902"/>
                  <a:gd name="T90" fmla="*/ 13 w 1094"/>
                  <a:gd name="T91" fmla="*/ 9 h 902"/>
                  <a:gd name="T92" fmla="*/ 12 w 1094"/>
                  <a:gd name="T93" fmla="*/ 10 h 902"/>
                  <a:gd name="T94" fmla="*/ 13 w 1094"/>
                  <a:gd name="T95" fmla="*/ 9 h 902"/>
                  <a:gd name="T96" fmla="*/ 11 w 1094"/>
                  <a:gd name="T97" fmla="*/ 7 h 902"/>
                  <a:gd name="T98" fmla="*/ 10 w 1094"/>
                  <a:gd name="T99" fmla="*/ 7 h 902"/>
                  <a:gd name="T100" fmla="*/ 8 w 1094"/>
                  <a:gd name="T101" fmla="*/ 8 h 902"/>
                  <a:gd name="T102" fmla="*/ 1 w 1094"/>
                  <a:gd name="T103" fmla="*/ 5 h 902"/>
                  <a:gd name="T104" fmla="*/ 0 w 1094"/>
                  <a:gd name="T105" fmla="*/ 5 h 9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4"/>
                  <a:gd name="T160" fmla="*/ 0 h 902"/>
                  <a:gd name="T161" fmla="*/ 1094 w 1094"/>
                  <a:gd name="T162" fmla="*/ 902 h 9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4" h="902">
                    <a:moveTo>
                      <a:pt x="0" y="202"/>
                    </a:moveTo>
                    <a:lnTo>
                      <a:pt x="9" y="103"/>
                    </a:lnTo>
                    <a:lnTo>
                      <a:pt x="54" y="31"/>
                    </a:lnTo>
                    <a:lnTo>
                      <a:pt x="130" y="0"/>
                    </a:lnTo>
                    <a:lnTo>
                      <a:pt x="191" y="14"/>
                    </a:lnTo>
                    <a:lnTo>
                      <a:pt x="125" y="103"/>
                    </a:lnTo>
                    <a:lnTo>
                      <a:pt x="144" y="158"/>
                    </a:lnTo>
                    <a:lnTo>
                      <a:pt x="191" y="212"/>
                    </a:lnTo>
                    <a:lnTo>
                      <a:pt x="130" y="231"/>
                    </a:lnTo>
                    <a:lnTo>
                      <a:pt x="195" y="230"/>
                    </a:lnTo>
                    <a:lnTo>
                      <a:pt x="204" y="184"/>
                    </a:lnTo>
                    <a:lnTo>
                      <a:pt x="155" y="156"/>
                    </a:lnTo>
                    <a:lnTo>
                      <a:pt x="195" y="123"/>
                    </a:lnTo>
                    <a:lnTo>
                      <a:pt x="166" y="78"/>
                    </a:lnTo>
                    <a:lnTo>
                      <a:pt x="229" y="89"/>
                    </a:lnTo>
                    <a:lnTo>
                      <a:pt x="170" y="68"/>
                    </a:lnTo>
                    <a:lnTo>
                      <a:pt x="236" y="73"/>
                    </a:lnTo>
                    <a:lnTo>
                      <a:pt x="190" y="42"/>
                    </a:lnTo>
                    <a:lnTo>
                      <a:pt x="242" y="43"/>
                    </a:lnTo>
                    <a:lnTo>
                      <a:pt x="279" y="14"/>
                    </a:lnTo>
                    <a:lnTo>
                      <a:pt x="324" y="11"/>
                    </a:lnTo>
                    <a:lnTo>
                      <a:pt x="326" y="51"/>
                    </a:lnTo>
                    <a:lnTo>
                      <a:pt x="358" y="68"/>
                    </a:lnTo>
                    <a:lnTo>
                      <a:pt x="348" y="158"/>
                    </a:lnTo>
                    <a:lnTo>
                      <a:pt x="392" y="115"/>
                    </a:lnTo>
                    <a:lnTo>
                      <a:pt x="414" y="134"/>
                    </a:lnTo>
                    <a:lnTo>
                      <a:pt x="476" y="91"/>
                    </a:lnTo>
                    <a:lnTo>
                      <a:pt x="564" y="115"/>
                    </a:lnTo>
                    <a:lnTo>
                      <a:pt x="603" y="158"/>
                    </a:lnTo>
                    <a:lnTo>
                      <a:pt x="575" y="184"/>
                    </a:lnTo>
                    <a:lnTo>
                      <a:pt x="630" y="173"/>
                    </a:lnTo>
                    <a:lnTo>
                      <a:pt x="614" y="199"/>
                    </a:lnTo>
                    <a:lnTo>
                      <a:pt x="646" y="212"/>
                    </a:lnTo>
                    <a:lnTo>
                      <a:pt x="671" y="180"/>
                    </a:lnTo>
                    <a:lnTo>
                      <a:pt x="711" y="196"/>
                    </a:lnTo>
                    <a:lnTo>
                      <a:pt x="724" y="222"/>
                    </a:lnTo>
                    <a:lnTo>
                      <a:pt x="690" y="230"/>
                    </a:lnTo>
                    <a:lnTo>
                      <a:pt x="742" y="230"/>
                    </a:lnTo>
                    <a:lnTo>
                      <a:pt x="733" y="265"/>
                    </a:lnTo>
                    <a:lnTo>
                      <a:pt x="772" y="246"/>
                    </a:lnTo>
                    <a:lnTo>
                      <a:pt x="748" y="276"/>
                    </a:lnTo>
                    <a:lnTo>
                      <a:pt x="826" y="268"/>
                    </a:lnTo>
                    <a:lnTo>
                      <a:pt x="782" y="299"/>
                    </a:lnTo>
                    <a:lnTo>
                      <a:pt x="820" y="299"/>
                    </a:lnTo>
                    <a:lnTo>
                      <a:pt x="804" y="321"/>
                    </a:lnTo>
                    <a:lnTo>
                      <a:pt x="838" y="291"/>
                    </a:lnTo>
                    <a:lnTo>
                      <a:pt x="874" y="322"/>
                    </a:lnTo>
                    <a:lnTo>
                      <a:pt x="810" y="348"/>
                    </a:lnTo>
                    <a:lnTo>
                      <a:pt x="900" y="371"/>
                    </a:lnTo>
                    <a:lnTo>
                      <a:pt x="825" y="379"/>
                    </a:lnTo>
                    <a:lnTo>
                      <a:pt x="853" y="391"/>
                    </a:lnTo>
                    <a:lnTo>
                      <a:pt x="829" y="419"/>
                    </a:lnTo>
                    <a:lnTo>
                      <a:pt x="921" y="473"/>
                    </a:lnTo>
                    <a:lnTo>
                      <a:pt x="968" y="464"/>
                    </a:lnTo>
                    <a:lnTo>
                      <a:pt x="986" y="529"/>
                    </a:lnTo>
                    <a:lnTo>
                      <a:pt x="1031" y="523"/>
                    </a:lnTo>
                    <a:lnTo>
                      <a:pt x="1029" y="551"/>
                    </a:lnTo>
                    <a:lnTo>
                      <a:pt x="1094" y="565"/>
                    </a:lnTo>
                    <a:lnTo>
                      <a:pt x="1086" y="599"/>
                    </a:lnTo>
                    <a:lnTo>
                      <a:pt x="1053" y="594"/>
                    </a:lnTo>
                    <a:lnTo>
                      <a:pt x="1068" y="614"/>
                    </a:lnTo>
                    <a:lnTo>
                      <a:pt x="1052" y="647"/>
                    </a:lnTo>
                    <a:lnTo>
                      <a:pt x="1020" y="632"/>
                    </a:lnTo>
                    <a:lnTo>
                      <a:pt x="1013" y="697"/>
                    </a:lnTo>
                    <a:lnTo>
                      <a:pt x="888" y="578"/>
                    </a:lnTo>
                    <a:lnTo>
                      <a:pt x="842" y="588"/>
                    </a:lnTo>
                    <a:lnTo>
                      <a:pt x="874" y="618"/>
                    </a:lnTo>
                    <a:lnTo>
                      <a:pt x="849" y="647"/>
                    </a:lnTo>
                    <a:lnTo>
                      <a:pt x="868" y="645"/>
                    </a:lnTo>
                    <a:lnTo>
                      <a:pt x="895" y="703"/>
                    </a:lnTo>
                    <a:lnTo>
                      <a:pt x="956" y="717"/>
                    </a:lnTo>
                    <a:lnTo>
                      <a:pt x="950" y="751"/>
                    </a:lnTo>
                    <a:lnTo>
                      <a:pt x="983" y="778"/>
                    </a:lnTo>
                    <a:lnTo>
                      <a:pt x="969" y="858"/>
                    </a:lnTo>
                    <a:lnTo>
                      <a:pt x="810" y="775"/>
                    </a:lnTo>
                    <a:lnTo>
                      <a:pt x="916" y="902"/>
                    </a:lnTo>
                    <a:lnTo>
                      <a:pt x="719" y="832"/>
                    </a:lnTo>
                    <a:lnTo>
                      <a:pt x="691" y="789"/>
                    </a:lnTo>
                    <a:lnTo>
                      <a:pt x="718" y="785"/>
                    </a:lnTo>
                    <a:lnTo>
                      <a:pt x="654" y="762"/>
                    </a:lnTo>
                    <a:lnTo>
                      <a:pt x="635" y="713"/>
                    </a:lnTo>
                    <a:lnTo>
                      <a:pt x="584" y="697"/>
                    </a:lnTo>
                    <a:lnTo>
                      <a:pt x="581" y="729"/>
                    </a:lnTo>
                    <a:lnTo>
                      <a:pt x="553" y="713"/>
                    </a:lnTo>
                    <a:lnTo>
                      <a:pt x="512" y="744"/>
                    </a:lnTo>
                    <a:lnTo>
                      <a:pt x="457" y="713"/>
                    </a:lnTo>
                    <a:lnTo>
                      <a:pt x="483" y="657"/>
                    </a:lnTo>
                    <a:lnTo>
                      <a:pt x="630" y="657"/>
                    </a:lnTo>
                    <a:lnTo>
                      <a:pt x="594" y="602"/>
                    </a:lnTo>
                    <a:lnTo>
                      <a:pt x="677" y="523"/>
                    </a:lnTo>
                    <a:lnTo>
                      <a:pt x="619" y="417"/>
                    </a:lnTo>
                    <a:lnTo>
                      <a:pt x="578" y="407"/>
                    </a:lnTo>
                    <a:lnTo>
                      <a:pt x="602" y="391"/>
                    </a:lnTo>
                    <a:lnTo>
                      <a:pt x="513" y="418"/>
                    </a:lnTo>
                    <a:lnTo>
                      <a:pt x="512" y="388"/>
                    </a:lnTo>
                    <a:lnTo>
                      <a:pt x="544" y="371"/>
                    </a:lnTo>
                    <a:lnTo>
                      <a:pt x="477" y="329"/>
                    </a:lnTo>
                    <a:lnTo>
                      <a:pt x="476" y="298"/>
                    </a:lnTo>
                    <a:lnTo>
                      <a:pt x="412" y="280"/>
                    </a:lnTo>
                    <a:lnTo>
                      <a:pt x="428" y="325"/>
                    </a:lnTo>
                    <a:lnTo>
                      <a:pt x="321" y="308"/>
                    </a:lnTo>
                    <a:lnTo>
                      <a:pt x="350" y="334"/>
                    </a:lnTo>
                    <a:lnTo>
                      <a:pt x="71" y="289"/>
                    </a:lnTo>
                    <a:lnTo>
                      <a:pt x="22" y="230"/>
                    </a:lnTo>
                    <a:lnTo>
                      <a:pt x="111" y="233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73"/>
              <p:cNvSpPr>
                <a:spLocks/>
              </p:cNvSpPr>
              <p:nvPr/>
            </p:nvSpPr>
            <p:spPr bwMode="auto">
              <a:xfrm>
                <a:off x="2016" y="2107"/>
                <a:ext cx="72" cy="56"/>
              </a:xfrm>
              <a:custGeom>
                <a:avLst/>
                <a:gdLst>
                  <a:gd name="T0" fmla="*/ 0 w 254"/>
                  <a:gd name="T1" fmla="*/ 4 h 197"/>
                  <a:gd name="T2" fmla="*/ 1 w 254"/>
                  <a:gd name="T3" fmla="*/ 3 h 197"/>
                  <a:gd name="T4" fmla="*/ 1 w 254"/>
                  <a:gd name="T5" fmla="*/ 0 h 197"/>
                  <a:gd name="T6" fmla="*/ 2 w 254"/>
                  <a:gd name="T7" fmla="*/ 1 h 197"/>
                  <a:gd name="T8" fmla="*/ 3 w 254"/>
                  <a:gd name="T9" fmla="*/ 1 h 197"/>
                  <a:gd name="T10" fmla="*/ 6 w 254"/>
                  <a:gd name="T11" fmla="*/ 3 h 197"/>
                  <a:gd name="T12" fmla="*/ 5 w 254"/>
                  <a:gd name="T13" fmla="*/ 4 h 197"/>
                  <a:gd name="T14" fmla="*/ 3 w 254"/>
                  <a:gd name="T15" fmla="*/ 3 h 197"/>
                  <a:gd name="T16" fmla="*/ 2 w 254"/>
                  <a:gd name="T17" fmla="*/ 5 h 197"/>
                  <a:gd name="T18" fmla="*/ 1 w 254"/>
                  <a:gd name="T19" fmla="*/ 3 h 197"/>
                  <a:gd name="T20" fmla="*/ 0 w 254"/>
                  <a:gd name="T21" fmla="*/ 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4"/>
                  <a:gd name="T34" fmla="*/ 0 h 197"/>
                  <a:gd name="T35" fmla="*/ 254 w 2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4" h="197">
                    <a:moveTo>
                      <a:pt x="0" y="161"/>
                    </a:moveTo>
                    <a:lnTo>
                      <a:pt x="36" y="123"/>
                    </a:lnTo>
                    <a:lnTo>
                      <a:pt x="59" y="0"/>
                    </a:lnTo>
                    <a:lnTo>
                      <a:pt x="80" y="45"/>
                    </a:lnTo>
                    <a:lnTo>
                      <a:pt x="140" y="55"/>
                    </a:lnTo>
                    <a:lnTo>
                      <a:pt x="254" y="145"/>
                    </a:lnTo>
                    <a:lnTo>
                      <a:pt x="239" y="176"/>
                    </a:lnTo>
                    <a:lnTo>
                      <a:pt x="136" y="134"/>
                    </a:lnTo>
                    <a:lnTo>
                      <a:pt x="73" y="197"/>
                    </a:lnTo>
                    <a:lnTo>
                      <a:pt x="57" y="145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274"/>
              <p:cNvSpPr>
                <a:spLocks/>
              </p:cNvSpPr>
              <p:nvPr/>
            </p:nvSpPr>
            <p:spPr bwMode="auto">
              <a:xfrm>
                <a:off x="2319" y="2371"/>
                <a:ext cx="72" cy="83"/>
              </a:xfrm>
              <a:custGeom>
                <a:avLst/>
                <a:gdLst>
                  <a:gd name="T0" fmla="*/ 0 w 255"/>
                  <a:gd name="T1" fmla="*/ 6 h 286"/>
                  <a:gd name="T2" fmla="*/ 2 w 255"/>
                  <a:gd name="T3" fmla="*/ 0 h 286"/>
                  <a:gd name="T4" fmla="*/ 3 w 255"/>
                  <a:gd name="T5" fmla="*/ 0 h 286"/>
                  <a:gd name="T6" fmla="*/ 2 w 255"/>
                  <a:gd name="T7" fmla="*/ 3 h 286"/>
                  <a:gd name="T8" fmla="*/ 3 w 255"/>
                  <a:gd name="T9" fmla="*/ 2 h 286"/>
                  <a:gd name="T10" fmla="*/ 3 w 255"/>
                  <a:gd name="T11" fmla="*/ 3 h 286"/>
                  <a:gd name="T12" fmla="*/ 5 w 255"/>
                  <a:gd name="T13" fmla="*/ 3 h 286"/>
                  <a:gd name="T14" fmla="*/ 5 w 255"/>
                  <a:gd name="T15" fmla="*/ 4 h 286"/>
                  <a:gd name="T16" fmla="*/ 5 w 255"/>
                  <a:gd name="T17" fmla="*/ 4 h 286"/>
                  <a:gd name="T18" fmla="*/ 5 w 255"/>
                  <a:gd name="T19" fmla="*/ 6 h 286"/>
                  <a:gd name="T20" fmla="*/ 6 w 255"/>
                  <a:gd name="T21" fmla="*/ 5 h 286"/>
                  <a:gd name="T22" fmla="*/ 6 w 255"/>
                  <a:gd name="T23" fmla="*/ 6 h 286"/>
                  <a:gd name="T24" fmla="*/ 5 w 255"/>
                  <a:gd name="T25" fmla="*/ 7 h 286"/>
                  <a:gd name="T26" fmla="*/ 5 w 255"/>
                  <a:gd name="T27" fmla="*/ 6 h 286"/>
                  <a:gd name="T28" fmla="*/ 5 w 255"/>
                  <a:gd name="T29" fmla="*/ 7 h 286"/>
                  <a:gd name="T30" fmla="*/ 5 w 255"/>
                  <a:gd name="T31" fmla="*/ 5 h 286"/>
                  <a:gd name="T32" fmla="*/ 3 w 255"/>
                  <a:gd name="T33" fmla="*/ 7 h 286"/>
                  <a:gd name="T34" fmla="*/ 4 w 255"/>
                  <a:gd name="T35" fmla="*/ 6 h 286"/>
                  <a:gd name="T36" fmla="*/ 3 w 255"/>
                  <a:gd name="T37" fmla="*/ 6 h 286"/>
                  <a:gd name="T38" fmla="*/ 3 w 255"/>
                  <a:gd name="T39" fmla="*/ 5 h 286"/>
                  <a:gd name="T40" fmla="*/ 0 w 255"/>
                  <a:gd name="T41" fmla="*/ 6 h 2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286"/>
                  <a:gd name="T65" fmla="*/ 255 w 255"/>
                  <a:gd name="T66" fmla="*/ 286 h 2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286">
                    <a:moveTo>
                      <a:pt x="0" y="223"/>
                    </a:moveTo>
                    <a:lnTo>
                      <a:pt x="106" y="15"/>
                    </a:lnTo>
                    <a:lnTo>
                      <a:pt x="146" y="0"/>
                    </a:lnTo>
                    <a:lnTo>
                      <a:pt x="97" y="112"/>
                    </a:lnTo>
                    <a:lnTo>
                      <a:pt x="130" y="87"/>
                    </a:lnTo>
                    <a:lnTo>
                      <a:pt x="152" y="135"/>
                    </a:lnTo>
                    <a:lnTo>
                      <a:pt x="219" y="135"/>
                    </a:lnTo>
                    <a:lnTo>
                      <a:pt x="205" y="177"/>
                    </a:lnTo>
                    <a:lnTo>
                      <a:pt x="240" y="173"/>
                    </a:lnTo>
                    <a:lnTo>
                      <a:pt x="214" y="219"/>
                    </a:lnTo>
                    <a:lnTo>
                      <a:pt x="248" y="194"/>
                    </a:lnTo>
                    <a:lnTo>
                      <a:pt x="255" y="237"/>
                    </a:lnTo>
                    <a:lnTo>
                      <a:pt x="222" y="286"/>
                    </a:lnTo>
                    <a:lnTo>
                      <a:pt x="219" y="250"/>
                    </a:lnTo>
                    <a:lnTo>
                      <a:pt x="204" y="269"/>
                    </a:lnTo>
                    <a:lnTo>
                      <a:pt x="204" y="214"/>
                    </a:lnTo>
                    <a:lnTo>
                      <a:pt x="140" y="269"/>
                    </a:lnTo>
                    <a:lnTo>
                      <a:pt x="178" y="233"/>
                    </a:lnTo>
                    <a:lnTo>
                      <a:pt x="123" y="237"/>
                    </a:lnTo>
                    <a:lnTo>
                      <a:pt x="138" y="217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275"/>
              <p:cNvSpPr>
                <a:spLocks/>
              </p:cNvSpPr>
              <p:nvPr/>
            </p:nvSpPr>
            <p:spPr bwMode="auto">
              <a:xfrm>
                <a:off x="2143" y="3305"/>
                <a:ext cx="90" cy="527"/>
              </a:xfrm>
              <a:custGeom>
                <a:avLst/>
                <a:gdLst>
                  <a:gd name="T0" fmla="*/ 0 w 317"/>
                  <a:gd name="T1" fmla="*/ 33 h 1850"/>
                  <a:gd name="T2" fmla="*/ 1 w 317"/>
                  <a:gd name="T3" fmla="*/ 32 h 1850"/>
                  <a:gd name="T4" fmla="*/ 1 w 317"/>
                  <a:gd name="T5" fmla="*/ 33 h 1850"/>
                  <a:gd name="T6" fmla="*/ 3 w 317"/>
                  <a:gd name="T7" fmla="*/ 31 h 1850"/>
                  <a:gd name="T8" fmla="*/ 2 w 317"/>
                  <a:gd name="T9" fmla="*/ 30 h 1850"/>
                  <a:gd name="T10" fmla="*/ 3 w 317"/>
                  <a:gd name="T11" fmla="*/ 27 h 1850"/>
                  <a:gd name="T12" fmla="*/ 1 w 317"/>
                  <a:gd name="T13" fmla="*/ 27 h 1850"/>
                  <a:gd name="T14" fmla="*/ 2 w 317"/>
                  <a:gd name="T15" fmla="*/ 22 h 1850"/>
                  <a:gd name="T16" fmla="*/ 3 w 317"/>
                  <a:gd name="T17" fmla="*/ 17 h 1850"/>
                  <a:gd name="T18" fmla="*/ 3 w 317"/>
                  <a:gd name="T19" fmla="*/ 13 h 1850"/>
                  <a:gd name="T20" fmla="*/ 5 w 317"/>
                  <a:gd name="T21" fmla="*/ 4 h 1850"/>
                  <a:gd name="T22" fmla="*/ 4 w 317"/>
                  <a:gd name="T23" fmla="*/ 1 h 1850"/>
                  <a:gd name="T24" fmla="*/ 5 w 317"/>
                  <a:gd name="T25" fmla="*/ 0 h 1850"/>
                  <a:gd name="T26" fmla="*/ 6 w 317"/>
                  <a:gd name="T27" fmla="*/ 2 h 1850"/>
                  <a:gd name="T28" fmla="*/ 7 w 317"/>
                  <a:gd name="T29" fmla="*/ 6 h 1850"/>
                  <a:gd name="T30" fmla="*/ 7 w 317"/>
                  <a:gd name="T31" fmla="*/ 6 h 1850"/>
                  <a:gd name="T32" fmla="*/ 7 w 317"/>
                  <a:gd name="T33" fmla="*/ 7 h 1850"/>
                  <a:gd name="T34" fmla="*/ 6 w 317"/>
                  <a:gd name="T35" fmla="*/ 7 h 1850"/>
                  <a:gd name="T36" fmla="*/ 6 w 317"/>
                  <a:gd name="T37" fmla="*/ 10 h 1850"/>
                  <a:gd name="T38" fmla="*/ 5 w 317"/>
                  <a:gd name="T39" fmla="*/ 11 h 1850"/>
                  <a:gd name="T40" fmla="*/ 5 w 317"/>
                  <a:gd name="T41" fmla="*/ 15 h 1850"/>
                  <a:gd name="T42" fmla="*/ 5 w 317"/>
                  <a:gd name="T43" fmla="*/ 18 h 1850"/>
                  <a:gd name="T44" fmla="*/ 4 w 317"/>
                  <a:gd name="T45" fmla="*/ 21 h 1850"/>
                  <a:gd name="T46" fmla="*/ 3 w 317"/>
                  <a:gd name="T47" fmla="*/ 28 h 1850"/>
                  <a:gd name="T48" fmla="*/ 4 w 317"/>
                  <a:gd name="T49" fmla="*/ 31 h 1850"/>
                  <a:gd name="T50" fmla="*/ 3 w 317"/>
                  <a:gd name="T51" fmla="*/ 31 h 1850"/>
                  <a:gd name="T52" fmla="*/ 3 w 317"/>
                  <a:gd name="T53" fmla="*/ 33 h 1850"/>
                  <a:gd name="T54" fmla="*/ 2 w 317"/>
                  <a:gd name="T55" fmla="*/ 38 h 1850"/>
                  <a:gd name="T56" fmla="*/ 2 w 317"/>
                  <a:gd name="T57" fmla="*/ 39 h 1850"/>
                  <a:gd name="T58" fmla="*/ 3 w 317"/>
                  <a:gd name="T59" fmla="*/ 38 h 1850"/>
                  <a:gd name="T60" fmla="*/ 3 w 317"/>
                  <a:gd name="T61" fmla="*/ 40 h 1850"/>
                  <a:gd name="T62" fmla="*/ 6 w 317"/>
                  <a:gd name="T63" fmla="*/ 41 h 1850"/>
                  <a:gd name="T64" fmla="*/ 4 w 317"/>
                  <a:gd name="T65" fmla="*/ 41 h 1850"/>
                  <a:gd name="T66" fmla="*/ 4 w 317"/>
                  <a:gd name="T67" fmla="*/ 43 h 1850"/>
                  <a:gd name="T68" fmla="*/ 3 w 317"/>
                  <a:gd name="T69" fmla="*/ 42 h 1850"/>
                  <a:gd name="T70" fmla="*/ 4 w 317"/>
                  <a:gd name="T71" fmla="*/ 42 h 1850"/>
                  <a:gd name="T72" fmla="*/ 3 w 317"/>
                  <a:gd name="T73" fmla="*/ 41 h 1850"/>
                  <a:gd name="T74" fmla="*/ 2 w 317"/>
                  <a:gd name="T75" fmla="*/ 40 h 1850"/>
                  <a:gd name="T76" fmla="*/ 2 w 317"/>
                  <a:gd name="T77" fmla="*/ 40 h 1850"/>
                  <a:gd name="T78" fmla="*/ 1 w 317"/>
                  <a:gd name="T79" fmla="*/ 39 h 1850"/>
                  <a:gd name="T80" fmla="*/ 1 w 317"/>
                  <a:gd name="T81" fmla="*/ 38 h 1850"/>
                  <a:gd name="T82" fmla="*/ 1 w 317"/>
                  <a:gd name="T83" fmla="*/ 38 h 1850"/>
                  <a:gd name="T84" fmla="*/ 1 w 317"/>
                  <a:gd name="T85" fmla="*/ 37 h 1850"/>
                  <a:gd name="T86" fmla="*/ 1 w 317"/>
                  <a:gd name="T87" fmla="*/ 35 h 1850"/>
                  <a:gd name="T88" fmla="*/ 2 w 317"/>
                  <a:gd name="T89" fmla="*/ 35 h 1850"/>
                  <a:gd name="T90" fmla="*/ 1 w 317"/>
                  <a:gd name="T91" fmla="*/ 34 h 1850"/>
                  <a:gd name="T92" fmla="*/ 1 w 317"/>
                  <a:gd name="T93" fmla="*/ 33 h 1850"/>
                  <a:gd name="T94" fmla="*/ 0 w 317"/>
                  <a:gd name="T95" fmla="*/ 33 h 1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7"/>
                  <a:gd name="T145" fmla="*/ 0 h 1850"/>
                  <a:gd name="T146" fmla="*/ 317 w 317"/>
                  <a:gd name="T147" fmla="*/ 1850 h 1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7" h="1850">
                    <a:moveTo>
                      <a:pt x="0" y="1447"/>
                    </a:moveTo>
                    <a:lnTo>
                      <a:pt x="22" y="1397"/>
                    </a:lnTo>
                    <a:lnTo>
                      <a:pt x="68" y="1434"/>
                    </a:lnTo>
                    <a:lnTo>
                      <a:pt x="108" y="1339"/>
                    </a:lnTo>
                    <a:lnTo>
                      <a:pt x="91" y="1302"/>
                    </a:lnTo>
                    <a:lnTo>
                      <a:pt x="124" y="1171"/>
                    </a:lnTo>
                    <a:lnTo>
                      <a:pt x="67" y="1160"/>
                    </a:lnTo>
                    <a:lnTo>
                      <a:pt x="74" y="948"/>
                    </a:lnTo>
                    <a:lnTo>
                      <a:pt x="153" y="726"/>
                    </a:lnTo>
                    <a:lnTo>
                      <a:pt x="152" y="541"/>
                    </a:lnTo>
                    <a:lnTo>
                      <a:pt x="207" y="188"/>
                    </a:lnTo>
                    <a:lnTo>
                      <a:pt x="188" y="32"/>
                    </a:lnTo>
                    <a:lnTo>
                      <a:pt x="226" y="0"/>
                    </a:lnTo>
                    <a:lnTo>
                      <a:pt x="266" y="81"/>
                    </a:lnTo>
                    <a:lnTo>
                      <a:pt x="289" y="246"/>
                    </a:lnTo>
                    <a:lnTo>
                      <a:pt x="317" y="249"/>
                    </a:lnTo>
                    <a:lnTo>
                      <a:pt x="312" y="304"/>
                    </a:lnTo>
                    <a:lnTo>
                      <a:pt x="270" y="327"/>
                    </a:lnTo>
                    <a:lnTo>
                      <a:pt x="271" y="435"/>
                    </a:lnTo>
                    <a:lnTo>
                      <a:pt x="226" y="496"/>
                    </a:lnTo>
                    <a:lnTo>
                      <a:pt x="192" y="648"/>
                    </a:lnTo>
                    <a:lnTo>
                      <a:pt x="218" y="791"/>
                    </a:lnTo>
                    <a:lnTo>
                      <a:pt x="168" y="913"/>
                    </a:lnTo>
                    <a:lnTo>
                      <a:pt x="135" y="1218"/>
                    </a:lnTo>
                    <a:lnTo>
                      <a:pt x="162" y="1329"/>
                    </a:lnTo>
                    <a:lnTo>
                      <a:pt x="137" y="1339"/>
                    </a:lnTo>
                    <a:lnTo>
                      <a:pt x="148" y="1438"/>
                    </a:lnTo>
                    <a:lnTo>
                      <a:pt x="83" y="1643"/>
                    </a:lnTo>
                    <a:lnTo>
                      <a:pt x="90" y="1677"/>
                    </a:lnTo>
                    <a:lnTo>
                      <a:pt x="121" y="1664"/>
                    </a:lnTo>
                    <a:lnTo>
                      <a:pt x="135" y="1743"/>
                    </a:lnTo>
                    <a:lnTo>
                      <a:pt x="271" y="1761"/>
                    </a:lnTo>
                    <a:lnTo>
                      <a:pt x="180" y="1792"/>
                    </a:lnTo>
                    <a:lnTo>
                      <a:pt x="168" y="1850"/>
                    </a:lnTo>
                    <a:lnTo>
                      <a:pt x="129" y="1834"/>
                    </a:lnTo>
                    <a:lnTo>
                      <a:pt x="171" y="1797"/>
                    </a:lnTo>
                    <a:lnTo>
                      <a:pt x="107" y="1780"/>
                    </a:lnTo>
                    <a:lnTo>
                      <a:pt x="98" y="1715"/>
                    </a:lnTo>
                    <a:lnTo>
                      <a:pt x="80" y="1746"/>
                    </a:lnTo>
                    <a:lnTo>
                      <a:pt x="56" y="1685"/>
                    </a:lnTo>
                    <a:lnTo>
                      <a:pt x="68" y="1668"/>
                    </a:lnTo>
                    <a:lnTo>
                      <a:pt x="36" y="1638"/>
                    </a:lnTo>
                    <a:lnTo>
                      <a:pt x="67" y="1607"/>
                    </a:lnTo>
                    <a:lnTo>
                      <a:pt x="38" y="1516"/>
                    </a:lnTo>
                    <a:lnTo>
                      <a:pt x="89" y="1526"/>
                    </a:lnTo>
                    <a:lnTo>
                      <a:pt x="38" y="1478"/>
                    </a:lnTo>
                    <a:lnTo>
                      <a:pt x="51" y="1446"/>
                    </a:lnTo>
                    <a:lnTo>
                      <a:pt x="0" y="14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276"/>
              <p:cNvSpPr>
                <a:spLocks/>
              </p:cNvSpPr>
              <p:nvPr/>
            </p:nvSpPr>
            <p:spPr bwMode="auto">
              <a:xfrm>
                <a:off x="2147" y="3748"/>
                <a:ext cx="7" cy="20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0 h 69"/>
                  <a:gd name="T4" fmla="*/ 1 w 23"/>
                  <a:gd name="T5" fmla="*/ 2 h 69"/>
                  <a:gd name="T6" fmla="*/ 0 w 23"/>
                  <a:gd name="T7" fmla="*/ 1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69"/>
                  <a:gd name="T14" fmla="*/ 23 w 23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69">
                    <a:moveTo>
                      <a:pt x="0" y="31"/>
                    </a:moveTo>
                    <a:lnTo>
                      <a:pt x="7" y="0"/>
                    </a:lnTo>
                    <a:lnTo>
                      <a:pt x="23" y="6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277"/>
              <p:cNvSpPr>
                <a:spLocks/>
              </p:cNvSpPr>
              <p:nvPr/>
            </p:nvSpPr>
            <p:spPr bwMode="auto">
              <a:xfrm>
                <a:off x="2155" y="3641"/>
                <a:ext cx="6" cy="24"/>
              </a:xfrm>
              <a:custGeom>
                <a:avLst/>
                <a:gdLst>
                  <a:gd name="T0" fmla="*/ 0 w 23"/>
                  <a:gd name="T1" fmla="*/ 2 h 85"/>
                  <a:gd name="T2" fmla="*/ 1 w 23"/>
                  <a:gd name="T3" fmla="*/ 0 h 85"/>
                  <a:gd name="T4" fmla="*/ 1 w 23"/>
                  <a:gd name="T5" fmla="*/ 2 h 85"/>
                  <a:gd name="T6" fmla="*/ 0 w 23"/>
                  <a:gd name="T7" fmla="*/ 2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5"/>
                  <a:gd name="T14" fmla="*/ 23 w 23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5">
                    <a:moveTo>
                      <a:pt x="0" y="75"/>
                    </a:moveTo>
                    <a:lnTo>
                      <a:pt x="23" y="0"/>
                    </a:lnTo>
                    <a:lnTo>
                      <a:pt x="23" y="8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278"/>
              <p:cNvSpPr>
                <a:spLocks/>
              </p:cNvSpPr>
              <p:nvPr/>
            </p:nvSpPr>
            <p:spPr bwMode="auto">
              <a:xfrm>
                <a:off x="2162" y="3826"/>
                <a:ext cx="15" cy="11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1 w 51"/>
                  <a:gd name="T5" fmla="*/ 1 h 39"/>
                  <a:gd name="T6" fmla="*/ 0 w 5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39"/>
                  <a:gd name="T14" fmla="*/ 51 w 5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39">
                    <a:moveTo>
                      <a:pt x="0" y="0"/>
                    </a:moveTo>
                    <a:lnTo>
                      <a:pt x="49" y="9"/>
                    </a:lnTo>
                    <a:lnTo>
                      <a:pt x="51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279"/>
              <p:cNvSpPr>
                <a:spLocks/>
              </p:cNvSpPr>
              <p:nvPr/>
            </p:nvSpPr>
            <p:spPr bwMode="auto">
              <a:xfrm>
                <a:off x="2165" y="3802"/>
                <a:ext cx="21" cy="25"/>
              </a:xfrm>
              <a:custGeom>
                <a:avLst/>
                <a:gdLst>
                  <a:gd name="T0" fmla="*/ 0 w 75"/>
                  <a:gd name="T1" fmla="*/ 0 h 88"/>
                  <a:gd name="T2" fmla="*/ 1 w 75"/>
                  <a:gd name="T3" fmla="*/ 0 h 88"/>
                  <a:gd name="T4" fmla="*/ 0 w 75"/>
                  <a:gd name="T5" fmla="*/ 1 h 88"/>
                  <a:gd name="T6" fmla="*/ 2 w 75"/>
                  <a:gd name="T7" fmla="*/ 1 h 88"/>
                  <a:gd name="T8" fmla="*/ 1 w 75"/>
                  <a:gd name="T9" fmla="*/ 2 h 88"/>
                  <a:gd name="T10" fmla="*/ 0 w 75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8"/>
                  <a:gd name="T20" fmla="*/ 75 w 75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8">
                    <a:moveTo>
                      <a:pt x="0" y="15"/>
                    </a:moveTo>
                    <a:lnTo>
                      <a:pt x="21" y="0"/>
                    </a:lnTo>
                    <a:lnTo>
                      <a:pt x="19" y="42"/>
                    </a:lnTo>
                    <a:lnTo>
                      <a:pt x="75" y="57"/>
                    </a:lnTo>
                    <a:lnTo>
                      <a:pt x="39" y="88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280"/>
              <p:cNvSpPr>
                <a:spLocks/>
              </p:cNvSpPr>
              <p:nvPr/>
            </p:nvSpPr>
            <p:spPr bwMode="auto">
              <a:xfrm>
                <a:off x="2181" y="3834"/>
                <a:ext cx="11" cy="7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0 h 23"/>
                  <a:gd name="T4" fmla="*/ 1 w 40"/>
                  <a:gd name="T5" fmla="*/ 1 h 23"/>
                  <a:gd name="T6" fmla="*/ 0 w 40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17"/>
                    </a:moveTo>
                    <a:lnTo>
                      <a:pt x="11" y="0"/>
                    </a:lnTo>
                    <a:lnTo>
                      <a:pt x="4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281"/>
              <p:cNvSpPr>
                <a:spLocks/>
              </p:cNvSpPr>
              <p:nvPr/>
            </p:nvSpPr>
            <p:spPr bwMode="auto">
              <a:xfrm>
                <a:off x="2189" y="3814"/>
                <a:ext cx="30" cy="37"/>
              </a:xfrm>
              <a:custGeom>
                <a:avLst/>
                <a:gdLst>
                  <a:gd name="T0" fmla="*/ 0 w 104"/>
                  <a:gd name="T1" fmla="*/ 2 h 134"/>
                  <a:gd name="T2" fmla="*/ 0 w 104"/>
                  <a:gd name="T3" fmla="*/ 2 h 134"/>
                  <a:gd name="T4" fmla="*/ 2 w 104"/>
                  <a:gd name="T5" fmla="*/ 2 h 134"/>
                  <a:gd name="T6" fmla="*/ 1 w 104"/>
                  <a:gd name="T7" fmla="*/ 1 h 134"/>
                  <a:gd name="T8" fmla="*/ 2 w 104"/>
                  <a:gd name="T9" fmla="*/ 1 h 134"/>
                  <a:gd name="T10" fmla="*/ 1 w 104"/>
                  <a:gd name="T11" fmla="*/ 1 h 134"/>
                  <a:gd name="T12" fmla="*/ 1 w 104"/>
                  <a:gd name="T13" fmla="*/ 0 h 134"/>
                  <a:gd name="T14" fmla="*/ 2 w 104"/>
                  <a:gd name="T15" fmla="*/ 0 h 134"/>
                  <a:gd name="T16" fmla="*/ 3 w 104"/>
                  <a:gd name="T17" fmla="*/ 3 h 134"/>
                  <a:gd name="T18" fmla="*/ 0 w 104"/>
                  <a:gd name="T19" fmla="*/ 2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134"/>
                  <a:gd name="T32" fmla="*/ 104 w 104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134">
                    <a:moveTo>
                      <a:pt x="0" y="108"/>
                    </a:moveTo>
                    <a:lnTo>
                      <a:pt x="15" y="88"/>
                    </a:lnTo>
                    <a:lnTo>
                      <a:pt x="73" y="100"/>
                    </a:lnTo>
                    <a:lnTo>
                      <a:pt x="47" y="65"/>
                    </a:lnTo>
                    <a:lnTo>
                      <a:pt x="74" y="44"/>
                    </a:lnTo>
                    <a:lnTo>
                      <a:pt x="32" y="40"/>
                    </a:lnTo>
                    <a:lnTo>
                      <a:pt x="32" y="7"/>
                    </a:lnTo>
                    <a:lnTo>
                      <a:pt x="102" y="0"/>
                    </a:lnTo>
                    <a:lnTo>
                      <a:pt x="104" y="134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2" name="Freeform 282"/>
              <p:cNvSpPr>
                <a:spLocks/>
              </p:cNvSpPr>
              <p:nvPr/>
            </p:nvSpPr>
            <p:spPr bwMode="auto">
              <a:xfrm>
                <a:off x="2204" y="3857"/>
                <a:ext cx="22" cy="8"/>
              </a:xfrm>
              <a:custGeom>
                <a:avLst/>
                <a:gdLst>
                  <a:gd name="T0" fmla="*/ 0 w 78"/>
                  <a:gd name="T1" fmla="*/ 0 h 28"/>
                  <a:gd name="T2" fmla="*/ 2 w 78"/>
                  <a:gd name="T3" fmla="*/ 0 h 28"/>
                  <a:gd name="T4" fmla="*/ 2 w 78"/>
                  <a:gd name="T5" fmla="*/ 1 h 28"/>
                  <a:gd name="T6" fmla="*/ 0 w 7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8"/>
                  <a:gd name="T14" fmla="*/ 78 w 7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8">
                    <a:moveTo>
                      <a:pt x="0" y="0"/>
                    </a:moveTo>
                    <a:lnTo>
                      <a:pt x="71" y="7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283"/>
              <p:cNvSpPr>
                <a:spLocks/>
              </p:cNvSpPr>
              <p:nvPr/>
            </p:nvSpPr>
            <p:spPr bwMode="auto">
              <a:xfrm>
                <a:off x="2225" y="3852"/>
                <a:ext cx="11" cy="5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1 w 37"/>
                  <a:gd name="T5" fmla="*/ 0 h 18"/>
                  <a:gd name="T6" fmla="*/ 0 w 3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0" y="18"/>
                    </a:moveTo>
                    <a:lnTo>
                      <a:pt x="8" y="0"/>
                    </a:lnTo>
                    <a:lnTo>
                      <a:pt x="37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284"/>
              <p:cNvSpPr>
                <a:spLocks/>
              </p:cNvSpPr>
              <p:nvPr/>
            </p:nvSpPr>
            <p:spPr bwMode="auto">
              <a:xfrm>
                <a:off x="2107" y="2928"/>
                <a:ext cx="130" cy="208"/>
              </a:xfrm>
              <a:custGeom>
                <a:avLst/>
                <a:gdLst>
                  <a:gd name="T0" fmla="*/ 0 w 459"/>
                  <a:gd name="T1" fmla="*/ 11 h 730"/>
                  <a:gd name="T2" fmla="*/ 1 w 459"/>
                  <a:gd name="T3" fmla="*/ 13 h 730"/>
                  <a:gd name="T4" fmla="*/ 3 w 459"/>
                  <a:gd name="T5" fmla="*/ 13 h 730"/>
                  <a:gd name="T6" fmla="*/ 5 w 459"/>
                  <a:gd name="T7" fmla="*/ 15 h 730"/>
                  <a:gd name="T8" fmla="*/ 7 w 459"/>
                  <a:gd name="T9" fmla="*/ 15 h 730"/>
                  <a:gd name="T10" fmla="*/ 7 w 459"/>
                  <a:gd name="T11" fmla="*/ 17 h 730"/>
                  <a:gd name="T12" fmla="*/ 8 w 459"/>
                  <a:gd name="T13" fmla="*/ 17 h 730"/>
                  <a:gd name="T14" fmla="*/ 8 w 459"/>
                  <a:gd name="T15" fmla="*/ 14 h 730"/>
                  <a:gd name="T16" fmla="*/ 8 w 459"/>
                  <a:gd name="T17" fmla="*/ 12 h 730"/>
                  <a:gd name="T18" fmla="*/ 8 w 459"/>
                  <a:gd name="T19" fmla="*/ 12 h 730"/>
                  <a:gd name="T20" fmla="*/ 8 w 459"/>
                  <a:gd name="T21" fmla="*/ 11 h 730"/>
                  <a:gd name="T22" fmla="*/ 10 w 459"/>
                  <a:gd name="T23" fmla="*/ 11 h 730"/>
                  <a:gd name="T24" fmla="*/ 10 w 459"/>
                  <a:gd name="T25" fmla="*/ 11 h 730"/>
                  <a:gd name="T26" fmla="*/ 10 w 459"/>
                  <a:gd name="T27" fmla="*/ 10 h 730"/>
                  <a:gd name="T28" fmla="*/ 10 w 459"/>
                  <a:gd name="T29" fmla="*/ 6 h 730"/>
                  <a:gd name="T30" fmla="*/ 8 w 459"/>
                  <a:gd name="T31" fmla="*/ 7 h 730"/>
                  <a:gd name="T32" fmla="*/ 8 w 459"/>
                  <a:gd name="T33" fmla="*/ 6 h 730"/>
                  <a:gd name="T34" fmla="*/ 6 w 459"/>
                  <a:gd name="T35" fmla="*/ 5 h 730"/>
                  <a:gd name="T36" fmla="*/ 5 w 459"/>
                  <a:gd name="T37" fmla="*/ 3 h 730"/>
                  <a:gd name="T38" fmla="*/ 7 w 459"/>
                  <a:gd name="T39" fmla="*/ 1 h 730"/>
                  <a:gd name="T40" fmla="*/ 6 w 459"/>
                  <a:gd name="T41" fmla="*/ 0 h 730"/>
                  <a:gd name="T42" fmla="*/ 3 w 459"/>
                  <a:gd name="T43" fmla="*/ 1 h 730"/>
                  <a:gd name="T44" fmla="*/ 2 w 459"/>
                  <a:gd name="T45" fmla="*/ 5 h 730"/>
                  <a:gd name="T46" fmla="*/ 1 w 459"/>
                  <a:gd name="T47" fmla="*/ 4 h 730"/>
                  <a:gd name="T48" fmla="*/ 1 w 459"/>
                  <a:gd name="T49" fmla="*/ 5 h 730"/>
                  <a:gd name="T50" fmla="*/ 1 w 459"/>
                  <a:gd name="T51" fmla="*/ 9 h 730"/>
                  <a:gd name="T52" fmla="*/ 2 w 459"/>
                  <a:gd name="T53" fmla="*/ 9 h 730"/>
                  <a:gd name="T54" fmla="*/ 0 w 459"/>
                  <a:gd name="T55" fmla="*/ 11 h 7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9"/>
                  <a:gd name="T85" fmla="*/ 0 h 730"/>
                  <a:gd name="T86" fmla="*/ 459 w 459"/>
                  <a:gd name="T87" fmla="*/ 730 h 7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9" h="730">
                    <a:moveTo>
                      <a:pt x="0" y="488"/>
                    </a:moveTo>
                    <a:lnTo>
                      <a:pt x="56" y="540"/>
                    </a:lnTo>
                    <a:lnTo>
                      <a:pt x="138" y="552"/>
                    </a:lnTo>
                    <a:lnTo>
                      <a:pt x="220" y="653"/>
                    </a:lnTo>
                    <a:lnTo>
                      <a:pt x="330" y="663"/>
                    </a:lnTo>
                    <a:lnTo>
                      <a:pt x="314" y="713"/>
                    </a:lnTo>
                    <a:lnTo>
                      <a:pt x="342" y="730"/>
                    </a:lnTo>
                    <a:lnTo>
                      <a:pt x="359" y="604"/>
                    </a:lnTo>
                    <a:lnTo>
                      <a:pt x="338" y="525"/>
                    </a:lnTo>
                    <a:lnTo>
                      <a:pt x="375" y="522"/>
                    </a:lnTo>
                    <a:lnTo>
                      <a:pt x="349" y="477"/>
                    </a:lnTo>
                    <a:lnTo>
                      <a:pt x="437" y="461"/>
                    </a:lnTo>
                    <a:lnTo>
                      <a:pt x="459" y="491"/>
                    </a:lnTo>
                    <a:lnTo>
                      <a:pt x="424" y="427"/>
                    </a:lnTo>
                    <a:lnTo>
                      <a:pt x="436" y="274"/>
                    </a:lnTo>
                    <a:lnTo>
                      <a:pt x="362" y="280"/>
                    </a:lnTo>
                    <a:lnTo>
                      <a:pt x="338" y="242"/>
                    </a:lnTo>
                    <a:lnTo>
                      <a:pt x="264" y="231"/>
                    </a:lnTo>
                    <a:lnTo>
                      <a:pt x="216" y="143"/>
                    </a:lnTo>
                    <a:lnTo>
                      <a:pt x="289" y="27"/>
                    </a:lnTo>
                    <a:lnTo>
                      <a:pt x="279" y="0"/>
                    </a:lnTo>
                    <a:lnTo>
                      <a:pt x="148" y="63"/>
                    </a:lnTo>
                    <a:lnTo>
                      <a:pt x="78" y="195"/>
                    </a:lnTo>
                    <a:lnTo>
                      <a:pt x="54" y="165"/>
                    </a:lnTo>
                    <a:lnTo>
                      <a:pt x="39" y="228"/>
                    </a:lnTo>
                    <a:lnTo>
                      <a:pt x="54" y="373"/>
                    </a:lnTo>
                    <a:lnTo>
                      <a:pt x="71" y="373"/>
                    </a:lnTo>
                    <a:lnTo>
                      <a:pt x="0" y="4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285"/>
              <p:cNvSpPr>
                <a:spLocks/>
              </p:cNvSpPr>
              <p:nvPr/>
            </p:nvSpPr>
            <p:spPr bwMode="auto">
              <a:xfrm>
                <a:off x="2032" y="2945"/>
                <a:ext cx="34" cy="34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 h 118"/>
                  <a:gd name="T4" fmla="*/ 1 w 118"/>
                  <a:gd name="T5" fmla="*/ 1 h 118"/>
                  <a:gd name="T6" fmla="*/ 2 w 118"/>
                  <a:gd name="T7" fmla="*/ 3 h 118"/>
                  <a:gd name="T8" fmla="*/ 3 w 118"/>
                  <a:gd name="T9" fmla="*/ 1 h 118"/>
                  <a:gd name="T10" fmla="*/ 2 w 118"/>
                  <a:gd name="T11" fmla="*/ 0 h 118"/>
                  <a:gd name="T12" fmla="*/ 0 w 11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8"/>
                  <a:gd name="T23" fmla="*/ 118 w 11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8">
                    <a:moveTo>
                      <a:pt x="0" y="0"/>
                    </a:moveTo>
                    <a:lnTo>
                      <a:pt x="1" y="46"/>
                    </a:lnTo>
                    <a:lnTo>
                      <a:pt x="26" y="39"/>
                    </a:lnTo>
                    <a:lnTo>
                      <a:pt x="100" y="118"/>
                    </a:lnTo>
                    <a:lnTo>
                      <a:pt x="118" y="58"/>
                    </a:lnTo>
                    <a:lnTo>
                      <a:pt x="7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286"/>
              <p:cNvSpPr>
                <a:spLocks/>
              </p:cNvSpPr>
              <p:nvPr/>
            </p:nvSpPr>
            <p:spPr bwMode="auto">
              <a:xfrm>
                <a:off x="2040" y="2789"/>
                <a:ext cx="117" cy="42"/>
              </a:xfrm>
              <a:custGeom>
                <a:avLst/>
                <a:gdLst>
                  <a:gd name="T0" fmla="*/ 0 w 412"/>
                  <a:gd name="T1" fmla="*/ 1 h 149"/>
                  <a:gd name="T2" fmla="*/ 1 w 412"/>
                  <a:gd name="T3" fmla="*/ 0 h 149"/>
                  <a:gd name="T4" fmla="*/ 4 w 412"/>
                  <a:gd name="T5" fmla="*/ 0 h 149"/>
                  <a:gd name="T6" fmla="*/ 9 w 412"/>
                  <a:gd name="T7" fmla="*/ 3 h 149"/>
                  <a:gd name="T8" fmla="*/ 6 w 412"/>
                  <a:gd name="T9" fmla="*/ 3 h 149"/>
                  <a:gd name="T10" fmla="*/ 7 w 412"/>
                  <a:gd name="T11" fmla="*/ 3 h 149"/>
                  <a:gd name="T12" fmla="*/ 5 w 412"/>
                  <a:gd name="T13" fmla="*/ 2 h 149"/>
                  <a:gd name="T14" fmla="*/ 3 w 412"/>
                  <a:gd name="T15" fmla="*/ 1 h 149"/>
                  <a:gd name="T16" fmla="*/ 3 w 412"/>
                  <a:gd name="T17" fmla="*/ 1 h 149"/>
                  <a:gd name="T18" fmla="*/ 0 w 412"/>
                  <a:gd name="T19" fmla="*/ 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149"/>
                  <a:gd name="T32" fmla="*/ 412 w 412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149">
                    <a:moveTo>
                      <a:pt x="0" y="58"/>
                    </a:moveTo>
                    <a:lnTo>
                      <a:pt x="56" y="7"/>
                    </a:lnTo>
                    <a:lnTo>
                      <a:pt x="161" y="0"/>
                    </a:lnTo>
                    <a:lnTo>
                      <a:pt x="412" y="127"/>
                    </a:lnTo>
                    <a:lnTo>
                      <a:pt x="279" y="149"/>
                    </a:lnTo>
                    <a:lnTo>
                      <a:pt x="301" y="120"/>
                    </a:lnTo>
                    <a:lnTo>
                      <a:pt x="236" y="72"/>
                    </a:lnTo>
                    <a:lnTo>
                      <a:pt x="115" y="43"/>
                    </a:lnTo>
                    <a:lnTo>
                      <a:pt x="119" y="24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287"/>
              <p:cNvSpPr>
                <a:spLocks/>
              </p:cNvSpPr>
              <p:nvPr/>
            </p:nvSpPr>
            <p:spPr bwMode="auto">
              <a:xfrm>
                <a:off x="2184" y="2831"/>
                <a:ext cx="35" cy="23"/>
              </a:xfrm>
              <a:custGeom>
                <a:avLst/>
                <a:gdLst>
                  <a:gd name="T0" fmla="*/ 0 w 127"/>
                  <a:gd name="T1" fmla="*/ 0 h 82"/>
                  <a:gd name="T2" fmla="*/ 0 w 127"/>
                  <a:gd name="T3" fmla="*/ 2 h 82"/>
                  <a:gd name="T4" fmla="*/ 3 w 127"/>
                  <a:gd name="T5" fmla="*/ 1 h 82"/>
                  <a:gd name="T6" fmla="*/ 2 w 127"/>
                  <a:gd name="T7" fmla="*/ 0 h 82"/>
                  <a:gd name="T8" fmla="*/ 0 w 12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82"/>
                  <a:gd name="T17" fmla="*/ 127 w 12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82">
                    <a:moveTo>
                      <a:pt x="0" y="0"/>
                    </a:moveTo>
                    <a:lnTo>
                      <a:pt x="0" y="82"/>
                    </a:lnTo>
                    <a:lnTo>
                      <a:pt x="127" y="58"/>
                    </a:lnTo>
                    <a:lnTo>
                      <a:pt x="72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288"/>
              <p:cNvSpPr>
                <a:spLocks/>
              </p:cNvSpPr>
              <p:nvPr/>
            </p:nvSpPr>
            <p:spPr bwMode="auto">
              <a:xfrm>
                <a:off x="2085" y="3066"/>
                <a:ext cx="61" cy="79"/>
              </a:xfrm>
              <a:custGeom>
                <a:avLst/>
                <a:gdLst>
                  <a:gd name="T0" fmla="*/ 0 w 212"/>
                  <a:gd name="T1" fmla="*/ 3 h 275"/>
                  <a:gd name="T2" fmla="*/ 0 w 212"/>
                  <a:gd name="T3" fmla="*/ 4 h 275"/>
                  <a:gd name="T4" fmla="*/ 1 w 212"/>
                  <a:gd name="T5" fmla="*/ 4 h 275"/>
                  <a:gd name="T6" fmla="*/ 0 w 212"/>
                  <a:gd name="T7" fmla="*/ 5 h 275"/>
                  <a:gd name="T8" fmla="*/ 0 w 212"/>
                  <a:gd name="T9" fmla="*/ 6 h 275"/>
                  <a:gd name="T10" fmla="*/ 1 w 212"/>
                  <a:gd name="T11" fmla="*/ 7 h 275"/>
                  <a:gd name="T12" fmla="*/ 3 w 212"/>
                  <a:gd name="T13" fmla="*/ 5 h 275"/>
                  <a:gd name="T14" fmla="*/ 5 w 212"/>
                  <a:gd name="T15" fmla="*/ 3 h 275"/>
                  <a:gd name="T16" fmla="*/ 5 w 212"/>
                  <a:gd name="T17" fmla="*/ 1 h 275"/>
                  <a:gd name="T18" fmla="*/ 3 w 212"/>
                  <a:gd name="T19" fmla="*/ 1 h 275"/>
                  <a:gd name="T20" fmla="*/ 2 w 212"/>
                  <a:gd name="T21" fmla="*/ 0 h 275"/>
                  <a:gd name="T22" fmla="*/ 1 w 212"/>
                  <a:gd name="T23" fmla="*/ 1 h 275"/>
                  <a:gd name="T24" fmla="*/ 0 w 212"/>
                  <a:gd name="T25" fmla="*/ 3 h 2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2"/>
                  <a:gd name="T40" fmla="*/ 0 h 275"/>
                  <a:gd name="T41" fmla="*/ 212 w 212"/>
                  <a:gd name="T42" fmla="*/ 275 h 2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2" h="275">
                    <a:moveTo>
                      <a:pt x="0" y="106"/>
                    </a:moveTo>
                    <a:lnTo>
                      <a:pt x="1" y="160"/>
                    </a:lnTo>
                    <a:lnTo>
                      <a:pt x="42" y="175"/>
                    </a:lnTo>
                    <a:lnTo>
                      <a:pt x="18" y="215"/>
                    </a:lnTo>
                    <a:lnTo>
                      <a:pt x="12" y="263"/>
                    </a:lnTo>
                    <a:lnTo>
                      <a:pt x="62" y="275"/>
                    </a:lnTo>
                    <a:lnTo>
                      <a:pt x="107" y="196"/>
                    </a:lnTo>
                    <a:lnTo>
                      <a:pt x="194" y="139"/>
                    </a:lnTo>
                    <a:lnTo>
                      <a:pt x="212" y="64"/>
                    </a:lnTo>
                    <a:lnTo>
                      <a:pt x="130" y="52"/>
                    </a:lnTo>
                    <a:lnTo>
                      <a:pt x="74" y="0"/>
                    </a:lnTo>
                    <a:lnTo>
                      <a:pt x="28" y="2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289"/>
              <p:cNvSpPr>
                <a:spLocks/>
              </p:cNvSpPr>
              <p:nvPr/>
            </p:nvSpPr>
            <p:spPr bwMode="auto">
              <a:xfrm>
                <a:off x="1984" y="2901"/>
                <a:ext cx="26" cy="13"/>
              </a:xfrm>
              <a:custGeom>
                <a:avLst/>
                <a:gdLst>
                  <a:gd name="T0" fmla="*/ 0 w 89"/>
                  <a:gd name="T1" fmla="*/ 1 h 44"/>
                  <a:gd name="T2" fmla="*/ 1 w 89"/>
                  <a:gd name="T3" fmla="*/ 0 h 44"/>
                  <a:gd name="T4" fmla="*/ 2 w 89"/>
                  <a:gd name="T5" fmla="*/ 1 h 44"/>
                  <a:gd name="T6" fmla="*/ 0 w 89"/>
                  <a:gd name="T7" fmla="*/ 1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4"/>
                  <a:gd name="T14" fmla="*/ 89 w 8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4">
                    <a:moveTo>
                      <a:pt x="0" y="32"/>
                    </a:moveTo>
                    <a:lnTo>
                      <a:pt x="27" y="0"/>
                    </a:lnTo>
                    <a:lnTo>
                      <a:pt x="89" y="4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290"/>
              <p:cNvSpPr>
                <a:spLocks/>
              </p:cNvSpPr>
              <p:nvPr/>
            </p:nvSpPr>
            <p:spPr bwMode="auto">
              <a:xfrm>
                <a:off x="2302" y="3791"/>
                <a:ext cx="17" cy="12"/>
              </a:xfrm>
              <a:custGeom>
                <a:avLst/>
                <a:gdLst>
                  <a:gd name="T0" fmla="*/ 0 w 59"/>
                  <a:gd name="T1" fmla="*/ 1 h 41"/>
                  <a:gd name="T2" fmla="*/ 1 w 59"/>
                  <a:gd name="T3" fmla="*/ 1 h 41"/>
                  <a:gd name="T4" fmla="*/ 0 w 59"/>
                  <a:gd name="T5" fmla="*/ 0 h 41"/>
                  <a:gd name="T6" fmla="*/ 1 w 59"/>
                  <a:gd name="T7" fmla="*/ 0 h 41"/>
                  <a:gd name="T8" fmla="*/ 0 w 59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1"/>
                  <a:gd name="T17" fmla="*/ 59 w 5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1">
                    <a:moveTo>
                      <a:pt x="0" y="41"/>
                    </a:moveTo>
                    <a:lnTo>
                      <a:pt x="32" y="19"/>
                    </a:lnTo>
                    <a:lnTo>
                      <a:pt x="19" y="0"/>
                    </a:lnTo>
                    <a:lnTo>
                      <a:pt x="59" y="6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291"/>
              <p:cNvSpPr>
                <a:spLocks/>
              </p:cNvSpPr>
              <p:nvPr/>
            </p:nvSpPr>
            <p:spPr bwMode="auto">
              <a:xfrm>
                <a:off x="2315" y="3791"/>
                <a:ext cx="19" cy="12"/>
              </a:xfrm>
              <a:custGeom>
                <a:avLst/>
                <a:gdLst>
                  <a:gd name="T0" fmla="*/ 0 w 68"/>
                  <a:gd name="T1" fmla="*/ 1 h 47"/>
                  <a:gd name="T2" fmla="*/ 1 w 68"/>
                  <a:gd name="T3" fmla="*/ 0 h 47"/>
                  <a:gd name="T4" fmla="*/ 1 w 68"/>
                  <a:gd name="T5" fmla="*/ 0 h 47"/>
                  <a:gd name="T6" fmla="*/ 0 w 68"/>
                  <a:gd name="T7" fmla="*/ 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7"/>
                  <a:gd name="T14" fmla="*/ 68 w 6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7">
                    <a:moveTo>
                      <a:pt x="0" y="47"/>
                    </a:moveTo>
                    <a:lnTo>
                      <a:pt x="34" y="0"/>
                    </a:lnTo>
                    <a:lnTo>
                      <a:pt x="68" y="16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2" name="Freeform 292"/>
              <p:cNvSpPr>
                <a:spLocks/>
              </p:cNvSpPr>
              <p:nvPr/>
            </p:nvSpPr>
            <p:spPr bwMode="auto">
              <a:xfrm>
                <a:off x="2373" y="3014"/>
                <a:ext cx="31" cy="44"/>
              </a:xfrm>
              <a:custGeom>
                <a:avLst/>
                <a:gdLst>
                  <a:gd name="T0" fmla="*/ 0 w 107"/>
                  <a:gd name="T1" fmla="*/ 3 h 154"/>
                  <a:gd name="T2" fmla="*/ 0 w 107"/>
                  <a:gd name="T3" fmla="*/ 0 h 154"/>
                  <a:gd name="T4" fmla="*/ 3 w 107"/>
                  <a:gd name="T5" fmla="*/ 1 h 154"/>
                  <a:gd name="T6" fmla="*/ 1 w 107"/>
                  <a:gd name="T7" fmla="*/ 4 h 154"/>
                  <a:gd name="T8" fmla="*/ 0 w 10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54"/>
                  <a:gd name="T17" fmla="*/ 107 w 10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54">
                    <a:moveTo>
                      <a:pt x="0" y="149"/>
                    </a:moveTo>
                    <a:lnTo>
                      <a:pt x="13" y="0"/>
                    </a:lnTo>
                    <a:lnTo>
                      <a:pt x="107" y="67"/>
                    </a:lnTo>
                    <a:lnTo>
                      <a:pt x="52" y="154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3" name="Freeform 293"/>
              <p:cNvSpPr>
                <a:spLocks/>
              </p:cNvSpPr>
              <p:nvPr/>
            </p:nvSpPr>
            <p:spPr bwMode="auto">
              <a:xfrm>
                <a:off x="2171" y="1661"/>
                <a:ext cx="661" cy="560"/>
              </a:xfrm>
              <a:custGeom>
                <a:avLst/>
                <a:gdLst>
                  <a:gd name="T0" fmla="*/ 6 w 2319"/>
                  <a:gd name="T1" fmla="*/ 11 h 1964"/>
                  <a:gd name="T2" fmla="*/ 7 w 2319"/>
                  <a:gd name="T3" fmla="*/ 9 h 1964"/>
                  <a:gd name="T4" fmla="*/ 5 w 2319"/>
                  <a:gd name="T5" fmla="*/ 8 h 1964"/>
                  <a:gd name="T6" fmla="*/ 10 w 2319"/>
                  <a:gd name="T7" fmla="*/ 4 h 1964"/>
                  <a:gd name="T8" fmla="*/ 15 w 2319"/>
                  <a:gd name="T9" fmla="*/ 3 h 1964"/>
                  <a:gd name="T10" fmla="*/ 20 w 2319"/>
                  <a:gd name="T11" fmla="*/ 5 h 1964"/>
                  <a:gd name="T12" fmla="*/ 19 w 2319"/>
                  <a:gd name="T13" fmla="*/ 3 h 1964"/>
                  <a:gd name="T14" fmla="*/ 25 w 2319"/>
                  <a:gd name="T15" fmla="*/ 4 h 1964"/>
                  <a:gd name="T16" fmla="*/ 29 w 2319"/>
                  <a:gd name="T17" fmla="*/ 3 h 1964"/>
                  <a:gd name="T18" fmla="*/ 24 w 2319"/>
                  <a:gd name="T19" fmla="*/ 1 h 1964"/>
                  <a:gd name="T20" fmla="*/ 29 w 2319"/>
                  <a:gd name="T21" fmla="*/ 2 h 1964"/>
                  <a:gd name="T22" fmla="*/ 29 w 2319"/>
                  <a:gd name="T23" fmla="*/ 0 h 1964"/>
                  <a:gd name="T24" fmla="*/ 40 w 2319"/>
                  <a:gd name="T25" fmla="*/ 1 h 1964"/>
                  <a:gd name="T26" fmla="*/ 41 w 2319"/>
                  <a:gd name="T27" fmla="*/ 1 h 1964"/>
                  <a:gd name="T28" fmla="*/ 45 w 2319"/>
                  <a:gd name="T29" fmla="*/ 3 h 1964"/>
                  <a:gd name="T30" fmla="*/ 34 w 2319"/>
                  <a:gd name="T31" fmla="*/ 4 h 1964"/>
                  <a:gd name="T32" fmla="*/ 40 w 2319"/>
                  <a:gd name="T33" fmla="*/ 5 h 1964"/>
                  <a:gd name="T34" fmla="*/ 46 w 2319"/>
                  <a:gd name="T35" fmla="*/ 5 h 1964"/>
                  <a:gd name="T36" fmla="*/ 51 w 2319"/>
                  <a:gd name="T37" fmla="*/ 4 h 1964"/>
                  <a:gd name="T38" fmla="*/ 46 w 2319"/>
                  <a:gd name="T39" fmla="*/ 7 h 1964"/>
                  <a:gd name="T40" fmla="*/ 49 w 2319"/>
                  <a:gd name="T41" fmla="*/ 9 h 1964"/>
                  <a:gd name="T42" fmla="*/ 46 w 2319"/>
                  <a:gd name="T43" fmla="*/ 11 h 1964"/>
                  <a:gd name="T44" fmla="*/ 46 w 2319"/>
                  <a:gd name="T45" fmla="*/ 14 h 1964"/>
                  <a:gd name="T46" fmla="*/ 45 w 2319"/>
                  <a:gd name="T47" fmla="*/ 15 h 1964"/>
                  <a:gd name="T48" fmla="*/ 47 w 2319"/>
                  <a:gd name="T49" fmla="*/ 17 h 1964"/>
                  <a:gd name="T50" fmla="*/ 45 w 2319"/>
                  <a:gd name="T51" fmla="*/ 19 h 1964"/>
                  <a:gd name="T52" fmla="*/ 46 w 2319"/>
                  <a:gd name="T53" fmla="*/ 20 h 1964"/>
                  <a:gd name="T54" fmla="*/ 46 w 2319"/>
                  <a:gd name="T55" fmla="*/ 22 h 1964"/>
                  <a:gd name="T56" fmla="*/ 41 w 2319"/>
                  <a:gd name="T57" fmla="*/ 23 h 1964"/>
                  <a:gd name="T58" fmla="*/ 42 w 2319"/>
                  <a:gd name="T59" fmla="*/ 25 h 1964"/>
                  <a:gd name="T60" fmla="*/ 45 w 2319"/>
                  <a:gd name="T61" fmla="*/ 26 h 1964"/>
                  <a:gd name="T62" fmla="*/ 44 w 2319"/>
                  <a:gd name="T63" fmla="*/ 28 h 1964"/>
                  <a:gd name="T64" fmla="*/ 40 w 2319"/>
                  <a:gd name="T65" fmla="*/ 26 h 1964"/>
                  <a:gd name="T66" fmla="*/ 41 w 2319"/>
                  <a:gd name="T67" fmla="*/ 29 h 1964"/>
                  <a:gd name="T68" fmla="*/ 41 w 2319"/>
                  <a:gd name="T69" fmla="*/ 32 h 1964"/>
                  <a:gd name="T70" fmla="*/ 36 w 2319"/>
                  <a:gd name="T71" fmla="*/ 33 h 1964"/>
                  <a:gd name="T72" fmla="*/ 32 w 2319"/>
                  <a:gd name="T73" fmla="*/ 36 h 1964"/>
                  <a:gd name="T74" fmla="*/ 31 w 2319"/>
                  <a:gd name="T75" fmla="*/ 36 h 1964"/>
                  <a:gd name="T76" fmla="*/ 28 w 2319"/>
                  <a:gd name="T77" fmla="*/ 38 h 1964"/>
                  <a:gd name="T78" fmla="*/ 28 w 2319"/>
                  <a:gd name="T79" fmla="*/ 40 h 1964"/>
                  <a:gd name="T80" fmla="*/ 28 w 2319"/>
                  <a:gd name="T81" fmla="*/ 41 h 1964"/>
                  <a:gd name="T82" fmla="*/ 26 w 2319"/>
                  <a:gd name="T83" fmla="*/ 45 h 1964"/>
                  <a:gd name="T84" fmla="*/ 22 w 2319"/>
                  <a:gd name="T85" fmla="*/ 44 h 1964"/>
                  <a:gd name="T86" fmla="*/ 21 w 2319"/>
                  <a:gd name="T87" fmla="*/ 43 h 1964"/>
                  <a:gd name="T88" fmla="*/ 19 w 2319"/>
                  <a:gd name="T89" fmla="*/ 39 h 1964"/>
                  <a:gd name="T90" fmla="*/ 19 w 2319"/>
                  <a:gd name="T91" fmla="*/ 37 h 1964"/>
                  <a:gd name="T92" fmla="*/ 18 w 2319"/>
                  <a:gd name="T93" fmla="*/ 33 h 1964"/>
                  <a:gd name="T94" fmla="*/ 18 w 2319"/>
                  <a:gd name="T95" fmla="*/ 32 h 1964"/>
                  <a:gd name="T96" fmla="*/ 18 w 2319"/>
                  <a:gd name="T97" fmla="*/ 29 h 1964"/>
                  <a:gd name="T98" fmla="*/ 20 w 2319"/>
                  <a:gd name="T99" fmla="*/ 28 h 1964"/>
                  <a:gd name="T100" fmla="*/ 19 w 2319"/>
                  <a:gd name="T101" fmla="*/ 27 h 1964"/>
                  <a:gd name="T102" fmla="*/ 17 w 2319"/>
                  <a:gd name="T103" fmla="*/ 27 h 1964"/>
                  <a:gd name="T104" fmla="*/ 15 w 2319"/>
                  <a:gd name="T105" fmla="*/ 25 h 1964"/>
                  <a:gd name="T106" fmla="*/ 14 w 2319"/>
                  <a:gd name="T107" fmla="*/ 21 h 1964"/>
                  <a:gd name="T108" fmla="*/ 11 w 2319"/>
                  <a:gd name="T109" fmla="*/ 17 h 1964"/>
                  <a:gd name="T110" fmla="*/ 6 w 2319"/>
                  <a:gd name="T111" fmla="*/ 18 h 1964"/>
                  <a:gd name="T112" fmla="*/ 1 w 2319"/>
                  <a:gd name="T113" fmla="*/ 15 h 1964"/>
                  <a:gd name="T114" fmla="*/ 6 w 2319"/>
                  <a:gd name="T115" fmla="*/ 14 h 19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9"/>
                  <a:gd name="T175" fmla="*/ 0 h 1964"/>
                  <a:gd name="T176" fmla="*/ 2319 w 2319"/>
                  <a:gd name="T177" fmla="*/ 1964 h 19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9" h="1964">
                    <a:moveTo>
                      <a:pt x="0" y="551"/>
                    </a:moveTo>
                    <a:lnTo>
                      <a:pt x="13" y="521"/>
                    </a:lnTo>
                    <a:lnTo>
                      <a:pt x="162" y="463"/>
                    </a:lnTo>
                    <a:lnTo>
                      <a:pt x="261" y="463"/>
                    </a:lnTo>
                    <a:lnTo>
                      <a:pt x="315" y="418"/>
                    </a:lnTo>
                    <a:lnTo>
                      <a:pt x="296" y="405"/>
                    </a:lnTo>
                    <a:lnTo>
                      <a:pt x="329" y="390"/>
                    </a:lnTo>
                    <a:lnTo>
                      <a:pt x="302" y="380"/>
                    </a:lnTo>
                    <a:lnTo>
                      <a:pt x="354" y="363"/>
                    </a:lnTo>
                    <a:lnTo>
                      <a:pt x="335" y="346"/>
                    </a:lnTo>
                    <a:lnTo>
                      <a:pt x="267" y="376"/>
                    </a:lnTo>
                    <a:lnTo>
                      <a:pt x="200" y="338"/>
                    </a:lnTo>
                    <a:lnTo>
                      <a:pt x="284" y="317"/>
                    </a:lnTo>
                    <a:lnTo>
                      <a:pt x="332" y="254"/>
                    </a:lnTo>
                    <a:lnTo>
                      <a:pt x="437" y="250"/>
                    </a:lnTo>
                    <a:lnTo>
                      <a:pt x="432" y="185"/>
                    </a:lnTo>
                    <a:lnTo>
                      <a:pt x="507" y="184"/>
                    </a:lnTo>
                    <a:lnTo>
                      <a:pt x="586" y="230"/>
                    </a:lnTo>
                    <a:lnTo>
                      <a:pt x="493" y="168"/>
                    </a:lnTo>
                    <a:lnTo>
                      <a:pt x="669" y="126"/>
                    </a:lnTo>
                    <a:lnTo>
                      <a:pt x="713" y="156"/>
                    </a:lnTo>
                    <a:lnTo>
                      <a:pt x="719" y="214"/>
                    </a:lnTo>
                    <a:lnTo>
                      <a:pt x="740" y="165"/>
                    </a:lnTo>
                    <a:lnTo>
                      <a:pt x="854" y="199"/>
                    </a:lnTo>
                    <a:lnTo>
                      <a:pt x="814" y="172"/>
                    </a:lnTo>
                    <a:lnTo>
                      <a:pt x="868" y="176"/>
                    </a:lnTo>
                    <a:lnTo>
                      <a:pt x="821" y="142"/>
                    </a:lnTo>
                    <a:lnTo>
                      <a:pt x="808" y="115"/>
                    </a:lnTo>
                    <a:lnTo>
                      <a:pt x="832" y="108"/>
                    </a:lnTo>
                    <a:lnTo>
                      <a:pt x="1056" y="192"/>
                    </a:lnTo>
                    <a:lnTo>
                      <a:pt x="1039" y="165"/>
                    </a:lnTo>
                    <a:lnTo>
                      <a:pt x="1086" y="161"/>
                    </a:lnTo>
                    <a:lnTo>
                      <a:pt x="1056" y="137"/>
                    </a:lnTo>
                    <a:lnTo>
                      <a:pt x="1132" y="142"/>
                    </a:lnTo>
                    <a:lnTo>
                      <a:pt x="1012" y="81"/>
                    </a:lnTo>
                    <a:lnTo>
                      <a:pt x="1228" y="115"/>
                    </a:lnTo>
                    <a:lnTo>
                      <a:pt x="1181" y="80"/>
                    </a:lnTo>
                    <a:lnTo>
                      <a:pt x="1054" y="73"/>
                    </a:lnTo>
                    <a:lnTo>
                      <a:pt x="1096" y="71"/>
                    </a:lnTo>
                    <a:lnTo>
                      <a:pt x="1017" y="42"/>
                    </a:lnTo>
                    <a:lnTo>
                      <a:pt x="1110" y="48"/>
                    </a:lnTo>
                    <a:lnTo>
                      <a:pt x="1073" y="35"/>
                    </a:lnTo>
                    <a:lnTo>
                      <a:pt x="1112" y="26"/>
                    </a:lnTo>
                    <a:lnTo>
                      <a:pt x="1272" y="81"/>
                    </a:lnTo>
                    <a:lnTo>
                      <a:pt x="1253" y="61"/>
                    </a:lnTo>
                    <a:lnTo>
                      <a:pt x="1326" y="42"/>
                    </a:lnTo>
                    <a:lnTo>
                      <a:pt x="1264" y="35"/>
                    </a:lnTo>
                    <a:lnTo>
                      <a:pt x="1262" y="8"/>
                    </a:lnTo>
                    <a:lnTo>
                      <a:pt x="1303" y="0"/>
                    </a:lnTo>
                    <a:lnTo>
                      <a:pt x="1732" y="10"/>
                    </a:lnTo>
                    <a:lnTo>
                      <a:pt x="1762" y="25"/>
                    </a:lnTo>
                    <a:lnTo>
                      <a:pt x="1746" y="35"/>
                    </a:lnTo>
                    <a:lnTo>
                      <a:pt x="1462" y="38"/>
                    </a:lnTo>
                    <a:lnTo>
                      <a:pt x="1495" y="54"/>
                    </a:lnTo>
                    <a:lnTo>
                      <a:pt x="1384" y="71"/>
                    </a:lnTo>
                    <a:lnTo>
                      <a:pt x="1789" y="42"/>
                    </a:lnTo>
                    <a:lnTo>
                      <a:pt x="1802" y="68"/>
                    </a:lnTo>
                    <a:lnTo>
                      <a:pt x="1746" y="83"/>
                    </a:lnTo>
                    <a:lnTo>
                      <a:pt x="1842" y="72"/>
                    </a:lnTo>
                    <a:lnTo>
                      <a:pt x="1951" y="104"/>
                    </a:lnTo>
                    <a:lnTo>
                      <a:pt x="1789" y="156"/>
                    </a:lnTo>
                    <a:lnTo>
                      <a:pt x="1529" y="152"/>
                    </a:lnTo>
                    <a:lnTo>
                      <a:pt x="1591" y="161"/>
                    </a:lnTo>
                    <a:lnTo>
                      <a:pt x="1482" y="184"/>
                    </a:lnTo>
                    <a:lnTo>
                      <a:pt x="1482" y="207"/>
                    </a:lnTo>
                    <a:lnTo>
                      <a:pt x="1767" y="168"/>
                    </a:lnTo>
                    <a:lnTo>
                      <a:pt x="1790" y="185"/>
                    </a:lnTo>
                    <a:lnTo>
                      <a:pt x="1732" y="223"/>
                    </a:lnTo>
                    <a:lnTo>
                      <a:pt x="1912" y="161"/>
                    </a:lnTo>
                    <a:lnTo>
                      <a:pt x="1923" y="221"/>
                    </a:lnTo>
                    <a:lnTo>
                      <a:pt x="1833" y="328"/>
                    </a:lnTo>
                    <a:lnTo>
                      <a:pt x="2009" y="204"/>
                    </a:lnTo>
                    <a:lnTo>
                      <a:pt x="2006" y="223"/>
                    </a:lnTo>
                    <a:lnTo>
                      <a:pt x="2090" y="222"/>
                    </a:lnTo>
                    <a:lnTo>
                      <a:pt x="2116" y="184"/>
                    </a:lnTo>
                    <a:lnTo>
                      <a:pt x="2206" y="176"/>
                    </a:lnTo>
                    <a:lnTo>
                      <a:pt x="2319" y="211"/>
                    </a:lnTo>
                    <a:lnTo>
                      <a:pt x="2207" y="265"/>
                    </a:lnTo>
                    <a:lnTo>
                      <a:pt x="2214" y="286"/>
                    </a:lnTo>
                    <a:lnTo>
                      <a:pt x="1963" y="317"/>
                    </a:lnTo>
                    <a:lnTo>
                      <a:pt x="2166" y="319"/>
                    </a:lnTo>
                    <a:lnTo>
                      <a:pt x="2002" y="364"/>
                    </a:lnTo>
                    <a:lnTo>
                      <a:pt x="2013" y="394"/>
                    </a:lnTo>
                    <a:lnTo>
                      <a:pt x="2122" y="364"/>
                    </a:lnTo>
                    <a:lnTo>
                      <a:pt x="2043" y="405"/>
                    </a:lnTo>
                    <a:lnTo>
                      <a:pt x="2033" y="459"/>
                    </a:lnTo>
                    <a:lnTo>
                      <a:pt x="2056" y="445"/>
                    </a:lnTo>
                    <a:lnTo>
                      <a:pt x="1981" y="493"/>
                    </a:lnTo>
                    <a:lnTo>
                      <a:pt x="1954" y="593"/>
                    </a:lnTo>
                    <a:lnTo>
                      <a:pt x="1996" y="571"/>
                    </a:lnTo>
                    <a:lnTo>
                      <a:pt x="2050" y="593"/>
                    </a:lnTo>
                    <a:lnTo>
                      <a:pt x="1998" y="593"/>
                    </a:lnTo>
                    <a:lnTo>
                      <a:pt x="1998" y="622"/>
                    </a:lnTo>
                    <a:lnTo>
                      <a:pt x="2088" y="635"/>
                    </a:lnTo>
                    <a:lnTo>
                      <a:pt x="2090" y="672"/>
                    </a:lnTo>
                    <a:lnTo>
                      <a:pt x="1959" y="664"/>
                    </a:lnTo>
                    <a:lnTo>
                      <a:pt x="1996" y="682"/>
                    </a:lnTo>
                    <a:lnTo>
                      <a:pt x="1919" y="693"/>
                    </a:lnTo>
                    <a:lnTo>
                      <a:pt x="1959" y="732"/>
                    </a:lnTo>
                    <a:lnTo>
                      <a:pt x="2027" y="735"/>
                    </a:lnTo>
                    <a:lnTo>
                      <a:pt x="1986" y="758"/>
                    </a:lnTo>
                    <a:lnTo>
                      <a:pt x="2039" y="779"/>
                    </a:lnTo>
                    <a:lnTo>
                      <a:pt x="2037" y="829"/>
                    </a:lnTo>
                    <a:lnTo>
                      <a:pt x="1941" y="800"/>
                    </a:lnTo>
                    <a:lnTo>
                      <a:pt x="1997" y="827"/>
                    </a:lnTo>
                    <a:lnTo>
                      <a:pt x="1961" y="844"/>
                    </a:lnTo>
                    <a:lnTo>
                      <a:pt x="1996" y="842"/>
                    </a:lnTo>
                    <a:lnTo>
                      <a:pt x="1986" y="874"/>
                    </a:lnTo>
                    <a:lnTo>
                      <a:pt x="2054" y="890"/>
                    </a:lnTo>
                    <a:lnTo>
                      <a:pt x="1947" y="881"/>
                    </a:lnTo>
                    <a:lnTo>
                      <a:pt x="1923" y="900"/>
                    </a:lnTo>
                    <a:lnTo>
                      <a:pt x="2009" y="942"/>
                    </a:lnTo>
                    <a:lnTo>
                      <a:pt x="1997" y="974"/>
                    </a:lnTo>
                    <a:lnTo>
                      <a:pt x="1926" y="994"/>
                    </a:lnTo>
                    <a:lnTo>
                      <a:pt x="1861" y="947"/>
                    </a:lnTo>
                    <a:lnTo>
                      <a:pt x="1758" y="986"/>
                    </a:lnTo>
                    <a:lnTo>
                      <a:pt x="1830" y="1013"/>
                    </a:lnTo>
                    <a:lnTo>
                      <a:pt x="1762" y="1038"/>
                    </a:lnTo>
                    <a:lnTo>
                      <a:pt x="1837" y="1040"/>
                    </a:lnTo>
                    <a:lnTo>
                      <a:pt x="1813" y="1090"/>
                    </a:lnTo>
                    <a:lnTo>
                      <a:pt x="1842" y="1061"/>
                    </a:lnTo>
                    <a:lnTo>
                      <a:pt x="1923" y="1101"/>
                    </a:lnTo>
                    <a:lnTo>
                      <a:pt x="1897" y="1135"/>
                    </a:lnTo>
                    <a:lnTo>
                      <a:pt x="1947" y="1122"/>
                    </a:lnTo>
                    <a:lnTo>
                      <a:pt x="1923" y="1155"/>
                    </a:lnTo>
                    <a:lnTo>
                      <a:pt x="1957" y="1139"/>
                    </a:lnTo>
                    <a:lnTo>
                      <a:pt x="1961" y="1223"/>
                    </a:lnTo>
                    <a:lnTo>
                      <a:pt x="1923" y="1192"/>
                    </a:lnTo>
                    <a:lnTo>
                      <a:pt x="1923" y="1223"/>
                    </a:lnTo>
                    <a:lnTo>
                      <a:pt x="1889" y="1220"/>
                    </a:lnTo>
                    <a:lnTo>
                      <a:pt x="1842" y="1151"/>
                    </a:lnTo>
                    <a:lnTo>
                      <a:pt x="1732" y="1113"/>
                    </a:lnTo>
                    <a:lnTo>
                      <a:pt x="1808" y="1158"/>
                    </a:lnTo>
                    <a:lnTo>
                      <a:pt x="1706" y="1182"/>
                    </a:lnTo>
                    <a:lnTo>
                      <a:pt x="1678" y="1223"/>
                    </a:lnTo>
                    <a:lnTo>
                      <a:pt x="1774" y="1232"/>
                    </a:lnTo>
                    <a:lnTo>
                      <a:pt x="1692" y="1255"/>
                    </a:lnTo>
                    <a:lnTo>
                      <a:pt x="1814" y="1227"/>
                    </a:lnTo>
                    <a:lnTo>
                      <a:pt x="1932" y="1264"/>
                    </a:lnTo>
                    <a:lnTo>
                      <a:pt x="1779" y="1360"/>
                    </a:lnTo>
                    <a:lnTo>
                      <a:pt x="1631" y="1402"/>
                    </a:lnTo>
                    <a:lnTo>
                      <a:pt x="1579" y="1406"/>
                    </a:lnTo>
                    <a:lnTo>
                      <a:pt x="1543" y="1361"/>
                    </a:lnTo>
                    <a:lnTo>
                      <a:pt x="1559" y="1406"/>
                    </a:lnTo>
                    <a:lnTo>
                      <a:pt x="1516" y="1431"/>
                    </a:lnTo>
                    <a:lnTo>
                      <a:pt x="1462" y="1535"/>
                    </a:lnTo>
                    <a:lnTo>
                      <a:pt x="1417" y="1531"/>
                    </a:lnTo>
                    <a:lnTo>
                      <a:pt x="1407" y="1564"/>
                    </a:lnTo>
                    <a:lnTo>
                      <a:pt x="1365" y="1571"/>
                    </a:lnTo>
                    <a:lnTo>
                      <a:pt x="1339" y="1557"/>
                    </a:lnTo>
                    <a:lnTo>
                      <a:pt x="1372" y="1537"/>
                    </a:lnTo>
                    <a:lnTo>
                      <a:pt x="1338" y="1531"/>
                    </a:lnTo>
                    <a:lnTo>
                      <a:pt x="1324" y="1587"/>
                    </a:lnTo>
                    <a:lnTo>
                      <a:pt x="1251" y="1591"/>
                    </a:lnTo>
                    <a:lnTo>
                      <a:pt x="1253" y="1634"/>
                    </a:lnTo>
                    <a:lnTo>
                      <a:pt x="1213" y="1637"/>
                    </a:lnTo>
                    <a:lnTo>
                      <a:pt x="1247" y="1672"/>
                    </a:lnTo>
                    <a:lnTo>
                      <a:pt x="1199" y="1680"/>
                    </a:lnTo>
                    <a:lnTo>
                      <a:pt x="1236" y="1717"/>
                    </a:lnTo>
                    <a:lnTo>
                      <a:pt x="1204" y="1717"/>
                    </a:lnTo>
                    <a:lnTo>
                      <a:pt x="1230" y="1726"/>
                    </a:lnTo>
                    <a:lnTo>
                      <a:pt x="1204" y="1768"/>
                    </a:lnTo>
                    <a:lnTo>
                      <a:pt x="1181" y="1761"/>
                    </a:lnTo>
                    <a:lnTo>
                      <a:pt x="1199" y="1779"/>
                    </a:lnTo>
                    <a:lnTo>
                      <a:pt x="1152" y="1797"/>
                    </a:lnTo>
                    <a:lnTo>
                      <a:pt x="1181" y="1856"/>
                    </a:lnTo>
                    <a:lnTo>
                      <a:pt x="1152" y="1935"/>
                    </a:lnTo>
                    <a:lnTo>
                      <a:pt x="1118" y="1936"/>
                    </a:lnTo>
                    <a:lnTo>
                      <a:pt x="1143" y="1964"/>
                    </a:lnTo>
                    <a:lnTo>
                      <a:pt x="1065" y="1964"/>
                    </a:lnTo>
                    <a:lnTo>
                      <a:pt x="1056" y="1910"/>
                    </a:lnTo>
                    <a:lnTo>
                      <a:pt x="945" y="1918"/>
                    </a:lnTo>
                    <a:lnTo>
                      <a:pt x="973" y="1903"/>
                    </a:lnTo>
                    <a:lnTo>
                      <a:pt x="917" y="1883"/>
                    </a:lnTo>
                    <a:lnTo>
                      <a:pt x="941" y="1874"/>
                    </a:lnTo>
                    <a:lnTo>
                      <a:pt x="901" y="1874"/>
                    </a:lnTo>
                    <a:lnTo>
                      <a:pt x="918" y="1832"/>
                    </a:lnTo>
                    <a:lnTo>
                      <a:pt x="892" y="1840"/>
                    </a:lnTo>
                    <a:lnTo>
                      <a:pt x="821" y="1726"/>
                    </a:lnTo>
                    <a:lnTo>
                      <a:pt x="821" y="1694"/>
                    </a:lnTo>
                    <a:lnTo>
                      <a:pt x="877" y="1656"/>
                    </a:lnTo>
                    <a:lnTo>
                      <a:pt x="854" y="1645"/>
                    </a:lnTo>
                    <a:lnTo>
                      <a:pt x="798" y="1687"/>
                    </a:lnTo>
                    <a:lnTo>
                      <a:pt x="798" y="1602"/>
                    </a:lnTo>
                    <a:lnTo>
                      <a:pt x="747" y="1557"/>
                    </a:lnTo>
                    <a:lnTo>
                      <a:pt x="763" y="1492"/>
                    </a:lnTo>
                    <a:lnTo>
                      <a:pt x="729" y="1466"/>
                    </a:lnTo>
                    <a:lnTo>
                      <a:pt x="774" y="1410"/>
                    </a:lnTo>
                    <a:lnTo>
                      <a:pt x="747" y="1402"/>
                    </a:lnTo>
                    <a:lnTo>
                      <a:pt x="839" y="1402"/>
                    </a:lnTo>
                    <a:lnTo>
                      <a:pt x="830" y="1379"/>
                    </a:lnTo>
                    <a:lnTo>
                      <a:pt x="769" y="1381"/>
                    </a:lnTo>
                    <a:lnTo>
                      <a:pt x="861" y="1331"/>
                    </a:lnTo>
                    <a:lnTo>
                      <a:pt x="839" y="1314"/>
                    </a:lnTo>
                    <a:lnTo>
                      <a:pt x="861" y="1255"/>
                    </a:lnTo>
                    <a:lnTo>
                      <a:pt x="785" y="1254"/>
                    </a:lnTo>
                    <a:lnTo>
                      <a:pt x="703" y="1207"/>
                    </a:lnTo>
                    <a:lnTo>
                      <a:pt x="854" y="1232"/>
                    </a:lnTo>
                    <a:lnTo>
                      <a:pt x="828" y="1211"/>
                    </a:lnTo>
                    <a:lnTo>
                      <a:pt x="854" y="1203"/>
                    </a:lnTo>
                    <a:lnTo>
                      <a:pt x="793" y="1168"/>
                    </a:lnTo>
                    <a:lnTo>
                      <a:pt x="814" y="1151"/>
                    </a:lnTo>
                    <a:lnTo>
                      <a:pt x="782" y="1163"/>
                    </a:lnTo>
                    <a:lnTo>
                      <a:pt x="804" y="1142"/>
                    </a:lnTo>
                    <a:lnTo>
                      <a:pt x="765" y="1145"/>
                    </a:lnTo>
                    <a:lnTo>
                      <a:pt x="808" y="1126"/>
                    </a:lnTo>
                    <a:lnTo>
                      <a:pt x="740" y="1099"/>
                    </a:lnTo>
                    <a:lnTo>
                      <a:pt x="726" y="1142"/>
                    </a:lnTo>
                    <a:lnTo>
                      <a:pt x="669" y="1145"/>
                    </a:lnTo>
                    <a:lnTo>
                      <a:pt x="659" y="1126"/>
                    </a:lnTo>
                    <a:lnTo>
                      <a:pt x="698" y="1099"/>
                    </a:lnTo>
                    <a:lnTo>
                      <a:pt x="667" y="1099"/>
                    </a:lnTo>
                    <a:lnTo>
                      <a:pt x="703" y="1023"/>
                    </a:lnTo>
                    <a:lnTo>
                      <a:pt x="661" y="1011"/>
                    </a:lnTo>
                    <a:lnTo>
                      <a:pt x="680" y="978"/>
                    </a:lnTo>
                    <a:lnTo>
                      <a:pt x="618" y="889"/>
                    </a:lnTo>
                    <a:lnTo>
                      <a:pt x="637" y="888"/>
                    </a:lnTo>
                    <a:lnTo>
                      <a:pt x="554" y="808"/>
                    </a:lnTo>
                    <a:lnTo>
                      <a:pt x="554" y="779"/>
                    </a:lnTo>
                    <a:lnTo>
                      <a:pt x="461" y="741"/>
                    </a:lnTo>
                    <a:lnTo>
                      <a:pt x="376" y="720"/>
                    </a:lnTo>
                    <a:lnTo>
                      <a:pt x="293" y="756"/>
                    </a:lnTo>
                    <a:lnTo>
                      <a:pt x="230" y="732"/>
                    </a:lnTo>
                    <a:lnTo>
                      <a:pt x="254" y="762"/>
                    </a:lnTo>
                    <a:lnTo>
                      <a:pt x="188" y="748"/>
                    </a:lnTo>
                    <a:lnTo>
                      <a:pt x="128" y="718"/>
                    </a:lnTo>
                    <a:lnTo>
                      <a:pt x="188" y="693"/>
                    </a:lnTo>
                    <a:lnTo>
                      <a:pt x="57" y="664"/>
                    </a:lnTo>
                    <a:lnTo>
                      <a:pt x="105" y="639"/>
                    </a:lnTo>
                    <a:lnTo>
                      <a:pt x="261" y="647"/>
                    </a:lnTo>
                    <a:lnTo>
                      <a:pt x="275" y="637"/>
                    </a:lnTo>
                    <a:lnTo>
                      <a:pt x="251" y="620"/>
                    </a:lnTo>
                    <a:lnTo>
                      <a:pt x="274" y="605"/>
                    </a:lnTo>
                    <a:lnTo>
                      <a:pt x="138" y="616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4" name="Freeform 294"/>
              <p:cNvSpPr>
                <a:spLocks/>
              </p:cNvSpPr>
              <p:nvPr/>
            </p:nvSpPr>
            <p:spPr bwMode="auto">
              <a:xfrm>
                <a:off x="1960" y="2856"/>
                <a:ext cx="43" cy="55"/>
              </a:xfrm>
              <a:custGeom>
                <a:avLst/>
                <a:gdLst>
                  <a:gd name="T0" fmla="*/ 0 w 154"/>
                  <a:gd name="T1" fmla="*/ 4 h 190"/>
                  <a:gd name="T2" fmla="*/ 1 w 154"/>
                  <a:gd name="T3" fmla="*/ 2 h 190"/>
                  <a:gd name="T4" fmla="*/ 2 w 154"/>
                  <a:gd name="T5" fmla="*/ 2 h 190"/>
                  <a:gd name="T6" fmla="*/ 1 w 154"/>
                  <a:gd name="T7" fmla="*/ 1 h 190"/>
                  <a:gd name="T8" fmla="*/ 3 w 154"/>
                  <a:gd name="T9" fmla="*/ 0 h 190"/>
                  <a:gd name="T10" fmla="*/ 3 w 154"/>
                  <a:gd name="T11" fmla="*/ 2 h 190"/>
                  <a:gd name="T12" fmla="*/ 3 w 154"/>
                  <a:gd name="T13" fmla="*/ 2 h 190"/>
                  <a:gd name="T14" fmla="*/ 3 w 154"/>
                  <a:gd name="T15" fmla="*/ 4 h 190"/>
                  <a:gd name="T16" fmla="*/ 2 w 154"/>
                  <a:gd name="T17" fmla="*/ 5 h 190"/>
                  <a:gd name="T18" fmla="*/ 0 w 154"/>
                  <a:gd name="T19" fmla="*/ 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0" y="154"/>
                    </a:moveTo>
                    <a:lnTo>
                      <a:pt x="35" y="83"/>
                    </a:lnTo>
                    <a:lnTo>
                      <a:pt x="74" y="82"/>
                    </a:lnTo>
                    <a:lnTo>
                      <a:pt x="33" y="24"/>
                    </a:lnTo>
                    <a:lnTo>
                      <a:pt x="123" y="0"/>
                    </a:lnTo>
                    <a:lnTo>
                      <a:pt x="134" y="90"/>
                    </a:lnTo>
                    <a:lnTo>
                      <a:pt x="154" y="98"/>
                    </a:lnTo>
                    <a:lnTo>
                      <a:pt x="114" y="158"/>
                    </a:lnTo>
                    <a:lnTo>
                      <a:pt x="87" y="190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295"/>
              <p:cNvSpPr>
                <a:spLocks/>
              </p:cNvSpPr>
              <p:nvPr/>
            </p:nvSpPr>
            <p:spPr bwMode="auto">
              <a:xfrm>
                <a:off x="2298" y="2979"/>
                <a:ext cx="51" cy="86"/>
              </a:xfrm>
              <a:custGeom>
                <a:avLst/>
                <a:gdLst>
                  <a:gd name="T0" fmla="*/ 0 w 181"/>
                  <a:gd name="T1" fmla="*/ 2 h 301"/>
                  <a:gd name="T2" fmla="*/ 1 w 181"/>
                  <a:gd name="T3" fmla="*/ 3 h 301"/>
                  <a:gd name="T4" fmla="*/ 1 w 181"/>
                  <a:gd name="T5" fmla="*/ 4 h 301"/>
                  <a:gd name="T6" fmla="*/ 1 w 181"/>
                  <a:gd name="T7" fmla="*/ 6 h 301"/>
                  <a:gd name="T8" fmla="*/ 2 w 181"/>
                  <a:gd name="T9" fmla="*/ 7 h 301"/>
                  <a:gd name="T10" fmla="*/ 4 w 181"/>
                  <a:gd name="T11" fmla="*/ 7 h 301"/>
                  <a:gd name="T12" fmla="*/ 3 w 181"/>
                  <a:gd name="T13" fmla="*/ 4 h 301"/>
                  <a:gd name="T14" fmla="*/ 4 w 181"/>
                  <a:gd name="T15" fmla="*/ 3 h 301"/>
                  <a:gd name="T16" fmla="*/ 1 w 181"/>
                  <a:gd name="T17" fmla="*/ 0 h 301"/>
                  <a:gd name="T18" fmla="*/ 1 w 181"/>
                  <a:gd name="T19" fmla="*/ 1 h 301"/>
                  <a:gd name="T20" fmla="*/ 1 w 181"/>
                  <a:gd name="T21" fmla="*/ 1 h 301"/>
                  <a:gd name="T22" fmla="*/ 0 w 181"/>
                  <a:gd name="T23" fmla="*/ 2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301"/>
                  <a:gd name="T38" fmla="*/ 181 w 181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301">
                    <a:moveTo>
                      <a:pt x="0" y="100"/>
                    </a:moveTo>
                    <a:lnTo>
                      <a:pt x="30" y="140"/>
                    </a:lnTo>
                    <a:lnTo>
                      <a:pt x="59" y="171"/>
                    </a:lnTo>
                    <a:lnTo>
                      <a:pt x="52" y="255"/>
                    </a:lnTo>
                    <a:lnTo>
                      <a:pt x="75" y="301"/>
                    </a:lnTo>
                    <a:lnTo>
                      <a:pt x="181" y="284"/>
                    </a:lnTo>
                    <a:lnTo>
                      <a:pt x="119" y="190"/>
                    </a:lnTo>
                    <a:lnTo>
                      <a:pt x="163" y="111"/>
                    </a:lnTo>
                    <a:lnTo>
                      <a:pt x="53" y="0"/>
                    </a:lnTo>
                    <a:lnTo>
                      <a:pt x="20" y="32"/>
                    </a:lnTo>
                    <a:lnTo>
                      <a:pt x="34" y="61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296"/>
              <p:cNvSpPr>
                <a:spLocks/>
              </p:cNvSpPr>
              <p:nvPr/>
            </p:nvSpPr>
            <p:spPr bwMode="auto">
              <a:xfrm>
                <a:off x="2155" y="2831"/>
                <a:ext cx="29" cy="23"/>
              </a:xfrm>
              <a:custGeom>
                <a:avLst/>
                <a:gdLst>
                  <a:gd name="T0" fmla="*/ 0 w 99"/>
                  <a:gd name="T1" fmla="*/ 1 h 82"/>
                  <a:gd name="T2" fmla="*/ 2 w 99"/>
                  <a:gd name="T3" fmla="*/ 1 h 82"/>
                  <a:gd name="T4" fmla="*/ 1 w 99"/>
                  <a:gd name="T5" fmla="*/ 0 h 82"/>
                  <a:gd name="T6" fmla="*/ 2 w 99"/>
                  <a:gd name="T7" fmla="*/ 0 h 82"/>
                  <a:gd name="T8" fmla="*/ 2 w 99"/>
                  <a:gd name="T9" fmla="*/ 2 h 82"/>
                  <a:gd name="T10" fmla="*/ 0 w 99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82"/>
                  <a:gd name="T20" fmla="*/ 99 w 99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82">
                    <a:moveTo>
                      <a:pt x="0" y="63"/>
                    </a:moveTo>
                    <a:lnTo>
                      <a:pt x="74" y="60"/>
                    </a:lnTo>
                    <a:lnTo>
                      <a:pt x="37" y="6"/>
                    </a:lnTo>
                    <a:lnTo>
                      <a:pt x="99" y="0"/>
                    </a:lnTo>
                    <a:lnTo>
                      <a:pt x="99" y="82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297"/>
              <p:cNvSpPr>
                <a:spLocks/>
              </p:cNvSpPr>
              <p:nvPr/>
            </p:nvSpPr>
            <p:spPr bwMode="auto">
              <a:xfrm>
                <a:off x="1992" y="2882"/>
                <a:ext cx="66" cy="38"/>
              </a:xfrm>
              <a:custGeom>
                <a:avLst/>
                <a:gdLst>
                  <a:gd name="T0" fmla="*/ 0 w 231"/>
                  <a:gd name="T1" fmla="*/ 1 h 133"/>
                  <a:gd name="T2" fmla="*/ 1 w 231"/>
                  <a:gd name="T3" fmla="*/ 0 h 133"/>
                  <a:gd name="T4" fmla="*/ 4 w 231"/>
                  <a:gd name="T5" fmla="*/ 0 h 133"/>
                  <a:gd name="T6" fmla="*/ 5 w 231"/>
                  <a:gd name="T7" fmla="*/ 1 h 133"/>
                  <a:gd name="T8" fmla="*/ 4 w 231"/>
                  <a:gd name="T9" fmla="*/ 1 h 133"/>
                  <a:gd name="T10" fmla="*/ 2 w 231"/>
                  <a:gd name="T11" fmla="*/ 3 h 133"/>
                  <a:gd name="T12" fmla="*/ 1 w 231"/>
                  <a:gd name="T13" fmla="*/ 3 h 133"/>
                  <a:gd name="T14" fmla="*/ 0 w 231"/>
                  <a:gd name="T15" fmla="*/ 1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133"/>
                  <a:gd name="T26" fmla="*/ 231 w 231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133">
                    <a:moveTo>
                      <a:pt x="0" y="68"/>
                    </a:moveTo>
                    <a:lnTo>
                      <a:pt x="40" y="8"/>
                    </a:lnTo>
                    <a:lnTo>
                      <a:pt x="163" y="0"/>
                    </a:lnTo>
                    <a:lnTo>
                      <a:pt x="231" y="42"/>
                    </a:lnTo>
                    <a:lnTo>
                      <a:pt x="176" y="52"/>
                    </a:lnTo>
                    <a:lnTo>
                      <a:pt x="79" y="133"/>
                    </a:lnTo>
                    <a:lnTo>
                      <a:pt x="62" y="112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298"/>
              <p:cNvSpPr>
                <a:spLocks/>
              </p:cNvSpPr>
              <p:nvPr/>
            </p:nvSpPr>
            <p:spPr bwMode="auto">
              <a:xfrm>
                <a:off x="2697" y="2094"/>
                <a:ext cx="120" cy="65"/>
              </a:xfrm>
              <a:custGeom>
                <a:avLst/>
                <a:gdLst>
                  <a:gd name="T0" fmla="*/ 0 w 420"/>
                  <a:gd name="T1" fmla="*/ 2 h 223"/>
                  <a:gd name="T2" fmla="*/ 1 w 420"/>
                  <a:gd name="T3" fmla="*/ 2 h 223"/>
                  <a:gd name="T4" fmla="*/ 0 w 420"/>
                  <a:gd name="T5" fmla="*/ 1 h 223"/>
                  <a:gd name="T6" fmla="*/ 1 w 420"/>
                  <a:gd name="T7" fmla="*/ 1 h 223"/>
                  <a:gd name="T8" fmla="*/ 1 w 420"/>
                  <a:gd name="T9" fmla="*/ 1 h 223"/>
                  <a:gd name="T10" fmla="*/ 2 w 420"/>
                  <a:gd name="T11" fmla="*/ 1 h 223"/>
                  <a:gd name="T12" fmla="*/ 1 w 420"/>
                  <a:gd name="T13" fmla="*/ 0 h 223"/>
                  <a:gd name="T14" fmla="*/ 3 w 420"/>
                  <a:gd name="T15" fmla="*/ 1 h 223"/>
                  <a:gd name="T16" fmla="*/ 3 w 420"/>
                  <a:gd name="T17" fmla="*/ 2 h 223"/>
                  <a:gd name="T18" fmla="*/ 4 w 420"/>
                  <a:gd name="T19" fmla="*/ 1 h 223"/>
                  <a:gd name="T20" fmla="*/ 5 w 420"/>
                  <a:gd name="T21" fmla="*/ 1 h 223"/>
                  <a:gd name="T22" fmla="*/ 5 w 420"/>
                  <a:gd name="T23" fmla="*/ 1 h 223"/>
                  <a:gd name="T24" fmla="*/ 6 w 420"/>
                  <a:gd name="T25" fmla="*/ 1 h 223"/>
                  <a:gd name="T26" fmla="*/ 5 w 420"/>
                  <a:gd name="T27" fmla="*/ 1 h 223"/>
                  <a:gd name="T28" fmla="*/ 7 w 420"/>
                  <a:gd name="T29" fmla="*/ 1 h 223"/>
                  <a:gd name="T30" fmla="*/ 7 w 420"/>
                  <a:gd name="T31" fmla="*/ 0 h 223"/>
                  <a:gd name="T32" fmla="*/ 8 w 420"/>
                  <a:gd name="T33" fmla="*/ 1 h 223"/>
                  <a:gd name="T34" fmla="*/ 9 w 420"/>
                  <a:gd name="T35" fmla="*/ 0 h 223"/>
                  <a:gd name="T36" fmla="*/ 8 w 420"/>
                  <a:gd name="T37" fmla="*/ 1 h 223"/>
                  <a:gd name="T38" fmla="*/ 10 w 420"/>
                  <a:gd name="T39" fmla="*/ 3 h 223"/>
                  <a:gd name="T40" fmla="*/ 9 w 420"/>
                  <a:gd name="T41" fmla="*/ 4 h 223"/>
                  <a:gd name="T42" fmla="*/ 5 w 420"/>
                  <a:gd name="T43" fmla="*/ 6 h 223"/>
                  <a:gd name="T44" fmla="*/ 2 w 420"/>
                  <a:gd name="T45" fmla="*/ 5 h 223"/>
                  <a:gd name="T46" fmla="*/ 3 w 420"/>
                  <a:gd name="T47" fmla="*/ 3 h 223"/>
                  <a:gd name="T48" fmla="*/ 1 w 420"/>
                  <a:gd name="T49" fmla="*/ 3 h 223"/>
                  <a:gd name="T50" fmla="*/ 3 w 420"/>
                  <a:gd name="T51" fmla="*/ 3 h 223"/>
                  <a:gd name="T52" fmla="*/ 2 w 420"/>
                  <a:gd name="T53" fmla="*/ 2 h 223"/>
                  <a:gd name="T54" fmla="*/ 3 w 420"/>
                  <a:gd name="T55" fmla="*/ 2 h 223"/>
                  <a:gd name="T56" fmla="*/ 0 w 420"/>
                  <a:gd name="T57" fmla="*/ 2 h 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0"/>
                  <a:gd name="T88" fmla="*/ 0 h 223"/>
                  <a:gd name="T89" fmla="*/ 420 w 420"/>
                  <a:gd name="T90" fmla="*/ 223 h 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0" h="223">
                    <a:moveTo>
                      <a:pt x="0" y="79"/>
                    </a:moveTo>
                    <a:lnTo>
                      <a:pt x="29" y="69"/>
                    </a:lnTo>
                    <a:lnTo>
                      <a:pt x="12" y="50"/>
                    </a:lnTo>
                    <a:lnTo>
                      <a:pt x="47" y="62"/>
                    </a:lnTo>
                    <a:lnTo>
                      <a:pt x="31" y="24"/>
                    </a:lnTo>
                    <a:lnTo>
                      <a:pt x="73" y="46"/>
                    </a:lnTo>
                    <a:lnTo>
                      <a:pt x="52" y="2"/>
                    </a:lnTo>
                    <a:lnTo>
                      <a:pt x="116" y="36"/>
                    </a:lnTo>
                    <a:lnTo>
                      <a:pt x="124" y="94"/>
                    </a:lnTo>
                    <a:lnTo>
                      <a:pt x="159" y="31"/>
                    </a:lnTo>
                    <a:lnTo>
                      <a:pt x="193" y="54"/>
                    </a:lnTo>
                    <a:lnTo>
                      <a:pt x="220" y="23"/>
                    </a:lnTo>
                    <a:lnTo>
                      <a:pt x="245" y="63"/>
                    </a:lnTo>
                    <a:lnTo>
                      <a:pt x="238" y="24"/>
                    </a:lnTo>
                    <a:lnTo>
                      <a:pt x="305" y="24"/>
                    </a:lnTo>
                    <a:lnTo>
                      <a:pt x="316" y="0"/>
                    </a:lnTo>
                    <a:lnTo>
                      <a:pt x="346" y="23"/>
                    </a:lnTo>
                    <a:lnTo>
                      <a:pt x="383" y="14"/>
                    </a:lnTo>
                    <a:lnTo>
                      <a:pt x="356" y="31"/>
                    </a:lnTo>
                    <a:lnTo>
                      <a:pt x="420" y="102"/>
                    </a:lnTo>
                    <a:lnTo>
                      <a:pt x="364" y="165"/>
                    </a:lnTo>
                    <a:lnTo>
                      <a:pt x="209" y="223"/>
                    </a:lnTo>
                    <a:lnTo>
                      <a:pt x="70" y="196"/>
                    </a:lnTo>
                    <a:lnTo>
                      <a:pt x="107" y="139"/>
                    </a:lnTo>
                    <a:lnTo>
                      <a:pt x="23" y="119"/>
                    </a:lnTo>
                    <a:lnTo>
                      <a:pt x="104" y="113"/>
                    </a:lnTo>
                    <a:lnTo>
                      <a:pt x="73" y="97"/>
                    </a:lnTo>
                    <a:lnTo>
                      <a:pt x="105" y="79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299"/>
              <p:cNvSpPr>
                <a:spLocks/>
              </p:cNvSpPr>
              <p:nvPr/>
            </p:nvSpPr>
            <p:spPr bwMode="auto">
              <a:xfrm>
                <a:off x="1691" y="2659"/>
                <a:ext cx="328" cy="242"/>
              </a:xfrm>
              <a:custGeom>
                <a:avLst/>
                <a:gdLst>
                  <a:gd name="T0" fmla="*/ 0 w 1151"/>
                  <a:gd name="T1" fmla="*/ 0 h 847"/>
                  <a:gd name="T2" fmla="*/ 1 w 1151"/>
                  <a:gd name="T3" fmla="*/ 3 h 847"/>
                  <a:gd name="T4" fmla="*/ 3 w 1151"/>
                  <a:gd name="T5" fmla="*/ 5 h 847"/>
                  <a:gd name="T6" fmla="*/ 3 w 1151"/>
                  <a:gd name="T7" fmla="*/ 5 h 847"/>
                  <a:gd name="T8" fmla="*/ 2 w 1151"/>
                  <a:gd name="T9" fmla="*/ 6 h 847"/>
                  <a:gd name="T10" fmla="*/ 3 w 1151"/>
                  <a:gd name="T11" fmla="*/ 7 h 847"/>
                  <a:gd name="T12" fmla="*/ 4 w 1151"/>
                  <a:gd name="T13" fmla="*/ 8 h 847"/>
                  <a:gd name="T14" fmla="*/ 4 w 1151"/>
                  <a:gd name="T15" fmla="*/ 9 h 847"/>
                  <a:gd name="T16" fmla="*/ 6 w 1151"/>
                  <a:gd name="T17" fmla="*/ 11 h 847"/>
                  <a:gd name="T18" fmla="*/ 7 w 1151"/>
                  <a:gd name="T19" fmla="*/ 10 h 847"/>
                  <a:gd name="T20" fmla="*/ 2 w 1151"/>
                  <a:gd name="T21" fmla="*/ 3 h 847"/>
                  <a:gd name="T22" fmla="*/ 2 w 1151"/>
                  <a:gd name="T23" fmla="*/ 1 h 847"/>
                  <a:gd name="T24" fmla="*/ 3 w 1151"/>
                  <a:gd name="T25" fmla="*/ 1 h 847"/>
                  <a:gd name="T26" fmla="*/ 5 w 1151"/>
                  <a:gd name="T27" fmla="*/ 5 h 847"/>
                  <a:gd name="T28" fmla="*/ 7 w 1151"/>
                  <a:gd name="T29" fmla="*/ 7 h 847"/>
                  <a:gd name="T30" fmla="*/ 7 w 1151"/>
                  <a:gd name="T31" fmla="*/ 8 h 847"/>
                  <a:gd name="T32" fmla="*/ 10 w 1151"/>
                  <a:gd name="T33" fmla="*/ 11 h 847"/>
                  <a:gd name="T34" fmla="*/ 11 w 1151"/>
                  <a:gd name="T35" fmla="*/ 13 h 847"/>
                  <a:gd name="T36" fmla="*/ 10 w 1151"/>
                  <a:gd name="T37" fmla="*/ 14 h 847"/>
                  <a:gd name="T38" fmla="*/ 11 w 1151"/>
                  <a:gd name="T39" fmla="*/ 15 h 847"/>
                  <a:gd name="T40" fmla="*/ 17 w 1151"/>
                  <a:gd name="T41" fmla="*/ 18 h 847"/>
                  <a:gd name="T42" fmla="*/ 20 w 1151"/>
                  <a:gd name="T43" fmla="*/ 18 h 847"/>
                  <a:gd name="T44" fmla="*/ 22 w 1151"/>
                  <a:gd name="T45" fmla="*/ 20 h 847"/>
                  <a:gd name="T46" fmla="*/ 23 w 1151"/>
                  <a:gd name="T47" fmla="*/ 18 h 847"/>
                  <a:gd name="T48" fmla="*/ 23 w 1151"/>
                  <a:gd name="T49" fmla="*/ 18 h 847"/>
                  <a:gd name="T50" fmla="*/ 23 w 1151"/>
                  <a:gd name="T51" fmla="*/ 17 h 847"/>
                  <a:gd name="T52" fmla="*/ 25 w 1151"/>
                  <a:gd name="T53" fmla="*/ 16 h 847"/>
                  <a:gd name="T54" fmla="*/ 25 w 1151"/>
                  <a:gd name="T55" fmla="*/ 16 h 847"/>
                  <a:gd name="T56" fmla="*/ 25 w 1151"/>
                  <a:gd name="T57" fmla="*/ 15 h 847"/>
                  <a:gd name="T58" fmla="*/ 26 w 1151"/>
                  <a:gd name="T59" fmla="*/ 16 h 847"/>
                  <a:gd name="T60" fmla="*/ 27 w 1151"/>
                  <a:gd name="T61" fmla="*/ 13 h 847"/>
                  <a:gd name="T62" fmla="*/ 25 w 1151"/>
                  <a:gd name="T63" fmla="*/ 12 h 847"/>
                  <a:gd name="T64" fmla="*/ 24 w 1151"/>
                  <a:gd name="T65" fmla="*/ 13 h 847"/>
                  <a:gd name="T66" fmla="*/ 23 w 1151"/>
                  <a:gd name="T67" fmla="*/ 16 h 847"/>
                  <a:gd name="T68" fmla="*/ 20 w 1151"/>
                  <a:gd name="T69" fmla="*/ 16 h 847"/>
                  <a:gd name="T70" fmla="*/ 19 w 1151"/>
                  <a:gd name="T71" fmla="*/ 15 h 847"/>
                  <a:gd name="T72" fmla="*/ 17 w 1151"/>
                  <a:gd name="T73" fmla="*/ 12 h 847"/>
                  <a:gd name="T74" fmla="*/ 17 w 1151"/>
                  <a:gd name="T75" fmla="*/ 9 h 847"/>
                  <a:gd name="T76" fmla="*/ 18 w 1151"/>
                  <a:gd name="T77" fmla="*/ 8 h 847"/>
                  <a:gd name="T78" fmla="*/ 16 w 1151"/>
                  <a:gd name="T79" fmla="*/ 7 h 847"/>
                  <a:gd name="T80" fmla="*/ 14 w 1151"/>
                  <a:gd name="T81" fmla="*/ 3 h 847"/>
                  <a:gd name="T82" fmla="*/ 12 w 1151"/>
                  <a:gd name="T83" fmla="*/ 4 h 847"/>
                  <a:gd name="T84" fmla="*/ 9 w 1151"/>
                  <a:gd name="T85" fmla="*/ 1 h 847"/>
                  <a:gd name="T86" fmla="*/ 5 w 1151"/>
                  <a:gd name="T87" fmla="*/ 2 h 847"/>
                  <a:gd name="T88" fmla="*/ 2 w 1151"/>
                  <a:gd name="T89" fmla="*/ 0 h 847"/>
                  <a:gd name="T90" fmla="*/ 0 w 1151"/>
                  <a:gd name="T91" fmla="*/ 0 h 8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1"/>
                  <a:gd name="T139" fmla="*/ 0 h 847"/>
                  <a:gd name="T140" fmla="*/ 1151 w 1151"/>
                  <a:gd name="T141" fmla="*/ 847 h 8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1" h="847">
                    <a:moveTo>
                      <a:pt x="0" y="9"/>
                    </a:moveTo>
                    <a:lnTo>
                      <a:pt x="55" y="141"/>
                    </a:lnTo>
                    <a:lnTo>
                      <a:pt x="118" y="202"/>
                    </a:lnTo>
                    <a:lnTo>
                      <a:pt x="112" y="238"/>
                    </a:lnTo>
                    <a:lnTo>
                      <a:pt x="80" y="246"/>
                    </a:lnTo>
                    <a:lnTo>
                      <a:pt x="152" y="275"/>
                    </a:lnTo>
                    <a:lnTo>
                      <a:pt x="191" y="334"/>
                    </a:lnTo>
                    <a:lnTo>
                      <a:pt x="190" y="384"/>
                    </a:lnTo>
                    <a:lnTo>
                      <a:pt x="272" y="468"/>
                    </a:lnTo>
                    <a:lnTo>
                      <a:pt x="289" y="438"/>
                    </a:lnTo>
                    <a:lnTo>
                      <a:pt x="97" y="120"/>
                    </a:lnTo>
                    <a:lnTo>
                      <a:pt x="85" y="35"/>
                    </a:lnTo>
                    <a:lnTo>
                      <a:pt x="128" y="58"/>
                    </a:lnTo>
                    <a:lnTo>
                      <a:pt x="196" y="196"/>
                    </a:lnTo>
                    <a:lnTo>
                      <a:pt x="299" y="300"/>
                    </a:lnTo>
                    <a:lnTo>
                      <a:pt x="297" y="339"/>
                    </a:lnTo>
                    <a:lnTo>
                      <a:pt x="439" y="483"/>
                    </a:lnTo>
                    <a:lnTo>
                      <a:pt x="456" y="542"/>
                    </a:lnTo>
                    <a:lnTo>
                      <a:pt x="439" y="583"/>
                    </a:lnTo>
                    <a:lnTo>
                      <a:pt x="473" y="638"/>
                    </a:lnTo>
                    <a:lnTo>
                      <a:pt x="746" y="785"/>
                    </a:lnTo>
                    <a:lnTo>
                      <a:pt x="863" y="775"/>
                    </a:lnTo>
                    <a:lnTo>
                      <a:pt x="941" y="847"/>
                    </a:lnTo>
                    <a:lnTo>
                      <a:pt x="976" y="776"/>
                    </a:lnTo>
                    <a:lnTo>
                      <a:pt x="1015" y="775"/>
                    </a:lnTo>
                    <a:lnTo>
                      <a:pt x="974" y="717"/>
                    </a:lnTo>
                    <a:lnTo>
                      <a:pt x="1064" y="693"/>
                    </a:lnTo>
                    <a:lnTo>
                      <a:pt x="1095" y="668"/>
                    </a:lnTo>
                    <a:lnTo>
                      <a:pt x="1103" y="653"/>
                    </a:lnTo>
                    <a:lnTo>
                      <a:pt x="1112" y="684"/>
                    </a:lnTo>
                    <a:lnTo>
                      <a:pt x="1151" y="544"/>
                    </a:lnTo>
                    <a:lnTo>
                      <a:pt x="1101" y="522"/>
                    </a:lnTo>
                    <a:lnTo>
                      <a:pt x="1016" y="544"/>
                    </a:lnTo>
                    <a:lnTo>
                      <a:pt x="971" y="668"/>
                    </a:lnTo>
                    <a:lnTo>
                      <a:pt x="857" y="678"/>
                    </a:lnTo>
                    <a:lnTo>
                      <a:pt x="814" y="649"/>
                    </a:lnTo>
                    <a:lnTo>
                      <a:pt x="738" y="498"/>
                    </a:lnTo>
                    <a:lnTo>
                      <a:pt x="737" y="384"/>
                    </a:lnTo>
                    <a:lnTo>
                      <a:pt x="762" y="327"/>
                    </a:lnTo>
                    <a:lnTo>
                      <a:pt x="687" y="300"/>
                    </a:lnTo>
                    <a:lnTo>
                      <a:pt x="588" y="139"/>
                    </a:lnTo>
                    <a:lnTo>
                      <a:pt x="509" y="174"/>
                    </a:lnTo>
                    <a:lnTo>
                      <a:pt x="407" y="43"/>
                    </a:lnTo>
                    <a:lnTo>
                      <a:pt x="233" y="70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300"/>
              <p:cNvSpPr>
                <a:spLocks/>
              </p:cNvSpPr>
              <p:nvPr/>
            </p:nvSpPr>
            <p:spPr bwMode="auto">
              <a:xfrm>
                <a:off x="2014" y="2894"/>
                <a:ext cx="44" cy="53"/>
              </a:xfrm>
              <a:custGeom>
                <a:avLst/>
                <a:gdLst>
                  <a:gd name="T0" fmla="*/ 0 w 152"/>
                  <a:gd name="T1" fmla="*/ 2 h 184"/>
                  <a:gd name="T2" fmla="*/ 1 w 152"/>
                  <a:gd name="T3" fmla="*/ 4 h 184"/>
                  <a:gd name="T4" fmla="*/ 3 w 152"/>
                  <a:gd name="T5" fmla="*/ 4 h 184"/>
                  <a:gd name="T6" fmla="*/ 4 w 152"/>
                  <a:gd name="T7" fmla="*/ 0 h 184"/>
                  <a:gd name="T8" fmla="*/ 2 w 152"/>
                  <a:gd name="T9" fmla="*/ 0 h 184"/>
                  <a:gd name="T10" fmla="*/ 0 w 152"/>
                  <a:gd name="T11" fmla="*/ 2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84"/>
                  <a:gd name="T20" fmla="*/ 152 w 15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84">
                    <a:moveTo>
                      <a:pt x="0" y="91"/>
                    </a:moveTo>
                    <a:lnTo>
                      <a:pt x="61" y="180"/>
                    </a:lnTo>
                    <a:lnTo>
                      <a:pt x="140" y="184"/>
                    </a:lnTo>
                    <a:lnTo>
                      <a:pt x="152" y="0"/>
                    </a:lnTo>
                    <a:lnTo>
                      <a:pt x="97" y="10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301"/>
              <p:cNvSpPr>
                <a:spLocks/>
              </p:cNvSpPr>
              <p:nvPr/>
            </p:nvSpPr>
            <p:spPr bwMode="auto">
              <a:xfrm>
                <a:off x="2060" y="2962"/>
                <a:ext cx="62" cy="32"/>
              </a:xfrm>
              <a:custGeom>
                <a:avLst/>
                <a:gdLst>
                  <a:gd name="T0" fmla="*/ 0 w 215"/>
                  <a:gd name="T1" fmla="*/ 1 h 111"/>
                  <a:gd name="T2" fmla="*/ 0 w 215"/>
                  <a:gd name="T3" fmla="*/ 0 h 111"/>
                  <a:gd name="T4" fmla="*/ 1 w 215"/>
                  <a:gd name="T5" fmla="*/ 1 h 111"/>
                  <a:gd name="T6" fmla="*/ 3 w 215"/>
                  <a:gd name="T7" fmla="*/ 0 h 111"/>
                  <a:gd name="T8" fmla="*/ 5 w 215"/>
                  <a:gd name="T9" fmla="*/ 1 h 111"/>
                  <a:gd name="T10" fmla="*/ 5 w 215"/>
                  <a:gd name="T11" fmla="*/ 3 h 111"/>
                  <a:gd name="T12" fmla="*/ 5 w 215"/>
                  <a:gd name="T13" fmla="*/ 1 h 111"/>
                  <a:gd name="T14" fmla="*/ 3 w 215"/>
                  <a:gd name="T15" fmla="*/ 1 h 111"/>
                  <a:gd name="T16" fmla="*/ 3 w 215"/>
                  <a:gd name="T17" fmla="*/ 1 h 111"/>
                  <a:gd name="T18" fmla="*/ 3 w 215"/>
                  <a:gd name="T19" fmla="*/ 2 h 111"/>
                  <a:gd name="T20" fmla="*/ 2 w 215"/>
                  <a:gd name="T21" fmla="*/ 3 h 111"/>
                  <a:gd name="T22" fmla="*/ 0 w 215"/>
                  <a:gd name="T23" fmla="*/ 1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11"/>
                  <a:gd name="T38" fmla="*/ 215 w 215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11">
                    <a:moveTo>
                      <a:pt x="0" y="60"/>
                    </a:moveTo>
                    <a:lnTo>
                      <a:pt x="18" y="0"/>
                    </a:lnTo>
                    <a:lnTo>
                      <a:pt x="65" y="37"/>
                    </a:lnTo>
                    <a:lnTo>
                      <a:pt x="146" y="2"/>
                    </a:lnTo>
                    <a:lnTo>
                      <a:pt x="215" y="45"/>
                    </a:lnTo>
                    <a:lnTo>
                      <a:pt x="200" y="108"/>
                    </a:lnTo>
                    <a:lnTo>
                      <a:pt x="193" y="54"/>
                    </a:lnTo>
                    <a:lnTo>
                      <a:pt x="146" y="35"/>
                    </a:lnTo>
                    <a:lnTo>
                      <a:pt x="103" y="66"/>
                    </a:lnTo>
                    <a:lnTo>
                      <a:pt x="115" y="98"/>
                    </a:lnTo>
                    <a:lnTo>
                      <a:pt x="96" y="111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302"/>
              <p:cNvSpPr>
                <a:spLocks/>
              </p:cNvSpPr>
              <p:nvPr/>
            </p:nvSpPr>
            <p:spPr bwMode="auto">
              <a:xfrm>
                <a:off x="2284" y="3328"/>
                <a:ext cx="89" cy="107"/>
              </a:xfrm>
              <a:custGeom>
                <a:avLst/>
                <a:gdLst>
                  <a:gd name="T0" fmla="*/ 0 w 311"/>
                  <a:gd name="T1" fmla="*/ 3 h 377"/>
                  <a:gd name="T2" fmla="*/ 1 w 311"/>
                  <a:gd name="T3" fmla="*/ 1 h 377"/>
                  <a:gd name="T4" fmla="*/ 3 w 311"/>
                  <a:gd name="T5" fmla="*/ 0 h 377"/>
                  <a:gd name="T6" fmla="*/ 4 w 311"/>
                  <a:gd name="T7" fmla="*/ 1 h 377"/>
                  <a:gd name="T8" fmla="*/ 4 w 311"/>
                  <a:gd name="T9" fmla="*/ 3 h 377"/>
                  <a:gd name="T10" fmla="*/ 6 w 311"/>
                  <a:gd name="T11" fmla="*/ 3 h 377"/>
                  <a:gd name="T12" fmla="*/ 6 w 311"/>
                  <a:gd name="T13" fmla="*/ 5 h 377"/>
                  <a:gd name="T14" fmla="*/ 7 w 311"/>
                  <a:gd name="T15" fmla="*/ 5 h 377"/>
                  <a:gd name="T16" fmla="*/ 7 w 311"/>
                  <a:gd name="T17" fmla="*/ 7 h 377"/>
                  <a:gd name="T18" fmla="*/ 6 w 311"/>
                  <a:gd name="T19" fmla="*/ 9 h 377"/>
                  <a:gd name="T20" fmla="*/ 4 w 311"/>
                  <a:gd name="T21" fmla="*/ 9 h 377"/>
                  <a:gd name="T22" fmla="*/ 4 w 311"/>
                  <a:gd name="T23" fmla="*/ 7 h 377"/>
                  <a:gd name="T24" fmla="*/ 0 w 311"/>
                  <a:gd name="T25" fmla="*/ 3 h 3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1"/>
                  <a:gd name="T40" fmla="*/ 0 h 377"/>
                  <a:gd name="T41" fmla="*/ 311 w 311"/>
                  <a:gd name="T42" fmla="*/ 377 h 3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1" h="377">
                    <a:moveTo>
                      <a:pt x="0" y="141"/>
                    </a:moveTo>
                    <a:lnTo>
                      <a:pt x="21" y="23"/>
                    </a:lnTo>
                    <a:lnTo>
                      <a:pt x="134" y="0"/>
                    </a:lnTo>
                    <a:lnTo>
                      <a:pt x="169" y="39"/>
                    </a:lnTo>
                    <a:lnTo>
                      <a:pt x="177" y="130"/>
                    </a:lnTo>
                    <a:lnTo>
                      <a:pt x="260" y="143"/>
                    </a:lnTo>
                    <a:lnTo>
                      <a:pt x="270" y="205"/>
                    </a:lnTo>
                    <a:lnTo>
                      <a:pt x="311" y="218"/>
                    </a:lnTo>
                    <a:lnTo>
                      <a:pt x="305" y="295"/>
                    </a:lnTo>
                    <a:lnTo>
                      <a:pt x="263" y="377"/>
                    </a:lnTo>
                    <a:lnTo>
                      <a:pt x="159" y="371"/>
                    </a:lnTo>
                    <a:lnTo>
                      <a:pt x="180" y="28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303"/>
              <p:cNvSpPr>
                <a:spLocks/>
              </p:cNvSpPr>
              <p:nvPr/>
            </p:nvSpPr>
            <p:spPr bwMode="auto">
              <a:xfrm>
                <a:off x="2080" y="3085"/>
                <a:ext cx="135" cy="229"/>
              </a:xfrm>
              <a:custGeom>
                <a:avLst/>
                <a:gdLst>
                  <a:gd name="T0" fmla="*/ 0 w 476"/>
                  <a:gd name="T1" fmla="*/ 4 h 803"/>
                  <a:gd name="T2" fmla="*/ 0 w 476"/>
                  <a:gd name="T3" fmla="*/ 6 h 803"/>
                  <a:gd name="T4" fmla="*/ 2 w 476"/>
                  <a:gd name="T5" fmla="*/ 9 h 803"/>
                  <a:gd name="T6" fmla="*/ 4 w 476"/>
                  <a:gd name="T7" fmla="*/ 15 h 803"/>
                  <a:gd name="T8" fmla="*/ 9 w 476"/>
                  <a:gd name="T9" fmla="*/ 19 h 803"/>
                  <a:gd name="T10" fmla="*/ 10 w 476"/>
                  <a:gd name="T11" fmla="*/ 18 h 803"/>
                  <a:gd name="T12" fmla="*/ 11 w 476"/>
                  <a:gd name="T13" fmla="*/ 17 h 803"/>
                  <a:gd name="T14" fmla="*/ 10 w 476"/>
                  <a:gd name="T15" fmla="*/ 16 h 803"/>
                  <a:gd name="T16" fmla="*/ 10 w 476"/>
                  <a:gd name="T17" fmla="*/ 16 h 803"/>
                  <a:gd name="T18" fmla="*/ 11 w 476"/>
                  <a:gd name="T19" fmla="*/ 13 h 803"/>
                  <a:gd name="T20" fmla="*/ 10 w 476"/>
                  <a:gd name="T21" fmla="*/ 11 h 803"/>
                  <a:gd name="T22" fmla="*/ 9 w 476"/>
                  <a:gd name="T23" fmla="*/ 11 h 803"/>
                  <a:gd name="T24" fmla="*/ 9 w 476"/>
                  <a:gd name="T25" fmla="*/ 9 h 803"/>
                  <a:gd name="T26" fmla="*/ 9 w 476"/>
                  <a:gd name="T27" fmla="*/ 10 h 803"/>
                  <a:gd name="T28" fmla="*/ 7 w 476"/>
                  <a:gd name="T29" fmla="*/ 9 h 803"/>
                  <a:gd name="T30" fmla="*/ 7 w 476"/>
                  <a:gd name="T31" fmla="*/ 8 h 803"/>
                  <a:gd name="T32" fmla="*/ 8 w 476"/>
                  <a:gd name="T33" fmla="*/ 5 h 803"/>
                  <a:gd name="T34" fmla="*/ 10 w 476"/>
                  <a:gd name="T35" fmla="*/ 4 h 803"/>
                  <a:gd name="T36" fmla="*/ 9 w 476"/>
                  <a:gd name="T37" fmla="*/ 4 h 803"/>
                  <a:gd name="T38" fmla="*/ 10 w 476"/>
                  <a:gd name="T39" fmla="*/ 3 h 803"/>
                  <a:gd name="T40" fmla="*/ 7 w 476"/>
                  <a:gd name="T41" fmla="*/ 2 h 803"/>
                  <a:gd name="T42" fmla="*/ 5 w 476"/>
                  <a:gd name="T43" fmla="*/ 0 h 803"/>
                  <a:gd name="T44" fmla="*/ 5 w 476"/>
                  <a:gd name="T45" fmla="*/ 2 h 803"/>
                  <a:gd name="T46" fmla="*/ 3 w 476"/>
                  <a:gd name="T47" fmla="*/ 3 h 803"/>
                  <a:gd name="T48" fmla="*/ 2 w 476"/>
                  <a:gd name="T49" fmla="*/ 5 h 803"/>
                  <a:gd name="T50" fmla="*/ 1 w 476"/>
                  <a:gd name="T51" fmla="*/ 5 h 803"/>
                  <a:gd name="T52" fmla="*/ 1 w 476"/>
                  <a:gd name="T53" fmla="*/ 3 h 803"/>
                  <a:gd name="T54" fmla="*/ 0 w 476"/>
                  <a:gd name="T55" fmla="*/ 4 h 8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6"/>
                  <a:gd name="T85" fmla="*/ 0 h 803"/>
                  <a:gd name="T86" fmla="*/ 476 w 476"/>
                  <a:gd name="T87" fmla="*/ 803 h 8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6" h="803">
                    <a:moveTo>
                      <a:pt x="0" y="188"/>
                    </a:moveTo>
                    <a:lnTo>
                      <a:pt x="8" y="254"/>
                    </a:lnTo>
                    <a:lnTo>
                      <a:pt x="93" y="364"/>
                    </a:lnTo>
                    <a:lnTo>
                      <a:pt x="188" y="627"/>
                    </a:lnTo>
                    <a:lnTo>
                      <a:pt x="408" y="803"/>
                    </a:lnTo>
                    <a:lnTo>
                      <a:pt x="446" y="771"/>
                    </a:lnTo>
                    <a:lnTo>
                      <a:pt x="468" y="714"/>
                    </a:lnTo>
                    <a:lnTo>
                      <a:pt x="435" y="696"/>
                    </a:lnTo>
                    <a:lnTo>
                      <a:pt x="455" y="681"/>
                    </a:lnTo>
                    <a:lnTo>
                      <a:pt x="476" y="542"/>
                    </a:lnTo>
                    <a:lnTo>
                      <a:pt x="444" y="480"/>
                    </a:lnTo>
                    <a:lnTo>
                      <a:pt x="412" y="480"/>
                    </a:lnTo>
                    <a:lnTo>
                      <a:pt x="412" y="405"/>
                    </a:lnTo>
                    <a:lnTo>
                      <a:pt x="369" y="438"/>
                    </a:lnTo>
                    <a:lnTo>
                      <a:pt x="318" y="410"/>
                    </a:lnTo>
                    <a:lnTo>
                      <a:pt x="287" y="327"/>
                    </a:lnTo>
                    <a:lnTo>
                      <a:pt x="338" y="226"/>
                    </a:lnTo>
                    <a:lnTo>
                      <a:pt x="435" y="178"/>
                    </a:lnTo>
                    <a:lnTo>
                      <a:pt x="407" y="161"/>
                    </a:lnTo>
                    <a:lnTo>
                      <a:pt x="423" y="111"/>
                    </a:lnTo>
                    <a:lnTo>
                      <a:pt x="313" y="101"/>
                    </a:lnTo>
                    <a:lnTo>
                      <a:pt x="231" y="0"/>
                    </a:lnTo>
                    <a:lnTo>
                      <a:pt x="213" y="75"/>
                    </a:lnTo>
                    <a:lnTo>
                      <a:pt x="126" y="132"/>
                    </a:lnTo>
                    <a:lnTo>
                      <a:pt x="81" y="211"/>
                    </a:lnTo>
                    <a:lnTo>
                      <a:pt x="31" y="199"/>
                    </a:lnTo>
                    <a:lnTo>
                      <a:pt x="37" y="151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4" name="Freeform 304"/>
              <p:cNvSpPr>
                <a:spLocks/>
              </p:cNvSpPr>
              <p:nvPr/>
            </p:nvSpPr>
            <p:spPr bwMode="auto">
              <a:xfrm>
                <a:off x="2332" y="3011"/>
                <a:ext cx="46" cy="49"/>
              </a:xfrm>
              <a:custGeom>
                <a:avLst/>
                <a:gdLst>
                  <a:gd name="T0" fmla="*/ 0 w 159"/>
                  <a:gd name="T1" fmla="*/ 2 h 173"/>
                  <a:gd name="T2" fmla="*/ 1 w 159"/>
                  <a:gd name="T3" fmla="*/ 0 h 173"/>
                  <a:gd name="T4" fmla="*/ 4 w 159"/>
                  <a:gd name="T5" fmla="*/ 0 h 173"/>
                  <a:gd name="T6" fmla="*/ 3 w 159"/>
                  <a:gd name="T7" fmla="*/ 4 h 173"/>
                  <a:gd name="T8" fmla="*/ 1 w 159"/>
                  <a:gd name="T9" fmla="*/ 4 h 173"/>
                  <a:gd name="T10" fmla="*/ 0 w 159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73"/>
                  <a:gd name="T20" fmla="*/ 159 w 159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73">
                    <a:moveTo>
                      <a:pt x="0" y="79"/>
                    </a:moveTo>
                    <a:lnTo>
                      <a:pt x="44" y="0"/>
                    </a:lnTo>
                    <a:lnTo>
                      <a:pt x="159" y="12"/>
                    </a:lnTo>
                    <a:lnTo>
                      <a:pt x="146" y="161"/>
                    </a:lnTo>
                    <a:lnTo>
                      <a:pt x="62" y="173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5" name="Freeform 305"/>
              <p:cNvSpPr>
                <a:spLocks/>
              </p:cNvSpPr>
              <p:nvPr/>
            </p:nvSpPr>
            <p:spPr bwMode="auto">
              <a:xfrm>
                <a:off x="2290" y="2949"/>
                <a:ext cx="11" cy="9"/>
              </a:xfrm>
              <a:custGeom>
                <a:avLst/>
                <a:gdLst>
                  <a:gd name="T0" fmla="*/ 0 w 39"/>
                  <a:gd name="T1" fmla="*/ 1 h 32"/>
                  <a:gd name="T2" fmla="*/ 1 w 39"/>
                  <a:gd name="T3" fmla="*/ 1 h 32"/>
                  <a:gd name="T4" fmla="*/ 1 w 39"/>
                  <a:gd name="T5" fmla="*/ 0 h 32"/>
                  <a:gd name="T6" fmla="*/ 0 w 39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2"/>
                  <a:gd name="T14" fmla="*/ 39 w 3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2">
                    <a:moveTo>
                      <a:pt x="0" y="32"/>
                    </a:moveTo>
                    <a:lnTo>
                      <a:pt x="36" y="26"/>
                    </a:lnTo>
                    <a:lnTo>
                      <a:pt x="3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306"/>
              <p:cNvSpPr>
                <a:spLocks/>
              </p:cNvSpPr>
              <p:nvPr/>
            </p:nvSpPr>
            <p:spPr bwMode="auto">
              <a:xfrm>
                <a:off x="1136" y="1988"/>
                <a:ext cx="324" cy="328"/>
              </a:xfrm>
              <a:custGeom>
                <a:avLst/>
                <a:gdLst>
                  <a:gd name="T0" fmla="*/ 2 w 1139"/>
                  <a:gd name="T1" fmla="*/ 11 h 1152"/>
                  <a:gd name="T2" fmla="*/ 2 w 1139"/>
                  <a:gd name="T3" fmla="*/ 12 h 1152"/>
                  <a:gd name="T4" fmla="*/ 5 w 1139"/>
                  <a:gd name="T5" fmla="*/ 13 h 1152"/>
                  <a:gd name="T6" fmla="*/ 6 w 1139"/>
                  <a:gd name="T7" fmla="*/ 12 h 1152"/>
                  <a:gd name="T8" fmla="*/ 3 w 1139"/>
                  <a:gd name="T9" fmla="*/ 15 h 1152"/>
                  <a:gd name="T10" fmla="*/ 3 w 1139"/>
                  <a:gd name="T11" fmla="*/ 17 h 1152"/>
                  <a:gd name="T12" fmla="*/ 3 w 1139"/>
                  <a:gd name="T13" fmla="*/ 18 h 1152"/>
                  <a:gd name="T14" fmla="*/ 3 w 1139"/>
                  <a:gd name="T15" fmla="*/ 19 h 1152"/>
                  <a:gd name="T16" fmla="*/ 4 w 1139"/>
                  <a:gd name="T17" fmla="*/ 20 h 1152"/>
                  <a:gd name="T18" fmla="*/ 5 w 1139"/>
                  <a:gd name="T19" fmla="*/ 19 h 1152"/>
                  <a:gd name="T20" fmla="*/ 5 w 1139"/>
                  <a:gd name="T21" fmla="*/ 21 h 1152"/>
                  <a:gd name="T22" fmla="*/ 8 w 1139"/>
                  <a:gd name="T23" fmla="*/ 21 h 1152"/>
                  <a:gd name="T24" fmla="*/ 9 w 1139"/>
                  <a:gd name="T25" fmla="*/ 21 h 1152"/>
                  <a:gd name="T26" fmla="*/ 8 w 1139"/>
                  <a:gd name="T27" fmla="*/ 24 h 1152"/>
                  <a:gd name="T28" fmla="*/ 7 w 1139"/>
                  <a:gd name="T29" fmla="*/ 25 h 1152"/>
                  <a:gd name="T30" fmla="*/ 4 w 1139"/>
                  <a:gd name="T31" fmla="*/ 26 h 1152"/>
                  <a:gd name="T32" fmla="*/ 7 w 1139"/>
                  <a:gd name="T33" fmla="*/ 26 h 1152"/>
                  <a:gd name="T34" fmla="*/ 8 w 1139"/>
                  <a:gd name="T35" fmla="*/ 24 h 1152"/>
                  <a:gd name="T36" fmla="*/ 12 w 1139"/>
                  <a:gd name="T37" fmla="*/ 22 h 1152"/>
                  <a:gd name="T38" fmla="*/ 12 w 1139"/>
                  <a:gd name="T39" fmla="*/ 20 h 1152"/>
                  <a:gd name="T40" fmla="*/ 16 w 1139"/>
                  <a:gd name="T41" fmla="*/ 16 h 1152"/>
                  <a:gd name="T42" fmla="*/ 16 w 1139"/>
                  <a:gd name="T43" fmla="*/ 17 h 1152"/>
                  <a:gd name="T44" fmla="*/ 17 w 1139"/>
                  <a:gd name="T45" fmla="*/ 18 h 1152"/>
                  <a:gd name="T46" fmla="*/ 14 w 1139"/>
                  <a:gd name="T47" fmla="*/ 19 h 1152"/>
                  <a:gd name="T48" fmla="*/ 14 w 1139"/>
                  <a:gd name="T49" fmla="*/ 20 h 1152"/>
                  <a:gd name="T50" fmla="*/ 17 w 1139"/>
                  <a:gd name="T51" fmla="*/ 18 h 1152"/>
                  <a:gd name="T52" fmla="*/ 18 w 1139"/>
                  <a:gd name="T53" fmla="*/ 17 h 1152"/>
                  <a:gd name="T54" fmla="*/ 19 w 1139"/>
                  <a:gd name="T55" fmla="*/ 17 h 1152"/>
                  <a:gd name="T56" fmla="*/ 21 w 1139"/>
                  <a:gd name="T57" fmla="*/ 19 h 1152"/>
                  <a:gd name="T58" fmla="*/ 25 w 1139"/>
                  <a:gd name="T59" fmla="*/ 19 h 1152"/>
                  <a:gd name="T60" fmla="*/ 25 w 1139"/>
                  <a:gd name="T61" fmla="*/ 20 h 1152"/>
                  <a:gd name="T62" fmla="*/ 26 w 1139"/>
                  <a:gd name="T63" fmla="*/ 20 h 1152"/>
                  <a:gd name="T64" fmla="*/ 24 w 1139"/>
                  <a:gd name="T65" fmla="*/ 19 h 1152"/>
                  <a:gd name="T66" fmla="*/ 14 w 1139"/>
                  <a:gd name="T67" fmla="*/ 2 h 1152"/>
                  <a:gd name="T68" fmla="*/ 11 w 1139"/>
                  <a:gd name="T69" fmla="*/ 1 h 1152"/>
                  <a:gd name="T70" fmla="*/ 10 w 1139"/>
                  <a:gd name="T71" fmla="*/ 1 h 1152"/>
                  <a:gd name="T72" fmla="*/ 10 w 1139"/>
                  <a:gd name="T73" fmla="*/ 0 h 1152"/>
                  <a:gd name="T74" fmla="*/ 7 w 1139"/>
                  <a:gd name="T75" fmla="*/ 1 h 1152"/>
                  <a:gd name="T76" fmla="*/ 7 w 1139"/>
                  <a:gd name="T77" fmla="*/ 1 h 1152"/>
                  <a:gd name="T78" fmla="*/ 6 w 1139"/>
                  <a:gd name="T79" fmla="*/ 3 h 1152"/>
                  <a:gd name="T80" fmla="*/ 4 w 1139"/>
                  <a:gd name="T81" fmla="*/ 4 h 1152"/>
                  <a:gd name="T82" fmla="*/ 2 w 1139"/>
                  <a:gd name="T83" fmla="*/ 5 h 1152"/>
                  <a:gd name="T84" fmla="*/ 4 w 1139"/>
                  <a:gd name="T85" fmla="*/ 8 h 1152"/>
                  <a:gd name="T86" fmla="*/ 5 w 1139"/>
                  <a:gd name="T87" fmla="*/ 9 h 1152"/>
                  <a:gd name="T88" fmla="*/ 6 w 1139"/>
                  <a:gd name="T89" fmla="*/ 9 h 1152"/>
                  <a:gd name="T90" fmla="*/ 4 w 1139"/>
                  <a:gd name="T91" fmla="*/ 9 h 1152"/>
                  <a:gd name="T92" fmla="*/ 3 w 1139"/>
                  <a:gd name="T93" fmla="*/ 9 h 11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9"/>
                  <a:gd name="T142" fmla="*/ 0 h 1152"/>
                  <a:gd name="T143" fmla="*/ 1139 w 1139"/>
                  <a:gd name="T144" fmla="*/ 1152 h 11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9" h="1152">
                    <a:moveTo>
                      <a:pt x="0" y="441"/>
                    </a:moveTo>
                    <a:lnTo>
                      <a:pt x="74" y="463"/>
                    </a:lnTo>
                    <a:lnTo>
                      <a:pt x="45" y="472"/>
                    </a:lnTo>
                    <a:lnTo>
                      <a:pt x="75" y="514"/>
                    </a:lnTo>
                    <a:lnTo>
                      <a:pt x="190" y="510"/>
                    </a:lnTo>
                    <a:lnTo>
                      <a:pt x="205" y="538"/>
                    </a:lnTo>
                    <a:lnTo>
                      <a:pt x="278" y="503"/>
                    </a:lnTo>
                    <a:lnTo>
                      <a:pt x="253" y="517"/>
                    </a:lnTo>
                    <a:lnTo>
                      <a:pt x="267" y="587"/>
                    </a:lnTo>
                    <a:lnTo>
                      <a:pt x="111" y="655"/>
                    </a:lnTo>
                    <a:lnTo>
                      <a:pt x="72" y="729"/>
                    </a:lnTo>
                    <a:lnTo>
                      <a:pt x="107" y="718"/>
                    </a:lnTo>
                    <a:lnTo>
                      <a:pt x="79" y="737"/>
                    </a:lnTo>
                    <a:lnTo>
                      <a:pt x="107" y="761"/>
                    </a:lnTo>
                    <a:lnTo>
                      <a:pt x="165" y="771"/>
                    </a:lnTo>
                    <a:lnTo>
                      <a:pt x="134" y="809"/>
                    </a:lnTo>
                    <a:lnTo>
                      <a:pt x="159" y="847"/>
                    </a:lnTo>
                    <a:lnTo>
                      <a:pt x="190" y="852"/>
                    </a:lnTo>
                    <a:lnTo>
                      <a:pt x="250" y="771"/>
                    </a:lnTo>
                    <a:lnTo>
                      <a:pt x="213" y="809"/>
                    </a:lnTo>
                    <a:lnTo>
                      <a:pt x="244" y="887"/>
                    </a:lnTo>
                    <a:lnTo>
                      <a:pt x="228" y="917"/>
                    </a:lnTo>
                    <a:lnTo>
                      <a:pt x="298" y="872"/>
                    </a:lnTo>
                    <a:lnTo>
                      <a:pt x="346" y="928"/>
                    </a:lnTo>
                    <a:lnTo>
                      <a:pt x="363" y="895"/>
                    </a:lnTo>
                    <a:lnTo>
                      <a:pt x="378" y="917"/>
                    </a:lnTo>
                    <a:lnTo>
                      <a:pt x="431" y="889"/>
                    </a:lnTo>
                    <a:lnTo>
                      <a:pt x="360" y="1032"/>
                    </a:lnTo>
                    <a:lnTo>
                      <a:pt x="299" y="1060"/>
                    </a:lnTo>
                    <a:lnTo>
                      <a:pt x="298" y="1093"/>
                    </a:lnTo>
                    <a:lnTo>
                      <a:pt x="228" y="1094"/>
                    </a:lnTo>
                    <a:lnTo>
                      <a:pt x="176" y="1152"/>
                    </a:lnTo>
                    <a:lnTo>
                      <a:pt x="244" y="1109"/>
                    </a:lnTo>
                    <a:lnTo>
                      <a:pt x="317" y="1110"/>
                    </a:lnTo>
                    <a:lnTo>
                      <a:pt x="360" y="1075"/>
                    </a:lnTo>
                    <a:lnTo>
                      <a:pt x="339" y="1047"/>
                    </a:lnTo>
                    <a:lnTo>
                      <a:pt x="386" y="1051"/>
                    </a:lnTo>
                    <a:lnTo>
                      <a:pt x="528" y="943"/>
                    </a:lnTo>
                    <a:lnTo>
                      <a:pt x="559" y="904"/>
                    </a:lnTo>
                    <a:lnTo>
                      <a:pt x="532" y="871"/>
                    </a:lnTo>
                    <a:lnTo>
                      <a:pt x="660" y="740"/>
                    </a:lnTo>
                    <a:lnTo>
                      <a:pt x="676" y="675"/>
                    </a:lnTo>
                    <a:lnTo>
                      <a:pt x="661" y="740"/>
                    </a:lnTo>
                    <a:lnTo>
                      <a:pt x="715" y="728"/>
                    </a:lnTo>
                    <a:lnTo>
                      <a:pt x="684" y="755"/>
                    </a:lnTo>
                    <a:lnTo>
                      <a:pt x="727" y="767"/>
                    </a:lnTo>
                    <a:lnTo>
                      <a:pt x="635" y="776"/>
                    </a:lnTo>
                    <a:lnTo>
                      <a:pt x="615" y="841"/>
                    </a:lnTo>
                    <a:lnTo>
                      <a:pt x="650" y="837"/>
                    </a:lnTo>
                    <a:lnTo>
                      <a:pt x="618" y="882"/>
                    </a:lnTo>
                    <a:lnTo>
                      <a:pt x="740" y="825"/>
                    </a:lnTo>
                    <a:lnTo>
                      <a:pt x="760" y="790"/>
                    </a:lnTo>
                    <a:lnTo>
                      <a:pt x="739" y="774"/>
                    </a:lnTo>
                    <a:lnTo>
                      <a:pt x="767" y="743"/>
                    </a:lnTo>
                    <a:lnTo>
                      <a:pt x="763" y="767"/>
                    </a:lnTo>
                    <a:lnTo>
                      <a:pt x="823" y="753"/>
                    </a:lnTo>
                    <a:lnTo>
                      <a:pt x="813" y="779"/>
                    </a:lnTo>
                    <a:lnTo>
                      <a:pt x="911" y="825"/>
                    </a:lnTo>
                    <a:lnTo>
                      <a:pt x="1059" y="847"/>
                    </a:lnTo>
                    <a:lnTo>
                      <a:pt x="1083" y="821"/>
                    </a:lnTo>
                    <a:lnTo>
                      <a:pt x="1105" y="835"/>
                    </a:lnTo>
                    <a:lnTo>
                      <a:pt x="1076" y="860"/>
                    </a:lnTo>
                    <a:lnTo>
                      <a:pt x="1120" y="887"/>
                    </a:lnTo>
                    <a:lnTo>
                      <a:pt x="1139" y="866"/>
                    </a:lnTo>
                    <a:lnTo>
                      <a:pt x="1104" y="809"/>
                    </a:lnTo>
                    <a:lnTo>
                      <a:pt x="1032" y="809"/>
                    </a:lnTo>
                    <a:lnTo>
                      <a:pt x="1032" y="132"/>
                    </a:lnTo>
                    <a:lnTo>
                      <a:pt x="621" y="77"/>
                    </a:lnTo>
                    <a:lnTo>
                      <a:pt x="607" y="43"/>
                    </a:lnTo>
                    <a:lnTo>
                      <a:pt x="495" y="22"/>
                    </a:lnTo>
                    <a:lnTo>
                      <a:pt x="481" y="50"/>
                    </a:lnTo>
                    <a:lnTo>
                      <a:pt x="449" y="42"/>
                    </a:lnTo>
                    <a:lnTo>
                      <a:pt x="480" y="17"/>
                    </a:lnTo>
                    <a:lnTo>
                      <a:pt x="433" y="0"/>
                    </a:lnTo>
                    <a:lnTo>
                      <a:pt x="388" y="43"/>
                    </a:lnTo>
                    <a:lnTo>
                      <a:pt x="314" y="50"/>
                    </a:lnTo>
                    <a:lnTo>
                      <a:pt x="307" y="89"/>
                    </a:lnTo>
                    <a:lnTo>
                      <a:pt x="301" y="65"/>
                    </a:lnTo>
                    <a:lnTo>
                      <a:pt x="233" y="88"/>
                    </a:lnTo>
                    <a:lnTo>
                      <a:pt x="244" y="119"/>
                    </a:lnTo>
                    <a:lnTo>
                      <a:pt x="213" y="109"/>
                    </a:lnTo>
                    <a:lnTo>
                      <a:pt x="168" y="176"/>
                    </a:lnTo>
                    <a:lnTo>
                      <a:pt x="72" y="197"/>
                    </a:lnTo>
                    <a:lnTo>
                      <a:pt x="75" y="229"/>
                    </a:lnTo>
                    <a:lnTo>
                      <a:pt x="48" y="235"/>
                    </a:lnTo>
                    <a:lnTo>
                      <a:pt x="165" y="331"/>
                    </a:lnTo>
                    <a:lnTo>
                      <a:pt x="328" y="377"/>
                    </a:lnTo>
                    <a:lnTo>
                      <a:pt x="228" y="364"/>
                    </a:lnTo>
                    <a:lnTo>
                      <a:pt x="233" y="391"/>
                    </a:lnTo>
                    <a:lnTo>
                      <a:pt x="273" y="392"/>
                    </a:lnTo>
                    <a:lnTo>
                      <a:pt x="239" y="411"/>
                    </a:lnTo>
                    <a:lnTo>
                      <a:pt x="165" y="407"/>
                    </a:lnTo>
                    <a:lnTo>
                      <a:pt x="165" y="368"/>
                    </a:lnTo>
                    <a:lnTo>
                      <a:pt x="129" y="372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307"/>
              <p:cNvSpPr>
                <a:spLocks/>
              </p:cNvSpPr>
              <p:nvPr/>
            </p:nvSpPr>
            <p:spPr bwMode="auto">
              <a:xfrm>
                <a:off x="1268" y="2829"/>
                <a:ext cx="13" cy="17"/>
              </a:xfrm>
              <a:custGeom>
                <a:avLst/>
                <a:gdLst>
                  <a:gd name="T0" fmla="*/ 0 w 45"/>
                  <a:gd name="T1" fmla="*/ 1 h 62"/>
                  <a:gd name="T2" fmla="*/ 0 w 45"/>
                  <a:gd name="T3" fmla="*/ 0 h 62"/>
                  <a:gd name="T4" fmla="*/ 1 w 45"/>
                  <a:gd name="T5" fmla="*/ 1 h 62"/>
                  <a:gd name="T6" fmla="*/ 0 w 45"/>
                  <a:gd name="T7" fmla="*/ 1 h 62"/>
                  <a:gd name="T8" fmla="*/ 0 w 45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2"/>
                  <a:gd name="T17" fmla="*/ 45 w 4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2">
                    <a:moveTo>
                      <a:pt x="0" y="23"/>
                    </a:moveTo>
                    <a:lnTo>
                      <a:pt x="4" y="0"/>
                    </a:lnTo>
                    <a:lnTo>
                      <a:pt x="45" y="38"/>
                    </a:lnTo>
                    <a:lnTo>
                      <a:pt x="14" y="62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308"/>
              <p:cNvSpPr>
                <a:spLocks/>
              </p:cNvSpPr>
              <p:nvPr/>
            </p:nvSpPr>
            <p:spPr bwMode="auto">
              <a:xfrm>
                <a:off x="1280" y="2264"/>
                <a:ext cx="28" cy="19"/>
              </a:xfrm>
              <a:custGeom>
                <a:avLst/>
                <a:gdLst>
                  <a:gd name="T0" fmla="*/ 0 w 100"/>
                  <a:gd name="T1" fmla="*/ 1 h 69"/>
                  <a:gd name="T2" fmla="*/ 1 w 100"/>
                  <a:gd name="T3" fmla="*/ 1 h 69"/>
                  <a:gd name="T4" fmla="*/ 2 w 100"/>
                  <a:gd name="T5" fmla="*/ 0 h 69"/>
                  <a:gd name="T6" fmla="*/ 1 w 100"/>
                  <a:gd name="T7" fmla="*/ 0 h 69"/>
                  <a:gd name="T8" fmla="*/ 1 w 100"/>
                  <a:gd name="T9" fmla="*/ 1 h 69"/>
                  <a:gd name="T10" fmla="*/ 0 w 100"/>
                  <a:gd name="T11" fmla="*/ 1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69"/>
                  <a:gd name="T20" fmla="*/ 100 w 10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69">
                    <a:moveTo>
                      <a:pt x="0" y="28"/>
                    </a:moveTo>
                    <a:lnTo>
                      <a:pt x="28" y="69"/>
                    </a:lnTo>
                    <a:lnTo>
                      <a:pt x="100" y="11"/>
                    </a:lnTo>
                    <a:lnTo>
                      <a:pt x="32" y="0"/>
                    </a:lnTo>
                    <a:lnTo>
                      <a:pt x="41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309"/>
              <p:cNvSpPr>
                <a:spLocks/>
              </p:cNvSpPr>
              <p:nvPr/>
            </p:nvSpPr>
            <p:spPr bwMode="auto">
              <a:xfrm>
                <a:off x="1462" y="2228"/>
                <a:ext cx="87" cy="90"/>
              </a:xfrm>
              <a:custGeom>
                <a:avLst/>
                <a:gdLst>
                  <a:gd name="T0" fmla="*/ 0 w 306"/>
                  <a:gd name="T1" fmla="*/ 1 h 315"/>
                  <a:gd name="T2" fmla="*/ 0 w 306"/>
                  <a:gd name="T3" fmla="*/ 2 h 315"/>
                  <a:gd name="T4" fmla="*/ 1 w 306"/>
                  <a:gd name="T5" fmla="*/ 2 h 315"/>
                  <a:gd name="T6" fmla="*/ 2 w 306"/>
                  <a:gd name="T7" fmla="*/ 2 h 315"/>
                  <a:gd name="T8" fmla="*/ 1 w 306"/>
                  <a:gd name="T9" fmla="*/ 1 h 315"/>
                  <a:gd name="T10" fmla="*/ 2 w 306"/>
                  <a:gd name="T11" fmla="*/ 1 h 315"/>
                  <a:gd name="T12" fmla="*/ 3 w 306"/>
                  <a:gd name="T13" fmla="*/ 2 h 315"/>
                  <a:gd name="T14" fmla="*/ 2 w 306"/>
                  <a:gd name="T15" fmla="*/ 1 h 315"/>
                  <a:gd name="T16" fmla="*/ 3 w 306"/>
                  <a:gd name="T17" fmla="*/ 2 h 315"/>
                  <a:gd name="T18" fmla="*/ 4 w 306"/>
                  <a:gd name="T19" fmla="*/ 3 h 315"/>
                  <a:gd name="T20" fmla="*/ 4 w 306"/>
                  <a:gd name="T21" fmla="*/ 4 h 315"/>
                  <a:gd name="T22" fmla="*/ 6 w 306"/>
                  <a:gd name="T23" fmla="*/ 5 h 315"/>
                  <a:gd name="T24" fmla="*/ 5 w 306"/>
                  <a:gd name="T25" fmla="*/ 6 h 315"/>
                  <a:gd name="T26" fmla="*/ 6 w 306"/>
                  <a:gd name="T27" fmla="*/ 5 h 315"/>
                  <a:gd name="T28" fmla="*/ 6 w 306"/>
                  <a:gd name="T29" fmla="*/ 7 h 315"/>
                  <a:gd name="T30" fmla="*/ 7 w 306"/>
                  <a:gd name="T31" fmla="*/ 7 h 315"/>
                  <a:gd name="T32" fmla="*/ 7 w 306"/>
                  <a:gd name="T33" fmla="*/ 6 h 315"/>
                  <a:gd name="T34" fmla="*/ 5 w 306"/>
                  <a:gd name="T35" fmla="*/ 5 h 315"/>
                  <a:gd name="T36" fmla="*/ 2 w 306"/>
                  <a:gd name="T37" fmla="*/ 0 h 315"/>
                  <a:gd name="T38" fmla="*/ 1 w 306"/>
                  <a:gd name="T39" fmla="*/ 1 h 315"/>
                  <a:gd name="T40" fmla="*/ 0 w 306"/>
                  <a:gd name="T41" fmla="*/ 1 h 3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5"/>
                  <a:gd name="T65" fmla="*/ 306 w 306"/>
                  <a:gd name="T66" fmla="*/ 315 h 3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5">
                    <a:moveTo>
                      <a:pt x="0" y="30"/>
                    </a:moveTo>
                    <a:lnTo>
                      <a:pt x="15" y="77"/>
                    </a:lnTo>
                    <a:lnTo>
                      <a:pt x="56" y="98"/>
                    </a:lnTo>
                    <a:lnTo>
                      <a:pt x="77" y="83"/>
                    </a:lnTo>
                    <a:lnTo>
                      <a:pt x="38" y="58"/>
                    </a:lnTo>
                    <a:lnTo>
                      <a:pt x="77" y="58"/>
                    </a:lnTo>
                    <a:lnTo>
                      <a:pt x="107" y="99"/>
                    </a:lnTo>
                    <a:lnTo>
                      <a:pt x="96" y="27"/>
                    </a:lnTo>
                    <a:lnTo>
                      <a:pt x="120" y="90"/>
                    </a:lnTo>
                    <a:lnTo>
                      <a:pt x="186" y="125"/>
                    </a:lnTo>
                    <a:lnTo>
                      <a:pt x="174" y="169"/>
                    </a:lnTo>
                    <a:lnTo>
                      <a:pt x="249" y="225"/>
                    </a:lnTo>
                    <a:lnTo>
                      <a:pt x="227" y="269"/>
                    </a:lnTo>
                    <a:lnTo>
                      <a:pt x="265" y="233"/>
                    </a:lnTo>
                    <a:lnTo>
                      <a:pt x="275" y="315"/>
                    </a:lnTo>
                    <a:lnTo>
                      <a:pt x="303" y="302"/>
                    </a:lnTo>
                    <a:lnTo>
                      <a:pt x="306" y="240"/>
                    </a:lnTo>
                    <a:lnTo>
                      <a:pt x="235" y="205"/>
                    </a:lnTo>
                    <a:lnTo>
                      <a:pt x="98" y="0"/>
                    </a:lnTo>
                    <a:lnTo>
                      <a:pt x="23" y="5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310"/>
              <p:cNvSpPr>
                <a:spLocks/>
              </p:cNvSpPr>
              <p:nvPr/>
            </p:nvSpPr>
            <p:spPr bwMode="auto">
              <a:xfrm>
                <a:off x="1481" y="2257"/>
                <a:ext cx="14" cy="1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1 h 51"/>
                  <a:gd name="T4" fmla="*/ 0 w 50"/>
                  <a:gd name="T5" fmla="*/ 1 h 51"/>
                  <a:gd name="T6" fmla="*/ 1 w 50"/>
                  <a:gd name="T7" fmla="*/ 1 h 51"/>
                  <a:gd name="T8" fmla="*/ 1 w 50"/>
                  <a:gd name="T9" fmla="*/ 1 h 51"/>
                  <a:gd name="T10" fmla="*/ 1 w 50"/>
                  <a:gd name="T11" fmla="*/ 0 h 51"/>
                  <a:gd name="T12" fmla="*/ 0 w 5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1"/>
                  <a:gd name="T23" fmla="*/ 50 w 5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1">
                    <a:moveTo>
                      <a:pt x="0" y="0"/>
                    </a:moveTo>
                    <a:lnTo>
                      <a:pt x="13" y="51"/>
                    </a:lnTo>
                    <a:lnTo>
                      <a:pt x="18" y="24"/>
                    </a:lnTo>
                    <a:lnTo>
                      <a:pt x="50" y="46"/>
                    </a:lnTo>
                    <a:lnTo>
                      <a:pt x="21" y="24"/>
                    </a:lnTo>
                    <a:lnTo>
                      <a:pt x="49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311"/>
              <p:cNvSpPr>
                <a:spLocks/>
              </p:cNvSpPr>
              <p:nvPr/>
            </p:nvSpPr>
            <p:spPr bwMode="auto">
              <a:xfrm>
                <a:off x="1487" y="2269"/>
                <a:ext cx="9" cy="23"/>
              </a:xfrm>
              <a:custGeom>
                <a:avLst/>
                <a:gdLst>
                  <a:gd name="T0" fmla="*/ 0 w 29"/>
                  <a:gd name="T1" fmla="*/ 0 h 80"/>
                  <a:gd name="T2" fmla="*/ 1 w 29"/>
                  <a:gd name="T3" fmla="*/ 0 h 80"/>
                  <a:gd name="T4" fmla="*/ 1 w 29"/>
                  <a:gd name="T5" fmla="*/ 2 h 80"/>
                  <a:gd name="T6" fmla="*/ 0 w 29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0"/>
                  <a:gd name="T14" fmla="*/ 29 w 2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0">
                    <a:moveTo>
                      <a:pt x="0" y="0"/>
                    </a:moveTo>
                    <a:lnTo>
                      <a:pt x="28" y="15"/>
                    </a:lnTo>
                    <a:lnTo>
                      <a:pt x="29" y="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312"/>
              <p:cNvSpPr>
                <a:spLocks/>
              </p:cNvSpPr>
              <p:nvPr/>
            </p:nvSpPr>
            <p:spPr bwMode="auto">
              <a:xfrm>
                <a:off x="1497" y="2258"/>
                <a:ext cx="11" cy="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1 w 39"/>
                  <a:gd name="T5" fmla="*/ 1 h 47"/>
                  <a:gd name="T6" fmla="*/ 1 w 39"/>
                  <a:gd name="T7" fmla="*/ 0 h 47"/>
                  <a:gd name="T8" fmla="*/ 1 w 39"/>
                  <a:gd name="T9" fmla="*/ 1 h 47"/>
                  <a:gd name="T10" fmla="*/ 1 w 39"/>
                  <a:gd name="T11" fmla="*/ 0 h 47"/>
                  <a:gd name="T12" fmla="*/ 0 w 3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7"/>
                  <a:gd name="T23" fmla="*/ 39 w 3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7">
                    <a:moveTo>
                      <a:pt x="0" y="0"/>
                    </a:moveTo>
                    <a:lnTo>
                      <a:pt x="7" y="47"/>
                    </a:lnTo>
                    <a:lnTo>
                      <a:pt x="32" y="47"/>
                    </a:lnTo>
                    <a:lnTo>
                      <a:pt x="22" y="4"/>
                    </a:lnTo>
                    <a:lnTo>
                      <a:pt x="39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313"/>
              <p:cNvSpPr>
                <a:spLocks/>
              </p:cNvSpPr>
              <p:nvPr/>
            </p:nvSpPr>
            <p:spPr bwMode="auto">
              <a:xfrm>
                <a:off x="1506" y="2277"/>
                <a:ext cx="10" cy="11"/>
              </a:xfrm>
              <a:custGeom>
                <a:avLst/>
                <a:gdLst>
                  <a:gd name="T0" fmla="*/ 0 w 34"/>
                  <a:gd name="T1" fmla="*/ 0 h 35"/>
                  <a:gd name="T2" fmla="*/ 1 w 34"/>
                  <a:gd name="T3" fmla="*/ 1 h 35"/>
                  <a:gd name="T4" fmla="*/ 1 w 34"/>
                  <a:gd name="T5" fmla="*/ 0 h 35"/>
                  <a:gd name="T6" fmla="*/ 0 w 3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31" y="35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4" name="Freeform 314"/>
              <p:cNvSpPr>
                <a:spLocks/>
              </p:cNvSpPr>
              <p:nvPr/>
            </p:nvSpPr>
            <p:spPr bwMode="auto">
              <a:xfrm>
                <a:off x="1509" y="2291"/>
                <a:ext cx="15" cy="23"/>
              </a:xfrm>
              <a:custGeom>
                <a:avLst/>
                <a:gdLst>
                  <a:gd name="T0" fmla="*/ 0 w 53"/>
                  <a:gd name="T1" fmla="*/ 0 h 81"/>
                  <a:gd name="T2" fmla="*/ 1 w 53"/>
                  <a:gd name="T3" fmla="*/ 1 h 81"/>
                  <a:gd name="T4" fmla="*/ 1 w 53"/>
                  <a:gd name="T5" fmla="*/ 2 h 81"/>
                  <a:gd name="T6" fmla="*/ 0 w 5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81"/>
                  <a:gd name="T14" fmla="*/ 53 w 5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81">
                    <a:moveTo>
                      <a:pt x="0" y="0"/>
                    </a:moveTo>
                    <a:lnTo>
                      <a:pt x="42" y="30"/>
                    </a:lnTo>
                    <a:lnTo>
                      <a:pt x="53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5" name="Freeform 315"/>
              <p:cNvSpPr>
                <a:spLocks/>
              </p:cNvSpPr>
              <p:nvPr/>
            </p:nvSpPr>
            <p:spPr bwMode="auto">
              <a:xfrm>
                <a:off x="1533" y="2297"/>
                <a:ext cx="7" cy="15"/>
              </a:xfrm>
              <a:custGeom>
                <a:avLst/>
                <a:gdLst>
                  <a:gd name="T0" fmla="*/ 0 w 26"/>
                  <a:gd name="T1" fmla="*/ 1 h 49"/>
                  <a:gd name="T2" fmla="*/ 0 w 26"/>
                  <a:gd name="T3" fmla="*/ 0 h 49"/>
                  <a:gd name="T4" fmla="*/ 1 w 26"/>
                  <a:gd name="T5" fmla="*/ 2 h 49"/>
                  <a:gd name="T6" fmla="*/ 0 w 26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0" y="29"/>
                    </a:moveTo>
                    <a:lnTo>
                      <a:pt x="10" y="0"/>
                    </a:lnTo>
                    <a:lnTo>
                      <a:pt x="26" y="4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6" name="Freeform 316"/>
              <p:cNvSpPr>
                <a:spLocks/>
              </p:cNvSpPr>
              <p:nvPr/>
            </p:nvSpPr>
            <p:spPr bwMode="auto">
              <a:xfrm>
                <a:off x="1608" y="2408"/>
                <a:ext cx="628" cy="352"/>
              </a:xfrm>
              <a:custGeom>
                <a:avLst/>
                <a:gdLst>
                  <a:gd name="T0" fmla="*/ 1 w 2200"/>
                  <a:gd name="T1" fmla="*/ 4 h 1238"/>
                  <a:gd name="T2" fmla="*/ 1 w 2200"/>
                  <a:gd name="T3" fmla="*/ 4 h 1238"/>
                  <a:gd name="T4" fmla="*/ 2 w 2200"/>
                  <a:gd name="T5" fmla="*/ 14 h 1238"/>
                  <a:gd name="T6" fmla="*/ 2 w 2200"/>
                  <a:gd name="T7" fmla="*/ 15 h 1238"/>
                  <a:gd name="T8" fmla="*/ 5 w 2200"/>
                  <a:gd name="T9" fmla="*/ 19 h 1238"/>
                  <a:gd name="T10" fmla="*/ 9 w 2200"/>
                  <a:gd name="T11" fmla="*/ 20 h 1238"/>
                  <a:gd name="T12" fmla="*/ 16 w 2200"/>
                  <a:gd name="T13" fmla="*/ 21 h 1238"/>
                  <a:gd name="T14" fmla="*/ 21 w 2200"/>
                  <a:gd name="T15" fmla="*/ 23 h 1238"/>
                  <a:gd name="T16" fmla="*/ 25 w 2200"/>
                  <a:gd name="T17" fmla="*/ 28 h 1238"/>
                  <a:gd name="T18" fmla="*/ 26 w 2200"/>
                  <a:gd name="T19" fmla="*/ 24 h 1238"/>
                  <a:gd name="T20" fmla="*/ 29 w 2200"/>
                  <a:gd name="T21" fmla="*/ 23 h 1238"/>
                  <a:gd name="T22" fmla="*/ 31 w 2200"/>
                  <a:gd name="T23" fmla="*/ 23 h 1238"/>
                  <a:gd name="T24" fmla="*/ 32 w 2200"/>
                  <a:gd name="T25" fmla="*/ 23 h 1238"/>
                  <a:gd name="T26" fmla="*/ 33 w 2200"/>
                  <a:gd name="T27" fmla="*/ 23 h 1238"/>
                  <a:gd name="T28" fmla="*/ 37 w 2200"/>
                  <a:gd name="T29" fmla="*/ 24 h 1238"/>
                  <a:gd name="T30" fmla="*/ 39 w 2200"/>
                  <a:gd name="T31" fmla="*/ 28 h 1238"/>
                  <a:gd name="T32" fmla="*/ 39 w 2200"/>
                  <a:gd name="T33" fmla="*/ 27 h 1238"/>
                  <a:gd name="T34" fmla="*/ 39 w 2200"/>
                  <a:gd name="T35" fmla="*/ 20 h 1238"/>
                  <a:gd name="T36" fmla="*/ 43 w 2200"/>
                  <a:gd name="T37" fmla="*/ 16 h 1238"/>
                  <a:gd name="T38" fmla="*/ 43 w 2200"/>
                  <a:gd name="T39" fmla="*/ 15 h 1238"/>
                  <a:gd name="T40" fmla="*/ 42 w 2200"/>
                  <a:gd name="T41" fmla="*/ 13 h 1238"/>
                  <a:gd name="T42" fmla="*/ 43 w 2200"/>
                  <a:gd name="T43" fmla="*/ 13 h 1238"/>
                  <a:gd name="T44" fmla="*/ 43 w 2200"/>
                  <a:gd name="T45" fmla="*/ 15 h 1238"/>
                  <a:gd name="T46" fmla="*/ 44 w 2200"/>
                  <a:gd name="T47" fmla="*/ 12 h 1238"/>
                  <a:gd name="T48" fmla="*/ 45 w 2200"/>
                  <a:gd name="T49" fmla="*/ 11 h 1238"/>
                  <a:gd name="T50" fmla="*/ 48 w 2200"/>
                  <a:gd name="T51" fmla="*/ 9 h 1238"/>
                  <a:gd name="T52" fmla="*/ 51 w 2200"/>
                  <a:gd name="T53" fmla="*/ 6 h 1238"/>
                  <a:gd name="T54" fmla="*/ 51 w 2200"/>
                  <a:gd name="T55" fmla="*/ 5 h 1238"/>
                  <a:gd name="T56" fmla="*/ 49 w 2200"/>
                  <a:gd name="T57" fmla="*/ 3 h 1238"/>
                  <a:gd name="T58" fmla="*/ 43 w 2200"/>
                  <a:gd name="T59" fmla="*/ 6 h 1238"/>
                  <a:gd name="T60" fmla="*/ 41 w 2200"/>
                  <a:gd name="T61" fmla="*/ 8 h 1238"/>
                  <a:gd name="T62" fmla="*/ 38 w 2200"/>
                  <a:gd name="T63" fmla="*/ 10 h 1238"/>
                  <a:gd name="T64" fmla="*/ 37 w 2200"/>
                  <a:gd name="T65" fmla="*/ 9 h 1238"/>
                  <a:gd name="T66" fmla="*/ 37 w 2200"/>
                  <a:gd name="T67" fmla="*/ 9 h 1238"/>
                  <a:gd name="T68" fmla="*/ 37 w 2200"/>
                  <a:gd name="T69" fmla="*/ 7 h 1238"/>
                  <a:gd name="T70" fmla="*/ 37 w 2200"/>
                  <a:gd name="T71" fmla="*/ 5 h 1238"/>
                  <a:gd name="T72" fmla="*/ 34 w 2200"/>
                  <a:gd name="T73" fmla="*/ 6 h 1238"/>
                  <a:gd name="T74" fmla="*/ 33 w 2200"/>
                  <a:gd name="T75" fmla="*/ 10 h 1238"/>
                  <a:gd name="T76" fmla="*/ 33 w 2200"/>
                  <a:gd name="T77" fmla="*/ 5 h 1238"/>
                  <a:gd name="T78" fmla="*/ 34 w 2200"/>
                  <a:gd name="T79" fmla="*/ 5 h 1238"/>
                  <a:gd name="T80" fmla="*/ 36 w 2200"/>
                  <a:gd name="T81" fmla="*/ 4 h 1238"/>
                  <a:gd name="T82" fmla="*/ 32 w 2200"/>
                  <a:gd name="T83" fmla="*/ 3 h 1238"/>
                  <a:gd name="T84" fmla="*/ 31 w 2200"/>
                  <a:gd name="T85" fmla="*/ 4 h 1238"/>
                  <a:gd name="T86" fmla="*/ 31 w 2200"/>
                  <a:gd name="T87" fmla="*/ 2 h 1238"/>
                  <a:gd name="T88" fmla="*/ 26 w 2200"/>
                  <a:gd name="T89" fmla="*/ 0 h 1238"/>
                  <a:gd name="T90" fmla="*/ 2 w 2200"/>
                  <a:gd name="T91" fmla="*/ 1 h 1238"/>
                  <a:gd name="T92" fmla="*/ 2 w 2200"/>
                  <a:gd name="T93" fmla="*/ 3 h 1238"/>
                  <a:gd name="T94" fmla="*/ 0 w 2200"/>
                  <a:gd name="T95" fmla="*/ 2 h 1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0"/>
                  <a:gd name="T145" fmla="*/ 0 h 1238"/>
                  <a:gd name="T146" fmla="*/ 2200 w 2200"/>
                  <a:gd name="T147" fmla="*/ 1238 h 1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0" h="1238">
                    <a:moveTo>
                      <a:pt x="0" y="69"/>
                    </a:moveTo>
                    <a:lnTo>
                      <a:pt x="26" y="169"/>
                    </a:lnTo>
                    <a:lnTo>
                      <a:pt x="56" y="180"/>
                    </a:lnTo>
                    <a:lnTo>
                      <a:pt x="32" y="187"/>
                    </a:lnTo>
                    <a:lnTo>
                      <a:pt x="12" y="491"/>
                    </a:lnTo>
                    <a:lnTo>
                      <a:pt x="70" y="612"/>
                    </a:lnTo>
                    <a:lnTo>
                      <a:pt x="104" y="612"/>
                    </a:lnTo>
                    <a:lnTo>
                      <a:pt x="89" y="656"/>
                    </a:lnTo>
                    <a:lnTo>
                      <a:pt x="160" y="786"/>
                    </a:lnTo>
                    <a:lnTo>
                      <a:pt x="231" y="816"/>
                    </a:lnTo>
                    <a:lnTo>
                      <a:pt x="291" y="890"/>
                    </a:lnTo>
                    <a:lnTo>
                      <a:pt x="378" y="881"/>
                    </a:lnTo>
                    <a:lnTo>
                      <a:pt x="524" y="951"/>
                    </a:lnTo>
                    <a:lnTo>
                      <a:pt x="698" y="924"/>
                    </a:lnTo>
                    <a:lnTo>
                      <a:pt x="800" y="1055"/>
                    </a:lnTo>
                    <a:lnTo>
                      <a:pt x="879" y="1020"/>
                    </a:lnTo>
                    <a:lnTo>
                      <a:pt x="978" y="1181"/>
                    </a:lnTo>
                    <a:lnTo>
                      <a:pt x="1053" y="1208"/>
                    </a:lnTo>
                    <a:lnTo>
                      <a:pt x="1046" y="1119"/>
                    </a:lnTo>
                    <a:lnTo>
                      <a:pt x="1126" y="1065"/>
                    </a:lnTo>
                    <a:lnTo>
                      <a:pt x="1133" y="1022"/>
                    </a:lnTo>
                    <a:lnTo>
                      <a:pt x="1244" y="1020"/>
                    </a:lnTo>
                    <a:lnTo>
                      <a:pt x="1346" y="1055"/>
                    </a:lnTo>
                    <a:lnTo>
                      <a:pt x="1347" y="1001"/>
                    </a:lnTo>
                    <a:lnTo>
                      <a:pt x="1307" y="995"/>
                    </a:lnTo>
                    <a:lnTo>
                      <a:pt x="1389" y="993"/>
                    </a:lnTo>
                    <a:lnTo>
                      <a:pt x="1394" y="969"/>
                    </a:lnTo>
                    <a:lnTo>
                      <a:pt x="1401" y="997"/>
                    </a:lnTo>
                    <a:lnTo>
                      <a:pt x="1557" y="1008"/>
                    </a:lnTo>
                    <a:lnTo>
                      <a:pt x="1597" y="1053"/>
                    </a:lnTo>
                    <a:lnTo>
                      <a:pt x="1603" y="1134"/>
                    </a:lnTo>
                    <a:lnTo>
                      <a:pt x="1654" y="1238"/>
                    </a:lnTo>
                    <a:lnTo>
                      <a:pt x="1684" y="1235"/>
                    </a:lnTo>
                    <a:lnTo>
                      <a:pt x="1699" y="1156"/>
                    </a:lnTo>
                    <a:lnTo>
                      <a:pt x="1644" y="969"/>
                    </a:lnTo>
                    <a:lnTo>
                      <a:pt x="1676" y="889"/>
                    </a:lnTo>
                    <a:lnTo>
                      <a:pt x="1870" y="736"/>
                    </a:lnTo>
                    <a:lnTo>
                      <a:pt x="1833" y="720"/>
                    </a:lnTo>
                    <a:lnTo>
                      <a:pt x="1867" y="713"/>
                    </a:lnTo>
                    <a:lnTo>
                      <a:pt x="1840" y="662"/>
                    </a:lnTo>
                    <a:lnTo>
                      <a:pt x="1846" y="617"/>
                    </a:lnTo>
                    <a:lnTo>
                      <a:pt x="1805" y="585"/>
                    </a:lnTo>
                    <a:lnTo>
                      <a:pt x="1846" y="608"/>
                    </a:lnTo>
                    <a:lnTo>
                      <a:pt x="1835" y="554"/>
                    </a:lnTo>
                    <a:lnTo>
                      <a:pt x="1862" y="536"/>
                    </a:lnTo>
                    <a:lnTo>
                      <a:pt x="1867" y="656"/>
                    </a:lnTo>
                    <a:lnTo>
                      <a:pt x="1895" y="586"/>
                    </a:lnTo>
                    <a:lnTo>
                      <a:pt x="1878" y="529"/>
                    </a:lnTo>
                    <a:lnTo>
                      <a:pt x="1896" y="562"/>
                    </a:lnTo>
                    <a:lnTo>
                      <a:pt x="1937" y="464"/>
                    </a:lnTo>
                    <a:lnTo>
                      <a:pt x="2092" y="420"/>
                    </a:lnTo>
                    <a:lnTo>
                      <a:pt x="2051" y="394"/>
                    </a:lnTo>
                    <a:lnTo>
                      <a:pt x="2081" y="320"/>
                    </a:lnTo>
                    <a:lnTo>
                      <a:pt x="2195" y="264"/>
                    </a:lnTo>
                    <a:lnTo>
                      <a:pt x="2200" y="233"/>
                    </a:lnTo>
                    <a:lnTo>
                      <a:pt x="2171" y="209"/>
                    </a:lnTo>
                    <a:lnTo>
                      <a:pt x="2171" y="136"/>
                    </a:lnTo>
                    <a:lnTo>
                      <a:pt x="2109" y="114"/>
                    </a:lnTo>
                    <a:lnTo>
                      <a:pt x="2061" y="230"/>
                    </a:lnTo>
                    <a:lnTo>
                      <a:pt x="1867" y="274"/>
                    </a:lnTo>
                    <a:lnTo>
                      <a:pt x="1851" y="324"/>
                    </a:lnTo>
                    <a:lnTo>
                      <a:pt x="1740" y="345"/>
                    </a:lnTo>
                    <a:lnTo>
                      <a:pt x="1747" y="363"/>
                    </a:lnTo>
                    <a:lnTo>
                      <a:pt x="1637" y="431"/>
                    </a:lnTo>
                    <a:lnTo>
                      <a:pt x="1586" y="429"/>
                    </a:lnTo>
                    <a:lnTo>
                      <a:pt x="1584" y="410"/>
                    </a:lnTo>
                    <a:lnTo>
                      <a:pt x="1592" y="387"/>
                    </a:lnTo>
                    <a:lnTo>
                      <a:pt x="1604" y="372"/>
                    </a:lnTo>
                    <a:lnTo>
                      <a:pt x="1611" y="351"/>
                    </a:lnTo>
                    <a:lnTo>
                      <a:pt x="1592" y="297"/>
                    </a:lnTo>
                    <a:lnTo>
                      <a:pt x="1554" y="318"/>
                    </a:lnTo>
                    <a:lnTo>
                      <a:pt x="1569" y="230"/>
                    </a:lnTo>
                    <a:lnTo>
                      <a:pt x="1509" y="209"/>
                    </a:lnTo>
                    <a:lnTo>
                      <a:pt x="1465" y="264"/>
                    </a:lnTo>
                    <a:lnTo>
                      <a:pt x="1448" y="413"/>
                    </a:lnTo>
                    <a:lnTo>
                      <a:pt x="1413" y="417"/>
                    </a:lnTo>
                    <a:lnTo>
                      <a:pt x="1402" y="347"/>
                    </a:lnTo>
                    <a:lnTo>
                      <a:pt x="1434" y="234"/>
                    </a:lnTo>
                    <a:lnTo>
                      <a:pt x="1403" y="252"/>
                    </a:lnTo>
                    <a:lnTo>
                      <a:pt x="1451" y="196"/>
                    </a:lnTo>
                    <a:lnTo>
                      <a:pt x="1552" y="194"/>
                    </a:lnTo>
                    <a:lnTo>
                      <a:pt x="1536" y="164"/>
                    </a:lnTo>
                    <a:lnTo>
                      <a:pt x="1529" y="164"/>
                    </a:lnTo>
                    <a:lnTo>
                      <a:pt x="1381" y="146"/>
                    </a:lnTo>
                    <a:lnTo>
                      <a:pt x="1403" y="110"/>
                    </a:lnTo>
                    <a:lnTo>
                      <a:pt x="1315" y="159"/>
                    </a:lnTo>
                    <a:lnTo>
                      <a:pt x="1243" y="159"/>
                    </a:lnTo>
                    <a:lnTo>
                      <a:pt x="1330" y="82"/>
                    </a:lnTo>
                    <a:lnTo>
                      <a:pt x="1147" y="40"/>
                    </a:lnTo>
                    <a:lnTo>
                      <a:pt x="1127" y="0"/>
                    </a:lnTo>
                    <a:lnTo>
                      <a:pt x="1126" y="26"/>
                    </a:lnTo>
                    <a:lnTo>
                      <a:pt x="72" y="26"/>
                    </a:lnTo>
                    <a:lnTo>
                      <a:pt x="90" y="73"/>
                    </a:lnTo>
                    <a:lnTo>
                      <a:pt x="70" y="114"/>
                    </a:lnTo>
                    <a:lnTo>
                      <a:pt x="74" y="72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DC9F0C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7" name="Freeform 317"/>
              <p:cNvSpPr>
                <a:spLocks/>
              </p:cNvSpPr>
              <p:nvPr/>
            </p:nvSpPr>
            <p:spPr bwMode="auto">
              <a:xfrm>
                <a:off x="2329" y="3472"/>
                <a:ext cx="56" cy="68"/>
              </a:xfrm>
              <a:custGeom>
                <a:avLst/>
                <a:gdLst>
                  <a:gd name="T0" fmla="*/ 0 w 199"/>
                  <a:gd name="T1" fmla="*/ 5 h 238"/>
                  <a:gd name="T2" fmla="*/ 1 w 199"/>
                  <a:gd name="T3" fmla="*/ 0 h 238"/>
                  <a:gd name="T4" fmla="*/ 1 w 199"/>
                  <a:gd name="T5" fmla="*/ 0 h 238"/>
                  <a:gd name="T6" fmla="*/ 4 w 199"/>
                  <a:gd name="T7" fmla="*/ 2 h 238"/>
                  <a:gd name="T8" fmla="*/ 5 w 199"/>
                  <a:gd name="T9" fmla="*/ 3 h 238"/>
                  <a:gd name="T10" fmla="*/ 4 w 199"/>
                  <a:gd name="T11" fmla="*/ 4 h 238"/>
                  <a:gd name="T12" fmla="*/ 3 w 199"/>
                  <a:gd name="T13" fmla="*/ 5 h 238"/>
                  <a:gd name="T14" fmla="*/ 0 w 199"/>
                  <a:gd name="T15" fmla="*/ 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238"/>
                  <a:gd name="T26" fmla="*/ 199 w 199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238">
                    <a:moveTo>
                      <a:pt x="0" y="192"/>
                    </a:moveTo>
                    <a:lnTo>
                      <a:pt x="31" y="8"/>
                    </a:lnTo>
                    <a:lnTo>
                      <a:pt x="62" y="0"/>
                    </a:lnTo>
                    <a:lnTo>
                      <a:pt x="174" y="94"/>
                    </a:lnTo>
                    <a:lnTo>
                      <a:pt x="199" y="131"/>
                    </a:lnTo>
                    <a:lnTo>
                      <a:pt x="189" y="178"/>
                    </a:lnTo>
                    <a:lnTo>
                      <a:pt x="136" y="238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8" name="Freeform 318"/>
              <p:cNvSpPr>
                <a:spLocks/>
              </p:cNvSpPr>
              <p:nvPr/>
            </p:nvSpPr>
            <p:spPr bwMode="auto">
              <a:xfrm>
                <a:off x="2168" y="2929"/>
                <a:ext cx="146" cy="144"/>
              </a:xfrm>
              <a:custGeom>
                <a:avLst/>
                <a:gdLst>
                  <a:gd name="T0" fmla="*/ 0 w 510"/>
                  <a:gd name="T1" fmla="*/ 3 h 507"/>
                  <a:gd name="T2" fmla="*/ 1 w 510"/>
                  <a:gd name="T3" fmla="*/ 5 h 507"/>
                  <a:gd name="T4" fmla="*/ 3 w 510"/>
                  <a:gd name="T5" fmla="*/ 5 h 507"/>
                  <a:gd name="T6" fmla="*/ 3 w 510"/>
                  <a:gd name="T7" fmla="*/ 6 h 507"/>
                  <a:gd name="T8" fmla="*/ 5 w 510"/>
                  <a:gd name="T9" fmla="*/ 6 h 507"/>
                  <a:gd name="T10" fmla="*/ 5 w 510"/>
                  <a:gd name="T11" fmla="*/ 10 h 507"/>
                  <a:gd name="T12" fmla="*/ 6 w 510"/>
                  <a:gd name="T13" fmla="*/ 11 h 507"/>
                  <a:gd name="T14" fmla="*/ 7 w 510"/>
                  <a:gd name="T15" fmla="*/ 12 h 507"/>
                  <a:gd name="T16" fmla="*/ 9 w 510"/>
                  <a:gd name="T17" fmla="*/ 10 h 507"/>
                  <a:gd name="T18" fmla="*/ 8 w 510"/>
                  <a:gd name="T19" fmla="*/ 10 h 507"/>
                  <a:gd name="T20" fmla="*/ 8 w 510"/>
                  <a:gd name="T21" fmla="*/ 8 h 507"/>
                  <a:gd name="T22" fmla="*/ 9 w 510"/>
                  <a:gd name="T23" fmla="*/ 9 h 507"/>
                  <a:gd name="T24" fmla="*/ 11 w 510"/>
                  <a:gd name="T25" fmla="*/ 7 h 507"/>
                  <a:gd name="T26" fmla="*/ 11 w 510"/>
                  <a:gd name="T27" fmla="*/ 6 h 507"/>
                  <a:gd name="T28" fmla="*/ 11 w 510"/>
                  <a:gd name="T29" fmla="*/ 5 h 507"/>
                  <a:gd name="T30" fmla="*/ 11 w 510"/>
                  <a:gd name="T31" fmla="*/ 5 h 507"/>
                  <a:gd name="T32" fmla="*/ 12 w 510"/>
                  <a:gd name="T33" fmla="*/ 4 h 507"/>
                  <a:gd name="T34" fmla="*/ 11 w 510"/>
                  <a:gd name="T35" fmla="*/ 4 h 507"/>
                  <a:gd name="T36" fmla="*/ 11 w 510"/>
                  <a:gd name="T37" fmla="*/ 3 h 507"/>
                  <a:gd name="T38" fmla="*/ 9 w 510"/>
                  <a:gd name="T39" fmla="*/ 2 h 507"/>
                  <a:gd name="T40" fmla="*/ 10 w 510"/>
                  <a:gd name="T41" fmla="*/ 2 h 507"/>
                  <a:gd name="T42" fmla="*/ 5 w 510"/>
                  <a:gd name="T43" fmla="*/ 2 h 507"/>
                  <a:gd name="T44" fmla="*/ 3 w 510"/>
                  <a:gd name="T45" fmla="*/ 0 h 507"/>
                  <a:gd name="T46" fmla="*/ 3 w 510"/>
                  <a:gd name="T47" fmla="*/ 1 h 507"/>
                  <a:gd name="T48" fmla="*/ 1 w 510"/>
                  <a:gd name="T49" fmla="*/ 1 h 507"/>
                  <a:gd name="T50" fmla="*/ 2 w 510"/>
                  <a:gd name="T51" fmla="*/ 3 h 507"/>
                  <a:gd name="T52" fmla="*/ 1 w 510"/>
                  <a:gd name="T53" fmla="*/ 3 h 507"/>
                  <a:gd name="T54" fmla="*/ 1 w 510"/>
                  <a:gd name="T55" fmla="*/ 2 h 507"/>
                  <a:gd name="T56" fmla="*/ 2 w 510"/>
                  <a:gd name="T57" fmla="*/ 1 h 507"/>
                  <a:gd name="T58" fmla="*/ 0 w 510"/>
                  <a:gd name="T59" fmla="*/ 3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0"/>
                  <a:gd name="T91" fmla="*/ 0 h 507"/>
                  <a:gd name="T92" fmla="*/ 510 w 510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0" h="507">
                    <a:moveTo>
                      <a:pt x="0" y="138"/>
                    </a:moveTo>
                    <a:lnTo>
                      <a:pt x="48" y="226"/>
                    </a:lnTo>
                    <a:lnTo>
                      <a:pt x="122" y="237"/>
                    </a:lnTo>
                    <a:lnTo>
                      <a:pt x="146" y="275"/>
                    </a:lnTo>
                    <a:lnTo>
                      <a:pt x="220" y="269"/>
                    </a:lnTo>
                    <a:lnTo>
                      <a:pt x="208" y="422"/>
                    </a:lnTo>
                    <a:lnTo>
                      <a:pt x="243" y="486"/>
                    </a:lnTo>
                    <a:lnTo>
                      <a:pt x="284" y="507"/>
                    </a:lnTo>
                    <a:lnTo>
                      <a:pt x="379" y="448"/>
                    </a:lnTo>
                    <a:lnTo>
                      <a:pt x="341" y="437"/>
                    </a:lnTo>
                    <a:lnTo>
                      <a:pt x="325" y="352"/>
                    </a:lnTo>
                    <a:lnTo>
                      <a:pt x="387" y="368"/>
                    </a:lnTo>
                    <a:lnTo>
                      <a:pt x="487" y="315"/>
                    </a:lnTo>
                    <a:lnTo>
                      <a:pt x="457" y="275"/>
                    </a:lnTo>
                    <a:lnTo>
                      <a:pt x="491" y="236"/>
                    </a:lnTo>
                    <a:lnTo>
                      <a:pt x="477" y="207"/>
                    </a:lnTo>
                    <a:lnTo>
                      <a:pt x="510" y="175"/>
                    </a:lnTo>
                    <a:lnTo>
                      <a:pt x="467" y="168"/>
                    </a:lnTo>
                    <a:lnTo>
                      <a:pt x="467" y="127"/>
                    </a:lnTo>
                    <a:lnTo>
                      <a:pt x="391" y="84"/>
                    </a:lnTo>
                    <a:lnTo>
                      <a:pt x="426" y="72"/>
                    </a:lnTo>
                    <a:lnTo>
                      <a:pt x="200" y="81"/>
                    </a:lnTo>
                    <a:lnTo>
                      <a:pt x="127" y="0"/>
                    </a:lnTo>
                    <a:lnTo>
                      <a:pt x="133" y="37"/>
                    </a:lnTo>
                    <a:lnTo>
                      <a:pt x="66" y="68"/>
                    </a:lnTo>
                    <a:lnTo>
                      <a:pt x="86" y="127"/>
                    </a:lnTo>
                    <a:lnTo>
                      <a:pt x="63" y="150"/>
                    </a:lnTo>
                    <a:lnTo>
                      <a:pt x="48" y="96"/>
                    </a:lnTo>
                    <a:lnTo>
                      <a:pt x="73" y="22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Freeform 320"/>
            <p:cNvSpPr>
              <a:spLocks/>
            </p:cNvSpPr>
            <p:nvPr/>
          </p:nvSpPr>
          <p:spPr bwMode="auto">
            <a:xfrm>
              <a:off x="2428672" y="3380601"/>
              <a:ext cx="302020" cy="23709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21"/>
            <p:cNvSpPr>
              <a:spLocks/>
            </p:cNvSpPr>
            <p:nvPr/>
          </p:nvSpPr>
          <p:spPr bwMode="auto">
            <a:xfrm>
              <a:off x="1546145" y="3267612"/>
              <a:ext cx="39223" cy="7964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9D6FB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22"/>
            <p:cNvSpPr>
              <a:spLocks/>
            </p:cNvSpPr>
            <p:nvPr/>
          </p:nvSpPr>
          <p:spPr bwMode="auto">
            <a:xfrm>
              <a:off x="949948" y="3421351"/>
              <a:ext cx="435380" cy="451955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23"/>
            <p:cNvSpPr>
              <a:spLocks/>
            </p:cNvSpPr>
            <p:nvPr/>
          </p:nvSpPr>
          <p:spPr bwMode="auto">
            <a:xfrm>
              <a:off x="3550462" y="4571614"/>
              <a:ext cx="860954" cy="709422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24"/>
            <p:cNvSpPr>
              <a:spLocks/>
            </p:cNvSpPr>
            <p:nvPr/>
          </p:nvSpPr>
          <p:spPr bwMode="auto">
            <a:xfrm>
              <a:off x="4225105" y="5321786"/>
              <a:ext cx="76486" cy="7964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325"/>
            <p:cNvSpPr>
              <a:spLocks/>
            </p:cNvSpPr>
            <p:nvPr/>
          </p:nvSpPr>
          <p:spPr bwMode="auto">
            <a:xfrm>
              <a:off x="1336299" y="3087941"/>
              <a:ext cx="164738" cy="666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26"/>
            <p:cNvSpPr>
              <a:spLocks/>
            </p:cNvSpPr>
            <p:nvPr/>
          </p:nvSpPr>
          <p:spPr bwMode="auto">
            <a:xfrm>
              <a:off x="3011140" y="3689931"/>
              <a:ext cx="101981" cy="138921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327"/>
            <p:cNvSpPr>
              <a:spLocks/>
            </p:cNvSpPr>
            <p:nvPr/>
          </p:nvSpPr>
          <p:spPr bwMode="auto">
            <a:xfrm>
              <a:off x="1195095" y="3008294"/>
              <a:ext cx="70602" cy="53716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328"/>
            <p:cNvSpPr>
              <a:spLocks/>
            </p:cNvSpPr>
            <p:nvPr/>
          </p:nvSpPr>
          <p:spPr bwMode="auto">
            <a:xfrm>
              <a:off x="3030751" y="3645476"/>
              <a:ext cx="70602" cy="40750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329"/>
            <p:cNvSpPr>
              <a:spLocks/>
            </p:cNvSpPr>
            <p:nvPr/>
          </p:nvSpPr>
          <p:spPr bwMode="auto">
            <a:xfrm>
              <a:off x="3570073" y="4203011"/>
              <a:ext cx="25495" cy="24080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330"/>
            <p:cNvSpPr>
              <a:spLocks/>
            </p:cNvSpPr>
            <p:nvPr/>
          </p:nvSpPr>
          <p:spPr bwMode="auto">
            <a:xfrm>
              <a:off x="1614786" y="3219453"/>
              <a:ext cx="131398" cy="8335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331"/>
            <p:cNvSpPr>
              <a:spLocks/>
            </p:cNvSpPr>
            <p:nvPr/>
          </p:nvSpPr>
          <p:spPr bwMode="auto">
            <a:xfrm>
              <a:off x="3103315" y="3651033"/>
              <a:ext cx="194156" cy="433433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332"/>
            <p:cNvSpPr>
              <a:spLocks/>
            </p:cNvSpPr>
            <p:nvPr/>
          </p:nvSpPr>
          <p:spPr bwMode="auto">
            <a:xfrm>
              <a:off x="3324927" y="3977034"/>
              <a:ext cx="105903" cy="100023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333"/>
            <p:cNvSpPr>
              <a:spLocks/>
            </p:cNvSpPr>
            <p:nvPr/>
          </p:nvSpPr>
          <p:spPr bwMode="auto">
            <a:xfrm>
              <a:off x="2840518" y="4091875"/>
              <a:ext cx="39223" cy="88909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334"/>
            <p:cNvSpPr>
              <a:spLocks/>
            </p:cNvSpPr>
            <p:nvPr/>
          </p:nvSpPr>
          <p:spPr bwMode="auto">
            <a:xfrm>
              <a:off x="2707158" y="2943464"/>
              <a:ext cx="1308101" cy="900206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335"/>
            <p:cNvSpPr>
              <a:spLocks/>
            </p:cNvSpPr>
            <p:nvPr/>
          </p:nvSpPr>
          <p:spPr bwMode="auto">
            <a:xfrm>
              <a:off x="3458287" y="3851079"/>
              <a:ext cx="47068" cy="4075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336"/>
            <p:cNvSpPr>
              <a:spLocks/>
            </p:cNvSpPr>
            <p:nvPr/>
          </p:nvSpPr>
          <p:spPr bwMode="auto">
            <a:xfrm>
              <a:off x="3699511" y="3726977"/>
              <a:ext cx="37262" cy="7594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337"/>
            <p:cNvSpPr>
              <a:spLocks/>
            </p:cNvSpPr>
            <p:nvPr/>
          </p:nvSpPr>
          <p:spPr bwMode="auto">
            <a:xfrm>
              <a:off x="1387290" y="3017555"/>
              <a:ext cx="227496" cy="100023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338"/>
            <p:cNvSpPr>
              <a:spLocks/>
            </p:cNvSpPr>
            <p:nvPr/>
          </p:nvSpPr>
          <p:spPr bwMode="auto">
            <a:xfrm>
              <a:off x="1308843" y="2806396"/>
              <a:ext cx="56874" cy="92614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1346105" y="2876782"/>
              <a:ext cx="19612" cy="11114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340"/>
            <p:cNvSpPr>
              <a:spLocks/>
            </p:cNvSpPr>
            <p:nvPr/>
          </p:nvSpPr>
          <p:spPr bwMode="auto">
            <a:xfrm>
              <a:off x="1373561" y="2856407"/>
              <a:ext cx="33340" cy="38898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1"/>
            <p:cNvSpPr>
              <a:spLocks/>
            </p:cNvSpPr>
            <p:nvPr/>
          </p:nvSpPr>
          <p:spPr bwMode="auto">
            <a:xfrm>
              <a:off x="1573601" y="2348883"/>
              <a:ext cx="233379" cy="383421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342"/>
            <p:cNvSpPr>
              <a:spLocks/>
            </p:cNvSpPr>
            <p:nvPr/>
          </p:nvSpPr>
          <p:spPr bwMode="auto">
            <a:xfrm>
              <a:off x="1040162" y="3017555"/>
              <a:ext cx="268680" cy="255614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343"/>
            <p:cNvSpPr>
              <a:spLocks/>
            </p:cNvSpPr>
            <p:nvPr/>
          </p:nvSpPr>
          <p:spPr bwMode="auto">
            <a:xfrm>
              <a:off x="1318649" y="3254646"/>
              <a:ext cx="17651" cy="46307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344"/>
            <p:cNvSpPr>
              <a:spLocks/>
            </p:cNvSpPr>
            <p:nvPr/>
          </p:nvSpPr>
          <p:spPr bwMode="auto">
            <a:xfrm>
              <a:off x="1261775" y="2899009"/>
              <a:ext cx="188272" cy="225978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345"/>
            <p:cNvSpPr>
              <a:spLocks/>
            </p:cNvSpPr>
            <p:nvPr/>
          </p:nvSpPr>
          <p:spPr bwMode="auto">
            <a:xfrm>
              <a:off x="1565756" y="3289840"/>
              <a:ext cx="133360" cy="146330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346"/>
            <p:cNvSpPr>
              <a:spLocks/>
            </p:cNvSpPr>
            <p:nvPr/>
          </p:nvSpPr>
          <p:spPr bwMode="auto">
            <a:xfrm>
              <a:off x="1638320" y="3460249"/>
              <a:ext cx="60796" cy="9261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347"/>
            <p:cNvSpPr>
              <a:spLocks/>
            </p:cNvSpPr>
            <p:nvPr/>
          </p:nvSpPr>
          <p:spPr bwMode="auto">
            <a:xfrm>
              <a:off x="1479465" y="3095351"/>
              <a:ext cx="141204" cy="8150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348"/>
            <p:cNvSpPr>
              <a:spLocks/>
            </p:cNvSpPr>
            <p:nvPr/>
          </p:nvSpPr>
          <p:spPr bwMode="auto">
            <a:xfrm>
              <a:off x="2589488" y="3449135"/>
              <a:ext cx="623652" cy="683490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3168033" y="4190045"/>
              <a:ext cx="233379" cy="264875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350"/>
            <p:cNvSpPr>
              <a:spLocks/>
            </p:cNvSpPr>
            <p:nvPr/>
          </p:nvSpPr>
          <p:spPr bwMode="auto">
            <a:xfrm>
              <a:off x="3387684" y="4460478"/>
              <a:ext cx="192195" cy="666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351"/>
            <p:cNvSpPr>
              <a:spLocks/>
            </p:cNvSpPr>
            <p:nvPr/>
          </p:nvSpPr>
          <p:spPr bwMode="auto">
            <a:xfrm>
              <a:off x="3464170" y="4221534"/>
              <a:ext cx="209845" cy="196341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352"/>
            <p:cNvSpPr>
              <a:spLocks/>
            </p:cNvSpPr>
            <p:nvPr/>
          </p:nvSpPr>
          <p:spPr bwMode="auto">
            <a:xfrm>
              <a:off x="3630870" y="4517898"/>
              <a:ext cx="49029" cy="14818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353"/>
            <p:cNvSpPr>
              <a:spLocks/>
            </p:cNvSpPr>
            <p:nvPr/>
          </p:nvSpPr>
          <p:spPr bwMode="auto">
            <a:xfrm>
              <a:off x="3674015" y="4278955"/>
              <a:ext cx="133360" cy="174114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354"/>
            <p:cNvSpPr>
              <a:spLocks/>
            </p:cNvSpPr>
            <p:nvPr/>
          </p:nvSpPr>
          <p:spPr bwMode="auto">
            <a:xfrm>
              <a:off x="3777958" y="4517898"/>
              <a:ext cx="74525" cy="44455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355"/>
            <p:cNvSpPr>
              <a:spLocks/>
            </p:cNvSpPr>
            <p:nvPr/>
          </p:nvSpPr>
          <p:spPr bwMode="auto">
            <a:xfrm>
              <a:off x="3854443" y="4271546"/>
              <a:ext cx="27456" cy="6853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356"/>
            <p:cNvSpPr>
              <a:spLocks/>
            </p:cNvSpPr>
            <p:nvPr/>
          </p:nvSpPr>
          <p:spPr bwMode="auto">
            <a:xfrm>
              <a:off x="3866210" y="4384534"/>
              <a:ext cx="60796" cy="22227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357"/>
            <p:cNvSpPr>
              <a:spLocks/>
            </p:cNvSpPr>
            <p:nvPr/>
          </p:nvSpPr>
          <p:spPr bwMode="auto">
            <a:xfrm>
              <a:off x="3928968" y="4330818"/>
              <a:ext cx="223574" cy="20189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358"/>
            <p:cNvSpPr>
              <a:spLocks/>
            </p:cNvSpPr>
            <p:nvPr/>
          </p:nvSpPr>
          <p:spPr bwMode="auto">
            <a:xfrm>
              <a:off x="3934851" y="4486410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359"/>
            <p:cNvSpPr>
              <a:spLocks/>
            </p:cNvSpPr>
            <p:nvPr/>
          </p:nvSpPr>
          <p:spPr bwMode="auto">
            <a:xfrm>
              <a:off x="2077622" y="3341703"/>
              <a:ext cx="407924" cy="383421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Freeform 360"/>
            <p:cNvSpPr>
              <a:spLocks/>
            </p:cNvSpPr>
            <p:nvPr/>
          </p:nvSpPr>
          <p:spPr bwMode="auto">
            <a:xfrm>
              <a:off x="1959952" y="3413942"/>
              <a:ext cx="213768" cy="211159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361"/>
            <p:cNvSpPr>
              <a:spLocks/>
            </p:cNvSpPr>
            <p:nvPr/>
          </p:nvSpPr>
          <p:spPr bwMode="auto">
            <a:xfrm>
              <a:off x="1279425" y="3137953"/>
              <a:ext cx="249069" cy="255614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362"/>
            <p:cNvSpPr>
              <a:spLocks/>
            </p:cNvSpPr>
            <p:nvPr/>
          </p:nvSpPr>
          <p:spPr bwMode="auto">
            <a:xfrm>
              <a:off x="1310804" y="3302805"/>
              <a:ext cx="29418" cy="62977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63"/>
            <p:cNvSpPr>
              <a:spLocks/>
            </p:cNvSpPr>
            <p:nvPr/>
          </p:nvSpPr>
          <p:spPr bwMode="auto">
            <a:xfrm>
              <a:off x="1402979" y="3386158"/>
              <a:ext cx="64719" cy="40750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64"/>
            <p:cNvSpPr>
              <a:spLocks/>
            </p:cNvSpPr>
            <p:nvPr/>
          </p:nvSpPr>
          <p:spPr bwMode="auto">
            <a:xfrm>
              <a:off x="3903473" y="3504703"/>
              <a:ext cx="50990" cy="64830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65"/>
            <p:cNvSpPr>
              <a:spLocks/>
            </p:cNvSpPr>
            <p:nvPr/>
          </p:nvSpPr>
          <p:spPr bwMode="auto">
            <a:xfrm>
              <a:off x="3928968" y="3300953"/>
              <a:ext cx="241224" cy="213012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66"/>
            <p:cNvSpPr>
              <a:spLocks/>
            </p:cNvSpPr>
            <p:nvPr/>
          </p:nvSpPr>
          <p:spPr bwMode="auto">
            <a:xfrm>
              <a:off x="3956424" y="3495442"/>
              <a:ext cx="50990" cy="38898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67"/>
            <p:cNvSpPr>
              <a:spLocks/>
            </p:cNvSpPr>
            <p:nvPr/>
          </p:nvSpPr>
          <p:spPr bwMode="auto">
            <a:xfrm>
              <a:off x="4121163" y="3187964"/>
              <a:ext cx="125515" cy="112989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68"/>
            <p:cNvSpPr>
              <a:spLocks/>
            </p:cNvSpPr>
            <p:nvPr/>
          </p:nvSpPr>
          <p:spPr bwMode="auto">
            <a:xfrm>
              <a:off x="3791686" y="3262055"/>
              <a:ext cx="133360" cy="140773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69"/>
            <p:cNvSpPr>
              <a:spLocks/>
            </p:cNvSpPr>
            <p:nvPr/>
          </p:nvSpPr>
          <p:spPr bwMode="auto">
            <a:xfrm>
              <a:off x="3830909" y="3378749"/>
              <a:ext cx="70602" cy="112989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70"/>
            <p:cNvSpPr>
              <a:spLocks/>
            </p:cNvSpPr>
            <p:nvPr/>
          </p:nvSpPr>
          <p:spPr bwMode="auto">
            <a:xfrm>
              <a:off x="3275898" y="3789954"/>
              <a:ext cx="152971" cy="194489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71"/>
            <p:cNvSpPr>
              <a:spLocks/>
            </p:cNvSpPr>
            <p:nvPr/>
          </p:nvSpPr>
          <p:spPr bwMode="auto">
            <a:xfrm>
              <a:off x="1259814" y="3045339"/>
              <a:ext cx="9806" cy="20375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72"/>
            <p:cNvSpPr>
              <a:spLocks/>
            </p:cNvSpPr>
            <p:nvPr/>
          </p:nvSpPr>
          <p:spPr bwMode="auto">
            <a:xfrm>
              <a:off x="3275898" y="4169670"/>
              <a:ext cx="80408" cy="116693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73"/>
            <p:cNvSpPr>
              <a:spLocks/>
            </p:cNvSpPr>
            <p:nvPr/>
          </p:nvSpPr>
          <p:spPr bwMode="auto">
            <a:xfrm>
              <a:off x="3477898" y="4158557"/>
              <a:ext cx="202001" cy="140773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74"/>
            <p:cNvSpPr>
              <a:spLocks/>
            </p:cNvSpPr>
            <p:nvPr/>
          </p:nvSpPr>
          <p:spPr bwMode="auto">
            <a:xfrm>
              <a:off x="3009178" y="2986066"/>
              <a:ext cx="676604" cy="309330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75"/>
            <p:cNvSpPr>
              <a:spLocks/>
            </p:cNvSpPr>
            <p:nvPr/>
          </p:nvSpPr>
          <p:spPr bwMode="auto">
            <a:xfrm>
              <a:off x="2246283" y="3730681"/>
              <a:ext cx="164738" cy="20189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76"/>
            <p:cNvSpPr>
              <a:spLocks/>
            </p:cNvSpPr>
            <p:nvPr/>
          </p:nvSpPr>
          <p:spPr bwMode="auto">
            <a:xfrm>
              <a:off x="2846401" y="3595465"/>
              <a:ext cx="168661" cy="96318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77"/>
            <p:cNvSpPr>
              <a:spLocks/>
            </p:cNvSpPr>
            <p:nvPr/>
          </p:nvSpPr>
          <p:spPr bwMode="auto">
            <a:xfrm>
              <a:off x="1210784" y="2950873"/>
              <a:ext cx="76486" cy="7964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78"/>
            <p:cNvSpPr>
              <a:spLocks/>
            </p:cNvSpPr>
            <p:nvPr/>
          </p:nvSpPr>
          <p:spPr bwMode="auto">
            <a:xfrm>
              <a:off x="4687941" y="5321786"/>
              <a:ext cx="166700" cy="16855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79"/>
            <p:cNvSpPr>
              <a:spLocks/>
            </p:cNvSpPr>
            <p:nvPr/>
          </p:nvSpPr>
          <p:spPr bwMode="auto">
            <a:xfrm>
              <a:off x="4819340" y="5155081"/>
              <a:ext cx="123554" cy="187080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80"/>
            <p:cNvSpPr>
              <a:spLocks/>
            </p:cNvSpPr>
            <p:nvPr/>
          </p:nvSpPr>
          <p:spPr bwMode="auto">
            <a:xfrm>
              <a:off x="1244124" y="2304429"/>
              <a:ext cx="551089" cy="487148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81"/>
            <p:cNvSpPr>
              <a:spLocks/>
            </p:cNvSpPr>
            <p:nvPr/>
          </p:nvSpPr>
          <p:spPr bwMode="auto">
            <a:xfrm>
              <a:off x="2436516" y="3417647"/>
              <a:ext cx="354972" cy="340819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82"/>
            <p:cNvSpPr>
              <a:spLocks/>
            </p:cNvSpPr>
            <p:nvPr/>
          </p:nvSpPr>
          <p:spPr bwMode="auto">
            <a:xfrm>
              <a:off x="4148619" y="4382682"/>
              <a:ext cx="213768" cy="179671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83"/>
            <p:cNvSpPr>
              <a:spLocks/>
            </p:cNvSpPr>
            <p:nvPr/>
          </p:nvSpPr>
          <p:spPr bwMode="auto">
            <a:xfrm>
              <a:off x="4303551" y="4419728"/>
              <a:ext cx="88253" cy="46307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84"/>
            <p:cNvSpPr>
              <a:spLocks/>
            </p:cNvSpPr>
            <p:nvPr/>
          </p:nvSpPr>
          <p:spPr bwMode="auto">
            <a:xfrm>
              <a:off x="4356503" y="4384534"/>
              <a:ext cx="45107" cy="46307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85"/>
            <p:cNvSpPr>
              <a:spLocks/>
            </p:cNvSpPr>
            <p:nvPr/>
          </p:nvSpPr>
          <p:spPr bwMode="auto">
            <a:xfrm>
              <a:off x="3636753" y="4056682"/>
              <a:ext cx="50990" cy="666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86"/>
            <p:cNvSpPr>
              <a:spLocks/>
            </p:cNvSpPr>
            <p:nvPr/>
          </p:nvSpPr>
          <p:spPr bwMode="auto">
            <a:xfrm>
              <a:off x="3695588" y="3884420"/>
              <a:ext cx="88253" cy="142625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87"/>
            <p:cNvSpPr>
              <a:spLocks/>
            </p:cNvSpPr>
            <p:nvPr/>
          </p:nvSpPr>
          <p:spPr bwMode="auto">
            <a:xfrm>
              <a:off x="3703433" y="4004818"/>
              <a:ext cx="23534" cy="29636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88"/>
            <p:cNvSpPr>
              <a:spLocks/>
            </p:cNvSpPr>
            <p:nvPr/>
          </p:nvSpPr>
          <p:spPr bwMode="auto">
            <a:xfrm>
              <a:off x="3736773" y="4041863"/>
              <a:ext cx="23534" cy="37046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89"/>
            <p:cNvSpPr>
              <a:spLocks/>
            </p:cNvSpPr>
            <p:nvPr/>
          </p:nvSpPr>
          <p:spPr bwMode="auto">
            <a:xfrm>
              <a:off x="3740695" y="4091875"/>
              <a:ext cx="92175" cy="98171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90"/>
            <p:cNvSpPr>
              <a:spLocks/>
            </p:cNvSpPr>
            <p:nvPr/>
          </p:nvSpPr>
          <p:spPr bwMode="auto">
            <a:xfrm>
              <a:off x="3750501" y="4069648"/>
              <a:ext cx="21573" cy="38898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1"/>
            <p:cNvSpPr>
              <a:spLocks/>
            </p:cNvSpPr>
            <p:nvPr/>
          </p:nvSpPr>
          <p:spPr bwMode="auto">
            <a:xfrm>
              <a:off x="1434358" y="2902714"/>
              <a:ext cx="215729" cy="175966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92"/>
            <p:cNvSpPr>
              <a:spLocks/>
            </p:cNvSpPr>
            <p:nvPr/>
          </p:nvSpPr>
          <p:spPr bwMode="auto">
            <a:xfrm>
              <a:off x="940143" y="3289840"/>
              <a:ext cx="64719" cy="127807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1565756" y="3102760"/>
              <a:ext cx="203962" cy="129659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1873660" y="3547306"/>
              <a:ext cx="451069" cy="409353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1553989" y="2000656"/>
              <a:ext cx="3643856" cy="128362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96"/>
            <p:cNvSpPr>
              <a:spLocks/>
            </p:cNvSpPr>
            <p:nvPr/>
          </p:nvSpPr>
          <p:spPr bwMode="auto">
            <a:xfrm>
              <a:off x="2130574" y="1833951"/>
              <a:ext cx="105903" cy="51864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97"/>
            <p:cNvSpPr>
              <a:spLocks/>
            </p:cNvSpPr>
            <p:nvPr/>
          </p:nvSpPr>
          <p:spPr bwMode="auto">
            <a:xfrm>
              <a:off x="2161952" y="2372963"/>
              <a:ext cx="43146" cy="25932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398"/>
            <p:cNvSpPr>
              <a:spLocks/>
            </p:cNvSpPr>
            <p:nvPr/>
          </p:nvSpPr>
          <p:spPr bwMode="auto">
            <a:xfrm>
              <a:off x="2236477" y="2211815"/>
              <a:ext cx="129437" cy="107432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399"/>
            <p:cNvSpPr>
              <a:spLocks/>
            </p:cNvSpPr>
            <p:nvPr/>
          </p:nvSpPr>
          <p:spPr bwMode="auto">
            <a:xfrm>
              <a:off x="2279623" y="2037701"/>
              <a:ext cx="329477" cy="174114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400"/>
            <p:cNvSpPr>
              <a:spLocks/>
            </p:cNvSpPr>
            <p:nvPr/>
          </p:nvSpPr>
          <p:spPr bwMode="auto">
            <a:xfrm>
              <a:off x="2469856" y="1808019"/>
              <a:ext cx="62757" cy="35193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401"/>
            <p:cNvSpPr>
              <a:spLocks/>
            </p:cNvSpPr>
            <p:nvPr/>
          </p:nvSpPr>
          <p:spPr bwMode="auto">
            <a:xfrm>
              <a:off x="3077819" y="1878405"/>
              <a:ext cx="56874" cy="22227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402"/>
            <p:cNvSpPr>
              <a:spLocks/>
            </p:cNvSpPr>
            <p:nvPr/>
          </p:nvSpPr>
          <p:spPr bwMode="auto">
            <a:xfrm>
              <a:off x="3089586" y="1815428"/>
              <a:ext cx="135321" cy="64830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7043" y="1872849"/>
              <a:ext cx="152971" cy="74091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3260208" y="1909894"/>
              <a:ext cx="127476" cy="77796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4050560" y="2072894"/>
              <a:ext cx="145127" cy="74091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4152541" y="2076599"/>
              <a:ext cx="88253" cy="50011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407"/>
            <p:cNvSpPr>
              <a:spLocks/>
            </p:cNvSpPr>
            <p:nvPr/>
          </p:nvSpPr>
          <p:spPr bwMode="auto">
            <a:xfrm>
              <a:off x="4162347" y="2915680"/>
              <a:ext cx="62757" cy="255614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9D6FB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408"/>
            <p:cNvSpPr>
              <a:spLocks/>
            </p:cNvSpPr>
            <p:nvPr/>
          </p:nvSpPr>
          <p:spPr bwMode="auto">
            <a:xfrm>
              <a:off x="4258445" y="2104383"/>
              <a:ext cx="98059" cy="37046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409"/>
            <p:cNvSpPr>
              <a:spLocks/>
            </p:cNvSpPr>
            <p:nvPr/>
          </p:nvSpPr>
          <p:spPr bwMode="auto">
            <a:xfrm>
              <a:off x="944065" y="3237976"/>
              <a:ext cx="260836" cy="207455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410"/>
            <p:cNvSpPr>
              <a:spLocks/>
            </p:cNvSpPr>
            <p:nvPr/>
          </p:nvSpPr>
          <p:spPr bwMode="auto">
            <a:xfrm>
              <a:off x="1365717" y="1878405"/>
              <a:ext cx="225535" cy="175966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411"/>
            <p:cNvSpPr>
              <a:spLocks/>
            </p:cNvSpPr>
            <p:nvPr/>
          </p:nvSpPr>
          <p:spPr bwMode="auto">
            <a:xfrm>
              <a:off x="1510843" y="1854326"/>
              <a:ext cx="203962" cy="74091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412"/>
            <p:cNvSpPr>
              <a:spLocks/>
            </p:cNvSpPr>
            <p:nvPr/>
          </p:nvSpPr>
          <p:spPr bwMode="auto">
            <a:xfrm>
              <a:off x="1581446" y="1974724"/>
              <a:ext cx="86292" cy="48159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413"/>
            <p:cNvSpPr>
              <a:spLocks/>
            </p:cNvSpPr>
            <p:nvPr/>
          </p:nvSpPr>
          <p:spPr bwMode="auto">
            <a:xfrm>
              <a:off x="1375523" y="2389634"/>
              <a:ext cx="274564" cy="492705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414"/>
            <p:cNvSpPr>
              <a:spLocks/>
            </p:cNvSpPr>
            <p:nvPr/>
          </p:nvSpPr>
          <p:spPr bwMode="auto">
            <a:xfrm>
              <a:off x="1263736" y="3121282"/>
              <a:ext cx="94136" cy="51864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5"/>
            <p:cNvSpPr>
              <a:spLocks/>
            </p:cNvSpPr>
            <p:nvPr/>
          </p:nvSpPr>
          <p:spPr bwMode="auto">
            <a:xfrm>
              <a:off x="1893272" y="3415794"/>
              <a:ext cx="152971" cy="127807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416"/>
            <p:cNvSpPr>
              <a:spLocks/>
            </p:cNvSpPr>
            <p:nvPr/>
          </p:nvSpPr>
          <p:spPr bwMode="auto">
            <a:xfrm>
              <a:off x="3217063" y="3832556"/>
              <a:ext cx="170622" cy="357489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417"/>
            <p:cNvSpPr>
              <a:spLocks/>
            </p:cNvSpPr>
            <p:nvPr/>
          </p:nvSpPr>
          <p:spPr bwMode="auto">
            <a:xfrm>
              <a:off x="2224710" y="3699192"/>
              <a:ext cx="111787" cy="8520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418"/>
            <p:cNvSpPr>
              <a:spLocks/>
            </p:cNvSpPr>
            <p:nvPr/>
          </p:nvSpPr>
          <p:spPr bwMode="auto">
            <a:xfrm>
              <a:off x="1293153" y="3417647"/>
              <a:ext cx="82369" cy="177818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419"/>
            <p:cNvSpPr>
              <a:spLocks/>
            </p:cNvSpPr>
            <p:nvPr/>
          </p:nvSpPr>
          <p:spPr bwMode="auto">
            <a:xfrm>
              <a:off x="1691271" y="3286135"/>
              <a:ext cx="60796" cy="50011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420"/>
            <p:cNvSpPr>
              <a:spLocks/>
            </p:cNvSpPr>
            <p:nvPr/>
          </p:nvSpPr>
          <p:spPr bwMode="auto">
            <a:xfrm>
              <a:off x="1699116" y="3282430"/>
              <a:ext cx="394195" cy="166705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421"/>
            <p:cNvSpPr>
              <a:spLocks/>
            </p:cNvSpPr>
            <p:nvPr/>
          </p:nvSpPr>
          <p:spPr bwMode="auto">
            <a:xfrm>
              <a:off x="920531" y="2891600"/>
              <a:ext cx="84330" cy="109284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422"/>
            <p:cNvSpPr>
              <a:spLocks/>
            </p:cNvSpPr>
            <p:nvPr/>
          </p:nvSpPr>
          <p:spPr bwMode="auto">
            <a:xfrm>
              <a:off x="965638" y="2884191"/>
              <a:ext cx="52952" cy="42602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423"/>
            <p:cNvSpPr>
              <a:spLocks/>
            </p:cNvSpPr>
            <p:nvPr/>
          </p:nvSpPr>
          <p:spPr bwMode="auto">
            <a:xfrm>
              <a:off x="989172" y="2787873"/>
              <a:ext cx="15689" cy="16670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424"/>
            <p:cNvSpPr>
              <a:spLocks/>
            </p:cNvSpPr>
            <p:nvPr/>
          </p:nvSpPr>
          <p:spPr bwMode="auto">
            <a:xfrm>
              <a:off x="995055" y="2806396"/>
              <a:ext cx="11767" cy="12966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425"/>
            <p:cNvSpPr>
              <a:spLocks/>
            </p:cNvSpPr>
            <p:nvPr/>
          </p:nvSpPr>
          <p:spPr bwMode="auto">
            <a:xfrm>
              <a:off x="1006822" y="2776759"/>
              <a:ext cx="166700" cy="275989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26"/>
            <p:cNvSpPr>
              <a:spLocks/>
            </p:cNvSpPr>
            <p:nvPr/>
          </p:nvSpPr>
          <p:spPr bwMode="auto">
            <a:xfrm>
              <a:off x="5148816" y="2597088"/>
              <a:ext cx="64719" cy="22227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427"/>
            <p:cNvSpPr>
              <a:spLocks/>
            </p:cNvSpPr>
            <p:nvPr/>
          </p:nvSpPr>
          <p:spPr bwMode="auto">
            <a:xfrm>
              <a:off x="3317082" y="3773283"/>
              <a:ext cx="151010" cy="348228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428"/>
            <p:cNvSpPr>
              <a:spLocks/>
            </p:cNvSpPr>
            <p:nvPr/>
          </p:nvSpPr>
          <p:spPr bwMode="auto">
            <a:xfrm>
              <a:off x="2061933" y="3873306"/>
              <a:ext cx="205923" cy="153739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429"/>
            <p:cNvSpPr>
              <a:spLocks/>
            </p:cNvSpPr>
            <p:nvPr/>
          </p:nvSpPr>
          <p:spPr bwMode="auto">
            <a:xfrm>
              <a:off x="2046243" y="3914056"/>
              <a:ext cx="76486" cy="112989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430"/>
            <p:cNvSpPr>
              <a:spLocks/>
            </p:cNvSpPr>
            <p:nvPr/>
          </p:nvSpPr>
          <p:spPr bwMode="auto">
            <a:xfrm>
              <a:off x="1428474" y="3143510"/>
              <a:ext cx="200039" cy="170409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431"/>
            <p:cNvSpPr>
              <a:spLocks/>
            </p:cNvSpPr>
            <p:nvPr/>
          </p:nvSpPr>
          <p:spPr bwMode="auto">
            <a:xfrm>
              <a:off x="1381406" y="4454921"/>
              <a:ext cx="272603" cy="290807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432"/>
            <p:cNvSpPr>
              <a:spLocks/>
            </p:cNvSpPr>
            <p:nvPr/>
          </p:nvSpPr>
          <p:spPr bwMode="auto">
            <a:xfrm>
              <a:off x="1389251" y="4430841"/>
              <a:ext cx="21573" cy="24080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433"/>
            <p:cNvSpPr>
              <a:spLocks/>
            </p:cNvSpPr>
            <p:nvPr/>
          </p:nvSpPr>
          <p:spPr bwMode="auto">
            <a:xfrm>
              <a:off x="1559873" y="4738319"/>
              <a:ext cx="200039" cy="216716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434"/>
            <p:cNvSpPr>
              <a:spLocks/>
            </p:cNvSpPr>
            <p:nvPr/>
          </p:nvSpPr>
          <p:spPr bwMode="auto">
            <a:xfrm>
              <a:off x="1755990" y="4375273"/>
              <a:ext cx="37262" cy="44455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435"/>
            <p:cNvSpPr>
              <a:spLocks/>
            </p:cNvSpPr>
            <p:nvPr/>
          </p:nvSpPr>
          <p:spPr bwMode="auto">
            <a:xfrm>
              <a:off x="1316687" y="4023341"/>
              <a:ext cx="162777" cy="263023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436"/>
            <p:cNvSpPr>
              <a:spLocks/>
            </p:cNvSpPr>
            <p:nvPr/>
          </p:nvSpPr>
          <p:spPr bwMode="auto">
            <a:xfrm>
              <a:off x="1446125" y="4064091"/>
              <a:ext cx="278486" cy="188932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437"/>
            <p:cNvSpPr>
              <a:spLocks/>
            </p:cNvSpPr>
            <p:nvPr/>
          </p:nvSpPr>
          <p:spPr bwMode="auto">
            <a:xfrm>
              <a:off x="1422591" y="3765874"/>
              <a:ext cx="227496" cy="381569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438"/>
            <p:cNvSpPr>
              <a:spLocks/>
            </p:cNvSpPr>
            <p:nvPr/>
          </p:nvSpPr>
          <p:spPr bwMode="auto">
            <a:xfrm>
              <a:off x="1373561" y="4234500"/>
              <a:ext cx="160816" cy="20375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439"/>
            <p:cNvSpPr>
              <a:spLocks/>
            </p:cNvSpPr>
            <p:nvPr/>
          </p:nvSpPr>
          <p:spPr bwMode="auto">
            <a:xfrm>
              <a:off x="1399057" y="4201159"/>
              <a:ext cx="404001" cy="427876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440"/>
            <p:cNvSpPr>
              <a:spLocks/>
            </p:cNvSpPr>
            <p:nvPr/>
          </p:nvSpPr>
          <p:spPr bwMode="auto">
            <a:xfrm>
              <a:off x="1826592" y="3456544"/>
              <a:ext cx="49029" cy="27784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441"/>
            <p:cNvSpPr>
              <a:spLocks/>
            </p:cNvSpPr>
            <p:nvPr/>
          </p:nvSpPr>
          <p:spPr bwMode="auto">
            <a:xfrm>
              <a:off x="1155871" y="4030750"/>
              <a:ext cx="56874" cy="144478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442"/>
            <p:cNvSpPr>
              <a:spLocks/>
            </p:cNvSpPr>
            <p:nvPr/>
          </p:nvSpPr>
          <p:spPr bwMode="auto">
            <a:xfrm>
              <a:off x="1336299" y="4269693"/>
              <a:ext cx="39223" cy="29636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443"/>
            <p:cNvSpPr>
              <a:spLocks/>
            </p:cNvSpPr>
            <p:nvPr/>
          </p:nvSpPr>
          <p:spPr bwMode="auto">
            <a:xfrm>
              <a:off x="1840320" y="3895534"/>
              <a:ext cx="321632" cy="344523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444"/>
            <p:cNvSpPr>
              <a:spLocks/>
            </p:cNvSpPr>
            <p:nvPr/>
          </p:nvSpPr>
          <p:spPr bwMode="auto">
            <a:xfrm>
              <a:off x="2028593" y="4023341"/>
              <a:ext cx="33340" cy="44455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445"/>
            <p:cNvSpPr>
              <a:spLocks/>
            </p:cNvSpPr>
            <p:nvPr/>
          </p:nvSpPr>
          <p:spPr bwMode="auto">
            <a:xfrm>
              <a:off x="1320610" y="4269693"/>
              <a:ext cx="119631" cy="140773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446"/>
            <p:cNvSpPr>
              <a:spLocks/>
            </p:cNvSpPr>
            <p:nvPr/>
          </p:nvSpPr>
          <p:spPr bwMode="auto">
            <a:xfrm>
              <a:off x="777365" y="4002966"/>
              <a:ext cx="64719" cy="12966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447"/>
            <p:cNvSpPr>
              <a:spLocks/>
            </p:cNvSpPr>
            <p:nvPr/>
          </p:nvSpPr>
          <p:spPr bwMode="auto">
            <a:xfrm>
              <a:off x="1071541" y="4060386"/>
              <a:ext cx="90214" cy="150034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448"/>
            <p:cNvSpPr>
              <a:spLocks/>
            </p:cNvSpPr>
            <p:nvPr/>
          </p:nvSpPr>
          <p:spPr bwMode="auto">
            <a:xfrm>
              <a:off x="814628" y="4023341"/>
              <a:ext cx="156894" cy="125955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449"/>
            <p:cNvSpPr>
              <a:spLocks/>
            </p:cNvSpPr>
            <p:nvPr/>
          </p:nvSpPr>
          <p:spPr bwMode="auto">
            <a:xfrm>
              <a:off x="2093311" y="3623249"/>
              <a:ext cx="35301" cy="11114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450"/>
            <p:cNvSpPr>
              <a:spLocks/>
            </p:cNvSpPr>
            <p:nvPr/>
          </p:nvSpPr>
          <p:spPr bwMode="auto">
            <a:xfrm>
              <a:off x="1861893" y="3519522"/>
              <a:ext cx="33340" cy="100023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451"/>
            <p:cNvSpPr>
              <a:spLocks/>
            </p:cNvSpPr>
            <p:nvPr/>
          </p:nvSpPr>
          <p:spPr bwMode="auto">
            <a:xfrm>
              <a:off x="953871" y="4071500"/>
              <a:ext cx="127476" cy="146330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452"/>
            <p:cNvSpPr>
              <a:spLocks/>
            </p:cNvSpPr>
            <p:nvPr/>
          </p:nvSpPr>
          <p:spPr bwMode="auto">
            <a:xfrm>
              <a:off x="1877583" y="3515817"/>
              <a:ext cx="92175" cy="109284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453"/>
            <p:cNvSpPr>
              <a:spLocks/>
            </p:cNvSpPr>
            <p:nvPr/>
          </p:nvSpPr>
          <p:spPr bwMode="auto">
            <a:xfrm>
              <a:off x="1861893" y="4214125"/>
              <a:ext cx="168661" cy="214864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454"/>
            <p:cNvSpPr>
              <a:spLocks/>
            </p:cNvSpPr>
            <p:nvPr/>
          </p:nvSpPr>
          <p:spPr bwMode="auto">
            <a:xfrm>
              <a:off x="2128612" y="3602874"/>
              <a:ext cx="39223" cy="35193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455"/>
            <p:cNvSpPr>
              <a:spLocks/>
            </p:cNvSpPr>
            <p:nvPr/>
          </p:nvSpPr>
          <p:spPr bwMode="auto">
            <a:xfrm>
              <a:off x="1883466" y="3480624"/>
              <a:ext cx="33340" cy="40750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456"/>
            <p:cNvSpPr>
              <a:spLocks/>
            </p:cNvSpPr>
            <p:nvPr/>
          </p:nvSpPr>
          <p:spPr bwMode="auto">
            <a:xfrm>
              <a:off x="891113" y="4125216"/>
              <a:ext cx="84330" cy="92614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457"/>
            <p:cNvSpPr>
              <a:spLocks/>
            </p:cNvSpPr>
            <p:nvPr/>
          </p:nvSpPr>
          <p:spPr bwMode="auto">
            <a:xfrm>
              <a:off x="1334338" y="3521374"/>
              <a:ext cx="333399" cy="342671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2054088" y="4604955"/>
              <a:ext cx="151010" cy="324148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1834437" y="4540126"/>
              <a:ext cx="70602" cy="183375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877385" y="3728829"/>
              <a:ext cx="347127" cy="35378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461"/>
            <p:cNvSpPr>
              <a:spLocks/>
            </p:cNvSpPr>
            <p:nvPr/>
          </p:nvSpPr>
          <p:spPr bwMode="auto">
            <a:xfrm>
              <a:off x="773443" y="3671408"/>
              <a:ext cx="260836" cy="30377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62"/>
            <p:cNvSpPr>
              <a:spLocks/>
            </p:cNvSpPr>
            <p:nvPr/>
          </p:nvSpPr>
          <p:spPr bwMode="auto">
            <a:xfrm>
              <a:off x="859735" y="3456544"/>
              <a:ext cx="249069" cy="205603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63"/>
            <p:cNvSpPr>
              <a:spLocks/>
            </p:cNvSpPr>
            <p:nvPr/>
          </p:nvSpPr>
          <p:spPr bwMode="auto">
            <a:xfrm>
              <a:off x="1777563" y="4564205"/>
              <a:ext cx="223574" cy="390830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64"/>
            <p:cNvSpPr>
              <a:spLocks/>
            </p:cNvSpPr>
            <p:nvPr/>
          </p:nvSpPr>
          <p:spPr bwMode="auto">
            <a:xfrm>
              <a:off x="1140182" y="3765874"/>
              <a:ext cx="339283" cy="281546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65"/>
            <p:cNvSpPr>
              <a:spLocks/>
            </p:cNvSpPr>
            <p:nvPr/>
          </p:nvSpPr>
          <p:spPr bwMode="auto">
            <a:xfrm>
              <a:off x="1195095" y="3995557"/>
              <a:ext cx="249069" cy="227830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66"/>
            <p:cNvSpPr>
              <a:spLocks/>
            </p:cNvSpPr>
            <p:nvPr/>
          </p:nvSpPr>
          <p:spPr bwMode="auto">
            <a:xfrm>
              <a:off x="777365" y="4023341"/>
              <a:ext cx="64719" cy="42602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67"/>
            <p:cNvSpPr>
              <a:spLocks/>
            </p:cNvSpPr>
            <p:nvPr/>
          </p:nvSpPr>
          <p:spPr bwMode="auto">
            <a:xfrm>
              <a:off x="2220787" y="3699192"/>
              <a:ext cx="11767" cy="40750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68"/>
            <p:cNvSpPr>
              <a:spLocks/>
            </p:cNvSpPr>
            <p:nvPr/>
          </p:nvSpPr>
          <p:spPr bwMode="auto">
            <a:xfrm>
              <a:off x="1755990" y="4343784"/>
              <a:ext cx="37262" cy="38898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69"/>
            <p:cNvSpPr>
              <a:spLocks/>
            </p:cNvSpPr>
            <p:nvPr/>
          </p:nvSpPr>
          <p:spPr bwMode="auto">
            <a:xfrm>
              <a:off x="761676" y="3930727"/>
              <a:ext cx="131398" cy="96318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70"/>
            <p:cNvSpPr>
              <a:spLocks/>
            </p:cNvSpPr>
            <p:nvPr/>
          </p:nvSpPr>
          <p:spPr bwMode="auto">
            <a:xfrm>
              <a:off x="853851" y="4090023"/>
              <a:ext cx="66680" cy="6853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71"/>
            <p:cNvSpPr>
              <a:spLocks/>
            </p:cNvSpPr>
            <p:nvPr/>
          </p:nvSpPr>
          <p:spPr bwMode="auto">
            <a:xfrm>
              <a:off x="2012903" y="4041863"/>
              <a:ext cx="217690" cy="31859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72"/>
            <p:cNvSpPr>
              <a:spLocks/>
            </p:cNvSpPr>
            <p:nvPr/>
          </p:nvSpPr>
          <p:spPr bwMode="auto">
            <a:xfrm>
              <a:off x="1671660" y="4686455"/>
              <a:ext cx="168661" cy="16855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73"/>
            <p:cNvSpPr>
              <a:spLocks/>
            </p:cNvSpPr>
            <p:nvPr/>
          </p:nvSpPr>
          <p:spPr bwMode="auto">
            <a:xfrm>
              <a:off x="1381406" y="4716092"/>
              <a:ext cx="290253" cy="298216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74"/>
            <p:cNvSpPr>
              <a:spLocks/>
            </p:cNvSpPr>
            <p:nvPr/>
          </p:nvSpPr>
          <p:spPr bwMode="auto">
            <a:xfrm>
              <a:off x="773443" y="3660295"/>
              <a:ext cx="180428" cy="163000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75"/>
            <p:cNvSpPr>
              <a:spLocks/>
            </p:cNvSpPr>
            <p:nvPr/>
          </p:nvSpPr>
          <p:spPr bwMode="auto">
            <a:xfrm>
              <a:off x="1604980" y="3775136"/>
              <a:ext cx="353011" cy="461217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76"/>
            <p:cNvSpPr>
              <a:spLocks/>
            </p:cNvSpPr>
            <p:nvPr/>
          </p:nvSpPr>
          <p:spPr bwMode="auto">
            <a:xfrm>
              <a:off x="1793252" y="4930956"/>
              <a:ext cx="27456" cy="37046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77"/>
            <p:cNvSpPr>
              <a:spLocks/>
            </p:cNvSpPr>
            <p:nvPr/>
          </p:nvSpPr>
          <p:spPr bwMode="auto">
            <a:xfrm>
              <a:off x="1769718" y="4341932"/>
              <a:ext cx="231418" cy="251909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78"/>
            <p:cNvSpPr>
              <a:spLocks/>
            </p:cNvSpPr>
            <p:nvPr/>
          </p:nvSpPr>
          <p:spPr bwMode="auto">
            <a:xfrm>
              <a:off x="1132337" y="4060386"/>
              <a:ext cx="47068" cy="120398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79"/>
            <p:cNvSpPr>
              <a:spLocks/>
            </p:cNvSpPr>
            <p:nvPr/>
          </p:nvSpPr>
          <p:spPr bwMode="auto">
            <a:xfrm>
              <a:off x="1771679" y="4227091"/>
              <a:ext cx="111787" cy="124102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80"/>
            <p:cNvSpPr>
              <a:spLocks/>
            </p:cNvSpPr>
            <p:nvPr/>
          </p:nvSpPr>
          <p:spPr bwMode="auto">
            <a:xfrm>
              <a:off x="1659892" y="3560272"/>
              <a:ext cx="239263" cy="24635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1"/>
            <p:cNvSpPr>
              <a:spLocks/>
            </p:cNvSpPr>
            <p:nvPr/>
          </p:nvSpPr>
          <p:spPr bwMode="auto">
            <a:xfrm>
              <a:off x="1024473" y="3969625"/>
              <a:ext cx="158855" cy="127807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2"/>
            <p:cNvSpPr>
              <a:spLocks/>
            </p:cNvSpPr>
            <p:nvPr/>
          </p:nvSpPr>
          <p:spPr bwMode="auto">
            <a:xfrm>
              <a:off x="1604980" y="4510489"/>
              <a:ext cx="251030" cy="227830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3"/>
            <p:cNvSpPr>
              <a:spLocks/>
            </p:cNvSpPr>
            <p:nvPr/>
          </p:nvSpPr>
          <p:spPr bwMode="auto">
            <a:xfrm>
              <a:off x="1487309" y="4843899"/>
              <a:ext cx="349089" cy="307478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4"/>
            <p:cNvSpPr>
              <a:spLocks/>
            </p:cNvSpPr>
            <p:nvPr/>
          </p:nvSpPr>
          <p:spPr bwMode="auto">
            <a:xfrm>
              <a:off x="1710883" y="5008751"/>
              <a:ext cx="49029" cy="55568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5"/>
            <p:cNvSpPr>
              <a:spLocks/>
            </p:cNvSpPr>
            <p:nvPr/>
          </p:nvSpPr>
          <p:spPr bwMode="auto">
            <a:xfrm>
              <a:off x="1632436" y="2876782"/>
              <a:ext cx="168661" cy="142625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86"/>
            <p:cNvSpPr>
              <a:spLocks/>
            </p:cNvSpPr>
            <p:nvPr/>
          </p:nvSpPr>
          <p:spPr bwMode="auto">
            <a:xfrm>
              <a:off x="1606941" y="2978657"/>
              <a:ext cx="376545" cy="23709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87"/>
            <p:cNvSpPr>
              <a:spLocks/>
            </p:cNvSpPr>
            <p:nvPr/>
          </p:nvSpPr>
          <p:spPr bwMode="auto">
            <a:xfrm>
              <a:off x="1703038" y="3099055"/>
              <a:ext cx="72563" cy="87057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B9D6FB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88"/>
            <p:cNvSpPr>
              <a:spLocks/>
            </p:cNvSpPr>
            <p:nvPr/>
          </p:nvSpPr>
          <p:spPr bwMode="auto">
            <a:xfrm>
              <a:off x="1959952" y="3215748"/>
              <a:ext cx="156894" cy="77796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89"/>
            <p:cNvSpPr>
              <a:spLocks/>
            </p:cNvSpPr>
            <p:nvPr/>
          </p:nvSpPr>
          <p:spPr bwMode="auto">
            <a:xfrm>
              <a:off x="2077622" y="3262055"/>
              <a:ext cx="131398" cy="116693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0"/>
            <p:cNvSpPr>
              <a:spLocks/>
            </p:cNvSpPr>
            <p:nvPr/>
          </p:nvSpPr>
          <p:spPr bwMode="auto">
            <a:xfrm>
              <a:off x="2050166" y="3284283"/>
              <a:ext cx="88253" cy="7223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1"/>
            <p:cNvSpPr>
              <a:spLocks/>
            </p:cNvSpPr>
            <p:nvPr/>
          </p:nvSpPr>
          <p:spPr bwMode="auto">
            <a:xfrm>
              <a:off x="2099195" y="2884191"/>
              <a:ext cx="892333" cy="42046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92"/>
            <p:cNvSpPr>
              <a:spLocks/>
            </p:cNvSpPr>
            <p:nvPr/>
          </p:nvSpPr>
          <p:spPr bwMode="auto">
            <a:xfrm>
              <a:off x="2312963" y="3154623"/>
              <a:ext cx="392234" cy="261171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93"/>
            <p:cNvSpPr>
              <a:spLocks/>
            </p:cNvSpPr>
            <p:nvPr/>
          </p:nvSpPr>
          <p:spPr bwMode="auto">
            <a:xfrm>
              <a:off x="2263933" y="3239828"/>
              <a:ext cx="298098" cy="227830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94"/>
            <p:cNvSpPr>
              <a:spLocks/>
            </p:cNvSpPr>
            <p:nvPr/>
          </p:nvSpPr>
          <p:spPr bwMode="auto">
            <a:xfrm>
              <a:off x="2597332" y="3237976"/>
              <a:ext cx="249069" cy="114841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Freeform 495"/>
            <p:cNvSpPr>
              <a:spLocks/>
            </p:cNvSpPr>
            <p:nvPr/>
          </p:nvSpPr>
          <p:spPr bwMode="auto">
            <a:xfrm>
              <a:off x="2571837" y="3306510"/>
              <a:ext cx="158855" cy="120398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9" name="Freeform 496"/>
            <p:cNvSpPr>
              <a:spLocks/>
            </p:cNvSpPr>
            <p:nvPr/>
          </p:nvSpPr>
          <p:spPr bwMode="auto">
            <a:xfrm>
              <a:off x="3589685" y="3782545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2D2DE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2655" y="2385708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EU: ± 40%</a:t>
              </a:r>
              <a:endParaRPr lang="en-US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3663116" y="3619884"/>
              <a:ext cx="1276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China: ± 5%</a:t>
              </a:r>
              <a:endParaRPr lang="en-US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363967" y="3402828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USA+CAN: ± 11%</a:t>
              </a:r>
              <a:endParaRPr lang="en-US" dirty="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206240" y="3146485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Japan: ± 40%</a:t>
              </a:r>
              <a:endParaRPr lang="en-US" dirty="0"/>
            </a:p>
          </p:txBody>
        </p:sp>
      </p:grpSp>
      <p:sp>
        <p:nvSpPr>
          <p:cNvPr id="269" name="Rectangle 268"/>
          <p:cNvSpPr/>
          <p:nvPr/>
        </p:nvSpPr>
        <p:spPr>
          <a:xfrm>
            <a:off x="4462588" y="460495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Australia: ± 1%</a:t>
            </a:r>
            <a:endParaRPr lang="en-US" dirty="0"/>
          </a:p>
        </p:txBody>
      </p:sp>
      <p:sp>
        <p:nvSpPr>
          <p:cNvPr id="26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265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are largely undocumented…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1676" y="1685769"/>
            <a:ext cx="7974123" cy="4082416"/>
            <a:chOff x="761676" y="1685769"/>
            <a:chExt cx="7974123" cy="408241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8" name="Group 249"/>
            <p:cNvGrpSpPr>
              <a:grpSpLocks/>
            </p:cNvGrpSpPr>
            <p:nvPr/>
          </p:nvGrpSpPr>
          <p:grpSpPr bwMode="auto">
            <a:xfrm>
              <a:off x="5409652" y="1685769"/>
              <a:ext cx="3326147" cy="4082416"/>
              <a:chOff x="1136" y="1661"/>
              <a:chExt cx="1696" cy="2204"/>
            </a:xfrm>
            <a:grpFill/>
          </p:grpSpPr>
          <p:sp>
            <p:nvSpPr>
              <p:cNvPr id="190" name="Freeform 250"/>
              <p:cNvSpPr>
                <a:spLocks/>
              </p:cNvSpPr>
              <p:nvPr/>
            </p:nvSpPr>
            <p:spPr bwMode="auto">
              <a:xfrm>
                <a:off x="2233" y="2849"/>
                <a:ext cx="16" cy="5"/>
              </a:xfrm>
              <a:custGeom>
                <a:avLst/>
                <a:gdLst>
                  <a:gd name="T0" fmla="*/ 0 w 54"/>
                  <a:gd name="T1" fmla="*/ 0 h 19"/>
                  <a:gd name="T2" fmla="*/ 0 w 54"/>
                  <a:gd name="T3" fmla="*/ 0 h 19"/>
                  <a:gd name="T4" fmla="*/ 1 w 54"/>
                  <a:gd name="T5" fmla="*/ 0 h 19"/>
                  <a:gd name="T6" fmla="*/ 0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9"/>
                  <a:gd name="T14" fmla="*/ 54 w 5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9">
                    <a:moveTo>
                      <a:pt x="0" y="0"/>
                    </a:moveTo>
                    <a:lnTo>
                      <a:pt x="3" y="19"/>
                    </a:lnTo>
                    <a:lnTo>
                      <a:pt x="5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251"/>
              <p:cNvSpPr>
                <a:spLocks/>
              </p:cNvSpPr>
              <p:nvPr/>
            </p:nvSpPr>
            <p:spPr bwMode="auto">
              <a:xfrm>
                <a:off x="2166" y="3361"/>
                <a:ext cx="214" cy="446"/>
              </a:xfrm>
              <a:custGeom>
                <a:avLst/>
                <a:gdLst>
                  <a:gd name="T0" fmla="*/ 0 w 750"/>
                  <a:gd name="T1" fmla="*/ 33 h 1564"/>
                  <a:gd name="T2" fmla="*/ 0 w 750"/>
                  <a:gd name="T3" fmla="*/ 34 h 1564"/>
                  <a:gd name="T4" fmla="*/ 1 w 750"/>
                  <a:gd name="T5" fmla="*/ 34 h 1564"/>
                  <a:gd name="T6" fmla="*/ 1 w 750"/>
                  <a:gd name="T7" fmla="*/ 36 h 1564"/>
                  <a:gd name="T8" fmla="*/ 4 w 750"/>
                  <a:gd name="T9" fmla="*/ 36 h 1564"/>
                  <a:gd name="T10" fmla="*/ 3 w 750"/>
                  <a:gd name="T11" fmla="*/ 35 h 1564"/>
                  <a:gd name="T12" fmla="*/ 4 w 750"/>
                  <a:gd name="T13" fmla="*/ 33 h 1564"/>
                  <a:gd name="T14" fmla="*/ 5 w 750"/>
                  <a:gd name="T15" fmla="*/ 33 h 1564"/>
                  <a:gd name="T16" fmla="*/ 7 w 750"/>
                  <a:gd name="T17" fmla="*/ 30 h 1564"/>
                  <a:gd name="T18" fmla="*/ 5 w 750"/>
                  <a:gd name="T19" fmla="*/ 28 h 1564"/>
                  <a:gd name="T20" fmla="*/ 7 w 750"/>
                  <a:gd name="T21" fmla="*/ 27 h 1564"/>
                  <a:gd name="T22" fmla="*/ 7 w 750"/>
                  <a:gd name="T23" fmla="*/ 25 h 1564"/>
                  <a:gd name="T24" fmla="*/ 8 w 750"/>
                  <a:gd name="T25" fmla="*/ 24 h 1564"/>
                  <a:gd name="T26" fmla="*/ 7 w 750"/>
                  <a:gd name="T27" fmla="*/ 24 h 1564"/>
                  <a:gd name="T28" fmla="*/ 9 w 750"/>
                  <a:gd name="T29" fmla="*/ 24 h 1564"/>
                  <a:gd name="T30" fmla="*/ 9 w 750"/>
                  <a:gd name="T31" fmla="*/ 23 h 1564"/>
                  <a:gd name="T32" fmla="*/ 8 w 750"/>
                  <a:gd name="T33" fmla="*/ 24 h 1564"/>
                  <a:gd name="T34" fmla="*/ 7 w 750"/>
                  <a:gd name="T35" fmla="*/ 23 h 1564"/>
                  <a:gd name="T36" fmla="*/ 7 w 750"/>
                  <a:gd name="T37" fmla="*/ 22 h 1564"/>
                  <a:gd name="T38" fmla="*/ 10 w 750"/>
                  <a:gd name="T39" fmla="*/ 22 h 1564"/>
                  <a:gd name="T40" fmla="*/ 10 w 750"/>
                  <a:gd name="T41" fmla="*/ 19 h 1564"/>
                  <a:gd name="T42" fmla="*/ 14 w 750"/>
                  <a:gd name="T43" fmla="*/ 19 h 1564"/>
                  <a:gd name="T44" fmla="*/ 15 w 750"/>
                  <a:gd name="T45" fmla="*/ 17 h 1564"/>
                  <a:gd name="T46" fmla="*/ 13 w 750"/>
                  <a:gd name="T47" fmla="*/ 13 h 1564"/>
                  <a:gd name="T48" fmla="*/ 14 w 750"/>
                  <a:gd name="T49" fmla="*/ 9 h 1564"/>
                  <a:gd name="T50" fmla="*/ 17 w 750"/>
                  <a:gd name="T51" fmla="*/ 6 h 1564"/>
                  <a:gd name="T52" fmla="*/ 17 w 750"/>
                  <a:gd name="T53" fmla="*/ 4 h 1564"/>
                  <a:gd name="T54" fmla="*/ 17 w 750"/>
                  <a:gd name="T55" fmla="*/ 4 h 1564"/>
                  <a:gd name="T56" fmla="*/ 16 w 750"/>
                  <a:gd name="T57" fmla="*/ 6 h 1564"/>
                  <a:gd name="T58" fmla="*/ 13 w 750"/>
                  <a:gd name="T59" fmla="*/ 6 h 1564"/>
                  <a:gd name="T60" fmla="*/ 14 w 750"/>
                  <a:gd name="T61" fmla="*/ 4 h 1564"/>
                  <a:gd name="T62" fmla="*/ 10 w 750"/>
                  <a:gd name="T63" fmla="*/ 1 h 1564"/>
                  <a:gd name="T64" fmla="*/ 8 w 750"/>
                  <a:gd name="T65" fmla="*/ 0 h 1564"/>
                  <a:gd name="T66" fmla="*/ 8 w 750"/>
                  <a:gd name="T67" fmla="*/ 1 h 1564"/>
                  <a:gd name="T68" fmla="*/ 7 w 750"/>
                  <a:gd name="T69" fmla="*/ 0 h 1564"/>
                  <a:gd name="T70" fmla="*/ 5 w 750"/>
                  <a:gd name="T71" fmla="*/ 1 h 1564"/>
                  <a:gd name="T72" fmla="*/ 5 w 750"/>
                  <a:gd name="T73" fmla="*/ 3 h 1564"/>
                  <a:gd name="T74" fmla="*/ 4 w 750"/>
                  <a:gd name="T75" fmla="*/ 3 h 1564"/>
                  <a:gd name="T76" fmla="*/ 4 w 750"/>
                  <a:gd name="T77" fmla="*/ 5 h 1564"/>
                  <a:gd name="T78" fmla="*/ 3 w 750"/>
                  <a:gd name="T79" fmla="*/ 7 h 1564"/>
                  <a:gd name="T80" fmla="*/ 3 w 750"/>
                  <a:gd name="T81" fmla="*/ 11 h 1564"/>
                  <a:gd name="T82" fmla="*/ 3 w 750"/>
                  <a:gd name="T83" fmla="*/ 14 h 1564"/>
                  <a:gd name="T84" fmla="*/ 2 w 750"/>
                  <a:gd name="T85" fmla="*/ 17 h 1564"/>
                  <a:gd name="T86" fmla="*/ 1 w 750"/>
                  <a:gd name="T87" fmla="*/ 24 h 1564"/>
                  <a:gd name="T88" fmla="*/ 2 w 750"/>
                  <a:gd name="T89" fmla="*/ 26 h 1564"/>
                  <a:gd name="T90" fmla="*/ 1 w 750"/>
                  <a:gd name="T91" fmla="*/ 27 h 1564"/>
                  <a:gd name="T92" fmla="*/ 1 w 750"/>
                  <a:gd name="T93" fmla="*/ 29 h 1564"/>
                  <a:gd name="T94" fmla="*/ 0 w 750"/>
                  <a:gd name="T95" fmla="*/ 33 h 15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50"/>
                  <a:gd name="T145" fmla="*/ 0 h 1564"/>
                  <a:gd name="T146" fmla="*/ 750 w 750"/>
                  <a:gd name="T147" fmla="*/ 1564 h 15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50" h="1564">
                    <a:moveTo>
                      <a:pt x="0" y="1446"/>
                    </a:moveTo>
                    <a:lnTo>
                      <a:pt x="7" y="1480"/>
                    </a:lnTo>
                    <a:lnTo>
                      <a:pt x="38" y="1467"/>
                    </a:lnTo>
                    <a:lnTo>
                      <a:pt x="52" y="1546"/>
                    </a:lnTo>
                    <a:lnTo>
                      <a:pt x="188" y="1564"/>
                    </a:lnTo>
                    <a:lnTo>
                      <a:pt x="152" y="1523"/>
                    </a:lnTo>
                    <a:lnTo>
                      <a:pt x="181" y="1418"/>
                    </a:lnTo>
                    <a:lnTo>
                      <a:pt x="206" y="1438"/>
                    </a:lnTo>
                    <a:lnTo>
                      <a:pt x="290" y="1288"/>
                    </a:lnTo>
                    <a:lnTo>
                      <a:pt x="226" y="1205"/>
                    </a:lnTo>
                    <a:lnTo>
                      <a:pt x="299" y="1154"/>
                    </a:lnTo>
                    <a:lnTo>
                      <a:pt x="311" y="1077"/>
                    </a:lnTo>
                    <a:lnTo>
                      <a:pt x="345" y="1044"/>
                    </a:lnTo>
                    <a:lnTo>
                      <a:pt x="317" y="1030"/>
                    </a:lnTo>
                    <a:lnTo>
                      <a:pt x="374" y="1030"/>
                    </a:lnTo>
                    <a:lnTo>
                      <a:pt x="368" y="992"/>
                    </a:lnTo>
                    <a:lnTo>
                      <a:pt x="341" y="1019"/>
                    </a:lnTo>
                    <a:lnTo>
                      <a:pt x="317" y="990"/>
                    </a:lnTo>
                    <a:lnTo>
                      <a:pt x="313" y="932"/>
                    </a:lnTo>
                    <a:lnTo>
                      <a:pt x="415" y="939"/>
                    </a:lnTo>
                    <a:lnTo>
                      <a:pt x="425" y="824"/>
                    </a:lnTo>
                    <a:lnTo>
                      <a:pt x="587" y="806"/>
                    </a:lnTo>
                    <a:lnTo>
                      <a:pt x="634" y="725"/>
                    </a:lnTo>
                    <a:lnTo>
                      <a:pt x="570" y="582"/>
                    </a:lnTo>
                    <a:lnTo>
                      <a:pt x="601" y="398"/>
                    </a:lnTo>
                    <a:lnTo>
                      <a:pt x="750" y="249"/>
                    </a:lnTo>
                    <a:lnTo>
                      <a:pt x="744" y="181"/>
                    </a:lnTo>
                    <a:lnTo>
                      <a:pt x="718" y="179"/>
                    </a:lnTo>
                    <a:lnTo>
                      <a:pt x="676" y="261"/>
                    </a:lnTo>
                    <a:lnTo>
                      <a:pt x="572" y="255"/>
                    </a:lnTo>
                    <a:lnTo>
                      <a:pt x="593" y="165"/>
                    </a:lnTo>
                    <a:lnTo>
                      <a:pt x="413" y="25"/>
                    </a:lnTo>
                    <a:lnTo>
                      <a:pt x="350" y="14"/>
                    </a:lnTo>
                    <a:lnTo>
                      <a:pt x="344" y="42"/>
                    </a:lnTo>
                    <a:lnTo>
                      <a:pt x="276" y="0"/>
                    </a:lnTo>
                    <a:lnTo>
                      <a:pt x="234" y="52"/>
                    </a:lnTo>
                    <a:lnTo>
                      <a:pt x="229" y="107"/>
                    </a:lnTo>
                    <a:lnTo>
                      <a:pt x="187" y="130"/>
                    </a:lnTo>
                    <a:lnTo>
                      <a:pt x="188" y="238"/>
                    </a:lnTo>
                    <a:lnTo>
                      <a:pt x="143" y="299"/>
                    </a:lnTo>
                    <a:lnTo>
                      <a:pt x="109" y="451"/>
                    </a:lnTo>
                    <a:lnTo>
                      <a:pt x="135" y="594"/>
                    </a:lnTo>
                    <a:lnTo>
                      <a:pt x="85" y="716"/>
                    </a:lnTo>
                    <a:lnTo>
                      <a:pt x="52" y="1021"/>
                    </a:lnTo>
                    <a:lnTo>
                      <a:pt x="79" y="1132"/>
                    </a:lnTo>
                    <a:lnTo>
                      <a:pt x="54" y="1142"/>
                    </a:lnTo>
                    <a:lnTo>
                      <a:pt x="65" y="1241"/>
                    </a:lnTo>
                    <a:lnTo>
                      <a:pt x="0" y="144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252"/>
              <p:cNvSpPr>
                <a:spLocks/>
              </p:cNvSpPr>
              <p:nvPr/>
            </p:nvSpPr>
            <p:spPr bwMode="auto">
              <a:xfrm>
                <a:off x="2218" y="3814"/>
                <a:ext cx="37" cy="37"/>
              </a:xfrm>
              <a:custGeom>
                <a:avLst/>
                <a:gdLst>
                  <a:gd name="T0" fmla="*/ 0 w 132"/>
                  <a:gd name="T1" fmla="*/ 0 h 134"/>
                  <a:gd name="T2" fmla="*/ 0 w 132"/>
                  <a:gd name="T3" fmla="*/ 3 h 134"/>
                  <a:gd name="T4" fmla="*/ 3 w 132"/>
                  <a:gd name="T5" fmla="*/ 2 h 134"/>
                  <a:gd name="T6" fmla="*/ 1 w 132"/>
                  <a:gd name="T7" fmla="*/ 1 h 134"/>
                  <a:gd name="T8" fmla="*/ 0 w 13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34"/>
                  <a:gd name="T17" fmla="*/ 132 w 13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34">
                    <a:moveTo>
                      <a:pt x="0" y="0"/>
                    </a:moveTo>
                    <a:lnTo>
                      <a:pt x="2" y="134"/>
                    </a:lnTo>
                    <a:lnTo>
                      <a:pt x="132" y="119"/>
                    </a:lnTo>
                    <a:lnTo>
                      <a:pt x="29" y="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253"/>
              <p:cNvSpPr>
                <a:spLocks/>
              </p:cNvSpPr>
              <p:nvPr/>
            </p:nvSpPr>
            <p:spPr bwMode="auto">
              <a:xfrm>
                <a:off x="2207" y="3204"/>
                <a:ext cx="129" cy="172"/>
              </a:xfrm>
              <a:custGeom>
                <a:avLst/>
                <a:gdLst>
                  <a:gd name="T0" fmla="*/ 0 w 454"/>
                  <a:gd name="T1" fmla="*/ 1 h 601"/>
                  <a:gd name="T2" fmla="*/ 1 w 454"/>
                  <a:gd name="T3" fmla="*/ 3 h 601"/>
                  <a:gd name="T4" fmla="*/ 0 w 454"/>
                  <a:gd name="T5" fmla="*/ 6 h 601"/>
                  <a:gd name="T6" fmla="*/ 1 w 454"/>
                  <a:gd name="T7" fmla="*/ 7 h 601"/>
                  <a:gd name="T8" fmla="*/ 1 w 454"/>
                  <a:gd name="T9" fmla="*/ 7 h 601"/>
                  <a:gd name="T10" fmla="*/ 0 w 454"/>
                  <a:gd name="T11" fmla="*/ 8 h 601"/>
                  <a:gd name="T12" fmla="*/ 1 w 454"/>
                  <a:gd name="T13" fmla="*/ 10 h 601"/>
                  <a:gd name="T14" fmla="*/ 1 w 454"/>
                  <a:gd name="T15" fmla="*/ 14 h 601"/>
                  <a:gd name="T16" fmla="*/ 2 w 454"/>
                  <a:gd name="T17" fmla="*/ 14 h 601"/>
                  <a:gd name="T18" fmla="*/ 3 w 454"/>
                  <a:gd name="T19" fmla="*/ 13 h 601"/>
                  <a:gd name="T20" fmla="*/ 5 w 454"/>
                  <a:gd name="T21" fmla="*/ 14 h 601"/>
                  <a:gd name="T22" fmla="*/ 5 w 454"/>
                  <a:gd name="T23" fmla="*/ 13 h 601"/>
                  <a:gd name="T24" fmla="*/ 6 w 454"/>
                  <a:gd name="T25" fmla="*/ 13 h 601"/>
                  <a:gd name="T26" fmla="*/ 7 w 454"/>
                  <a:gd name="T27" fmla="*/ 11 h 601"/>
                  <a:gd name="T28" fmla="*/ 9 w 454"/>
                  <a:gd name="T29" fmla="*/ 10 h 601"/>
                  <a:gd name="T30" fmla="*/ 10 w 454"/>
                  <a:gd name="T31" fmla="*/ 11 h 601"/>
                  <a:gd name="T32" fmla="*/ 11 w 454"/>
                  <a:gd name="T33" fmla="*/ 9 h 601"/>
                  <a:gd name="T34" fmla="*/ 10 w 454"/>
                  <a:gd name="T35" fmla="*/ 7 h 601"/>
                  <a:gd name="T36" fmla="*/ 9 w 454"/>
                  <a:gd name="T37" fmla="*/ 7 h 601"/>
                  <a:gd name="T38" fmla="*/ 8 w 454"/>
                  <a:gd name="T39" fmla="*/ 4 h 601"/>
                  <a:gd name="T40" fmla="*/ 4 w 454"/>
                  <a:gd name="T41" fmla="*/ 2 h 601"/>
                  <a:gd name="T42" fmla="*/ 4 w 454"/>
                  <a:gd name="T43" fmla="*/ 0 h 601"/>
                  <a:gd name="T44" fmla="*/ 1 w 454"/>
                  <a:gd name="T45" fmla="*/ 1 h 601"/>
                  <a:gd name="T46" fmla="*/ 0 w 454"/>
                  <a:gd name="T47" fmla="*/ 1 h 6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4"/>
                  <a:gd name="T73" fmla="*/ 0 h 601"/>
                  <a:gd name="T74" fmla="*/ 454 w 454"/>
                  <a:gd name="T75" fmla="*/ 601 h 6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4" h="601">
                    <a:moveTo>
                      <a:pt x="0" y="61"/>
                    </a:moveTo>
                    <a:lnTo>
                      <a:pt x="32" y="123"/>
                    </a:lnTo>
                    <a:lnTo>
                      <a:pt x="11" y="262"/>
                    </a:lnTo>
                    <a:lnTo>
                      <a:pt x="32" y="277"/>
                    </a:lnTo>
                    <a:lnTo>
                      <a:pt x="24" y="295"/>
                    </a:lnTo>
                    <a:lnTo>
                      <a:pt x="2" y="352"/>
                    </a:lnTo>
                    <a:lnTo>
                      <a:pt x="42" y="433"/>
                    </a:lnTo>
                    <a:lnTo>
                      <a:pt x="65" y="598"/>
                    </a:lnTo>
                    <a:lnTo>
                      <a:pt x="93" y="601"/>
                    </a:lnTo>
                    <a:lnTo>
                      <a:pt x="135" y="549"/>
                    </a:lnTo>
                    <a:lnTo>
                      <a:pt x="203" y="591"/>
                    </a:lnTo>
                    <a:lnTo>
                      <a:pt x="209" y="563"/>
                    </a:lnTo>
                    <a:lnTo>
                      <a:pt x="272" y="574"/>
                    </a:lnTo>
                    <a:lnTo>
                      <a:pt x="293" y="456"/>
                    </a:lnTo>
                    <a:lnTo>
                      <a:pt x="406" y="433"/>
                    </a:lnTo>
                    <a:lnTo>
                      <a:pt x="441" y="472"/>
                    </a:lnTo>
                    <a:lnTo>
                      <a:pt x="454" y="381"/>
                    </a:lnTo>
                    <a:lnTo>
                      <a:pt x="431" y="302"/>
                    </a:lnTo>
                    <a:lnTo>
                      <a:pt x="366" y="298"/>
                    </a:lnTo>
                    <a:lnTo>
                      <a:pt x="342" y="180"/>
                    </a:lnTo>
                    <a:lnTo>
                      <a:pt x="170" y="100"/>
                    </a:lnTo>
                    <a:lnTo>
                      <a:pt x="159" y="0"/>
                    </a:lnTo>
                    <a:lnTo>
                      <a:pt x="46" y="6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254"/>
              <p:cNvSpPr>
                <a:spLocks/>
              </p:cNvSpPr>
              <p:nvPr/>
            </p:nvSpPr>
            <p:spPr bwMode="auto">
              <a:xfrm>
                <a:off x="2161" y="3019"/>
                <a:ext cx="424" cy="504"/>
              </a:xfrm>
              <a:custGeom>
                <a:avLst/>
                <a:gdLst>
                  <a:gd name="T0" fmla="*/ 1 w 1487"/>
                  <a:gd name="T1" fmla="*/ 15 h 1768"/>
                  <a:gd name="T2" fmla="*/ 3 w 1487"/>
                  <a:gd name="T3" fmla="*/ 15 h 1768"/>
                  <a:gd name="T4" fmla="*/ 4 w 1487"/>
                  <a:gd name="T5" fmla="*/ 17 h 1768"/>
                  <a:gd name="T6" fmla="*/ 7 w 1487"/>
                  <a:gd name="T7" fmla="*/ 15 h 1768"/>
                  <a:gd name="T8" fmla="*/ 11 w 1487"/>
                  <a:gd name="T9" fmla="*/ 19 h 1768"/>
                  <a:gd name="T10" fmla="*/ 14 w 1487"/>
                  <a:gd name="T11" fmla="*/ 22 h 1768"/>
                  <a:gd name="T12" fmla="*/ 14 w 1487"/>
                  <a:gd name="T13" fmla="*/ 26 h 1768"/>
                  <a:gd name="T14" fmla="*/ 16 w 1487"/>
                  <a:gd name="T15" fmla="*/ 29 h 1768"/>
                  <a:gd name="T16" fmla="*/ 17 w 1487"/>
                  <a:gd name="T17" fmla="*/ 30 h 1768"/>
                  <a:gd name="T18" fmla="*/ 18 w 1487"/>
                  <a:gd name="T19" fmla="*/ 32 h 1768"/>
                  <a:gd name="T20" fmla="*/ 14 w 1487"/>
                  <a:gd name="T21" fmla="*/ 37 h 1768"/>
                  <a:gd name="T22" fmla="*/ 18 w 1487"/>
                  <a:gd name="T23" fmla="*/ 39 h 1768"/>
                  <a:gd name="T24" fmla="*/ 18 w 1487"/>
                  <a:gd name="T25" fmla="*/ 41 h 1768"/>
                  <a:gd name="T26" fmla="*/ 23 w 1487"/>
                  <a:gd name="T27" fmla="*/ 32 h 1768"/>
                  <a:gd name="T28" fmla="*/ 28 w 1487"/>
                  <a:gd name="T29" fmla="*/ 29 h 1768"/>
                  <a:gd name="T30" fmla="*/ 31 w 1487"/>
                  <a:gd name="T31" fmla="*/ 23 h 1768"/>
                  <a:gd name="T32" fmla="*/ 34 w 1487"/>
                  <a:gd name="T33" fmla="*/ 15 h 1768"/>
                  <a:gd name="T34" fmla="*/ 34 w 1487"/>
                  <a:gd name="T35" fmla="*/ 11 h 1768"/>
                  <a:gd name="T36" fmla="*/ 30 w 1487"/>
                  <a:gd name="T37" fmla="*/ 8 h 1768"/>
                  <a:gd name="T38" fmla="*/ 26 w 1487"/>
                  <a:gd name="T39" fmla="*/ 7 h 1768"/>
                  <a:gd name="T40" fmla="*/ 23 w 1487"/>
                  <a:gd name="T41" fmla="*/ 6 h 1768"/>
                  <a:gd name="T42" fmla="*/ 22 w 1487"/>
                  <a:gd name="T43" fmla="*/ 7 h 1768"/>
                  <a:gd name="T44" fmla="*/ 21 w 1487"/>
                  <a:gd name="T45" fmla="*/ 7 h 1768"/>
                  <a:gd name="T46" fmla="*/ 21 w 1487"/>
                  <a:gd name="T47" fmla="*/ 4 h 1768"/>
                  <a:gd name="T48" fmla="*/ 19 w 1487"/>
                  <a:gd name="T49" fmla="*/ 3 h 1768"/>
                  <a:gd name="T50" fmla="*/ 15 w 1487"/>
                  <a:gd name="T51" fmla="*/ 3 h 1768"/>
                  <a:gd name="T52" fmla="*/ 12 w 1487"/>
                  <a:gd name="T53" fmla="*/ 3 h 1768"/>
                  <a:gd name="T54" fmla="*/ 12 w 1487"/>
                  <a:gd name="T55" fmla="*/ 0 h 1768"/>
                  <a:gd name="T56" fmla="*/ 8 w 1487"/>
                  <a:gd name="T57" fmla="*/ 1 h 1768"/>
                  <a:gd name="T58" fmla="*/ 9 w 1487"/>
                  <a:gd name="T59" fmla="*/ 3 h 1768"/>
                  <a:gd name="T60" fmla="*/ 6 w 1487"/>
                  <a:gd name="T61" fmla="*/ 4 h 1768"/>
                  <a:gd name="T62" fmla="*/ 4 w 1487"/>
                  <a:gd name="T63" fmla="*/ 4 h 1768"/>
                  <a:gd name="T64" fmla="*/ 3 w 1487"/>
                  <a:gd name="T65" fmla="*/ 5 h 1768"/>
                  <a:gd name="T66" fmla="*/ 3 w 1487"/>
                  <a:gd name="T67" fmla="*/ 9 h 1768"/>
                  <a:gd name="T68" fmla="*/ 0 w 1487"/>
                  <a:gd name="T69" fmla="*/ 13 h 17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87"/>
                  <a:gd name="T106" fmla="*/ 0 h 1768"/>
                  <a:gd name="T107" fmla="*/ 1487 w 1487"/>
                  <a:gd name="T108" fmla="*/ 1768 h 17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87" h="1768">
                    <a:moveTo>
                      <a:pt x="0" y="559"/>
                    </a:moveTo>
                    <a:lnTo>
                      <a:pt x="31" y="642"/>
                    </a:lnTo>
                    <a:lnTo>
                      <a:pt x="82" y="670"/>
                    </a:lnTo>
                    <a:lnTo>
                      <a:pt x="125" y="637"/>
                    </a:lnTo>
                    <a:lnTo>
                      <a:pt x="125" y="712"/>
                    </a:lnTo>
                    <a:lnTo>
                      <a:pt x="157" y="712"/>
                    </a:lnTo>
                    <a:lnTo>
                      <a:pt x="203" y="716"/>
                    </a:lnTo>
                    <a:lnTo>
                      <a:pt x="316" y="651"/>
                    </a:lnTo>
                    <a:lnTo>
                      <a:pt x="327" y="751"/>
                    </a:lnTo>
                    <a:lnTo>
                      <a:pt x="499" y="831"/>
                    </a:lnTo>
                    <a:lnTo>
                      <a:pt x="523" y="949"/>
                    </a:lnTo>
                    <a:lnTo>
                      <a:pt x="588" y="953"/>
                    </a:lnTo>
                    <a:lnTo>
                      <a:pt x="611" y="1032"/>
                    </a:lnTo>
                    <a:lnTo>
                      <a:pt x="598" y="1123"/>
                    </a:lnTo>
                    <a:lnTo>
                      <a:pt x="606" y="1214"/>
                    </a:lnTo>
                    <a:lnTo>
                      <a:pt x="689" y="1227"/>
                    </a:lnTo>
                    <a:lnTo>
                      <a:pt x="699" y="1289"/>
                    </a:lnTo>
                    <a:lnTo>
                      <a:pt x="740" y="1302"/>
                    </a:lnTo>
                    <a:lnTo>
                      <a:pt x="734" y="1379"/>
                    </a:lnTo>
                    <a:lnTo>
                      <a:pt x="760" y="1381"/>
                    </a:lnTo>
                    <a:lnTo>
                      <a:pt x="766" y="1449"/>
                    </a:lnTo>
                    <a:lnTo>
                      <a:pt x="617" y="1598"/>
                    </a:lnTo>
                    <a:lnTo>
                      <a:pt x="648" y="1590"/>
                    </a:lnTo>
                    <a:lnTo>
                      <a:pt x="760" y="1684"/>
                    </a:lnTo>
                    <a:lnTo>
                      <a:pt x="785" y="1721"/>
                    </a:lnTo>
                    <a:lnTo>
                      <a:pt x="775" y="1768"/>
                    </a:lnTo>
                    <a:lnTo>
                      <a:pt x="959" y="1503"/>
                    </a:lnTo>
                    <a:lnTo>
                      <a:pt x="969" y="1372"/>
                    </a:lnTo>
                    <a:lnTo>
                      <a:pt x="1112" y="1252"/>
                    </a:lnTo>
                    <a:lnTo>
                      <a:pt x="1205" y="1252"/>
                    </a:lnTo>
                    <a:lnTo>
                      <a:pt x="1245" y="1210"/>
                    </a:lnTo>
                    <a:lnTo>
                      <a:pt x="1320" y="1009"/>
                    </a:lnTo>
                    <a:lnTo>
                      <a:pt x="1330" y="811"/>
                    </a:lnTo>
                    <a:lnTo>
                      <a:pt x="1473" y="623"/>
                    </a:lnTo>
                    <a:lnTo>
                      <a:pt x="1487" y="541"/>
                    </a:lnTo>
                    <a:lnTo>
                      <a:pt x="1465" y="459"/>
                    </a:lnTo>
                    <a:lnTo>
                      <a:pt x="1406" y="449"/>
                    </a:lnTo>
                    <a:lnTo>
                      <a:pt x="1309" y="363"/>
                    </a:lnTo>
                    <a:lnTo>
                      <a:pt x="1120" y="347"/>
                    </a:lnTo>
                    <a:lnTo>
                      <a:pt x="1105" y="295"/>
                    </a:lnTo>
                    <a:lnTo>
                      <a:pt x="1019" y="256"/>
                    </a:lnTo>
                    <a:lnTo>
                      <a:pt x="983" y="257"/>
                    </a:lnTo>
                    <a:lnTo>
                      <a:pt x="932" y="336"/>
                    </a:lnTo>
                    <a:lnTo>
                      <a:pt x="931" y="309"/>
                    </a:lnTo>
                    <a:lnTo>
                      <a:pt x="852" y="321"/>
                    </a:lnTo>
                    <a:lnTo>
                      <a:pt x="886" y="307"/>
                    </a:lnTo>
                    <a:lnTo>
                      <a:pt x="854" y="245"/>
                    </a:lnTo>
                    <a:lnTo>
                      <a:pt x="914" y="160"/>
                    </a:lnTo>
                    <a:lnTo>
                      <a:pt x="851" y="50"/>
                    </a:lnTo>
                    <a:lnTo>
                      <a:pt x="796" y="137"/>
                    </a:lnTo>
                    <a:lnTo>
                      <a:pt x="744" y="132"/>
                    </a:lnTo>
                    <a:lnTo>
                      <a:pt x="660" y="144"/>
                    </a:lnTo>
                    <a:lnTo>
                      <a:pt x="554" y="161"/>
                    </a:lnTo>
                    <a:lnTo>
                      <a:pt x="531" y="115"/>
                    </a:lnTo>
                    <a:lnTo>
                      <a:pt x="538" y="31"/>
                    </a:lnTo>
                    <a:lnTo>
                      <a:pt x="509" y="0"/>
                    </a:lnTo>
                    <a:lnTo>
                      <a:pt x="409" y="53"/>
                    </a:lnTo>
                    <a:lnTo>
                      <a:pt x="347" y="37"/>
                    </a:lnTo>
                    <a:lnTo>
                      <a:pt x="363" y="122"/>
                    </a:lnTo>
                    <a:lnTo>
                      <a:pt x="401" y="133"/>
                    </a:lnTo>
                    <a:lnTo>
                      <a:pt x="306" y="192"/>
                    </a:lnTo>
                    <a:lnTo>
                      <a:pt x="265" y="171"/>
                    </a:lnTo>
                    <a:lnTo>
                      <a:pt x="243" y="141"/>
                    </a:lnTo>
                    <a:lnTo>
                      <a:pt x="155" y="157"/>
                    </a:lnTo>
                    <a:lnTo>
                      <a:pt x="181" y="202"/>
                    </a:lnTo>
                    <a:lnTo>
                      <a:pt x="144" y="205"/>
                    </a:lnTo>
                    <a:lnTo>
                      <a:pt x="165" y="284"/>
                    </a:lnTo>
                    <a:lnTo>
                      <a:pt x="148" y="410"/>
                    </a:lnTo>
                    <a:lnTo>
                      <a:pt x="51" y="458"/>
                    </a:lnTo>
                    <a:lnTo>
                      <a:pt x="0" y="55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255"/>
              <p:cNvSpPr>
                <a:spLocks/>
              </p:cNvSpPr>
              <p:nvPr/>
            </p:nvSpPr>
            <p:spPr bwMode="auto">
              <a:xfrm>
                <a:off x="1995" y="2849"/>
                <a:ext cx="8" cy="33"/>
              </a:xfrm>
              <a:custGeom>
                <a:avLst/>
                <a:gdLst>
                  <a:gd name="T0" fmla="*/ 0 w 31"/>
                  <a:gd name="T1" fmla="*/ 1 h 115"/>
                  <a:gd name="T2" fmla="*/ 0 w 31"/>
                  <a:gd name="T3" fmla="*/ 3 h 115"/>
                  <a:gd name="T4" fmla="*/ 1 w 31"/>
                  <a:gd name="T5" fmla="*/ 0 h 115"/>
                  <a:gd name="T6" fmla="*/ 0 w 31"/>
                  <a:gd name="T7" fmla="*/ 1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15"/>
                  <a:gd name="T14" fmla="*/ 31 w 31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15">
                    <a:moveTo>
                      <a:pt x="0" y="25"/>
                    </a:moveTo>
                    <a:lnTo>
                      <a:pt x="11" y="11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256"/>
              <p:cNvSpPr>
                <a:spLocks/>
              </p:cNvSpPr>
              <p:nvPr/>
            </p:nvSpPr>
            <p:spPr bwMode="auto">
              <a:xfrm>
                <a:off x="1430" y="1975"/>
                <a:ext cx="929" cy="549"/>
              </a:xfrm>
              <a:custGeom>
                <a:avLst/>
                <a:gdLst>
                  <a:gd name="T0" fmla="*/ 6 w 3259"/>
                  <a:gd name="T1" fmla="*/ 5 h 1930"/>
                  <a:gd name="T2" fmla="*/ 9 w 3259"/>
                  <a:gd name="T3" fmla="*/ 5 h 1930"/>
                  <a:gd name="T4" fmla="*/ 13 w 3259"/>
                  <a:gd name="T5" fmla="*/ 5 h 1930"/>
                  <a:gd name="T6" fmla="*/ 21 w 3259"/>
                  <a:gd name="T7" fmla="*/ 5 h 1930"/>
                  <a:gd name="T8" fmla="*/ 23 w 3259"/>
                  <a:gd name="T9" fmla="*/ 7 h 1930"/>
                  <a:gd name="T10" fmla="*/ 30 w 3259"/>
                  <a:gd name="T11" fmla="*/ 9 h 1930"/>
                  <a:gd name="T12" fmla="*/ 29 w 3259"/>
                  <a:gd name="T13" fmla="*/ 7 h 1930"/>
                  <a:gd name="T14" fmla="*/ 34 w 3259"/>
                  <a:gd name="T15" fmla="*/ 8 h 1930"/>
                  <a:gd name="T16" fmla="*/ 39 w 3259"/>
                  <a:gd name="T17" fmla="*/ 7 h 1930"/>
                  <a:gd name="T18" fmla="*/ 39 w 3259"/>
                  <a:gd name="T19" fmla="*/ 7 h 1930"/>
                  <a:gd name="T20" fmla="*/ 40 w 3259"/>
                  <a:gd name="T21" fmla="*/ 7 h 1930"/>
                  <a:gd name="T22" fmla="*/ 42 w 3259"/>
                  <a:gd name="T23" fmla="*/ 5 h 1930"/>
                  <a:gd name="T24" fmla="*/ 40 w 3259"/>
                  <a:gd name="T25" fmla="*/ 0 h 1930"/>
                  <a:gd name="T26" fmla="*/ 43 w 3259"/>
                  <a:gd name="T27" fmla="*/ 3 h 1930"/>
                  <a:gd name="T28" fmla="*/ 44 w 3259"/>
                  <a:gd name="T29" fmla="*/ 5 h 1930"/>
                  <a:gd name="T30" fmla="*/ 47 w 3259"/>
                  <a:gd name="T31" fmla="*/ 7 h 1930"/>
                  <a:gd name="T32" fmla="*/ 49 w 3259"/>
                  <a:gd name="T33" fmla="*/ 6 h 1930"/>
                  <a:gd name="T34" fmla="*/ 53 w 3259"/>
                  <a:gd name="T35" fmla="*/ 5 h 1930"/>
                  <a:gd name="T36" fmla="*/ 53 w 3259"/>
                  <a:gd name="T37" fmla="*/ 9 h 1930"/>
                  <a:gd name="T38" fmla="*/ 48 w 3259"/>
                  <a:gd name="T39" fmla="*/ 10 h 1930"/>
                  <a:gd name="T40" fmla="*/ 46 w 3259"/>
                  <a:gd name="T41" fmla="*/ 12 h 1930"/>
                  <a:gd name="T42" fmla="*/ 44 w 3259"/>
                  <a:gd name="T43" fmla="*/ 15 h 1930"/>
                  <a:gd name="T44" fmla="*/ 43 w 3259"/>
                  <a:gd name="T45" fmla="*/ 16 h 1930"/>
                  <a:gd name="T46" fmla="*/ 41 w 3259"/>
                  <a:gd name="T47" fmla="*/ 18 h 1930"/>
                  <a:gd name="T48" fmla="*/ 43 w 3259"/>
                  <a:gd name="T49" fmla="*/ 24 h 1930"/>
                  <a:gd name="T50" fmla="*/ 49 w 3259"/>
                  <a:gd name="T51" fmla="*/ 28 h 1930"/>
                  <a:gd name="T52" fmla="*/ 52 w 3259"/>
                  <a:gd name="T53" fmla="*/ 31 h 1930"/>
                  <a:gd name="T54" fmla="*/ 54 w 3259"/>
                  <a:gd name="T55" fmla="*/ 33 h 1930"/>
                  <a:gd name="T56" fmla="*/ 57 w 3259"/>
                  <a:gd name="T57" fmla="*/ 26 h 1930"/>
                  <a:gd name="T58" fmla="*/ 56 w 3259"/>
                  <a:gd name="T59" fmla="*/ 21 h 1930"/>
                  <a:gd name="T60" fmla="*/ 56 w 3259"/>
                  <a:gd name="T61" fmla="*/ 18 h 1930"/>
                  <a:gd name="T62" fmla="*/ 59 w 3259"/>
                  <a:gd name="T63" fmla="*/ 16 h 1930"/>
                  <a:gd name="T64" fmla="*/ 63 w 3259"/>
                  <a:gd name="T65" fmla="*/ 20 h 1930"/>
                  <a:gd name="T66" fmla="*/ 62 w 3259"/>
                  <a:gd name="T67" fmla="*/ 22 h 1930"/>
                  <a:gd name="T68" fmla="*/ 65 w 3259"/>
                  <a:gd name="T69" fmla="*/ 22 h 1930"/>
                  <a:gd name="T70" fmla="*/ 67 w 3259"/>
                  <a:gd name="T71" fmla="*/ 21 h 1930"/>
                  <a:gd name="T72" fmla="*/ 68 w 3259"/>
                  <a:gd name="T73" fmla="*/ 22 h 1930"/>
                  <a:gd name="T74" fmla="*/ 69 w 3259"/>
                  <a:gd name="T75" fmla="*/ 22 h 1930"/>
                  <a:gd name="T76" fmla="*/ 70 w 3259"/>
                  <a:gd name="T77" fmla="*/ 24 h 1930"/>
                  <a:gd name="T78" fmla="*/ 70 w 3259"/>
                  <a:gd name="T79" fmla="*/ 26 h 1930"/>
                  <a:gd name="T80" fmla="*/ 74 w 3259"/>
                  <a:gd name="T81" fmla="*/ 28 h 1930"/>
                  <a:gd name="T82" fmla="*/ 74 w 3259"/>
                  <a:gd name="T83" fmla="*/ 30 h 1930"/>
                  <a:gd name="T84" fmla="*/ 76 w 3259"/>
                  <a:gd name="T85" fmla="*/ 31 h 1930"/>
                  <a:gd name="T86" fmla="*/ 62 w 3259"/>
                  <a:gd name="T87" fmla="*/ 38 h 1930"/>
                  <a:gd name="T88" fmla="*/ 66 w 3259"/>
                  <a:gd name="T89" fmla="*/ 37 h 1930"/>
                  <a:gd name="T90" fmla="*/ 70 w 3259"/>
                  <a:gd name="T91" fmla="*/ 40 h 1930"/>
                  <a:gd name="T92" fmla="*/ 71 w 3259"/>
                  <a:gd name="T93" fmla="*/ 40 h 1930"/>
                  <a:gd name="T94" fmla="*/ 69 w 3259"/>
                  <a:gd name="T95" fmla="*/ 40 h 1930"/>
                  <a:gd name="T96" fmla="*/ 65 w 3259"/>
                  <a:gd name="T97" fmla="*/ 40 h 1930"/>
                  <a:gd name="T98" fmla="*/ 58 w 3259"/>
                  <a:gd name="T99" fmla="*/ 41 h 1930"/>
                  <a:gd name="T100" fmla="*/ 55 w 3259"/>
                  <a:gd name="T101" fmla="*/ 43 h 1930"/>
                  <a:gd name="T102" fmla="*/ 52 w 3259"/>
                  <a:gd name="T103" fmla="*/ 43 h 1930"/>
                  <a:gd name="T104" fmla="*/ 54 w 3259"/>
                  <a:gd name="T105" fmla="*/ 41 h 1930"/>
                  <a:gd name="T106" fmla="*/ 50 w 3259"/>
                  <a:gd name="T107" fmla="*/ 37 h 1930"/>
                  <a:gd name="T108" fmla="*/ 48 w 3259"/>
                  <a:gd name="T109" fmla="*/ 36 h 1930"/>
                  <a:gd name="T110" fmla="*/ 41 w 3259"/>
                  <a:gd name="T111" fmla="*/ 35 h 1930"/>
                  <a:gd name="T112" fmla="*/ 15 w 3259"/>
                  <a:gd name="T113" fmla="*/ 34 h 1930"/>
                  <a:gd name="T114" fmla="*/ 11 w 3259"/>
                  <a:gd name="T115" fmla="*/ 31 h 1930"/>
                  <a:gd name="T116" fmla="*/ 10 w 3259"/>
                  <a:gd name="T117" fmla="*/ 26 h 1930"/>
                  <a:gd name="T118" fmla="*/ 3 w 3259"/>
                  <a:gd name="T119" fmla="*/ 21 h 1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59"/>
                  <a:gd name="T181" fmla="*/ 0 h 1930"/>
                  <a:gd name="T182" fmla="*/ 3259 w 3259"/>
                  <a:gd name="T183" fmla="*/ 1930 h 1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59" h="1930">
                    <a:moveTo>
                      <a:pt x="0" y="855"/>
                    </a:moveTo>
                    <a:lnTo>
                      <a:pt x="0" y="178"/>
                    </a:lnTo>
                    <a:lnTo>
                      <a:pt x="260" y="266"/>
                    </a:lnTo>
                    <a:lnTo>
                      <a:pt x="243" y="231"/>
                    </a:lnTo>
                    <a:lnTo>
                      <a:pt x="271" y="210"/>
                    </a:lnTo>
                    <a:lnTo>
                      <a:pt x="432" y="135"/>
                    </a:lnTo>
                    <a:lnTo>
                      <a:pt x="308" y="226"/>
                    </a:lnTo>
                    <a:lnTo>
                      <a:pt x="377" y="200"/>
                    </a:lnTo>
                    <a:lnTo>
                      <a:pt x="377" y="218"/>
                    </a:lnTo>
                    <a:lnTo>
                      <a:pt x="511" y="137"/>
                    </a:lnTo>
                    <a:lnTo>
                      <a:pt x="493" y="111"/>
                    </a:lnTo>
                    <a:lnTo>
                      <a:pt x="580" y="207"/>
                    </a:lnTo>
                    <a:lnTo>
                      <a:pt x="636" y="151"/>
                    </a:lnTo>
                    <a:lnTo>
                      <a:pt x="630" y="207"/>
                    </a:lnTo>
                    <a:lnTo>
                      <a:pt x="699" y="168"/>
                    </a:lnTo>
                    <a:lnTo>
                      <a:pt x="891" y="235"/>
                    </a:lnTo>
                    <a:lnTo>
                      <a:pt x="981" y="234"/>
                    </a:lnTo>
                    <a:lnTo>
                      <a:pt x="1029" y="275"/>
                    </a:lnTo>
                    <a:lnTo>
                      <a:pt x="972" y="310"/>
                    </a:lnTo>
                    <a:lnTo>
                      <a:pt x="1006" y="323"/>
                    </a:lnTo>
                    <a:lnTo>
                      <a:pt x="1181" y="306"/>
                    </a:lnTo>
                    <a:lnTo>
                      <a:pt x="1255" y="364"/>
                    </a:lnTo>
                    <a:lnTo>
                      <a:pt x="1268" y="402"/>
                    </a:lnTo>
                    <a:lnTo>
                      <a:pt x="1286" y="376"/>
                    </a:lnTo>
                    <a:lnTo>
                      <a:pt x="1255" y="323"/>
                    </a:lnTo>
                    <a:lnTo>
                      <a:pt x="1339" y="260"/>
                    </a:lnTo>
                    <a:lnTo>
                      <a:pt x="1256" y="300"/>
                    </a:lnTo>
                    <a:lnTo>
                      <a:pt x="1231" y="281"/>
                    </a:lnTo>
                    <a:lnTo>
                      <a:pt x="1330" y="234"/>
                    </a:lnTo>
                    <a:lnTo>
                      <a:pt x="1383" y="302"/>
                    </a:lnTo>
                    <a:lnTo>
                      <a:pt x="1441" y="300"/>
                    </a:lnTo>
                    <a:lnTo>
                      <a:pt x="1474" y="331"/>
                    </a:lnTo>
                    <a:lnTo>
                      <a:pt x="1628" y="323"/>
                    </a:lnTo>
                    <a:lnTo>
                      <a:pt x="1622" y="302"/>
                    </a:lnTo>
                    <a:lnTo>
                      <a:pt x="1668" y="342"/>
                    </a:lnTo>
                    <a:lnTo>
                      <a:pt x="1674" y="310"/>
                    </a:lnTo>
                    <a:lnTo>
                      <a:pt x="1639" y="321"/>
                    </a:lnTo>
                    <a:lnTo>
                      <a:pt x="1614" y="279"/>
                    </a:lnTo>
                    <a:lnTo>
                      <a:pt x="1672" y="275"/>
                    </a:lnTo>
                    <a:lnTo>
                      <a:pt x="1691" y="306"/>
                    </a:lnTo>
                    <a:lnTo>
                      <a:pt x="1714" y="296"/>
                    </a:lnTo>
                    <a:lnTo>
                      <a:pt x="1706" y="345"/>
                    </a:lnTo>
                    <a:lnTo>
                      <a:pt x="1746" y="369"/>
                    </a:lnTo>
                    <a:lnTo>
                      <a:pt x="1734" y="302"/>
                    </a:lnTo>
                    <a:lnTo>
                      <a:pt x="1810" y="262"/>
                    </a:lnTo>
                    <a:lnTo>
                      <a:pt x="1790" y="231"/>
                    </a:lnTo>
                    <a:lnTo>
                      <a:pt x="1768" y="253"/>
                    </a:lnTo>
                    <a:lnTo>
                      <a:pt x="1808" y="196"/>
                    </a:lnTo>
                    <a:lnTo>
                      <a:pt x="1696" y="154"/>
                    </a:lnTo>
                    <a:lnTo>
                      <a:pt x="1707" y="55"/>
                    </a:lnTo>
                    <a:lnTo>
                      <a:pt x="1734" y="57"/>
                    </a:lnTo>
                    <a:lnTo>
                      <a:pt x="1752" y="0"/>
                    </a:lnTo>
                    <a:lnTo>
                      <a:pt x="1832" y="55"/>
                    </a:lnTo>
                    <a:lnTo>
                      <a:pt x="1834" y="92"/>
                    </a:lnTo>
                    <a:lnTo>
                      <a:pt x="1891" y="143"/>
                    </a:lnTo>
                    <a:lnTo>
                      <a:pt x="1853" y="142"/>
                    </a:lnTo>
                    <a:lnTo>
                      <a:pt x="1869" y="160"/>
                    </a:lnTo>
                    <a:lnTo>
                      <a:pt x="1847" y="181"/>
                    </a:lnTo>
                    <a:lnTo>
                      <a:pt x="1913" y="196"/>
                    </a:lnTo>
                    <a:lnTo>
                      <a:pt x="1896" y="207"/>
                    </a:lnTo>
                    <a:lnTo>
                      <a:pt x="1935" y="291"/>
                    </a:lnTo>
                    <a:lnTo>
                      <a:pt x="1971" y="216"/>
                    </a:lnTo>
                    <a:lnTo>
                      <a:pt x="2017" y="243"/>
                    </a:lnTo>
                    <a:lnTo>
                      <a:pt x="2029" y="295"/>
                    </a:lnTo>
                    <a:lnTo>
                      <a:pt x="2007" y="310"/>
                    </a:lnTo>
                    <a:lnTo>
                      <a:pt x="2051" y="369"/>
                    </a:lnTo>
                    <a:lnTo>
                      <a:pt x="2077" y="356"/>
                    </a:lnTo>
                    <a:lnTo>
                      <a:pt x="2112" y="261"/>
                    </a:lnTo>
                    <a:lnTo>
                      <a:pt x="2152" y="252"/>
                    </a:lnTo>
                    <a:lnTo>
                      <a:pt x="2122" y="172"/>
                    </a:lnTo>
                    <a:lnTo>
                      <a:pt x="2229" y="180"/>
                    </a:lnTo>
                    <a:lnTo>
                      <a:pt x="2276" y="226"/>
                    </a:lnTo>
                    <a:lnTo>
                      <a:pt x="2258" y="249"/>
                    </a:lnTo>
                    <a:lnTo>
                      <a:pt x="2280" y="261"/>
                    </a:lnTo>
                    <a:lnTo>
                      <a:pt x="2230" y="276"/>
                    </a:lnTo>
                    <a:lnTo>
                      <a:pt x="2274" y="379"/>
                    </a:lnTo>
                    <a:lnTo>
                      <a:pt x="2203" y="431"/>
                    </a:lnTo>
                    <a:lnTo>
                      <a:pt x="2176" y="408"/>
                    </a:lnTo>
                    <a:lnTo>
                      <a:pt x="2186" y="444"/>
                    </a:lnTo>
                    <a:lnTo>
                      <a:pt x="2078" y="419"/>
                    </a:lnTo>
                    <a:lnTo>
                      <a:pt x="2101" y="453"/>
                    </a:lnTo>
                    <a:lnTo>
                      <a:pt x="2060" y="504"/>
                    </a:lnTo>
                    <a:lnTo>
                      <a:pt x="1945" y="464"/>
                    </a:lnTo>
                    <a:lnTo>
                      <a:pt x="1987" y="507"/>
                    </a:lnTo>
                    <a:lnTo>
                      <a:pt x="2067" y="515"/>
                    </a:lnTo>
                    <a:lnTo>
                      <a:pt x="2012" y="599"/>
                    </a:lnTo>
                    <a:lnTo>
                      <a:pt x="1953" y="595"/>
                    </a:lnTo>
                    <a:lnTo>
                      <a:pt x="1924" y="640"/>
                    </a:lnTo>
                    <a:lnTo>
                      <a:pt x="1818" y="603"/>
                    </a:lnTo>
                    <a:lnTo>
                      <a:pt x="1913" y="640"/>
                    </a:lnTo>
                    <a:lnTo>
                      <a:pt x="1928" y="675"/>
                    </a:lnTo>
                    <a:lnTo>
                      <a:pt x="1853" y="688"/>
                    </a:lnTo>
                    <a:lnTo>
                      <a:pt x="1869" y="698"/>
                    </a:lnTo>
                    <a:lnTo>
                      <a:pt x="1848" y="701"/>
                    </a:lnTo>
                    <a:lnTo>
                      <a:pt x="1848" y="736"/>
                    </a:lnTo>
                    <a:lnTo>
                      <a:pt x="1769" y="783"/>
                    </a:lnTo>
                    <a:lnTo>
                      <a:pt x="1757" y="937"/>
                    </a:lnTo>
                    <a:lnTo>
                      <a:pt x="1785" y="973"/>
                    </a:lnTo>
                    <a:lnTo>
                      <a:pt x="1826" y="952"/>
                    </a:lnTo>
                    <a:lnTo>
                      <a:pt x="1846" y="1070"/>
                    </a:lnTo>
                    <a:lnTo>
                      <a:pt x="1905" y="1047"/>
                    </a:lnTo>
                    <a:lnTo>
                      <a:pt x="1978" y="1079"/>
                    </a:lnTo>
                    <a:lnTo>
                      <a:pt x="2123" y="1166"/>
                    </a:lnTo>
                    <a:lnTo>
                      <a:pt x="2112" y="1200"/>
                    </a:lnTo>
                    <a:lnTo>
                      <a:pt x="2128" y="1175"/>
                    </a:lnTo>
                    <a:lnTo>
                      <a:pt x="2238" y="1184"/>
                    </a:lnTo>
                    <a:lnTo>
                      <a:pt x="2238" y="1311"/>
                    </a:lnTo>
                    <a:lnTo>
                      <a:pt x="2271" y="1355"/>
                    </a:lnTo>
                    <a:lnTo>
                      <a:pt x="2248" y="1365"/>
                    </a:lnTo>
                    <a:lnTo>
                      <a:pt x="2302" y="1388"/>
                    </a:lnTo>
                    <a:lnTo>
                      <a:pt x="2287" y="1428"/>
                    </a:lnTo>
                    <a:lnTo>
                      <a:pt x="2341" y="1426"/>
                    </a:lnTo>
                    <a:lnTo>
                      <a:pt x="2412" y="1358"/>
                    </a:lnTo>
                    <a:lnTo>
                      <a:pt x="2379" y="1342"/>
                    </a:lnTo>
                    <a:lnTo>
                      <a:pt x="2341" y="1219"/>
                    </a:lnTo>
                    <a:lnTo>
                      <a:pt x="2474" y="1112"/>
                    </a:lnTo>
                    <a:lnTo>
                      <a:pt x="2456" y="1112"/>
                    </a:lnTo>
                    <a:lnTo>
                      <a:pt x="2424" y="985"/>
                    </a:lnTo>
                    <a:lnTo>
                      <a:pt x="2375" y="952"/>
                    </a:lnTo>
                    <a:lnTo>
                      <a:pt x="2440" y="899"/>
                    </a:lnTo>
                    <a:lnTo>
                      <a:pt x="2418" y="871"/>
                    </a:lnTo>
                    <a:lnTo>
                      <a:pt x="2426" y="825"/>
                    </a:lnTo>
                    <a:lnTo>
                      <a:pt x="2401" y="818"/>
                    </a:lnTo>
                    <a:lnTo>
                      <a:pt x="2426" y="772"/>
                    </a:lnTo>
                    <a:lnTo>
                      <a:pt x="2397" y="741"/>
                    </a:lnTo>
                    <a:lnTo>
                      <a:pt x="2416" y="702"/>
                    </a:lnTo>
                    <a:lnTo>
                      <a:pt x="2516" y="729"/>
                    </a:lnTo>
                    <a:lnTo>
                      <a:pt x="2563" y="706"/>
                    </a:lnTo>
                    <a:lnTo>
                      <a:pt x="2652" y="772"/>
                    </a:lnTo>
                    <a:lnTo>
                      <a:pt x="2652" y="799"/>
                    </a:lnTo>
                    <a:lnTo>
                      <a:pt x="2726" y="803"/>
                    </a:lnTo>
                    <a:lnTo>
                      <a:pt x="2733" y="867"/>
                    </a:lnTo>
                    <a:lnTo>
                      <a:pt x="2666" y="870"/>
                    </a:lnTo>
                    <a:lnTo>
                      <a:pt x="2724" y="881"/>
                    </a:lnTo>
                    <a:lnTo>
                      <a:pt x="2743" y="918"/>
                    </a:lnTo>
                    <a:lnTo>
                      <a:pt x="2681" y="974"/>
                    </a:lnTo>
                    <a:lnTo>
                      <a:pt x="2770" y="947"/>
                    </a:lnTo>
                    <a:lnTo>
                      <a:pt x="2775" y="994"/>
                    </a:lnTo>
                    <a:lnTo>
                      <a:pt x="2736" y="1013"/>
                    </a:lnTo>
                    <a:lnTo>
                      <a:pt x="2792" y="964"/>
                    </a:lnTo>
                    <a:lnTo>
                      <a:pt x="2797" y="996"/>
                    </a:lnTo>
                    <a:lnTo>
                      <a:pt x="2849" y="950"/>
                    </a:lnTo>
                    <a:lnTo>
                      <a:pt x="2860" y="974"/>
                    </a:lnTo>
                    <a:lnTo>
                      <a:pt x="2894" y="906"/>
                    </a:lnTo>
                    <a:lnTo>
                      <a:pt x="2880" y="893"/>
                    </a:lnTo>
                    <a:lnTo>
                      <a:pt x="2922" y="855"/>
                    </a:lnTo>
                    <a:lnTo>
                      <a:pt x="2969" y="927"/>
                    </a:lnTo>
                    <a:lnTo>
                      <a:pt x="2928" y="943"/>
                    </a:lnTo>
                    <a:lnTo>
                      <a:pt x="2974" y="935"/>
                    </a:lnTo>
                    <a:lnTo>
                      <a:pt x="2989" y="963"/>
                    </a:lnTo>
                    <a:lnTo>
                      <a:pt x="2959" y="973"/>
                    </a:lnTo>
                    <a:lnTo>
                      <a:pt x="2997" y="978"/>
                    </a:lnTo>
                    <a:lnTo>
                      <a:pt x="2974" y="998"/>
                    </a:lnTo>
                    <a:lnTo>
                      <a:pt x="2998" y="994"/>
                    </a:lnTo>
                    <a:lnTo>
                      <a:pt x="3019" y="1024"/>
                    </a:lnTo>
                    <a:lnTo>
                      <a:pt x="3006" y="1040"/>
                    </a:lnTo>
                    <a:lnTo>
                      <a:pt x="3042" y="1066"/>
                    </a:lnTo>
                    <a:lnTo>
                      <a:pt x="2983" y="1092"/>
                    </a:lnTo>
                    <a:lnTo>
                      <a:pt x="3025" y="1092"/>
                    </a:lnTo>
                    <a:lnTo>
                      <a:pt x="3017" y="1116"/>
                    </a:lnTo>
                    <a:lnTo>
                      <a:pt x="3082" y="1140"/>
                    </a:lnTo>
                    <a:lnTo>
                      <a:pt x="3104" y="1198"/>
                    </a:lnTo>
                    <a:lnTo>
                      <a:pt x="3130" y="1177"/>
                    </a:lnTo>
                    <a:lnTo>
                      <a:pt x="3193" y="1216"/>
                    </a:lnTo>
                    <a:lnTo>
                      <a:pt x="3053" y="1267"/>
                    </a:lnTo>
                    <a:lnTo>
                      <a:pt x="3082" y="1296"/>
                    </a:lnTo>
                    <a:lnTo>
                      <a:pt x="3199" y="1238"/>
                    </a:lnTo>
                    <a:lnTo>
                      <a:pt x="3199" y="1286"/>
                    </a:lnTo>
                    <a:lnTo>
                      <a:pt x="3255" y="1278"/>
                    </a:lnTo>
                    <a:lnTo>
                      <a:pt x="3259" y="1301"/>
                    </a:lnTo>
                    <a:lnTo>
                      <a:pt x="3235" y="1301"/>
                    </a:lnTo>
                    <a:lnTo>
                      <a:pt x="3259" y="1361"/>
                    </a:lnTo>
                    <a:lnTo>
                      <a:pt x="3092" y="1473"/>
                    </a:lnTo>
                    <a:lnTo>
                      <a:pt x="2857" y="1473"/>
                    </a:lnTo>
                    <a:lnTo>
                      <a:pt x="2754" y="1551"/>
                    </a:lnTo>
                    <a:lnTo>
                      <a:pt x="2671" y="1665"/>
                    </a:lnTo>
                    <a:lnTo>
                      <a:pt x="2754" y="1577"/>
                    </a:lnTo>
                    <a:lnTo>
                      <a:pt x="2882" y="1528"/>
                    </a:lnTo>
                    <a:lnTo>
                      <a:pt x="2928" y="1566"/>
                    </a:lnTo>
                    <a:lnTo>
                      <a:pt x="2844" y="1599"/>
                    </a:lnTo>
                    <a:lnTo>
                      <a:pt x="2914" y="1614"/>
                    </a:lnTo>
                    <a:lnTo>
                      <a:pt x="2894" y="1649"/>
                    </a:lnTo>
                    <a:lnTo>
                      <a:pt x="2945" y="1714"/>
                    </a:lnTo>
                    <a:lnTo>
                      <a:pt x="3046" y="1737"/>
                    </a:lnTo>
                    <a:lnTo>
                      <a:pt x="3076" y="1656"/>
                    </a:lnTo>
                    <a:lnTo>
                      <a:pt x="3076" y="1707"/>
                    </a:lnTo>
                    <a:lnTo>
                      <a:pt x="3098" y="1700"/>
                    </a:lnTo>
                    <a:lnTo>
                      <a:pt x="3052" y="1750"/>
                    </a:lnTo>
                    <a:lnTo>
                      <a:pt x="2934" y="1785"/>
                    </a:lnTo>
                    <a:lnTo>
                      <a:pt x="2890" y="1848"/>
                    </a:lnTo>
                    <a:lnTo>
                      <a:pt x="2860" y="1794"/>
                    </a:lnTo>
                    <a:lnTo>
                      <a:pt x="2973" y="1746"/>
                    </a:lnTo>
                    <a:lnTo>
                      <a:pt x="2914" y="1749"/>
                    </a:lnTo>
                    <a:lnTo>
                      <a:pt x="2922" y="1714"/>
                    </a:lnTo>
                    <a:lnTo>
                      <a:pt x="2826" y="1753"/>
                    </a:lnTo>
                    <a:lnTo>
                      <a:pt x="2797" y="1729"/>
                    </a:lnTo>
                    <a:lnTo>
                      <a:pt x="2797" y="1656"/>
                    </a:lnTo>
                    <a:lnTo>
                      <a:pt x="2735" y="1634"/>
                    </a:lnTo>
                    <a:lnTo>
                      <a:pt x="2687" y="1750"/>
                    </a:lnTo>
                    <a:lnTo>
                      <a:pt x="2493" y="1794"/>
                    </a:lnTo>
                    <a:lnTo>
                      <a:pt x="2358" y="1838"/>
                    </a:lnTo>
                    <a:lnTo>
                      <a:pt x="2339" y="1860"/>
                    </a:lnTo>
                    <a:lnTo>
                      <a:pt x="2366" y="1865"/>
                    </a:lnTo>
                    <a:lnTo>
                      <a:pt x="2373" y="1883"/>
                    </a:lnTo>
                    <a:lnTo>
                      <a:pt x="2210" y="1930"/>
                    </a:lnTo>
                    <a:lnTo>
                      <a:pt x="2218" y="1907"/>
                    </a:lnTo>
                    <a:lnTo>
                      <a:pt x="2230" y="1892"/>
                    </a:lnTo>
                    <a:lnTo>
                      <a:pt x="2237" y="1871"/>
                    </a:lnTo>
                    <a:lnTo>
                      <a:pt x="2263" y="1853"/>
                    </a:lnTo>
                    <a:lnTo>
                      <a:pt x="2265" y="1750"/>
                    </a:lnTo>
                    <a:lnTo>
                      <a:pt x="2296" y="1785"/>
                    </a:lnTo>
                    <a:lnTo>
                      <a:pt x="2342" y="1772"/>
                    </a:lnTo>
                    <a:lnTo>
                      <a:pt x="2300" y="1714"/>
                    </a:lnTo>
                    <a:lnTo>
                      <a:pt x="2162" y="1684"/>
                    </a:lnTo>
                    <a:lnTo>
                      <a:pt x="2155" y="1684"/>
                    </a:lnTo>
                    <a:lnTo>
                      <a:pt x="2139" y="1602"/>
                    </a:lnTo>
                    <a:lnTo>
                      <a:pt x="2112" y="1607"/>
                    </a:lnTo>
                    <a:lnTo>
                      <a:pt x="2088" y="1560"/>
                    </a:lnTo>
                    <a:lnTo>
                      <a:pt x="2060" y="1557"/>
                    </a:lnTo>
                    <a:lnTo>
                      <a:pt x="2060" y="1584"/>
                    </a:lnTo>
                    <a:lnTo>
                      <a:pt x="2020" y="1545"/>
                    </a:lnTo>
                    <a:lnTo>
                      <a:pt x="1956" y="1602"/>
                    </a:lnTo>
                    <a:lnTo>
                      <a:pt x="1773" y="1560"/>
                    </a:lnTo>
                    <a:lnTo>
                      <a:pt x="1753" y="1520"/>
                    </a:lnTo>
                    <a:lnTo>
                      <a:pt x="1752" y="1546"/>
                    </a:lnTo>
                    <a:lnTo>
                      <a:pt x="698" y="1546"/>
                    </a:lnTo>
                    <a:lnTo>
                      <a:pt x="682" y="1501"/>
                    </a:lnTo>
                    <a:lnTo>
                      <a:pt x="626" y="1488"/>
                    </a:lnTo>
                    <a:lnTo>
                      <a:pt x="629" y="1459"/>
                    </a:lnTo>
                    <a:lnTo>
                      <a:pt x="511" y="1422"/>
                    </a:lnTo>
                    <a:lnTo>
                      <a:pt x="525" y="1400"/>
                    </a:lnTo>
                    <a:lnTo>
                      <a:pt x="496" y="1346"/>
                    </a:lnTo>
                    <a:lnTo>
                      <a:pt x="466" y="1342"/>
                    </a:lnTo>
                    <a:lnTo>
                      <a:pt x="403" y="1225"/>
                    </a:lnTo>
                    <a:lnTo>
                      <a:pt x="415" y="1189"/>
                    </a:lnTo>
                    <a:lnTo>
                      <a:pt x="418" y="1127"/>
                    </a:lnTo>
                    <a:lnTo>
                      <a:pt x="347" y="1092"/>
                    </a:lnTo>
                    <a:lnTo>
                      <a:pt x="210" y="887"/>
                    </a:lnTo>
                    <a:lnTo>
                      <a:pt x="135" y="945"/>
                    </a:lnTo>
                    <a:lnTo>
                      <a:pt x="112" y="917"/>
                    </a:lnTo>
                    <a:lnTo>
                      <a:pt x="107" y="912"/>
                    </a:lnTo>
                    <a:lnTo>
                      <a:pt x="72" y="855"/>
                    </a:lnTo>
                    <a:lnTo>
                      <a:pt x="0" y="8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257"/>
              <p:cNvSpPr>
                <a:spLocks/>
              </p:cNvSpPr>
              <p:nvPr/>
            </p:nvSpPr>
            <p:spPr bwMode="auto">
              <a:xfrm>
                <a:off x="1569" y="2386"/>
                <a:ext cx="54" cy="36"/>
              </a:xfrm>
              <a:custGeom>
                <a:avLst/>
                <a:gdLst>
                  <a:gd name="T0" fmla="*/ 0 w 191"/>
                  <a:gd name="T1" fmla="*/ 0 h 128"/>
                  <a:gd name="T2" fmla="*/ 2 w 191"/>
                  <a:gd name="T3" fmla="*/ 1 h 128"/>
                  <a:gd name="T4" fmla="*/ 4 w 191"/>
                  <a:gd name="T5" fmla="*/ 3 h 128"/>
                  <a:gd name="T6" fmla="*/ 3 w 191"/>
                  <a:gd name="T7" fmla="*/ 3 h 128"/>
                  <a:gd name="T8" fmla="*/ 0 w 191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28"/>
                  <a:gd name="T17" fmla="*/ 191 w 191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28">
                    <a:moveTo>
                      <a:pt x="0" y="0"/>
                    </a:moveTo>
                    <a:lnTo>
                      <a:pt x="103" y="27"/>
                    </a:lnTo>
                    <a:lnTo>
                      <a:pt x="191" y="128"/>
                    </a:lnTo>
                    <a:lnTo>
                      <a:pt x="140" y="10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258"/>
              <p:cNvSpPr>
                <a:spLocks/>
              </p:cNvSpPr>
              <p:nvPr/>
            </p:nvSpPr>
            <p:spPr bwMode="auto">
              <a:xfrm>
                <a:off x="1594" y="1911"/>
                <a:ext cx="114" cy="83"/>
              </a:xfrm>
              <a:custGeom>
                <a:avLst/>
                <a:gdLst>
                  <a:gd name="T0" fmla="*/ 0 w 399"/>
                  <a:gd name="T1" fmla="*/ 5 h 289"/>
                  <a:gd name="T2" fmla="*/ 0 w 399"/>
                  <a:gd name="T3" fmla="*/ 4 h 289"/>
                  <a:gd name="T4" fmla="*/ 2 w 399"/>
                  <a:gd name="T5" fmla="*/ 1 h 289"/>
                  <a:gd name="T6" fmla="*/ 1 w 399"/>
                  <a:gd name="T7" fmla="*/ 0 h 289"/>
                  <a:gd name="T8" fmla="*/ 4 w 399"/>
                  <a:gd name="T9" fmla="*/ 0 h 289"/>
                  <a:gd name="T10" fmla="*/ 6 w 399"/>
                  <a:gd name="T11" fmla="*/ 1 h 289"/>
                  <a:gd name="T12" fmla="*/ 7 w 399"/>
                  <a:gd name="T13" fmla="*/ 1 h 289"/>
                  <a:gd name="T14" fmla="*/ 9 w 399"/>
                  <a:gd name="T15" fmla="*/ 2 h 289"/>
                  <a:gd name="T16" fmla="*/ 5 w 399"/>
                  <a:gd name="T17" fmla="*/ 5 h 289"/>
                  <a:gd name="T18" fmla="*/ 5 w 399"/>
                  <a:gd name="T19" fmla="*/ 6 h 289"/>
                  <a:gd name="T20" fmla="*/ 3 w 399"/>
                  <a:gd name="T21" fmla="*/ 7 h 289"/>
                  <a:gd name="T22" fmla="*/ 2 w 399"/>
                  <a:gd name="T23" fmla="*/ 6 h 289"/>
                  <a:gd name="T24" fmla="*/ 0 w 399"/>
                  <a:gd name="T25" fmla="*/ 5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9"/>
                  <a:gd name="T40" fmla="*/ 0 h 289"/>
                  <a:gd name="T41" fmla="*/ 399 w 399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9" h="289">
                    <a:moveTo>
                      <a:pt x="0" y="220"/>
                    </a:moveTo>
                    <a:lnTo>
                      <a:pt x="15" y="182"/>
                    </a:lnTo>
                    <a:lnTo>
                      <a:pt x="76" y="63"/>
                    </a:lnTo>
                    <a:lnTo>
                      <a:pt x="47" y="11"/>
                    </a:lnTo>
                    <a:lnTo>
                      <a:pt x="171" y="0"/>
                    </a:lnTo>
                    <a:lnTo>
                      <a:pt x="257" y="48"/>
                    </a:lnTo>
                    <a:lnTo>
                      <a:pt x="312" y="21"/>
                    </a:lnTo>
                    <a:lnTo>
                      <a:pt x="399" y="88"/>
                    </a:lnTo>
                    <a:lnTo>
                      <a:pt x="217" y="195"/>
                    </a:lnTo>
                    <a:lnTo>
                      <a:pt x="200" y="259"/>
                    </a:lnTo>
                    <a:lnTo>
                      <a:pt x="112" y="289"/>
                    </a:lnTo>
                    <a:lnTo>
                      <a:pt x="70" y="239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99" name="Freeform 259"/>
              <p:cNvSpPr>
                <a:spLocks/>
              </p:cNvSpPr>
              <p:nvPr/>
            </p:nvSpPr>
            <p:spPr bwMode="auto">
              <a:xfrm>
                <a:off x="1628" y="1835"/>
                <a:ext cx="79" cy="46"/>
              </a:xfrm>
              <a:custGeom>
                <a:avLst/>
                <a:gdLst>
                  <a:gd name="T0" fmla="*/ 0 w 279"/>
                  <a:gd name="T1" fmla="*/ 3 h 161"/>
                  <a:gd name="T2" fmla="*/ 1 w 279"/>
                  <a:gd name="T3" fmla="*/ 3 h 161"/>
                  <a:gd name="T4" fmla="*/ 2 w 279"/>
                  <a:gd name="T5" fmla="*/ 3 h 161"/>
                  <a:gd name="T6" fmla="*/ 2 w 279"/>
                  <a:gd name="T7" fmla="*/ 4 h 161"/>
                  <a:gd name="T8" fmla="*/ 3 w 279"/>
                  <a:gd name="T9" fmla="*/ 3 h 161"/>
                  <a:gd name="T10" fmla="*/ 3 w 279"/>
                  <a:gd name="T11" fmla="*/ 3 h 161"/>
                  <a:gd name="T12" fmla="*/ 3 w 279"/>
                  <a:gd name="T13" fmla="*/ 3 h 161"/>
                  <a:gd name="T14" fmla="*/ 4 w 279"/>
                  <a:gd name="T15" fmla="*/ 2 h 161"/>
                  <a:gd name="T16" fmla="*/ 4 w 279"/>
                  <a:gd name="T17" fmla="*/ 1 h 161"/>
                  <a:gd name="T18" fmla="*/ 5 w 279"/>
                  <a:gd name="T19" fmla="*/ 3 h 161"/>
                  <a:gd name="T20" fmla="*/ 6 w 279"/>
                  <a:gd name="T21" fmla="*/ 2 h 161"/>
                  <a:gd name="T22" fmla="*/ 5 w 279"/>
                  <a:gd name="T23" fmla="*/ 1 h 161"/>
                  <a:gd name="T24" fmla="*/ 6 w 279"/>
                  <a:gd name="T25" fmla="*/ 1 h 161"/>
                  <a:gd name="T26" fmla="*/ 5 w 279"/>
                  <a:gd name="T27" fmla="*/ 0 h 161"/>
                  <a:gd name="T28" fmla="*/ 3 w 279"/>
                  <a:gd name="T29" fmla="*/ 1 h 161"/>
                  <a:gd name="T30" fmla="*/ 0 w 279"/>
                  <a:gd name="T31" fmla="*/ 3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9"/>
                  <a:gd name="T49" fmla="*/ 0 h 161"/>
                  <a:gd name="T50" fmla="*/ 279 w 27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9" h="161">
                    <a:moveTo>
                      <a:pt x="0" y="125"/>
                    </a:moveTo>
                    <a:lnTo>
                      <a:pt x="62" y="148"/>
                    </a:lnTo>
                    <a:lnTo>
                      <a:pt x="78" y="122"/>
                    </a:lnTo>
                    <a:lnTo>
                      <a:pt x="93" y="161"/>
                    </a:lnTo>
                    <a:lnTo>
                      <a:pt x="122" y="146"/>
                    </a:lnTo>
                    <a:lnTo>
                      <a:pt x="116" y="108"/>
                    </a:lnTo>
                    <a:lnTo>
                      <a:pt x="147" y="130"/>
                    </a:lnTo>
                    <a:lnTo>
                      <a:pt x="164" y="72"/>
                    </a:lnTo>
                    <a:lnTo>
                      <a:pt x="189" y="67"/>
                    </a:lnTo>
                    <a:lnTo>
                      <a:pt x="198" y="121"/>
                    </a:lnTo>
                    <a:lnTo>
                      <a:pt x="258" y="80"/>
                    </a:lnTo>
                    <a:lnTo>
                      <a:pt x="241" y="33"/>
                    </a:lnTo>
                    <a:lnTo>
                      <a:pt x="279" y="23"/>
                    </a:lnTo>
                    <a:lnTo>
                      <a:pt x="240" y="0"/>
                    </a:lnTo>
                    <a:lnTo>
                      <a:pt x="136" y="23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0" name="Freeform 260"/>
              <p:cNvSpPr>
                <a:spLocks/>
              </p:cNvSpPr>
              <p:nvPr/>
            </p:nvSpPr>
            <p:spPr bwMode="auto">
              <a:xfrm>
                <a:off x="1670" y="1941"/>
                <a:ext cx="195" cy="112"/>
              </a:xfrm>
              <a:custGeom>
                <a:avLst/>
                <a:gdLst>
                  <a:gd name="T0" fmla="*/ 0 w 688"/>
                  <a:gd name="T1" fmla="*/ 3 h 394"/>
                  <a:gd name="T2" fmla="*/ 1 w 688"/>
                  <a:gd name="T3" fmla="*/ 2 h 394"/>
                  <a:gd name="T4" fmla="*/ 0 w 688"/>
                  <a:gd name="T5" fmla="*/ 2 h 394"/>
                  <a:gd name="T6" fmla="*/ 2 w 688"/>
                  <a:gd name="T7" fmla="*/ 1 h 394"/>
                  <a:gd name="T8" fmla="*/ 4 w 688"/>
                  <a:gd name="T9" fmla="*/ 0 h 394"/>
                  <a:gd name="T10" fmla="*/ 4 w 688"/>
                  <a:gd name="T11" fmla="*/ 1 h 394"/>
                  <a:gd name="T12" fmla="*/ 4 w 688"/>
                  <a:gd name="T13" fmla="*/ 1 h 394"/>
                  <a:gd name="T14" fmla="*/ 5 w 688"/>
                  <a:gd name="T15" fmla="*/ 1 h 394"/>
                  <a:gd name="T16" fmla="*/ 7 w 688"/>
                  <a:gd name="T17" fmla="*/ 1 h 394"/>
                  <a:gd name="T18" fmla="*/ 6 w 688"/>
                  <a:gd name="T19" fmla="*/ 2 h 394"/>
                  <a:gd name="T20" fmla="*/ 8 w 688"/>
                  <a:gd name="T21" fmla="*/ 2 h 394"/>
                  <a:gd name="T22" fmla="*/ 7 w 688"/>
                  <a:gd name="T23" fmla="*/ 1 h 394"/>
                  <a:gd name="T24" fmla="*/ 8 w 688"/>
                  <a:gd name="T25" fmla="*/ 1 h 394"/>
                  <a:gd name="T26" fmla="*/ 9 w 688"/>
                  <a:gd name="T27" fmla="*/ 3 h 394"/>
                  <a:gd name="T28" fmla="*/ 10 w 688"/>
                  <a:gd name="T29" fmla="*/ 3 h 394"/>
                  <a:gd name="T30" fmla="*/ 9 w 688"/>
                  <a:gd name="T31" fmla="*/ 0 h 394"/>
                  <a:gd name="T32" fmla="*/ 10 w 688"/>
                  <a:gd name="T33" fmla="*/ 0 h 394"/>
                  <a:gd name="T34" fmla="*/ 12 w 688"/>
                  <a:gd name="T35" fmla="*/ 1 h 394"/>
                  <a:gd name="T36" fmla="*/ 12 w 688"/>
                  <a:gd name="T37" fmla="*/ 4 h 394"/>
                  <a:gd name="T38" fmla="*/ 16 w 688"/>
                  <a:gd name="T39" fmla="*/ 6 h 394"/>
                  <a:gd name="T40" fmla="*/ 16 w 688"/>
                  <a:gd name="T41" fmla="*/ 7 h 394"/>
                  <a:gd name="T42" fmla="*/ 15 w 688"/>
                  <a:gd name="T43" fmla="*/ 7 h 394"/>
                  <a:gd name="T44" fmla="*/ 14 w 688"/>
                  <a:gd name="T45" fmla="*/ 7 h 394"/>
                  <a:gd name="T46" fmla="*/ 15 w 688"/>
                  <a:gd name="T47" fmla="*/ 8 h 394"/>
                  <a:gd name="T48" fmla="*/ 14 w 688"/>
                  <a:gd name="T49" fmla="*/ 9 h 394"/>
                  <a:gd name="T50" fmla="*/ 12 w 688"/>
                  <a:gd name="T51" fmla="*/ 8 h 394"/>
                  <a:gd name="T52" fmla="*/ 11 w 688"/>
                  <a:gd name="T53" fmla="*/ 7 h 394"/>
                  <a:gd name="T54" fmla="*/ 8 w 688"/>
                  <a:gd name="T55" fmla="*/ 9 h 394"/>
                  <a:gd name="T56" fmla="*/ 5 w 688"/>
                  <a:gd name="T57" fmla="*/ 9 h 394"/>
                  <a:gd name="T58" fmla="*/ 4 w 688"/>
                  <a:gd name="T59" fmla="*/ 8 h 394"/>
                  <a:gd name="T60" fmla="*/ 3 w 688"/>
                  <a:gd name="T61" fmla="*/ 8 h 394"/>
                  <a:gd name="T62" fmla="*/ 1 w 688"/>
                  <a:gd name="T63" fmla="*/ 6 h 394"/>
                  <a:gd name="T64" fmla="*/ 6 w 688"/>
                  <a:gd name="T65" fmla="*/ 6 h 394"/>
                  <a:gd name="T66" fmla="*/ 1 w 688"/>
                  <a:gd name="T67" fmla="*/ 5 h 394"/>
                  <a:gd name="T68" fmla="*/ 1 w 688"/>
                  <a:gd name="T69" fmla="*/ 5 h 394"/>
                  <a:gd name="T70" fmla="*/ 3 w 688"/>
                  <a:gd name="T71" fmla="*/ 4 h 394"/>
                  <a:gd name="T72" fmla="*/ 1 w 688"/>
                  <a:gd name="T73" fmla="*/ 4 h 394"/>
                  <a:gd name="T74" fmla="*/ 1 w 688"/>
                  <a:gd name="T75" fmla="*/ 3 h 394"/>
                  <a:gd name="T76" fmla="*/ 0 w 688"/>
                  <a:gd name="T77" fmla="*/ 3 h 3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88"/>
                  <a:gd name="T118" fmla="*/ 0 h 394"/>
                  <a:gd name="T119" fmla="*/ 688 w 688"/>
                  <a:gd name="T120" fmla="*/ 394 h 3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88" h="394">
                    <a:moveTo>
                      <a:pt x="0" y="128"/>
                    </a:moveTo>
                    <a:lnTo>
                      <a:pt x="37" y="96"/>
                    </a:lnTo>
                    <a:lnTo>
                      <a:pt x="17" y="80"/>
                    </a:lnTo>
                    <a:lnTo>
                      <a:pt x="101" y="23"/>
                    </a:lnTo>
                    <a:lnTo>
                      <a:pt x="168" y="0"/>
                    </a:lnTo>
                    <a:lnTo>
                      <a:pt x="189" y="40"/>
                    </a:lnTo>
                    <a:lnTo>
                      <a:pt x="166" y="65"/>
                    </a:lnTo>
                    <a:lnTo>
                      <a:pt x="226" y="32"/>
                    </a:lnTo>
                    <a:lnTo>
                      <a:pt x="296" y="59"/>
                    </a:lnTo>
                    <a:lnTo>
                      <a:pt x="268" y="88"/>
                    </a:lnTo>
                    <a:lnTo>
                      <a:pt x="349" y="69"/>
                    </a:lnTo>
                    <a:lnTo>
                      <a:pt x="326" y="35"/>
                    </a:lnTo>
                    <a:lnTo>
                      <a:pt x="356" y="39"/>
                    </a:lnTo>
                    <a:lnTo>
                      <a:pt x="416" y="146"/>
                    </a:lnTo>
                    <a:lnTo>
                      <a:pt x="439" y="120"/>
                    </a:lnTo>
                    <a:lnTo>
                      <a:pt x="414" y="4"/>
                    </a:lnTo>
                    <a:lnTo>
                      <a:pt x="466" y="5"/>
                    </a:lnTo>
                    <a:lnTo>
                      <a:pt x="521" y="47"/>
                    </a:lnTo>
                    <a:lnTo>
                      <a:pt x="552" y="191"/>
                    </a:lnTo>
                    <a:lnTo>
                      <a:pt x="688" y="261"/>
                    </a:lnTo>
                    <a:lnTo>
                      <a:pt x="686" y="299"/>
                    </a:lnTo>
                    <a:lnTo>
                      <a:pt x="651" y="283"/>
                    </a:lnTo>
                    <a:lnTo>
                      <a:pt x="609" y="308"/>
                    </a:lnTo>
                    <a:lnTo>
                      <a:pt x="665" y="341"/>
                    </a:lnTo>
                    <a:lnTo>
                      <a:pt x="612" y="371"/>
                    </a:lnTo>
                    <a:lnTo>
                      <a:pt x="525" y="354"/>
                    </a:lnTo>
                    <a:lnTo>
                      <a:pt x="476" y="315"/>
                    </a:lnTo>
                    <a:lnTo>
                      <a:pt x="359" y="380"/>
                    </a:lnTo>
                    <a:lnTo>
                      <a:pt x="218" y="394"/>
                    </a:lnTo>
                    <a:lnTo>
                      <a:pt x="189" y="333"/>
                    </a:lnTo>
                    <a:lnTo>
                      <a:pt x="111" y="329"/>
                    </a:lnTo>
                    <a:lnTo>
                      <a:pt x="60" y="274"/>
                    </a:lnTo>
                    <a:lnTo>
                      <a:pt x="263" y="242"/>
                    </a:lnTo>
                    <a:lnTo>
                      <a:pt x="53" y="226"/>
                    </a:lnTo>
                    <a:lnTo>
                      <a:pt x="28" y="192"/>
                    </a:lnTo>
                    <a:lnTo>
                      <a:pt x="134" y="157"/>
                    </a:lnTo>
                    <a:lnTo>
                      <a:pt x="37" y="164"/>
                    </a:lnTo>
                    <a:lnTo>
                      <a:pt x="42" y="146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1" name="Freeform 261"/>
              <p:cNvSpPr>
                <a:spLocks/>
              </p:cNvSpPr>
              <p:nvPr/>
            </p:nvSpPr>
            <p:spPr bwMode="auto">
              <a:xfrm>
                <a:off x="1683" y="1853"/>
                <a:ext cx="134" cy="62"/>
              </a:xfrm>
              <a:custGeom>
                <a:avLst/>
                <a:gdLst>
                  <a:gd name="T0" fmla="*/ 0 w 468"/>
                  <a:gd name="T1" fmla="*/ 3 h 217"/>
                  <a:gd name="T2" fmla="*/ 0 w 468"/>
                  <a:gd name="T3" fmla="*/ 3 h 217"/>
                  <a:gd name="T4" fmla="*/ 2 w 468"/>
                  <a:gd name="T5" fmla="*/ 3 h 217"/>
                  <a:gd name="T6" fmla="*/ 0 w 468"/>
                  <a:gd name="T7" fmla="*/ 3 h 217"/>
                  <a:gd name="T8" fmla="*/ 3 w 468"/>
                  <a:gd name="T9" fmla="*/ 2 h 217"/>
                  <a:gd name="T10" fmla="*/ 1 w 468"/>
                  <a:gd name="T11" fmla="*/ 2 h 217"/>
                  <a:gd name="T12" fmla="*/ 1 w 468"/>
                  <a:gd name="T13" fmla="*/ 1 h 217"/>
                  <a:gd name="T14" fmla="*/ 3 w 468"/>
                  <a:gd name="T15" fmla="*/ 1 h 217"/>
                  <a:gd name="T16" fmla="*/ 1 w 468"/>
                  <a:gd name="T17" fmla="*/ 1 h 217"/>
                  <a:gd name="T18" fmla="*/ 3 w 468"/>
                  <a:gd name="T19" fmla="*/ 1 h 217"/>
                  <a:gd name="T20" fmla="*/ 5 w 468"/>
                  <a:gd name="T21" fmla="*/ 1 h 217"/>
                  <a:gd name="T22" fmla="*/ 6 w 468"/>
                  <a:gd name="T23" fmla="*/ 3 h 217"/>
                  <a:gd name="T24" fmla="*/ 8 w 468"/>
                  <a:gd name="T25" fmla="*/ 3 h 217"/>
                  <a:gd name="T26" fmla="*/ 7 w 468"/>
                  <a:gd name="T27" fmla="*/ 2 h 217"/>
                  <a:gd name="T28" fmla="*/ 7 w 468"/>
                  <a:gd name="T29" fmla="*/ 1 h 217"/>
                  <a:gd name="T30" fmla="*/ 7 w 468"/>
                  <a:gd name="T31" fmla="*/ 1 h 217"/>
                  <a:gd name="T32" fmla="*/ 8 w 468"/>
                  <a:gd name="T33" fmla="*/ 0 h 217"/>
                  <a:gd name="T34" fmla="*/ 9 w 468"/>
                  <a:gd name="T35" fmla="*/ 1 h 217"/>
                  <a:gd name="T36" fmla="*/ 8 w 468"/>
                  <a:gd name="T37" fmla="*/ 2 h 217"/>
                  <a:gd name="T38" fmla="*/ 9 w 468"/>
                  <a:gd name="T39" fmla="*/ 2 h 217"/>
                  <a:gd name="T40" fmla="*/ 9 w 468"/>
                  <a:gd name="T41" fmla="*/ 2 h 217"/>
                  <a:gd name="T42" fmla="*/ 10 w 468"/>
                  <a:gd name="T43" fmla="*/ 3 h 217"/>
                  <a:gd name="T44" fmla="*/ 10 w 468"/>
                  <a:gd name="T45" fmla="*/ 2 h 217"/>
                  <a:gd name="T46" fmla="*/ 11 w 468"/>
                  <a:gd name="T47" fmla="*/ 3 h 217"/>
                  <a:gd name="T48" fmla="*/ 11 w 468"/>
                  <a:gd name="T49" fmla="*/ 4 h 217"/>
                  <a:gd name="T50" fmla="*/ 8 w 468"/>
                  <a:gd name="T51" fmla="*/ 4 h 217"/>
                  <a:gd name="T52" fmla="*/ 5 w 468"/>
                  <a:gd name="T53" fmla="*/ 5 h 217"/>
                  <a:gd name="T54" fmla="*/ 3 w 468"/>
                  <a:gd name="T55" fmla="*/ 4 h 217"/>
                  <a:gd name="T56" fmla="*/ 6 w 468"/>
                  <a:gd name="T57" fmla="*/ 3 h 217"/>
                  <a:gd name="T58" fmla="*/ 3 w 468"/>
                  <a:gd name="T59" fmla="*/ 4 h 217"/>
                  <a:gd name="T60" fmla="*/ 4 w 468"/>
                  <a:gd name="T61" fmla="*/ 3 h 217"/>
                  <a:gd name="T62" fmla="*/ 3 w 468"/>
                  <a:gd name="T63" fmla="*/ 4 h 217"/>
                  <a:gd name="T64" fmla="*/ 1 w 468"/>
                  <a:gd name="T65" fmla="*/ 4 h 217"/>
                  <a:gd name="T66" fmla="*/ 0 w 468"/>
                  <a:gd name="T67" fmla="*/ 3 h 2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8"/>
                  <a:gd name="T103" fmla="*/ 0 h 217"/>
                  <a:gd name="T104" fmla="*/ 468 w 468"/>
                  <a:gd name="T105" fmla="*/ 217 h 2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8" h="217">
                    <a:moveTo>
                      <a:pt x="0" y="143"/>
                    </a:moveTo>
                    <a:lnTo>
                      <a:pt x="18" y="125"/>
                    </a:lnTo>
                    <a:lnTo>
                      <a:pt x="100" y="105"/>
                    </a:lnTo>
                    <a:lnTo>
                      <a:pt x="18" y="109"/>
                    </a:lnTo>
                    <a:lnTo>
                      <a:pt x="113" y="88"/>
                    </a:lnTo>
                    <a:lnTo>
                      <a:pt x="36" y="88"/>
                    </a:lnTo>
                    <a:lnTo>
                      <a:pt x="44" y="64"/>
                    </a:lnTo>
                    <a:lnTo>
                      <a:pt x="115" y="63"/>
                    </a:lnTo>
                    <a:lnTo>
                      <a:pt x="64" y="57"/>
                    </a:lnTo>
                    <a:lnTo>
                      <a:pt x="106" y="36"/>
                    </a:lnTo>
                    <a:lnTo>
                      <a:pt x="200" y="63"/>
                    </a:lnTo>
                    <a:lnTo>
                      <a:pt x="247" y="117"/>
                    </a:lnTo>
                    <a:lnTo>
                      <a:pt x="334" y="120"/>
                    </a:lnTo>
                    <a:lnTo>
                      <a:pt x="300" y="88"/>
                    </a:lnTo>
                    <a:lnTo>
                      <a:pt x="317" y="65"/>
                    </a:lnTo>
                    <a:lnTo>
                      <a:pt x="280" y="40"/>
                    </a:lnTo>
                    <a:lnTo>
                      <a:pt x="342" y="0"/>
                    </a:lnTo>
                    <a:lnTo>
                      <a:pt x="366" y="48"/>
                    </a:lnTo>
                    <a:lnTo>
                      <a:pt x="349" y="69"/>
                    </a:lnTo>
                    <a:lnTo>
                      <a:pt x="384" y="76"/>
                    </a:lnTo>
                    <a:lnTo>
                      <a:pt x="369" y="99"/>
                    </a:lnTo>
                    <a:lnTo>
                      <a:pt x="414" y="107"/>
                    </a:lnTo>
                    <a:lnTo>
                      <a:pt x="439" y="75"/>
                    </a:lnTo>
                    <a:lnTo>
                      <a:pt x="468" y="111"/>
                    </a:lnTo>
                    <a:lnTo>
                      <a:pt x="446" y="161"/>
                    </a:lnTo>
                    <a:lnTo>
                      <a:pt x="344" y="157"/>
                    </a:lnTo>
                    <a:lnTo>
                      <a:pt x="191" y="217"/>
                    </a:lnTo>
                    <a:lnTo>
                      <a:pt x="129" y="187"/>
                    </a:lnTo>
                    <a:lnTo>
                      <a:pt x="259" y="137"/>
                    </a:lnTo>
                    <a:lnTo>
                      <a:pt x="146" y="167"/>
                    </a:lnTo>
                    <a:lnTo>
                      <a:pt x="165" y="128"/>
                    </a:lnTo>
                    <a:lnTo>
                      <a:pt x="108" y="170"/>
                    </a:lnTo>
                    <a:lnTo>
                      <a:pt x="44" y="157"/>
                    </a:lnTo>
                    <a:lnTo>
                      <a:pt x="0" y="14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262"/>
              <p:cNvSpPr>
                <a:spLocks/>
              </p:cNvSpPr>
              <p:nvPr/>
            </p:nvSpPr>
            <p:spPr bwMode="auto">
              <a:xfrm>
                <a:off x="1817" y="1788"/>
                <a:ext cx="69" cy="38"/>
              </a:xfrm>
              <a:custGeom>
                <a:avLst/>
                <a:gdLst>
                  <a:gd name="T0" fmla="*/ 0 w 244"/>
                  <a:gd name="T1" fmla="*/ 0 h 134"/>
                  <a:gd name="T2" fmla="*/ 1 w 244"/>
                  <a:gd name="T3" fmla="*/ 1 h 134"/>
                  <a:gd name="T4" fmla="*/ 2 w 244"/>
                  <a:gd name="T5" fmla="*/ 1 h 134"/>
                  <a:gd name="T6" fmla="*/ 1 w 244"/>
                  <a:gd name="T7" fmla="*/ 1 h 134"/>
                  <a:gd name="T8" fmla="*/ 2 w 244"/>
                  <a:gd name="T9" fmla="*/ 2 h 134"/>
                  <a:gd name="T10" fmla="*/ 1 w 244"/>
                  <a:gd name="T11" fmla="*/ 2 h 134"/>
                  <a:gd name="T12" fmla="*/ 2 w 244"/>
                  <a:gd name="T13" fmla="*/ 2 h 134"/>
                  <a:gd name="T14" fmla="*/ 6 w 244"/>
                  <a:gd name="T15" fmla="*/ 3 h 134"/>
                  <a:gd name="T16" fmla="*/ 5 w 244"/>
                  <a:gd name="T17" fmla="*/ 1 h 134"/>
                  <a:gd name="T18" fmla="*/ 3 w 244"/>
                  <a:gd name="T19" fmla="*/ 0 h 134"/>
                  <a:gd name="T20" fmla="*/ 2 w 244"/>
                  <a:gd name="T21" fmla="*/ 1 h 134"/>
                  <a:gd name="T22" fmla="*/ 2 w 244"/>
                  <a:gd name="T23" fmla="*/ 0 h 134"/>
                  <a:gd name="T24" fmla="*/ 0 w 244"/>
                  <a:gd name="T25" fmla="*/ 0 h 1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134"/>
                  <a:gd name="T41" fmla="*/ 244 w 244"/>
                  <a:gd name="T42" fmla="*/ 134 h 1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134">
                    <a:moveTo>
                      <a:pt x="0" y="0"/>
                    </a:moveTo>
                    <a:lnTo>
                      <a:pt x="22" y="48"/>
                    </a:lnTo>
                    <a:lnTo>
                      <a:pt x="79" y="48"/>
                    </a:lnTo>
                    <a:lnTo>
                      <a:pt x="59" y="60"/>
                    </a:lnTo>
                    <a:lnTo>
                      <a:pt x="75" y="76"/>
                    </a:lnTo>
                    <a:lnTo>
                      <a:pt x="23" y="83"/>
                    </a:lnTo>
                    <a:lnTo>
                      <a:pt x="107" y="100"/>
                    </a:lnTo>
                    <a:lnTo>
                      <a:pt x="244" y="134"/>
                    </a:lnTo>
                    <a:lnTo>
                      <a:pt x="221" y="58"/>
                    </a:lnTo>
                    <a:lnTo>
                      <a:pt x="123" y="11"/>
                    </a:lnTo>
                    <a:lnTo>
                      <a:pt x="93" y="3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263"/>
              <p:cNvSpPr>
                <a:spLocks/>
              </p:cNvSpPr>
              <p:nvPr/>
            </p:nvSpPr>
            <p:spPr bwMode="auto">
              <a:xfrm>
                <a:off x="1848" y="1861"/>
                <a:ext cx="56" cy="39"/>
              </a:xfrm>
              <a:custGeom>
                <a:avLst/>
                <a:gdLst>
                  <a:gd name="T0" fmla="*/ 0 w 195"/>
                  <a:gd name="T1" fmla="*/ 2 h 137"/>
                  <a:gd name="T2" fmla="*/ 1 w 195"/>
                  <a:gd name="T3" fmla="*/ 1 h 137"/>
                  <a:gd name="T4" fmla="*/ 1 w 195"/>
                  <a:gd name="T5" fmla="*/ 1 h 137"/>
                  <a:gd name="T6" fmla="*/ 0 w 195"/>
                  <a:gd name="T7" fmla="*/ 1 h 137"/>
                  <a:gd name="T8" fmla="*/ 1 w 195"/>
                  <a:gd name="T9" fmla="*/ 0 h 137"/>
                  <a:gd name="T10" fmla="*/ 2 w 195"/>
                  <a:gd name="T11" fmla="*/ 1 h 137"/>
                  <a:gd name="T12" fmla="*/ 1 w 195"/>
                  <a:gd name="T13" fmla="*/ 0 h 137"/>
                  <a:gd name="T14" fmla="*/ 4 w 195"/>
                  <a:gd name="T15" fmla="*/ 0 h 137"/>
                  <a:gd name="T16" fmla="*/ 5 w 195"/>
                  <a:gd name="T17" fmla="*/ 2 h 137"/>
                  <a:gd name="T18" fmla="*/ 4 w 195"/>
                  <a:gd name="T19" fmla="*/ 2 h 137"/>
                  <a:gd name="T20" fmla="*/ 4 w 195"/>
                  <a:gd name="T21" fmla="*/ 3 h 137"/>
                  <a:gd name="T22" fmla="*/ 2 w 195"/>
                  <a:gd name="T23" fmla="*/ 3 h 137"/>
                  <a:gd name="T24" fmla="*/ 2 w 195"/>
                  <a:gd name="T25" fmla="*/ 3 h 137"/>
                  <a:gd name="T26" fmla="*/ 2 w 195"/>
                  <a:gd name="T27" fmla="*/ 2 h 137"/>
                  <a:gd name="T28" fmla="*/ 3 w 195"/>
                  <a:gd name="T29" fmla="*/ 2 h 137"/>
                  <a:gd name="T30" fmla="*/ 0 w 195"/>
                  <a:gd name="T31" fmla="*/ 2 h 1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5"/>
                  <a:gd name="T49" fmla="*/ 0 h 137"/>
                  <a:gd name="T50" fmla="*/ 195 w 195"/>
                  <a:gd name="T51" fmla="*/ 137 h 1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5" h="137">
                    <a:moveTo>
                      <a:pt x="0" y="90"/>
                    </a:moveTo>
                    <a:lnTo>
                      <a:pt x="23" y="58"/>
                    </a:lnTo>
                    <a:lnTo>
                      <a:pt x="58" y="64"/>
                    </a:lnTo>
                    <a:lnTo>
                      <a:pt x="11" y="30"/>
                    </a:lnTo>
                    <a:lnTo>
                      <a:pt x="24" y="10"/>
                    </a:lnTo>
                    <a:lnTo>
                      <a:pt x="99" y="54"/>
                    </a:lnTo>
                    <a:lnTo>
                      <a:pt x="57" y="7"/>
                    </a:lnTo>
                    <a:lnTo>
                      <a:pt x="175" y="0"/>
                    </a:lnTo>
                    <a:lnTo>
                      <a:pt x="195" y="100"/>
                    </a:lnTo>
                    <a:lnTo>
                      <a:pt x="171" y="83"/>
                    </a:lnTo>
                    <a:lnTo>
                      <a:pt x="170" y="137"/>
                    </a:lnTo>
                    <a:lnTo>
                      <a:pt x="76" y="131"/>
                    </a:lnTo>
                    <a:lnTo>
                      <a:pt x="92" y="117"/>
                    </a:lnTo>
                    <a:lnTo>
                      <a:pt x="69" y="98"/>
                    </a:lnTo>
                    <a:lnTo>
                      <a:pt x="138" y="69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264"/>
              <p:cNvSpPr>
                <a:spLocks/>
              </p:cNvSpPr>
              <p:nvPr/>
            </p:nvSpPr>
            <p:spPr bwMode="auto">
              <a:xfrm>
                <a:off x="1849" y="1929"/>
                <a:ext cx="65" cy="61"/>
              </a:xfrm>
              <a:custGeom>
                <a:avLst/>
                <a:gdLst>
                  <a:gd name="T0" fmla="*/ 0 w 228"/>
                  <a:gd name="T1" fmla="*/ 3 h 214"/>
                  <a:gd name="T2" fmla="*/ 0 w 228"/>
                  <a:gd name="T3" fmla="*/ 2 h 214"/>
                  <a:gd name="T4" fmla="*/ 2 w 228"/>
                  <a:gd name="T5" fmla="*/ 2 h 214"/>
                  <a:gd name="T6" fmla="*/ 2 w 228"/>
                  <a:gd name="T7" fmla="*/ 1 h 214"/>
                  <a:gd name="T8" fmla="*/ 2 w 228"/>
                  <a:gd name="T9" fmla="*/ 1 h 214"/>
                  <a:gd name="T10" fmla="*/ 1 w 228"/>
                  <a:gd name="T11" fmla="*/ 1 h 214"/>
                  <a:gd name="T12" fmla="*/ 2 w 228"/>
                  <a:gd name="T13" fmla="*/ 1 h 214"/>
                  <a:gd name="T14" fmla="*/ 1 w 228"/>
                  <a:gd name="T15" fmla="*/ 0 h 214"/>
                  <a:gd name="T16" fmla="*/ 5 w 228"/>
                  <a:gd name="T17" fmla="*/ 0 h 214"/>
                  <a:gd name="T18" fmla="*/ 5 w 228"/>
                  <a:gd name="T19" fmla="*/ 1 h 214"/>
                  <a:gd name="T20" fmla="*/ 4 w 228"/>
                  <a:gd name="T21" fmla="*/ 2 h 214"/>
                  <a:gd name="T22" fmla="*/ 5 w 228"/>
                  <a:gd name="T23" fmla="*/ 2 h 214"/>
                  <a:gd name="T24" fmla="*/ 5 w 228"/>
                  <a:gd name="T25" fmla="*/ 4 h 214"/>
                  <a:gd name="T26" fmla="*/ 3 w 228"/>
                  <a:gd name="T27" fmla="*/ 5 h 214"/>
                  <a:gd name="T28" fmla="*/ 2 w 228"/>
                  <a:gd name="T29" fmla="*/ 4 h 214"/>
                  <a:gd name="T30" fmla="*/ 0 w 228"/>
                  <a:gd name="T31" fmla="*/ 3 h 2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8"/>
                  <a:gd name="T49" fmla="*/ 0 h 214"/>
                  <a:gd name="T50" fmla="*/ 228 w 228"/>
                  <a:gd name="T51" fmla="*/ 214 h 2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8" h="214">
                    <a:moveTo>
                      <a:pt x="0" y="107"/>
                    </a:moveTo>
                    <a:lnTo>
                      <a:pt x="14" y="80"/>
                    </a:lnTo>
                    <a:lnTo>
                      <a:pt x="87" y="95"/>
                    </a:lnTo>
                    <a:lnTo>
                      <a:pt x="77" y="62"/>
                    </a:lnTo>
                    <a:lnTo>
                      <a:pt x="95" y="64"/>
                    </a:lnTo>
                    <a:lnTo>
                      <a:pt x="45" y="45"/>
                    </a:lnTo>
                    <a:lnTo>
                      <a:pt x="72" y="35"/>
                    </a:lnTo>
                    <a:lnTo>
                      <a:pt x="47" y="18"/>
                    </a:lnTo>
                    <a:lnTo>
                      <a:pt x="196" y="0"/>
                    </a:lnTo>
                    <a:lnTo>
                      <a:pt x="200" y="46"/>
                    </a:lnTo>
                    <a:lnTo>
                      <a:pt x="155" y="84"/>
                    </a:lnTo>
                    <a:lnTo>
                      <a:pt x="219" y="95"/>
                    </a:lnTo>
                    <a:lnTo>
                      <a:pt x="228" y="173"/>
                    </a:lnTo>
                    <a:lnTo>
                      <a:pt x="132" y="214"/>
                    </a:lnTo>
                    <a:lnTo>
                      <a:pt x="87" y="154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265"/>
              <p:cNvSpPr>
                <a:spLocks/>
              </p:cNvSpPr>
              <p:nvPr/>
            </p:nvSpPr>
            <p:spPr bwMode="auto">
              <a:xfrm>
                <a:off x="1895" y="1798"/>
                <a:ext cx="39" cy="31"/>
              </a:xfrm>
              <a:custGeom>
                <a:avLst/>
                <a:gdLst>
                  <a:gd name="T0" fmla="*/ 0 w 136"/>
                  <a:gd name="T1" fmla="*/ 0 h 109"/>
                  <a:gd name="T2" fmla="*/ 0 w 136"/>
                  <a:gd name="T3" fmla="*/ 1 h 109"/>
                  <a:gd name="T4" fmla="*/ 1 w 136"/>
                  <a:gd name="T5" fmla="*/ 2 h 109"/>
                  <a:gd name="T6" fmla="*/ 1 w 136"/>
                  <a:gd name="T7" fmla="*/ 2 h 109"/>
                  <a:gd name="T8" fmla="*/ 1 w 136"/>
                  <a:gd name="T9" fmla="*/ 3 h 109"/>
                  <a:gd name="T10" fmla="*/ 3 w 136"/>
                  <a:gd name="T11" fmla="*/ 2 h 109"/>
                  <a:gd name="T12" fmla="*/ 3 w 136"/>
                  <a:gd name="T13" fmla="*/ 1 h 109"/>
                  <a:gd name="T14" fmla="*/ 0 w 136"/>
                  <a:gd name="T15" fmla="*/ 0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09"/>
                  <a:gd name="T26" fmla="*/ 136 w 13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09">
                    <a:moveTo>
                      <a:pt x="0" y="0"/>
                    </a:moveTo>
                    <a:lnTo>
                      <a:pt x="18" y="65"/>
                    </a:lnTo>
                    <a:lnTo>
                      <a:pt x="59" y="71"/>
                    </a:lnTo>
                    <a:lnTo>
                      <a:pt x="23" y="79"/>
                    </a:lnTo>
                    <a:lnTo>
                      <a:pt x="42" y="109"/>
                    </a:lnTo>
                    <a:lnTo>
                      <a:pt x="127" y="91"/>
                    </a:lnTo>
                    <a:lnTo>
                      <a:pt x="136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266"/>
              <p:cNvSpPr>
                <a:spLocks/>
              </p:cNvSpPr>
              <p:nvPr/>
            </p:nvSpPr>
            <p:spPr bwMode="auto">
              <a:xfrm>
                <a:off x="1909" y="1846"/>
                <a:ext cx="188" cy="69"/>
              </a:xfrm>
              <a:custGeom>
                <a:avLst/>
                <a:gdLst>
                  <a:gd name="T0" fmla="*/ 0 w 659"/>
                  <a:gd name="T1" fmla="*/ 1 h 241"/>
                  <a:gd name="T2" fmla="*/ 1 w 659"/>
                  <a:gd name="T3" fmla="*/ 0 h 241"/>
                  <a:gd name="T4" fmla="*/ 2 w 659"/>
                  <a:gd name="T5" fmla="*/ 0 h 241"/>
                  <a:gd name="T6" fmla="*/ 3 w 659"/>
                  <a:gd name="T7" fmla="*/ 1 h 241"/>
                  <a:gd name="T8" fmla="*/ 3 w 659"/>
                  <a:gd name="T9" fmla="*/ 1 h 241"/>
                  <a:gd name="T10" fmla="*/ 5 w 659"/>
                  <a:gd name="T11" fmla="*/ 1 h 241"/>
                  <a:gd name="T12" fmla="*/ 6 w 659"/>
                  <a:gd name="T13" fmla="*/ 1 h 241"/>
                  <a:gd name="T14" fmla="*/ 5 w 659"/>
                  <a:gd name="T15" fmla="*/ 1 h 241"/>
                  <a:gd name="T16" fmla="*/ 7 w 659"/>
                  <a:gd name="T17" fmla="*/ 2 h 241"/>
                  <a:gd name="T18" fmla="*/ 5 w 659"/>
                  <a:gd name="T19" fmla="*/ 2 h 241"/>
                  <a:gd name="T20" fmla="*/ 6 w 659"/>
                  <a:gd name="T21" fmla="*/ 3 h 241"/>
                  <a:gd name="T22" fmla="*/ 5 w 659"/>
                  <a:gd name="T23" fmla="*/ 3 h 241"/>
                  <a:gd name="T24" fmla="*/ 6 w 659"/>
                  <a:gd name="T25" fmla="*/ 3 h 241"/>
                  <a:gd name="T26" fmla="*/ 7 w 659"/>
                  <a:gd name="T27" fmla="*/ 4 h 241"/>
                  <a:gd name="T28" fmla="*/ 7 w 659"/>
                  <a:gd name="T29" fmla="*/ 3 h 241"/>
                  <a:gd name="T30" fmla="*/ 10 w 659"/>
                  <a:gd name="T31" fmla="*/ 4 h 241"/>
                  <a:gd name="T32" fmla="*/ 13 w 659"/>
                  <a:gd name="T33" fmla="*/ 3 h 241"/>
                  <a:gd name="T34" fmla="*/ 15 w 659"/>
                  <a:gd name="T35" fmla="*/ 4 h 241"/>
                  <a:gd name="T36" fmla="*/ 15 w 659"/>
                  <a:gd name="T37" fmla="*/ 5 h 241"/>
                  <a:gd name="T38" fmla="*/ 15 w 659"/>
                  <a:gd name="T39" fmla="*/ 5 h 241"/>
                  <a:gd name="T40" fmla="*/ 13 w 659"/>
                  <a:gd name="T41" fmla="*/ 6 h 241"/>
                  <a:gd name="T42" fmla="*/ 12 w 659"/>
                  <a:gd name="T43" fmla="*/ 5 h 241"/>
                  <a:gd name="T44" fmla="*/ 12 w 659"/>
                  <a:gd name="T45" fmla="*/ 5 h 241"/>
                  <a:gd name="T46" fmla="*/ 11 w 659"/>
                  <a:gd name="T47" fmla="*/ 5 h 241"/>
                  <a:gd name="T48" fmla="*/ 8 w 659"/>
                  <a:gd name="T49" fmla="*/ 6 h 241"/>
                  <a:gd name="T50" fmla="*/ 7 w 659"/>
                  <a:gd name="T51" fmla="*/ 5 h 241"/>
                  <a:gd name="T52" fmla="*/ 6 w 659"/>
                  <a:gd name="T53" fmla="*/ 5 h 241"/>
                  <a:gd name="T54" fmla="*/ 5 w 659"/>
                  <a:gd name="T55" fmla="*/ 5 h 241"/>
                  <a:gd name="T56" fmla="*/ 5 w 659"/>
                  <a:gd name="T57" fmla="*/ 5 h 241"/>
                  <a:gd name="T58" fmla="*/ 3 w 659"/>
                  <a:gd name="T59" fmla="*/ 2 h 241"/>
                  <a:gd name="T60" fmla="*/ 2 w 659"/>
                  <a:gd name="T61" fmla="*/ 2 h 241"/>
                  <a:gd name="T62" fmla="*/ 0 w 659"/>
                  <a:gd name="T63" fmla="*/ 1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9"/>
                  <a:gd name="T97" fmla="*/ 0 h 241"/>
                  <a:gd name="T98" fmla="*/ 659 w 659"/>
                  <a:gd name="T99" fmla="*/ 241 h 2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9" h="241">
                    <a:moveTo>
                      <a:pt x="0" y="38"/>
                    </a:moveTo>
                    <a:lnTo>
                      <a:pt x="41" y="0"/>
                    </a:lnTo>
                    <a:lnTo>
                      <a:pt x="97" y="19"/>
                    </a:lnTo>
                    <a:lnTo>
                      <a:pt x="137" y="38"/>
                    </a:lnTo>
                    <a:lnTo>
                      <a:pt x="126" y="65"/>
                    </a:lnTo>
                    <a:lnTo>
                      <a:pt x="200" y="42"/>
                    </a:lnTo>
                    <a:lnTo>
                      <a:pt x="250" y="65"/>
                    </a:lnTo>
                    <a:lnTo>
                      <a:pt x="209" y="65"/>
                    </a:lnTo>
                    <a:lnTo>
                      <a:pt x="293" y="84"/>
                    </a:lnTo>
                    <a:lnTo>
                      <a:pt x="200" y="92"/>
                    </a:lnTo>
                    <a:lnTo>
                      <a:pt x="250" y="108"/>
                    </a:lnTo>
                    <a:lnTo>
                      <a:pt x="214" y="126"/>
                    </a:lnTo>
                    <a:lnTo>
                      <a:pt x="260" y="112"/>
                    </a:lnTo>
                    <a:lnTo>
                      <a:pt x="301" y="158"/>
                    </a:lnTo>
                    <a:lnTo>
                      <a:pt x="310" y="135"/>
                    </a:lnTo>
                    <a:lnTo>
                      <a:pt x="430" y="158"/>
                    </a:lnTo>
                    <a:lnTo>
                      <a:pt x="555" y="114"/>
                    </a:lnTo>
                    <a:lnTo>
                      <a:pt x="659" y="167"/>
                    </a:lnTo>
                    <a:lnTo>
                      <a:pt x="626" y="191"/>
                    </a:lnTo>
                    <a:lnTo>
                      <a:pt x="635" y="231"/>
                    </a:lnTo>
                    <a:lnTo>
                      <a:pt x="576" y="241"/>
                    </a:lnTo>
                    <a:lnTo>
                      <a:pt x="509" y="203"/>
                    </a:lnTo>
                    <a:lnTo>
                      <a:pt x="509" y="231"/>
                    </a:lnTo>
                    <a:lnTo>
                      <a:pt x="473" y="238"/>
                    </a:lnTo>
                    <a:lnTo>
                      <a:pt x="325" y="241"/>
                    </a:lnTo>
                    <a:lnTo>
                      <a:pt x="310" y="207"/>
                    </a:lnTo>
                    <a:lnTo>
                      <a:pt x="274" y="238"/>
                    </a:lnTo>
                    <a:lnTo>
                      <a:pt x="227" y="207"/>
                    </a:lnTo>
                    <a:lnTo>
                      <a:pt x="197" y="229"/>
                    </a:lnTo>
                    <a:lnTo>
                      <a:pt x="141" y="72"/>
                    </a:lnTo>
                    <a:lnTo>
                      <a:pt x="75" y="87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267"/>
              <p:cNvSpPr>
                <a:spLocks/>
              </p:cNvSpPr>
              <p:nvPr/>
            </p:nvSpPr>
            <p:spPr bwMode="auto">
              <a:xfrm>
                <a:off x="1917" y="1728"/>
                <a:ext cx="121" cy="92"/>
              </a:xfrm>
              <a:custGeom>
                <a:avLst/>
                <a:gdLst>
                  <a:gd name="T0" fmla="*/ 0 w 428"/>
                  <a:gd name="T1" fmla="*/ 2 h 323"/>
                  <a:gd name="T2" fmla="*/ 2 w 428"/>
                  <a:gd name="T3" fmla="*/ 2 h 323"/>
                  <a:gd name="T4" fmla="*/ 1 w 428"/>
                  <a:gd name="T5" fmla="*/ 1 h 323"/>
                  <a:gd name="T6" fmla="*/ 3 w 428"/>
                  <a:gd name="T7" fmla="*/ 1 h 323"/>
                  <a:gd name="T8" fmla="*/ 1 w 428"/>
                  <a:gd name="T9" fmla="*/ 0 h 323"/>
                  <a:gd name="T10" fmla="*/ 4 w 428"/>
                  <a:gd name="T11" fmla="*/ 1 h 323"/>
                  <a:gd name="T12" fmla="*/ 5 w 428"/>
                  <a:gd name="T13" fmla="*/ 2 h 323"/>
                  <a:gd name="T14" fmla="*/ 6 w 428"/>
                  <a:gd name="T15" fmla="*/ 2 h 323"/>
                  <a:gd name="T16" fmla="*/ 7 w 428"/>
                  <a:gd name="T17" fmla="*/ 3 h 323"/>
                  <a:gd name="T18" fmla="*/ 7 w 428"/>
                  <a:gd name="T19" fmla="*/ 2 h 323"/>
                  <a:gd name="T20" fmla="*/ 8 w 428"/>
                  <a:gd name="T21" fmla="*/ 2 h 323"/>
                  <a:gd name="T22" fmla="*/ 7 w 428"/>
                  <a:gd name="T23" fmla="*/ 3 h 323"/>
                  <a:gd name="T24" fmla="*/ 8 w 428"/>
                  <a:gd name="T25" fmla="*/ 3 h 323"/>
                  <a:gd name="T26" fmla="*/ 8 w 428"/>
                  <a:gd name="T27" fmla="*/ 4 h 323"/>
                  <a:gd name="T28" fmla="*/ 9 w 428"/>
                  <a:gd name="T29" fmla="*/ 4 h 323"/>
                  <a:gd name="T30" fmla="*/ 10 w 428"/>
                  <a:gd name="T31" fmla="*/ 5 h 323"/>
                  <a:gd name="T32" fmla="*/ 8 w 428"/>
                  <a:gd name="T33" fmla="*/ 5 h 323"/>
                  <a:gd name="T34" fmla="*/ 7 w 428"/>
                  <a:gd name="T35" fmla="*/ 6 h 323"/>
                  <a:gd name="T36" fmla="*/ 7 w 428"/>
                  <a:gd name="T37" fmla="*/ 5 h 323"/>
                  <a:gd name="T38" fmla="*/ 7 w 428"/>
                  <a:gd name="T39" fmla="*/ 7 h 323"/>
                  <a:gd name="T40" fmla="*/ 5 w 428"/>
                  <a:gd name="T41" fmla="*/ 6 h 323"/>
                  <a:gd name="T42" fmla="*/ 6 w 428"/>
                  <a:gd name="T43" fmla="*/ 7 h 323"/>
                  <a:gd name="T44" fmla="*/ 4 w 428"/>
                  <a:gd name="T45" fmla="*/ 7 h 323"/>
                  <a:gd name="T46" fmla="*/ 3 w 428"/>
                  <a:gd name="T47" fmla="*/ 7 h 323"/>
                  <a:gd name="T48" fmla="*/ 4 w 428"/>
                  <a:gd name="T49" fmla="*/ 7 h 323"/>
                  <a:gd name="T50" fmla="*/ 3 w 428"/>
                  <a:gd name="T51" fmla="*/ 7 h 323"/>
                  <a:gd name="T52" fmla="*/ 3 w 428"/>
                  <a:gd name="T53" fmla="*/ 6 h 323"/>
                  <a:gd name="T54" fmla="*/ 3 w 428"/>
                  <a:gd name="T55" fmla="*/ 6 h 323"/>
                  <a:gd name="T56" fmla="*/ 2 w 428"/>
                  <a:gd name="T57" fmla="*/ 5 h 323"/>
                  <a:gd name="T58" fmla="*/ 5 w 428"/>
                  <a:gd name="T59" fmla="*/ 5 h 323"/>
                  <a:gd name="T60" fmla="*/ 1 w 428"/>
                  <a:gd name="T61" fmla="*/ 5 h 323"/>
                  <a:gd name="T62" fmla="*/ 1 w 428"/>
                  <a:gd name="T63" fmla="*/ 4 h 323"/>
                  <a:gd name="T64" fmla="*/ 2 w 428"/>
                  <a:gd name="T65" fmla="*/ 4 h 323"/>
                  <a:gd name="T66" fmla="*/ 0 w 428"/>
                  <a:gd name="T67" fmla="*/ 3 h 323"/>
                  <a:gd name="T68" fmla="*/ 1 w 428"/>
                  <a:gd name="T69" fmla="*/ 3 h 323"/>
                  <a:gd name="T70" fmla="*/ 0 w 428"/>
                  <a:gd name="T71" fmla="*/ 3 h 323"/>
                  <a:gd name="T72" fmla="*/ 2 w 428"/>
                  <a:gd name="T73" fmla="*/ 3 h 323"/>
                  <a:gd name="T74" fmla="*/ 0 w 428"/>
                  <a:gd name="T75" fmla="*/ 2 h 3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8"/>
                  <a:gd name="T115" fmla="*/ 0 h 323"/>
                  <a:gd name="T116" fmla="*/ 428 w 428"/>
                  <a:gd name="T117" fmla="*/ 323 h 3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8" h="323">
                    <a:moveTo>
                      <a:pt x="0" y="103"/>
                    </a:moveTo>
                    <a:lnTo>
                      <a:pt x="103" y="84"/>
                    </a:lnTo>
                    <a:lnTo>
                      <a:pt x="52" y="39"/>
                    </a:lnTo>
                    <a:lnTo>
                      <a:pt x="140" y="20"/>
                    </a:lnTo>
                    <a:lnTo>
                      <a:pt x="67" y="0"/>
                    </a:lnTo>
                    <a:lnTo>
                      <a:pt x="184" y="25"/>
                    </a:lnTo>
                    <a:lnTo>
                      <a:pt x="217" y="85"/>
                    </a:lnTo>
                    <a:lnTo>
                      <a:pt x="277" y="87"/>
                    </a:lnTo>
                    <a:lnTo>
                      <a:pt x="299" y="130"/>
                    </a:lnTo>
                    <a:lnTo>
                      <a:pt x="305" y="100"/>
                    </a:lnTo>
                    <a:lnTo>
                      <a:pt x="332" y="103"/>
                    </a:lnTo>
                    <a:lnTo>
                      <a:pt x="320" y="130"/>
                    </a:lnTo>
                    <a:lnTo>
                      <a:pt x="354" y="150"/>
                    </a:lnTo>
                    <a:lnTo>
                      <a:pt x="332" y="177"/>
                    </a:lnTo>
                    <a:lnTo>
                      <a:pt x="401" y="175"/>
                    </a:lnTo>
                    <a:lnTo>
                      <a:pt x="428" y="217"/>
                    </a:lnTo>
                    <a:lnTo>
                      <a:pt x="350" y="230"/>
                    </a:lnTo>
                    <a:lnTo>
                      <a:pt x="327" y="271"/>
                    </a:lnTo>
                    <a:lnTo>
                      <a:pt x="310" y="229"/>
                    </a:lnTo>
                    <a:lnTo>
                      <a:pt x="290" y="322"/>
                    </a:lnTo>
                    <a:lnTo>
                      <a:pt x="237" y="273"/>
                    </a:lnTo>
                    <a:lnTo>
                      <a:pt x="265" y="323"/>
                    </a:lnTo>
                    <a:lnTo>
                      <a:pt x="162" y="317"/>
                    </a:lnTo>
                    <a:lnTo>
                      <a:pt x="133" y="290"/>
                    </a:lnTo>
                    <a:lnTo>
                      <a:pt x="180" y="287"/>
                    </a:lnTo>
                    <a:lnTo>
                      <a:pt x="129" y="277"/>
                    </a:lnTo>
                    <a:lnTo>
                      <a:pt x="113" y="263"/>
                    </a:lnTo>
                    <a:lnTo>
                      <a:pt x="140" y="261"/>
                    </a:lnTo>
                    <a:lnTo>
                      <a:pt x="100" y="240"/>
                    </a:lnTo>
                    <a:lnTo>
                      <a:pt x="235" y="211"/>
                    </a:lnTo>
                    <a:lnTo>
                      <a:pt x="67" y="217"/>
                    </a:lnTo>
                    <a:lnTo>
                      <a:pt x="39" y="184"/>
                    </a:lnTo>
                    <a:lnTo>
                      <a:pt x="100" y="171"/>
                    </a:lnTo>
                    <a:lnTo>
                      <a:pt x="7" y="150"/>
                    </a:lnTo>
                    <a:lnTo>
                      <a:pt x="27" y="148"/>
                    </a:lnTo>
                    <a:lnTo>
                      <a:pt x="3" y="127"/>
                    </a:lnTo>
                    <a:lnTo>
                      <a:pt x="103" y="127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268"/>
              <p:cNvSpPr>
                <a:spLocks/>
              </p:cNvSpPr>
              <p:nvPr/>
            </p:nvSpPr>
            <p:spPr bwMode="auto">
              <a:xfrm>
                <a:off x="1917" y="1886"/>
                <a:ext cx="29" cy="24"/>
              </a:xfrm>
              <a:custGeom>
                <a:avLst/>
                <a:gdLst>
                  <a:gd name="T0" fmla="*/ 0 w 103"/>
                  <a:gd name="T1" fmla="*/ 1 h 82"/>
                  <a:gd name="T2" fmla="*/ 0 w 103"/>
                  <a:gd name="T3" fmla="*/ 0 h 82"/>
                  <a:gd name="T4" fmla="*/ 2 w 103"/>
                  <a:gd name="T5" fmla="*/ 0 h 82"/>
                  <a:gd name="T6" fmla="*/ 2 w 103"/>
                  <a:gd name="T7" fmla="*/ 2 h 82"/>
                  <a:gd name="T8" fmla="*/ 0 w 103"/>
                  <a:gd name="T9" fmla="*/ 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82"/>
                  <a:gd name="T17" fmla="*/ 103 w 103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82">
                    <a:moveTo>
                      <a:pt x="0" y="55"/>
                    </a:moveTo>
                    <a:lnTo>
                      <a:pt x="18" y="0"/>
                    </a:lnTo>
                    <a:lnTo>
                      <a:pt x="86" y="16"/>
                    </a:lnTo>
                    <a:lnTo>
                      <a:pt x="103" y="8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269"/>
              <p:cNvSpPr>
                <a:spLocks/>
              </p:cNvSpPr>
              <p:nvPr/>
            </p:nvSpPr>
            <p:spPr bwMode="auto">
              <a:xfrm>
                <a:off x="1918" y="1829"/>
                <a:ext cx="32" cy="8"/>
              </a:xfrm>
              <a:custGeom>
                <a:avLst/>
                <a:gdLst>
                  <a:gd name="T0" fmla="*/ 0 w 116"/>
                  <a:gd name="T1" fmla="*/ 0 h 29"/>
                  <a:gd name="T2" fmla="*/ 1 w 116"/>
                  <a:gd name="T3" fmla="*/ 1 h 29"/>
                  <a:gd name="T4" fmla="*/ 2 w 116"/>
                  <a:gd name="T5" fmla="*/ 0 h 29"/>
                  <a:gd name="T6" fmla="*/ 1 w 116"/>
                  <a:gd name="T7" fmla="*/ 0 h 29"/>
                  <a:gd name="T8" fmla="*/ 0 w 1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9"/>
                  <a:gd name="T17" fmla="*/ 116 w 1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9">
                    <a:moveTo>
                      <a:pt x="0" y="12"/>
                    </a:moveTo>
                    <a:lnTo>
                      <a:pt x="26" y="29"/>
                    </a:lnTo>
                    <a:lnTo>
                      <a:pt x="116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0" name="Freeform 270"/>
              <p:cNvSpPr>
                <a:spLocks/>
              </p:cNvSpPr>
              <p:nvPr/>
            </p:nvSpPr>
            <p:spPr bwMode="auto">
              <a:xfrm>
                <a:off x="1924" y="1925"/>
                <a:ext cx="58" cy="50"/>
              </a:xfrm>
              <a:custGeom>
                <a:avLst/>
                <a:gdLst>
                  <a:gd name="T0" fmla="*/ 0 w 204"/>
                  <a:gd name="T1" fmla="*/ 1 h 172"/>
                  <a:gd name="T2" fmla="*/ 0 w 204"/>
                  <a:gd name="T3" fmla="*/ 3 h 172"/>
                  <a:gd name="T4" fmla="*/ 1 w 204"/>
                  <a:gd name="T5" fmla="*/ 3 h 172"/>
                  <a:gd name="T6" fmla="*/ 1 w 204"/>
                  <a:gd name="T7" fmla="*/ 4 h 172"/>
                  <a:gd name="T8" fmla="*/ 1 w 204"/>
                  <a:gd name="T9" fmla="*/ 4 h 172"/>
                  <a:gd name="T10" fmla="*/ 2 w 204"/>
                  <a:gd name="T11" fmla="*/ 3 h 172"/>
                  <a:gd name="T12" fmla="*/ 1 w 204"/>
                  <a:gd name="T13" fmla="*/ 3 h 172"/>
                  <a:gd name="T14" fmla="*/ 3 w 204"/>
                  <a:gd name="T15" fmla="*/ 3 h 172"/>
                  <a:gd name="T16" fmla="*/ 5 w 204"/>
                  <a:gd name="T17" fmla="*/ 0 h 172"/>
                  <a:gd name="T18" fmla="*/ 0 w 204"/>
                  <a:gd name="T19" fmla="*/ 0 h 172"/>
                  <a:gd name="T20" fmla="*/ 1 w 204"/>
                  <a:gd name="T21" fmla="*/ 1 h 172"/>
                  <a:gd name="T22" fmla="*/ 0 w 204"/>
                  <a:gd name="T23" fmla="*/ 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4"/>
                  <a:gd name="T37" fmla="*/ 0 h 172"/>
                  <a:gd name="T38" fmla="*/ 204 w 20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4" h="172">
                    <a:moveTo>
                      <a:pt x="0" y="30"/>
                    </a:moveTo>
                    <a:lnTo>
                      <a:pt x="3" y="107"/>
                    </a:lnTo>
                    <a:lnTo>
                      <a:pt x="28" y="123"/>
                    </a:lnTo>
                    <a:lnTo>
                      <a:pt x="21" y="168"/>
                    </a:lnTo>
                    <a:lnTo>
                      <a:pt x="48" y="172"/>
                    </a:lnTo>
                    <a:lnTo>
                      <a:pt x="81" y="134"/>
                    </a:lnTo>
                    <a:lnTo>
                      <a:pt x="48" y="107"/>
                    </a:lnTo>
                    <a:lnTo>
                      <a:pt x="131" y="107"/>
                    </a:lnTo>
                    <a:lnTo>
                      <a:pt x="204" y="12"/>
                    </a:lnTo>
                    <a:lnTo>
                      <a:pt x="15" y="0"/>
                    </a:lnTo>
                    <a:lnTo>
                      <a:pt x="38" y="31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1" name="Freeform 271"/>
              <p:cNvSpPr>
                <a:spLocks/>
              </p:cNvSpPr>
              <p:nvPr/>
            </p:nvSpPr>
            <p:spPr bwMode="auto">
              <a:xfrm>
                <a:off x="1963" y="1674"/>
                <a:ext cx="334" cy="198"/>
              </a:xfrm>
              <a:custGeom>
                <a:avLst/>
                <a:gdLst>
                  <a:gd name="T0" fmla="*/ 1 w 1173"/>
                  <a:gd name="T1" fmla="*/ 4 h 695"/>
                  <a:gd name="T2" fmla="*/ 3 w 1173"/>
                  <a:gd name="T3" fmla="*/ 5 h 695"/>
                  <a:gd name="T4" fmla="*/ 7 w 1173"/>
                  <a:gd name="T5" fmla="*/ 5 h 695"/>
                  <a:gd name="T6" fmla="*/ 6 w 1173"/>
                  <a:gd name="T7" fmla="*/ 5 h 695"/>
                  <a:gd name="T8" fmla="*/ 5 w 1173"/>
                  <a:gd name="T9" fmla="*/ 6 h 695"/>
                  <a:gd name="T10" fmla="*/ 7 w 1173"/>
                  <a:gd name="T11" fmla="*/ 6 h 695"/>
                  <a:gd name="T12" fmla="*/ 11 w 1173"/>
                  <a:gd name="T13" fmla="*/ 5 h 695"/>
                  <a:gd name="T14" fmla="*/ 15 w 1173"/>
                  <a:gd name="T15" fmla="*/ 5 h 695"/>
                  <a:gd name="T16" fmla="*/ 11 w 1173"/>
                  <a:gd name="T17" fmla="*/ 8 h 695"/>
                  <a:gd name="T18" fmla="*/ 5 w 1173"/>
                  <a:gd name="T19" fmla="*/ 7 h 695"/>
                  <a:gd name="T20" fmla="*/ 5 w 1173"/>
                  <a:gd name="T21" fmla="*/ 8 h 695"/>
                  <a:gd name="T22" fmla="*/ 9 w 1173"/>
                  <a:gd name="T23" fmla="*/ 10 h 695"/>
                  <a:gd name="T24" fmla="*/ 6 w 1173"/>
                  <a:gd name="T25" fmla="*/ 10 h 695"/>
                  <a:gd name="T26" fmla="*/ 5 w 1173"/>
                  <a:gd name="T27" fmla="*/ 11 h 695"/>
                  <a:gd name="T28" fmla="*/ 7 w 1173"/>
                  <a:gd name="T29" fmla="*/ 11 h 695"/>
                  <a:gd name="T30" fmla="*/ 5 w 1173"/>
                  <a:gd name="T31" fmla="*/ 12 h 695"/>
                  <a:gd name="T32" fmla="*/ 6 w 1173"/>
                  <a:gd name="T33" fmla="*/ 13 h 695"/>
                  <a:gd name="T34" fmla="*/ 7 w 1173"/>
                  <a:gd name="T35" fmla="*/ 14 h 695"/>
                  <a:gd name="T36" fmla="*/ 5 w 1173"/>
                  <a:gd name="T37" fmla="*/ 14 h 695"/>
                  <a:gd name="T38" fmla="*/ 3 w 1173"/>
                  <a:gd name="T39" fmla="*/ 15 h 695"/>
                  <a:gd name="T40" fmla="*/ 6 w 1173"/>
                  <a:gd name="T41" fmla="*/ 16 h 695"/>
                  <a:gd name="T42" fmla="*/ 7 w 1173"/>
                  <a:gd name="T43" fmla="*/ 15 h 695"/>
                  <a:gd name="T44" fmla="*/ 9 w 1173"/>
                  <a:gd name="T45" fmla="*/ 15 h 695"/>
                  <a:gd name="T46" fmla="*/ 10 w 1173"/>
                  <a:gd name="T47" fmla="*/ 16 h 695"/>
                  <a:gd name="T48" fmla="*/ 11 w 1173"/>
                  <a:gd name="T49" fmla="*/ 15 h 695"/>
                  <a:gd name="T50" fmla="*/ 12 w 1173"/>
                  <a:gd name="T51" fmla="*/ 14 h 695"/>
                  <a:gd name="T52" fmla="*/ 14 w 1173"/>
                  <a:gd name="T53" fmla="*/ 12 h 695"/>
                  <a:gd name="T54" fmla="*/ 15 w 1173"/>
                  <a:gd name="T55" fmla="*/ 11 h 695"/>
                  <a:gd name="T56" fmla="*/ 15 w 1173"/>
                  <a:gd name="T57" fmla="*/ 10 h 695"/>
                  <a:gd name="T58" fmla="*/ 13 w 1173"/>
                  <a:gd name="T59" fmla="*/ 10 h 695"/>
                  <a:gd name="T60" fmla="*/ 13 w 1173"/>
                  <a:gd name="T61" fmla="*/ 9 h 695"/>
                  <a:gd name="T62" fmla="*/ 18 w 1173"/>
                  <a:gd name="T63" fmla="*/ 8 h 695"/>
                  <a:gd name="T64" fmla="*/ 19 w 1173"/>
                  <a:gd name="T65" fmla="*/ 7 h 695"/>
                  <a:gd name="T66" fmla="*/ 24 w 1173"/>
                  <a:gd name="T67" fmla="*/ 4 h 695"/>
                  <a:gd name="T68" fmla="*/ 20 w 1173"/>
                  <a:gd name="T69" fmla="*/ 4 h 695"/>
                  <a:gd name="T70" fmla="*/ 27 w 1173"/>
                  <a:gd name="T71" fmla="*/ 3 h 695"/>
                  <a:gd name="T72" fmla="*/ 25 w 1173"/>
                  <a:gd name="T73" fmla="*/ 1 h 695"/>
                  <a:gd name="T74" fmla="*/ 16 w 1173"/>
                  <a:gd name="T75" fmla="*/ 0 h 695"/>
                  <a:gd name="T76" fmla="*/ 15 w 1173"/>
                  <a:gd name="T77" fmla="*/ 0 h 695"/>
                  <a:gd name="T78" fmla="*/ 13 w 1173"/>
                  <a:gd name="T79" fmla="*/ 2 h 695"/>
                  <a:gd name="T80" fmla="*/ 10 w 1173"/>
                  <a:gd name="T81" fmla="*/ 1 h 695"/>
                  <a:gd name="T82" fmla="*/ 8 w 1173"/>
                  <a:gd name="T83" fmla="*/ 1 h 695"/>
                  <a:gd name="T84" fmla="*/ 9 w 1173"/>
                  <a:gd name="T85" fmla="*/ 3 h 695"/>
                  <a:gd name="T86" fmla="*/ 6 w 1173"/>
                  <a:gd name="T87" fmla="*/ 3 h 69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73"/>
                  <a:gd name="T133" fmla="*/ 0 h 695"/>
                  <a:gd name="T134" fmla="*/ 1173 w 1173"/>
                  <a:gd name="T135" fmla="*/ 695 h 69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73" h="695">
                    <a:moveTo>
                      <a:pt x="0" y="165"/>
                    </a:moveTo>
                    <a:lnTo>
                      <a:pt x="104" y="165"/>
                    </a:lnTo>
                    <a:lnTo>
                      <a:pt x="67" y="189"/>
                    </a:lnTo>
                    <a:lnTo>
                      <a:pt x="211" y="170"/>
                    </a:lnTo>
                    <a:lnTo>
                      <a:pt x="87" y="189"/>
                    </a:lnTo>
                    <a:lnTo>
                      <a:pt x="126" y="201"/>
                    </a:lnTo>
                    <a:lnTo>
                      <a:pt x="84" y="204"/>
                    </a:lnTo>
                    <a:lnTo>
                      <a:pt x="102" y="223"/>
                    </a:lnTo>
                    <a:lnTo>
                      <a:pt x="287" y="195"/>
                    </a:lnTo>
                    <a:lnTo>
                      <a:pt x="104" y="238"/>
                    </a:lnTo>
                    <a:lnTo>
                      <a:pt x="183" y="272"/>
                    </a:lnTo>
                    <a:lnTo>
                      <a:pt x="255" y="222"/>
                    </a:lnTo>
                    <a:lnTo>
                      <a:pt x="379" y="214"/>
                    </a:lnTo>
                    <a:lnTo>
                      <a:pt x="249" y="232"/>
                    </a:lnTo>
                    <a:lnTo>
                      <a:pt x="219" y="272"/>
                    </a:lnTo>
                    <a:lnTo>
                      <a:pt x="294" y="276"/>
                    </a:lnTo>
                    <a:lnTo>
                      <a:pt x="379" y="237"/>
                    </a:lnTo>
                    <a:lnTo>
                      <a:pt x="322" y="273"/>
                    </a:lnTo>
                    <a:lnTo>
                      <a:pt x="379" y="273"/>
                    </a:lnTo>
                    <a:lnTo>
                      <a:pt x="467" y="246"/>
                    </a:lnTo>
                    <a:lnTo>
                      <a:pt x="456" y="205"/>
                    </a:lnTo>
                    <a:lnTo>
                      <a:pt x="551" y="176"/>
                    </a:lnTo>
                    <a:lnTo>
                      <a:pt x="481" y="241"/>
                    </a:lnTo>
                    <a:lnTo>
                      <a:pt x="631" y="228"/>
                    </a:lnTo>
                    <a:lnTo>
                      <a:pt x="328" y="293"/>
                    </a:lnTo>
                    <a:lnTo>
                      <a:pt x="396" y="360"/>
                    </a:lnTo>
                    <a:lnTo>
                      <a:pt x="458" y="360"/>
                    </a:lnTo>
                    <a:lnTo>
                      <a:pt x="427" y="373"/>
                    </a:lnTo>
                    <a:lnTo>
                      <a:pt x="307" y="304"/>
                    </a:lnTo>
                    <a:lnTo>
                      <a:pt x="209" y="293"/>
                    </a:lnTo>
                    <a:lnTo>
                      <a:pt x="207" y="322"/>
                    </a:lnTo>
                    <a:lnTo>
                      <a:pt x="253" y="337"/>
                    </a:lnTo>
                    <a:lnTo>
                      <a:pt x="208" y="346"/>
                    </a:lnTo>
                    <a:lnTo>
                      <a:pt x="328" y="423"/>
                    </a:lnTo>
                    <a:lnTo>
                      <a:pt x="279" y="426"/>
                    </a:lnTo>
                    <a:lnTo>
                      <a:pt x="399" y="431"/>
                    </a:lnTo>
                    <a:lnTo>
                      <a:pt x="332" y="448"/>
                    </a:lnTo>
                    <a:lnTo>
                      <a:pt x="368" y="473"/>
                    </a:lnTo>
                    <a:lnTo>
                      <a:pt x="260" y="434"/>
                    </a:lnTo>
                    <a:lnTo>
                      <a:pt x="198" y="450"/>
                    </a:lnTo>
                    <a:lnTo>
                      <a:pt x="172" y="512"/>
                    </a:lnTo>
                    <a:lnTo>
                      <a:pt x="235" y="491"/>
                    </a:lnTo>
                    <a:lnTo>
                      <a:pt x="222" y="514"/>
                    </a:lnTo>
                    <a:lnTo>
                      <a:pt x="245" y="514"/>
                    </a:lnTo>
                    <a:lnTo>
                      <a:pt x="283" y="466"/>
                    </a:lnTo>
                    <a:lnTo>
                      <a:pt x="269" y="506"/>
                    </a:lnTo>
                    <a:lnTo>
                      <a:pt x="304" y="511"/>
                    </a:lnTo>
                    <a:lnTo>
                      <a:pt x="239" y="530"/>
                    </a:lnTo>
                    <a:lnTo>
                      <a:pt x="279" y="531"/>
                    </a:lnTo>
                    <a:lnTo>
                      <a:pt x="245" y="542"/>
                    </a:lnTo>
                    <a:lnTo>
                      <a:pt x="273" y="568"/>
                    </a:lnTo>
                    <a:lnTo>
                      <a:pt x="322" y="568"/>
                    </a:lnTo>
                    <a:lnTo>
                      <a:pt x="368" y="521"/>
                    </a:lnTo>
                    <a:lnTo>
                      <a:pt x="287" y="590"/>
                    </a:lnTo>
                    <a:lnTo>
                      <a:pt x="208" y="535"/>
                    </a:lnTo>
                    <a:lnTo>
                      <a:pt x="143" y="545"/>
                    </a:lnTo>
                    <a:lnTo>
                      <a:pt x="199" y="602"/>
                    </a:lnTo>
                    <a:lnTo>
                      <a:pt x="102" y="632"/>
                    </a:lnTo>
                    <a:lnTo>
                      <a:pt x="112" y="673"/>
                    </a:lnTo>
                    <a:lnTo>
                      <a:pt x="129" y="637"/>
                    </a:lnTo>
                    <a:lnTo>
                      <a:pt x="134" y="673"/>
                    </a:lnTo>
                    <a:lnTo>
                      <a:pt x="200" y="656"/>
                    </a:lnTo>
                    <a:lnTo>
                      <a:pt x="249" y="690"/>
                    </a:lnTo>
                    <a:lnTo>
                      <a:pt x="284" y="687"/>
                    </a:lnTo>
                    <a:lnTo>
                      <a:pt x="259" y="660"/>
                    </a:lnTo>
                    <a:lnTo>
                      <a:pt x="328" y="668"/>
                    </a:lnTo>
                    <a:lnTo>
                      <a:pt x="322" y="642"/>
                    </a:lnTo>
                    <a:lnTo>
                      <a:pt x="352" y="673"/>
                    </a:lnTo>
                    <a:lnTo>
                      <a:pt x="371" y="667"/>
                    </a:lnTo>
                    <a:lnTo>
                      <a:pt x="360" y="648"/>
                    </a:lnTo>
                    <a:lnTo>
                      <a:pt x="417" y="667"/>
                    </a:lnTo>
                    <a:lnTo>
                      <a:pt x="418" y="695"/>
                    </a:lnTo>
                    <a:lnTo>
                      <a:pt x="517" y="667"/>
                    </a:lnTo>
                    <a:lnTo>
                      <a:pt x="536" y="627"/>
                    </a:lnTo>
                    <a:lnTo>
                      <a:pt x="489" y="637"/>
                    </a:lnTo>
                    <a:lnTo>
                      <a:pt x="489" y="598"/>
                    </a:lnTo>
                    <a:lnTo>
                      <a:pt x="379" y="596"/>
                    </a:lnTo>
                    <a:lnTo>
                      <a:pt x="526" y="588"/>
                    </a:lnTo>
                    <a:lnTo>
                      <a:pt x="549" y="560"/>
                    </a:lnTo>
                    <a:lnTo>
                      <a:pt x="526" y="526"/>
                    </a:lnTo>
                    <a:lnTo>
                      <a:pt x="610" y="530"/>
                    </a:lnTo>
                    <a:lnTo>
                      <a:pt x="628" y="514"/>
                    </a:lnTo>
                    <a:lnTo>
                      <a:pt x="571" y="506"/>
                    </a:lnTo>
                    <a:lnTo>
                      <a:pt x="647" y="500"/>
                    </a:lnTo>
                    <a:lnTo>
                      <a:pt x="597" y="477"/>
                    </a:lnTo>
                    <a:lnTo>
                      <a:pt x="656" y="462"/>
                    </a:lnTo>
                    <a:lnTo>
                      <a:pt x="653" y="444"/>
                    </a:lnTo>
                    <a:lnTo>
                      <a:pt x="543" y="434"/>
                    </a:lnTo>
                    <a:lnTo>
                      <a:pt x="605" y="418"/>
                    </a:lnTo>
                    <a:lnTo>
                      <a:pt x="541" y="414"/>
                    </a:lnTo>
                    <a:lnTo>
                      <a:pt x="656" y="426"/>
                    </a:lnTo>
                    <a:lnTo>
                      <a:pt x="660" y="407"/>
                    </a:lnTo>
                    <a:lnTo>
                      <a:pt x="541" y="400"/>
                    </a:lnTo>
                    <a:lnTo>
                      <a:pt x="700" y="373"/>
                    </a:lnTo>
                    <a:lnTo>
                      <a:pt x="654" y="349"/>
                    </a:lnTo>
                    <a:lnTo>
                      <a:pt x="774" y="360"/>
                    </a:lnTo>
                    <a:lnTo>
                      <a:pt x="808" y="322"/>
                    </a:lnTo>
                    <a:lnTo>
                      <a:pt x="751" y="319"/>
                    </a:lnTo>
                    <a:lnTo>
                      <a:pt x="825" y="316"/>
                    </a:lnTo>
                    <a:lnTo>
                      <a:pt x="817" y="287"/>
                    </a:lnTo>
                    <a:lnTo>
                      <a:pt x="853" y="293"/>
                    </a:lnTo>
                    <a:lnTo>
                      <a:pt x="1050" y="178"/>
                    </a:lnTo>
                    <a:lnTo>
                      <a:pt x="833" y="220"/>
                    </a:lnTo>
                    <a:lnTo>
                      <a:pt x="952" y="170"/>
                    </a:lnTo>
                    <a:lnTo>
                      <a:pt x="879" y="176"/>
                    </a:lnTo>
                    <a:lnTo>
                      <a:pt x="863" y="153"/>
                    </a:lnTo>
                    <a:lnTo>
                      <a:pt x="998" y="165"/>
                    </a:lnTo>
                    <a:lnTo>
                      <a:pt x="1173" y="107"/>
                    </a:lnTo>
                    <a:lnTo>
                      <a:pt x="1171" y="78"/>
                    </a:lnTo>
                    <a:lnTo>
                      <a:pt x="1099" y="78"/>
                    </a:lnTo>
                    <a:lnTo>
                      <a:pt x="1082" y="28"/>
                    </a:lnTo>
                    <a:lnTo>
                      <a:pt x="879" y="51"/>
                    </a:lnTo>
                    <a:lnTo>
                      <a:pt x="964" y="19"/>
                    </a:lnTo>
                    <a:lnTo>
                      <a:pt x="699" y="0"/>
                    </a:lnTo>
                    <a:lnTo>
                      <a:pt x="677" y="24"/>
                    </a:lnTo>
                    <a:lnTo>
                      <a:pt x="698" y="36"/>
                    </a:lnTo>
                    <a:lnTo>
                      <a:pt x="647" y="13"/>
                    </a:lnTo>
                    <a:lnTo>
                      <a:pt x="528" y="15"/>
                    </a:lnTo>
                    <a:lnTo>
                      <a:pt x="613" y="62"/>
                    </a:lnTo>
                    <a:lnTo>
                      <a:pt x="582" y="78"/>
                    </a:lnTo>
                    <a:lnTo>
                      <a:pt x="541" y="27"/>
                    </a:lnTo>
                    <a:lnTo>
                      <a:pt x="430" y="23"/>
                    </a:lnTo>
                    <a:lnTo>
                      <a:pt x="451" y="44"/>
                    </a:lnTo>
                    <a:lnTo>
                      <a:pt x="369" y="36"/>
                    </a:lnTo>
                    <a:lnTo>
                      <a:pt x="411" y="70"/>
                    </a:lnTo>
                    <a:lnTo>
                      <a:pt x="343" y="50"/>
                    </a:lnTo>
                    <a:lnTo>
                      <a:pt x="366" y="70"/>
                    </a:lnTo>
                    <a:lnTo>
                      <a:pt x="326" y="78"/>
                    </a:lnTo>
                    <a:lnTo>
                      <a:pt x="411" y="123"/>
                    </a:lnTo>
                    <a:lnTo>
                      <a:pt x="227" y="72"/>
                    </a:lnTo>
                    <a:lnTo>
                      <a:pt x="182" y="108"/>
                    </a:lnTo>
                    <a:lnTo>
                      <a:pt x="254" y="126"/>
                    </a:lnTo>
                    <a:lnTo>
                      <a:pt x="134" y="112"/>
                    </a:lnTo>
                    <a:lnTo>
                      <a:pt x="0" y="16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2" name="Freeform 272"/>
              <p:cNvSpPr>
                <a:spLocks/>
              </p:cNvSpPr>
              <p:nvPr/>
            </p:nvSpPr>
            <p:spPr bwMode="auto">
              <a:xfrm>
                <a:off x="1984" y="1930"/>
                <a:ext cx="312" cy="257"/>
              </a:xfrm>
              <a:custGeom>
                <a:avLst/>
                <a:gdLst>
                  <a:gd name="T0" fmla="*/ 0 w 1094"/>
                  <a:gd name="T1" fmla="*/ 2 h 902"/>
                  <a:gd name="T2" fmla="*/ 3 w 1094"/>
                  <a:gd name="T3" fmla="*/ 0 h 902"/>
                  <a:gd name="T4" fmla="*/ 3 w 1094"/>
                  <a:gd name="T5" fmla="*/ 2 h 902"/>
                  <a:gd name="T6" fmla="*/ 4 w 1094"/>
                  <a:gd name="T7" fmla="*/ 5 h 902"/>
                  <a:gd name="T8" fmla="*/ 5 w 1094"/>
                  <a:gd name="T9" fmla="*/ 5 h 902"/>
                  <a:gd name="T10" fmla="*/ 4 w 1094"/>
                  <a:gd name="T11" fmla="*/ 4 h 902"/>
                  <a:gd name="T12" fmla="*/ 4 w 1094"/>
                  <a:gd name="T13" fmla="*/ 2 h 902"/>
                  <a:gd name="T14" fmla="*/ 4 w 1094"/>
                  <a:gd name="T15" fmla="*/ 1 h 902"/>
                  <a:gd name="T16" fmla="*/ 4 w 1094"/>
                  <a:gd name="T17" fmla="*/ 1 h 902"/>
                  <a:gd name="T18" fmla="*/ 7 w 1094"/>
                  <a:gd name="T19" fmla="*/ 0 h 902"/>
                  <a:gd name="T20" fmla="*/ 8 w 1094"/>
                  <a:gd name="T21" fmla="*/ 1 h 902"/>
                  <a:gd name="T22" fmla="*/ 8 w 1094"/>
                  <a:gd name="T23" fmla="*/ 4 h 902"/>
                  <a:gd name="T24" fmla="*/ 10 w 1094"/>
                  <a:gd name="T25" fmla="*/ 3 h 902"/>
                  <a:gd name="T26" fmla="*/ 13 w 1094"/>
                  <a:gd name="T27" fmla="*/ 3 h 902"/>
                  <a:gd name="T28" fmla="*/ 13 w 1094"/>
                  <a:gd name="T29" fmla="*/ 4 h 902"/>
                  <a:gd name="T30" fmla="*/ 14 w 1094"/>
                  <a:gd name="T31" fmla="*/ 5 h 902"/>
                  <a:gd name="T32" fmla="*/ 15 w 1094"/>
                  <a:gd name="T33" fmla="*/ 4 h 902"/>
                  <a:gd name="T34" fmla="*/ 17 w 1094"/>
                  <a:gd name="T35" fmla="*/ 5 h 902"/>
                  <a:gd name="T36" fmla="*/ 17 w 1094"/>
                  <a:gd name="T37" fmla="*/ 5 h 902"/>
                  <a:gd name="T38" fmla="*/ 18 w 1094"/>
                  <a:gd name="T39" fmla="*/ 6 h 902"/>
                  <a:gd name="T40" fmla="*/ 19 w 1094"/>
                  <a:gd name="T41" fmla="*/ 6 h 902"/>
                  <a:gd name="T42" fmla="*/ 19 w 1094"/>
                  <a:gd name="T43" fmla="*/ 7 h 902"/>
                  <a:gd name="T44" fmla="*/ 19 w 1094"/>
                  <a:gd name="T45" fmla="*/ 7 h 902"/>
                  <a:gd name="T46" fmla="*/ 19 w 1094"/>
                  <a:gd name="T47" fmla="*/ 8 h 902"/>
                  <a:gd name="T48" fmla="*/ 19 w 1094"/>
                  <a:gd name="T49" fmla="*/ 9 h 902"/>
                  <a:gd name="T50" fmla="*/ 19 w 1094"/>
                  <a:gd name="T51" fmla="*/ 10 h 902"/>
                  <a:gd name="T52" fmla="*/ 23 w 1094"/>
                  <a:gd name="T53" fmla="*/ 11 h 902"/>
                  <a:gd name="T54" fmla="*/ 24 w 1094"/>
                  <a:gd name="T55" fmla="*/ 12 h 902"/>
                  <a:gd name="T56" fmla="*/ 25 w 1094"/>
                  <a:gd name="T57" fmla="*/ 13 h 902"/>
                  <a:gd name="T58" fmla="*/ 25 w 1094"/>
                  <a:gd name="T59" fmla="*/ 14 h 902"/>
                  <a:gd name="T60" fmla="*/ 25 w 1094"/>
                  <a:gd name="T61" fmla="*/ 15 h 902"/>
                  <a:gd name="T62" fmla="*/ 23 w 1094"/>
                  <a:gd name="T63" fmla="*/ 16 h 902"/>
                  <a:gd name="T64" fmla="*/ 19 w 1094"/>
                  <a:gd name="T65" fmla="*/ 14 h 902"/>
                  <a:gd name="T66" fmla="*/ 20 w 1094"/>
                  <a:gd name="T67" fmla="*/ 15 h 902"/>
                  <a:gd name="T68" fmla="*/ 21 w 1094"/>
                  <a:gd name="T69" fmla="*/ 16 h 902"/>
                  <a:gd name="T70" fmla="*/ 22 w 1094"/>
                  <a:gd name="T71" fmla="*/ 17 h 902"/>
                  <a:gd name="T72" fmla="*/ 23 w 1094"/>
                  <a:gd name="T73" fmla="*/ 20 h 902"/>
                  <a:gd name="T74" fmla="*/ 21 w 1094"/>
                  <a:gd name="T75" fmla="*/ 21 h 902"/>
                  <a:gd name="T76" fmla="*/ 16 w 1094"/>
                  <a:gd name="T77" fmla="*/ 18 h 902"/>
                  <a:gd name="T78" fmla="*/ 15 w 1094"/>
                  <a:gd name="T79" fmla="*/ 18 h 902"/>
                  <a:gd name="T80" fmla="*/ 14 w 1094"/>
                  <a:gd name="T81" fmla="*/ 16 h 902"/>
                  <a:gd name="T82" fmla="*/ 13 w 1094"/>
                  <a:gd name="T83" fmla="*/ 17 h 902"/>
                  <a:gd name="T84" fmla="*/ 11 w 1094"/>
                  <a:gd name="T85" fmla="*/ 17 h 902"/>
                  <a:gd name="T86" fmla="*/ 15 w 1094"/>
                  <a:gd name="T87" fmla="*/ 15 h 902"/>
                  <a:gd name="T88" fmla="*/ 16 w 1094"/>
                  <a:gd name="T89" fmla="*/ 12 h 902"/>
                  <a:gd name="T90" fmla="*/ 13 w 1094"/>
                  <a:gd name="T91" fmla="*/ 9 h 902"/>
                  <a:gd name="T92" fmla="*/ 12 w 1094"/>
                  <a:gd name="T93" fmla="*/ 10 h 902"/>
                  <a:gd name="T94" fmla="*/ 13 w 1094"/>
                  <a:gd name="T95" fmla="*/ 9 h 902"/>
                  <a:gd name="T96" fmla="*/ 11 w 1094"/>
                  <a:gd name="T97" fmla="*/ 7 h 902"/>
                  <a:gd name="T98" fmla="*/ 10 w 1094"/>
                  <a:gd name="T99" fmla="*/ 7 h 902"/>
                  <a:gd name="T100" fmla="*/ 8 w 1094"/>
                  <a:gd name="T101" fmla="*/ 8 h 902"/>
                  <a:gd name="T102" fmla="*/ 1 w 1094"/>
                  <a:gd name="T103" fmla="*/ 5 h 902"/>
                  <a:gd name="T104" fmla="*/ 0 w 1094"/>
                  <a:gd name="T105" fmla="*/ 5 h 9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94"/>
                  <a:gd name="T160" fmla="*/ 0 h 902"/>
                  <a:gd name="T161" fmla="*/ 1094 w 1094"/>
                  <a:gd name="T162" fmla="*/ 902 h 9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94" h="902">
                    <a:moveTo>
                      <a:pt x="0" y="202"/>
                    </a:moveTo>
                    <a:lnTo>
                      <a:pt x="9" y="103"/>
                    </a:lnTo>
                    <a:lnTo>
                      <a:pt x="54" y="31"/>
                    </a:lnTo>
                    <a:lnTo>
                      <a:pt x="130" y="0"/>
                    </a:lnTo>
                    <a:lnTo>
                      <a:pt x="191" y="14"/>
                    </a:lnTo>
                    <a:lnTo>
                      <a:pt x="125" y="103"/>
                    </a:lnTo>
                    <a:lnTo>
                      <a:pt x="144" y="158"/>
                    </a:lnTo>
                    <a:lnTo>
                      <a:pt x="191" y="212"/>
                    </a:lnTo>
                    <a:lnTo>
                      <a:pt x="130" y="231"/>
                    </a:lnTo>
                    <a:lnTo>
                      <a:pt x="195" y="230"/>
                    </a:lnTo>
                    <a:lnTo>
                      <a:pt x="204" y="184"/>
                    </a:lnTo>
                    <a:lnTo>
                      <a:pt x="155" y="156"/>
                    </a:lnTo>
                    <a:lnTo>
                      <a:pt x="195" y="123"/>
                    </a:lnTo>
                    <a:lnTo>
                      <a:pt x="166" y="78"/>
                    </a:lnTo>
                    <a:lnTo>
                      <a:pt x="229" y="89"/>
                    </a:lnTo>
                    <a:lnTo>
                      <a:pt x="170" y="68"/>
                    </a:lnTo>
                    <a:lnTo>
                      <a:pt x="236" y="73"/>
                    </a:lnTo>
                    <a:lnTo>
                      <a:pt x="190" y="42"/>
                    </a:lnTo>
                    <a:lnTo>
                      <a:pt x="242" y="43"/>
                    </a:lnTo>
                    <a:lnTo>
                      <a:pt x="279" y="14"/>
                    </a:lnTo>
                    <a:lnTo>
                      <a:pt x="324" y="11"/>
                    </a:lnTo>
                    <a:lnTo>
                      <a:pt x="326" y="51"/>
                    </a:lnTo>
                    <a:lnTo>
                      <a:pt x="358" y="68"/>
                    </a:lnTo>
                    <a:lnTo>
                      <a:pt x="348" y="158"/>
                    </a:lnTo>
                    <a:lnTo>
                      <a:pt x="392" y="115"/>
                    </a:lnTo>
                    <a:lnTo>
                      <a:pt x="414" y="134"/>
                    </a:lnTo>
                    <a:lnTo>
                      <a:pt x="476" y="91"/>
                    </a:lnTo>
                    <a:lnTo>
                      <a:pt x="564" y="115"/>
                    </a:lnTo>
                    <a:lnTo>
                      <a:pt x="603" y="158"/>
                    </a:lnTo>
                    <a:lnTo>
                      <a:pt x="575" y="184"/>
                    </a:lnTo>
                    <a:lnTo>
                      <a:pt x="630" y="173"/>
                    </a:lnTo>
                    <a:lnTo>
                      <a:pt x="614" y="199"/>
                    </a:lnTo>
                    <a:lnTo>
                      <a:pt x="646" y="212"/>
                    </a:lnTo>
                    <a:lnTo>
                      <a:pt x="671" y="180"/>
                    </a:lnTo>
                    <a:lnTo>
                      <a:pt x="711" y="196"/>
                    </a:lnTo>
                    <a:lnTo>
                      <a:pt x="724" y="222"/>
                    </a:lnTo>
                    <a:lnTo>
                      <a:pt x="690" y="230"/>
                    </a:lnTo>
                    <a:lnTo>
                      <a:pt x="742" y="230"/>
                    </a:lnTo>
                    <a:lnTo>
                      <a:pt x="733" y="265"/>
                    </a:lnTo>
                    <a:lnTo>
                      <a:pt x="772" y="246"/>
                    </a:lnTo>
                    <a:lnTo>
                      <a:pt x="748" y="276"/>
                    </a:lnTo>
                    <a:lnTo>
                      <a:pt x="826" y="268"/>
                    </a:lnTo>
                    <a:lnTo>
                      <a:pt x="782" y="299"/>
                    </a:lnTo>
                    <a:lnTo>
                      <a:pt x="820" y="299"/>
                    </a:lnTo>
                    <a:lnTo>
                      <a:pt x="804" y="321"/>
                    </a:lnTo>
                    <a:lnTo>
                      <a:pt x="838" y="291"/>
                    </a:lnTo>
                    <a:lnTo>
                      <a:pt x="874" y="322"/>
                    </a:lnTo>
                    <a:lnTo>
                      <a:pt x="810" y="348"/>
                    </a:lnTo>
                    <a:lnTo>
                      <a:pt x="900" y="371"/>
                    </a:lnTo>
                    <a:lnTo>
                      <a:pt x="825" y="379"/>
                    </a:lnTo>
                    <a:lnTo>
                      <a:pt x="853" y="391"/>
                    </a:lnTo>
                    <a:lnTo>
                      <a:pt x="829" y="419"/>
                    </a:lnTo>
                    <a:lnTo>
                      <a:pt x="921" y="473"/>
                    </a:lnTo>
                    <a:lnTo>
                      <a:pt x="968" y="464"/>
                    </a:lnTo>
                    <a:lnTo>
                      <a:pt x="986" y="529"/>
                    </a:lnTo>
                    <a:lnTo>
                      <a:pt x="1031" y="523"/>
                    </a:lnTo>
                    <a:lnTo>
                      <a:pt x="1029" y="551"/>
                    </a:lnTo>
                    <a:lnTo>
                      <a:pt x="1094" y="565"/>
                    </a:lnTo>
                    <a:lnTo>
                      <a:pt x="1086" y="599"/>
                    </a:lnTo>
                    <a:lnTo>
                      <a:pt x="1053" y="594"/>
                    </a:lnTo>
                    <a:lnTo>
                      <a:pt x="1068" y="614"/>
                    </a:lnTo>
                    <a:lnTo>
                      <a:pt x="1052" y="647"/>
                    </a:lnTo>
                    <a:lnTo>
                      <a:pt x="1020" y="632"/>
                    </a:lnTo>
                    <a:lnTo>
                      <a:pt x="1013" y="697"/>
                    </a:lnTo>
                    <a:lnTo>
                      <a:pt x="888" y="578"/>
                    </a:lnTo>
                    <a:lnTo>
                      <a:pt x="842" y="588"/>
                    </a:lnTo>
                    <a:lnTo>
                      <a:pt x="874" y="618"/>
                    </a:lnTo>
                    <a:lnTo>
                      <a:pt x="849" y="647"/>
                    </a:lnTo>
                    <a:lnTo>
                      <a:pt x="868" y="645"/>
                    </a:lnTo>
                    <a:lnTo>
                      <a:pt x="895" y="703"/>
                    </a:lnTo>
                    <a:lnTo>
                      <a:pt x="956" y="717"/>
                    </a:lnTo>
                    <a:lnTo>
                      <a:pt x="950" y="751"/>
                    </a:lnTo>
                    <a:lnTo>
                      <a:pt x="983" y="778"/>
                    </a:lnTo>
                    <a:lnTo>
                      <a:pt x="969" y="858"/>
                    </a:lnTo>
                    <a:lnTo>
                      <a:pt x="810" y="775"/>
                    </a:lnTo>
                    <a:lnTo>
                      <a:pt x="916" y="902"/>
                    </a:lnTo>
                    <a:lnTo>
                      <a:pt x="719" y="832"/>
                    </a:lnTo>
                    <a:lnTo>
                      <a:pt x="691" y="789"/>
                    </a:lnTo>
                    <a:lnTo>
                      <a:pt x="718" y="785"/>
                    </a:lnTo>
                    <a:lnTo>
                      <a:pt x="654" y="762"/>
                    </a:lnTo>
                    <a:lnTo>
                      <a:pt x="635" y="713"/>
                    </a:lnTo>
                    <a:lnTo>
                      <a:pt x="584" y="697"/>
                    </a:lnTo>
                    <a:lnTo>
                      <a:pt x="581" y="729"/>
                    </a:lnTo>
                    <a:lnTo>
                      <a:pt x="553" y="713"/>
                    </a:lnTo>
                    <a:lnTo>
                      <a:pt x="512" y="744"/>
                    </a:lnTo>
                    <a:lnTo>
                      <a:pt x="457" y="713"/>
                    </a:lnTo>
                    <a:lnTo>
                      <a:pt x="483" y="657"/>
                    </a:lnTo>
                    <a:lnTo>
                      <a:pt x="630" y="657"/>
                    </a:lnTo>
                    <a:lnTo>
                      <a:pt x="594" y="602"/>
                    </a:lnTo>
                    <a:lnTo>
                      <a:pt x="677" y="523"/>
                    </a:lnTo>
                    <a:lnTo>
                      <a:pt x="619" y="417"/>
                    </a:lnTo>
                    <a:lnTo>
                      <a:pt x="578" y="407"/>
                    </a:lnTo>
                    <a:lnTo>
                      <a:pt x="602" y="391"/>
                    </a:lnTo>
                    <a:lnTo>
                      <a:pt x="513" y="418"/>
                    </a:lnTo>
                    <a:lnTo>
                      <a:pt x="512" y="388"/>
                    </a:lnTo>
                    <a:lnTo>
                      <a:pt x="544" y="371"/>
                    </a:lnTo>
                    <a:lnTo>
                      <a:pt x="477" y="329"/>
                    </a:lnTo>
                    <a:lnTo>
                      <a:pt x="476" y="298"/>
                    </a:lnTo>
                    <a:lnTo>
                      <a:pt x="412" y="280"/>
                    </a:lnTo>
                    <a:lnTo>
                      <a:pt x="428" y="325"/>
                    </a:lnTo>
                    <a:lnTo>
                      <a:pt x="321" y="308"/>
                    </a:lnTo>
                    <a:lnTo>
                      <a:pt x="350" y="334"/>
                    </a:lnTo>
                    <a:lnTo>
                      <a:pt x="71" y="289"/>
                    </a:lnTo>
                    <a:lnTo>
                      <a:pt x="22" y="230"/>
                    </a:lnTo>
                    <a:lnTo>
                      <a:pt x="111" y="233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73"/>
              <p:cNvSpPr>
                <a:spLocks/>
              </p:cNvSpPr>
              <p:nvPr/>
            </p:nvSpPr>
            <p:spPr bwMode="auto">
              <a:xfrm>
                <a:off x="2016" y="2107"/>
                <a:ext cx="72" cy="56"/>
              </a:xfrm>
              <a:custGeom>
                <a:avLst/>
                <a:gdLst>
                  <a:gd name="T0" fmla="*/ 0 w 254"/>
                  <a:gd name="T1" fmla="*/ 4 h 197"/>
                  <a:gd name="T2" fmla="*/ 1 w 254"/>
                  <a:gd name="T3" fmla="*/ 3 h 197"/>
                  <a:gd name="T4" fmla="*/ 1 w 254"/>
                  <a:gd name="T5" fmla="*/ 0 h 197"/>
                  <a:gd name="T6" fmla="*/ 2 w 254"/>
                  <a:gd name="T7" fmla="*/ 1 h 197"/>
                  <a:gd name="T8" fmla="*/ 3 w 254"/>
                  <a:gd name="T9" fmla="*/ 1 h 197"/>
                  <a:gd name="T10" fmla="*/ 6 w 254"/>
                  <a:gd name="T11" fmla="*/ 3 h 197"/>
                  <a:gd name="T12" fmla="*/ 5 w 254"/>
                  <a:gd name="T13" fmla="*/ 4 h 197"/>
                  <a:gd name="T14" fmla="*/ 3 w 254"/>
                  <a:gd name="T15" fmla="*/ 3 h 197"/>
                  <a:gd name="T16" fmla="*/ 2 w 254"/>
                  <a:gd name="T17" fmla="*/ 5 h 197"/>
                  <a:gd name="T18" fmla="*/ 1 w 254"/>
                  <a:gd name="T19" fmla="*/ 3 h 197"/>
                  <a:gd name="T20" fmla="*/ 0 w 254"/>
                  <a:gd name="T21" fmla="*/ 4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4"/>
                  <a:gd name="T34" fmla="*/ 0 h 197"/>
                  <a:gd name="T35" fmla="*/ 254 w 254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4" h="197">
                    <a:moveTo>
                      <a:pt x="0" y="161"/>
                    </a:moveTo>
                    <a:lnTo>
                      <a:pt x="36" y="123"/>
                    </a:lnTo>
                    <a:lnTo>
                      <a:pt x="59" y="0"/>
                    </a:lnTo>
                    <a:lnTo>
                      <a:pt x="80" y="45"/>
                    </a:lnTo>
                    <a:lnTo>
                      <a:pt x="140" y="55"/>
                    </a:lnTo>
                    <a:lnTo>
                      <a:pt x="254" y="145"/>
                    </a:lnTo>
                    <a:lnTo>
                      <a:pt x="239" y="176"/>
                    </a:lnTo>
                    <a:lnTo>
                      <a:pt x="136" y="134"/>
                    </a:lnTo>
                    <a:lnTo>
                      <a:pt x="73" y="197"/>
                    </a:lnTo>
                    <a:lnTo>
                      <a:pt x="57" y="145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274"/>
              <p:cNvSpPr>
                <a:spLocks/>
              </p:cNvSpPr>
              <p:nvPr/>
            </p:nvSpPr>
            <p:spPr bwMode="auto">
              <a:xfrm>
                <a:off x="2319" y="2371"/>
                <a:ext cx="72" cy="83"/>
              </a:xfrm>
              <a:custGeom>
                <a:avLst/>
                <a:gdLst>
                  <a:gd name="T0" fmla="*/ 0 w 255"/>
                  <a:gd name="T1" fmla="*/ 6 h 286"/>
                  <a:gd name="T2" fmla="*/ 2 w 255"/>
                  <a:gd name="T3" fmla="*/ 0 h 286"/>
                  <a:gd name="T4" fmla="*/ 3 w 255"/>
                  <a:gd name="T5" fmla="*/ 0 h 286"/>
                  <a:gd name="T6" fmla="*/ 2 w 255"/>
                  <a:gd name="T7" fmla="*/ 3 h 286"/>
                  <a:gd name="T8" fmla="*/ 3 w 255"/>
                  <a:gd name="T9" fmla="*/ 2 h 286"/>
                  <a:gd name="T10" fmla="*/ 3 w 255"/>
                  <a:gd name="T11" fmla="*/ 3 h 286"/>
                  <a:gd name="T12" fmla="*/ 5 w 255"/>
                  <a:gd name="T13" fmla="*/ 3 h 286"/>
                  <a:gd name="T14" fmla="*/ 5 w 255"/>
                  <a:gd name="T15" fmla="*/ 4 h 286"/>
                  <a:gd name="T16" fmla="*/ 5 w 255"/>
                  <a:gd name="T17" fmla="*/ 4 h 286"/>
                  <a:gd name="T18" fmla="*/ 5 w 255"/>
                  <a:gd name="T19" fmla="*/ 6 h 286"/>
                  <a:gd name="T20" fmla="*/ 6 w 255"/>
                  <a:gd name="T21" fmla="*/ 5 h 286"/>
                  <a:gd name="T22" fmla="*/ 6 w 255"/>
                  <a:gd name="T23" fmla="*/ 6 h 286"/>
                  <a:gd name="T24" fmla="*/ 5 w 255"/>
                  <a:gd name="T25" fmla="*/ 7 h 286"/>
                  <a:gd name="T26" fmla="*/ 5 w 255"/>
                  <a:gd name="T27" fmla="*/ 6 h 286"/>
                  <a:gd name="T28" fmla="*/ 5 w 255"/>
                  <a:gd name="T29" fmla="*/ 7 h 286"/>
                  <a:gd name="T30" fmla="*/ 5 w 255"/>
                  <a:gd name="T31" fmla="*/ 5 h 286"/>
                  <a:gd name="T32" fmla="*/ 3 w 255"/>
                  <a:gd name="T33" fmla="*/ 7 h 286"/>
                  <a:gd name="T34" fmla="*/ 4 w 255"/>
                  <a:gd name="T35" fmla="*/ 6 h 286"/>
                  <a:gd name="T36" fmla="*/ 3 w 255"/>
                  <a:gd name="T37" fmla="*/ 6 h 286"/>
                  <a:gd name="T38" fmla="*/ 3 w 255"/>
                  <a:gd name="T39" fmla="*/ 5 h 286"/>
                  <a:gd name="T40" fmla="*/ 0 w 255"/>
                  <a:gd name="T41" fmla="*/ 6 h 2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5"/>
                  <a:gd name="T64" fmla="*/ 0 h 286"/>
                  <a:gd name="T65" fmla="*/ 255 w 255"/>
                  <a:gd name="T66" fmla="*/ 286 h 2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5" h="286">
                    <a:moveTo>
                      <a:pt x="0" y="223"/>
                    </a:moveTo>
                    <a:lnTo>
                      <a:pt x="106" y="15"/>
                    </a:lnTo>
                    <a:lnTo>
                      <a:pt x="146" y="0"/>
                    </a:lnTo>
                    <a:lnTo>
                      <a:pt x="97" y="112"/>
                    </a:lnTo>
                    <a:lnTo>
                      <a:pt x="130" y="87"/>
                    </a:lnTo>
                    <a:lnTo>
                      <a:pt x="152" y="135"/>
                    </a:lnTo>
                    <a:lnTo>
                      <a:pt x="219" y="135"/>
                    </a:lnTo>
                    <a:lnTo>
                      <a:pt x="205" y="177"/>
                    </a:lnTo>
                    <a:lnTo>
                      <a:pt x="240" y="173"/>
                    </a:lnTo>
                    <a:lnTo>
                      <a:pt x="214" y="219"/>
                    </a:lnTo>
                    <a:lnTo>
                      <a:pt x="248" y="194"/>
                    </a:lnTo>
                    <a:lnTo>
                      <a:pt x="255" y="237"/>
                    </a:lnTo>
                    <a:lnTo>
                      <a:pt x="222" y="286"/>
                    </a:lnTo>
                    <a:lnTo>
                      <a:pt x="219" y="250"/>
                    </a:lnTo>
                    <a:lnTo>
                      <a:pt x="204" y="269"/>
                    </a:lnTo>
                    <a:lnTo>
                      <a:pt x="204" y="214"/>
                    </a:lnTo>
                    <a:lnTo>
                      <a:pt x="140" y="269"/>
                    </a:lnTo>
                    <a:lnTo>
                      <a:pt x="178" y="233"/>
                    </a:lnTo>
                    <a:lnTo>
                      <a:pt x="123" y="237"/>
                    </a:lnTo>
                    <a:lnTo>
                      <a:pt x="138" y="217"/>
                    </a:lnTo>
                    <a:lnTo>
                      <a:pt x="0" y="2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275"/>
              <p:cNvSpPr>
                <a:spLocks/>
              </p:cNvSpPr>
              <p:nvPr/>
            </p:nvSpPr>
            <p:spPr bwMode="auto">
              <a:xfrm>
                <a:off x="2143" y="3305"/>
                <a:ext cx="90" cy="527"/>
              </a:xfrm>
              <a:custGeom>
                <a:avLst/>
                <a:gdLst>
                  <a:gd name="T0" fmla="*/ 0 w 317"/>
                  <a:gd name="T1" fmla="*/ 33 h 1850"/>
                  <a:gd name="T2" fmla="*/ 1 w 317"/>
                  <a:gd name="T3" fmla="*/ 32 h 1850"/>
                  <a:gd name="T4" fmla="*/ 1 w 317"/>
                  <a:gd name="T5" fmla="*/ 33 h 1850"/>
                  <a:gd name="T6" fmla="*/ 3 w 317"/>
                  <a:gd name="T7" fmla="*/ 31 h 1850"/>
                  <a:gd name="T8" fmla="*/ 2 w 317"/>
                  <a:gd name="T9" fmla="*/ 30 h 1850"/>
                  <a:gd name="T10" fmla="*/ 3 w 317"/>
                  <a:gd name="T11" fmla="*/ 27 h 1850"/>
                  <a:gd name="T12" fmla="*/ 1 w 317"/>
                  <a:gd name="T13" fmla="*/ 27 h 1850"/>
                  <a:gd name="T14" fmla="*/ 2 w 317"/>
                  <a:gd name="T15" fmla="*/ 22 h 1850"/>
                  <a:gd name="T16" fmla="*/ 3 w 317"/>
                  <a:gd name="T17" fmla="*/ 17 h 1850"/>
                  <a:gd name="T18" fmla="*/ 3 w 317"/>
                  <a:gd name="T19" fmla="*/ 13 h 1850"/>
                  <a:gd name="T20" fmla="*/ 5 w 317"/>
                  <a:gd name="T21" fmla="*/ 4 h 1850"/>
                  <a:gd name="T22" fmla="*/ 4 w 317"/>
                  <a:gd name="T23" fmla="*/ 1 h 1850"/>
                  <a:gd name="T24" fmla="*/ 5 w 317"/>
                  <a:gd name="T25" fmla="*/ 0 h 1850"/>
                  <a:gd name="T26" fmla="*/ 6 w 317"/>
                  <a:gd name="T27" fmla="*/ 2 h 1850"/>
                  <a:gd name="T28" fmla="*/ 7 w 317"/>
                  <a:gd name="T29" fmla="*/ 6 h 1850"/>
                  <a:gd name="T30" fmla="*/ 7 w 317"/>
                  <a:gd name="T31" fmla="*/ 6 h 1850"/>
                  <a:gd name="T32" fmla="*/ 7 w 317"/>
                  <a:gd name="T33" fmla="*/ 7 h 1850"/>
                  <a:gd name="T34" fmla="*/ 6 w 317"/>
                  <a:gd name="T35" fmla="*/ 7 h 1850"/>
                  <a:gd name="T36" fmla="*/ 6 w 317"/>
                  <a:gd name="T37" fmla="*/ 10 h 1850"/>
                  <a:gd name="T38" fmla="*/ 5 w 317"/>
                  <a:gd name="T39" fmla="*/ 11 h 1850"/>
                  <a:gd name="T40" fmla="*/ 5 w 317"/>
                  <a:gd name="T41" fmla="*/ 15 h 1850"/>
                  <a:gd name="T42" fmla="*/ 5 w 317"/>
                  <a:gd name="T43" fmla="*/ 18 h 1850"/>
                  <a:gd name="T44" fmla="*/ 4 w 317"/>
                  <a:gd name="T45" fmla="*/ 21 h 1850"/>
                  <a:gd name="T46" fmla="*/ 3 w 317"/>
                  <a:gd name="T47" fmla="*/ 28 h 1850"/>
                  <a:gd name="T48" fmla="*/ 4 w 317"/>
                  <a:gd name="T49" fmla="*/ 31 h 1850"/>
                  <a:gd name="T50" fmla="*/ 3 w 317"/>
                  <a:gd name="T51" fmla="*/ 31 h 1850"/>
                  <a:gd name="T52" fmla="*/ 3 w 317"/>
                  <a:gd name="T53" fmla="*/ 33 h 1850"/>
                  <a:gd name="T54" fmla="*/ 2 w 317"/>
                  <a:gd name="T55" fmla="*/ 38 h 1850"/>
                  <a:gd name="T56" fmla="*/ 2 w 317"/>
                  <a:gd name="T57" fmla="*/ 39 h 1850"/>
                  <a:gd name="T58" fmla="*/ 3 w 317"/>
                  <a:gd name="T59" fmla="*/ 38 h 1850"/>
                  <a:gd name="T60" fmla="*/ 3 w 317"/>
                  <a:gd name="T61" fmla="*/ 40 h 1850"/>
                  <a:gd name="T62" fmla="*/ 6 w 317"/>
                  <a:gd name="T63" fmla="*/ 41 h 1850"/>
                  <a:gd name="T64" fmla="*/ 4 w 317"/>
                  <a:gd name="T65" fmla="*/ 41 h 1850"/>
                  <a:gd name="T66" fmla="*/ 4 w 317"/>
                  <a:gd name="T67" fmla="*/ 43 h 1850"/>
                  <a:gd name="T68" fmla="*/ 3 w 317"/>
                  <a:gd name="T69" fmla="*/ 42 h 1850"/>
                  <a:gd name="T70" fmla="*/ 4 w 317"/>
                  <a:gd name="T71" fmla="*/ 42 h 1850"/>
                  <a:gd name="T72" fmla="*/ 3 w 317"/>
                  <a:gd name="T73" fmla="*/ 41 h 1850"/>
                  <a:gd name="T74" fmla="*/ 2 w 317"/>
                  <a:gd name="T75" fmla="*/ 40 h 1850"/>
                  <a:gd name="T76" fmla="*/ 2 w 317"/>
                  <a:gd name="T77" fmla="*/ 40 h 1850"/>
                  <a:gd name="T78" fmla="*/ 1 w 317"/>
                  <a:gd name="T79" fmla="*/ 39 h 1850"/>
                  <a:gd name="T80" fmla="*/ 1 w 317"/>
                  <a:gd name="T81" fmla="*/ 38 h 1850"/>
                  <a:gd name="T82" fmla="*/ 1 w 317"/>
                  <a:gd name="T83" fmla="*/ 38 h 1850"/>
                  <a:gd name="T84" fmla="*/ 1 w 317"/>
                  <a:gd name="T85" fmla="*/ 37 h 1850"/>
                  <a:gd name="T86" fmla="*/ 1 w 317"/>
                  <a:gd name="T87" fmla="*/ 35 h 1850"/>
                  <a:gd name="T88" fmla="*/ 2 w 317"/>
                  <a:gd name="T89" fmla="*/ 35 h 1850"/>
                  <a:gd name="T90" fmla="*/ 1 w 317"/>
                  <a:gd name="T91" fmla="*/ 34 h 1850"/>
                  <a:gd name="T92" fmla="*/ 1 w 317"/>
                  <a:gd name="T93" fmla="*/ 33 h 1850"/>
                  <a:gd name="T94" fmla="*/ 0 w 317"/>
                  <a:gd name="T95" fmla="*/ 33 h 1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7"/>
                  <a:gd name="T145" fmla="*/ 0 h 1850"/>
                  <a:gd name="T146" fmla="*/ 317 w 317"/>
                  <a:gd name="T147" fmla="*/ 1850 h 1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7" h="1850">
                    <a:moveTo>
                      <a:pt x="0" y="1447"/>
                    </a:moveTo>
                    <a:lnTo>
                      <a:pt x="22" y="1397"/>
                    </a:lnTo>
                    <a:lnTo>
                      <a:pt x="68" y="1434"/>
                    </a:lnTo>
                    <a:lnTo>
                      <a:pt x="108" y="1339"/>
                    </a:lnTo>
                    <a:lnTo>
                      <a:pt x="91" y="1302"/>
                    </a:lnTo>
                    <a:lnTo>
                      <a:pt x="124" y="1171"/>
                    </a:lnTo>
                    <a:lnTo>
                      <a:pt x="67" y="1160"/>
                    </a:lnTo>
                    <a:lnTo>
                      <a:pt x="74" y="948"/>
                    </a:lnTo>
                    <a:lnTo>
                      <a:pt x="153" y="726"/>
                    </a:lnTo>
                    <a:lnTo>
                      <a:pt x="152" y="541"/>
                    </a:lnTo>
                    <a:lnTo>
                      <a:pt x="207" y="188"/>
                    </a:lnTo>
                    <a:lnTo>
                      <a:pt x="188" y="32"/>
                    </a:lnTo>
                    <a:lnTo>
                      <a:pt x="226" y="0"/>
                    </a:lnTo>
                    <a:lnTo>
                      <a:pt x="266" y="81"/>
                    </a:lnTo>
                    <a:lnTo>
                      <a:pt x="289" y="246"/>
                    </a:lnTo>
                    <a:lnTo>
                      <a:pt x="317" y="249"/>
                    </a:lnTo>
                    <a:lnTo>
                      <a:pt x="312" y="304"/>
                    </a:lnTo>
                    <a:lnTo>
                      <a:pt x="270" y="327"/>
                    </a:lnTo>
                    <a:lnTo>
                      <a:pt x="271" y="435"/>
                    </a:lnTo>
                    <a:lnTo>
                      <a:pt x="226" y="496"/>
                    </a:lnTo>
                    <a:lnTo>
                      <a:pt x="192" y="648"/>
                    </a:lnTo>
                    <a:lnTo>
                      <a:pt x="218" y="791"/>
                    </a:lnTo>
                    <a:lnTo>
                      <a:pt x="168" y="913"/>
                    </a:lnTo>
                    <a:lnTo>
                      <a:pt x="135" y="1218"/>
                    </a:lnTo>
                    <a:lnTo>
                      <a:pt x="162" y="1329"/>
                    </a:lnTo>
                    <a:lnTo>
                      <a:pt x="137" y="1339"/>
                    </a:lnTo>
                    <a:lnTo>
                      <a:pt x="148" y="1438"/>
                    </a:lnTo>
                    <a:lnTo>
                      <a:pt x="83" y="1643"/>
                    </a:lnTo>
                    <a:lnTo>
                      <a:pt x="90" y="1677"/>
                    </a:lnTo>
                    <a:lnTo>
                      <a:pt x="121" y="1664"/>
                    </a:lnTo>
                    <a:lnTo>
                      <a:pt x="135" y="1743"/>
                    </a:lnTo>
                    <a:lnTo>
                      <a:pt x="271" y="1761"/>
                    </a:lnTo>
                    <a:lnTo>
                      <a:pt x="180" y="1792"/>
                    </a:lnTo>
                    <a:lnTo>
                      <a:pt x="168" y="1850"/>
                    </a:lnTo>
                    <a:lnTo>
                      <a:pt x="129" y="1834"/>
                    </a:lnTo>
                    <a:lnTo>
                      <a:pt x="171" y="1797"/>
                    </a:lnTo>
                    <a:lnTo>
                      <a:pt x="107" y="1780"/>
                    </a:lnTo>
                    <a:lnTo>
                      <a:pt x="98" y="1715"/>
                    </a:lnTo>
                    <a:lnTo>
                      <a:pt x="80" y="1746"/>
                    </a:lnTo>
                    <a:lnTo>
                      <a:pt x="56" y="1685"/>
                    </a:lnTo>
                    <a:lnTo>
                      <a:pt x="68" y="1668"/>
                    </a:lnTo>
                    <a:lnTo>
                      <a:pt x="36" y="1638"/>
                    </a:lnTo>
                    <a:lnTo>
                      <a:pt x="67" y="1607"/>
                    </a:lnTo>
                    <a:lnTo>
                      <a:pt x="38" y="1516"/>
                    </a:lnTo>
                    <a:lnTo>
                      <a:pt x="89" y="1526"/>
                    </a:lnTo>
                    <a:lnTo>
                      <a:pt x="38" y="1478"/>
                    </a:lnTo>
                    <a:lnTo>
                      <a:pt x="51" y="1446"/>
                    </a:lnTo>
                    <a:lnTo>
                      <a:pt x="0" y="14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276"/>
              <p:cNvSpPr>
                <a:spLocks/>
              </p:cNvSpPr>
              <p:nvPr/>
            </p:nvSpPr>
            <p:spPr bwMode="auto">
              <a:xfrm>
                <a:off x="2147" y="3748"/>
                <a:ext cx="7" cy="20"/>
              </a:xfrm>
              <a:custGeom>
                <a:avLst/>
                <a:gdLst>
                  <a:gd name="T0" fmla="*/ 0 w 23"/>
                  <a:gd name="T1" fmla="*/ 1 h 69"/>
                  <a:gd name="T2" fmla="*/ 0 w 23"/>
                  <a:gd name="T3" fmla="*/ 0 h 69"/>
                  <a:gd name="T4" fmla="*/ 1 w 23"/>
                  <a:gd name="T5" fmla="*/ 2 h 69"/>
                  <a:gd name="T6" fmla="*/ 0 w 23"/>
                  <a:gd name="T7" fmla="*/ 1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69"/>
                  <a:gd name="T14" fmla="*/ 23 w 23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69">
                    <a:moveTo>
                      <a:pt x="0" y="31"/>
                    </a:moveTo>
                    <a:lnTo>
                      <a:pt x="7" y="0"/>
                    </a:lnTo>
                    <a:lnTo>
                      <a:pt x="23" y="6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277"/>
              <p:cNvSpPr>
                <a:spLocks/>
              </p:cNvSpPr>
              <p:nvPr/>
            </p:nvSpPr>
            <p:spPr bwMode="auto">
              <a:xfrm>
                <a:off x="2155" y="3641"/>
                <a:ext cx="6" cy="24"/>
              </a:xfrm>
              <a:custGeom>
                <a:avLst/>
                <a:gdLst>
                  <a:gd name="T0" fmla="*/ 0 w 23"/>
                  <a:gd name="T1" fmla="*/ 2 h 85"/>
                  <a:gd name="T2" fmla="*/ 1 w 23"/>
                  <a:gd name="T3" fmla="*/ 0 h 85"/>
                  <a:gd name="T4" fmla="*/ 1 w 23"/>
                  <a:gd name="T5" fmla="*/ 2 h 85"/>
                  <a:gd name="T6" fmla="*/ 0 w 23"/>
                  <a:gd name="T7" fmla="*/ 2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85"/>
                  <a:gd name="T14" fmla="*/ 23 w 23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85">
                    <a:moveTo>
                      <a:pt x="0" y="75"/>
                    </a:moveTo>
                    <a:lnTo>
                      <a:pt x="23" y="0"/>
                    </a:lnTo>
                    <a:lnTo>
                      <a:pt x="23" y="8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278"/>
              <p:cNvSpPr>
                <a:spLocks/>
              </p:cNvSpPr>
              <p:nvPr/>
            </p:nvSpPr>
            <p:spPr bwMode="auto">
              <a:xfrm>
                <a:off x="2162" y="3826"/>
                <a:ext cx="15" cy="11"/>
              </a:xfrm>
              <a:custGeom>
                <a:avLst/>
                <a:gdLst>
                  <a:gd name="T0" fmla="*/ 0 w 51"/>
                  <a:gd name="T1" fmla="*/ 0 h 39"/>
                  <a:gd name="T2" fmla="*/ 1 w 51"/>
                  <a:gd name="T3" fmla="*/ 0 h 39"/>
                  <a:gd name="T4" fmla="*/ 1 w 51"/>
                  <a:gd name="T5" fmla="*/ 1 h 39"/>
                  <a:gd name="T6" fmla="*/ 0 w 5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39"/>
                  <a:gd name="T14" fmla="*/ 51 w 5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39">
                    <a:moveTo>
                      <a:pt x="0" y="0"/>
                    </a:moveTo>
                    <a:lnTo>
                      <a:pt x="49" y="9"/>
                    </a:lnTo>
                    <a:lnTo>
                      <a:pt x="51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279"/>
              <p:cNvSpPr>
                <a:spLocks/>
              </p:cNvSpPr>
              <p:nvPr/>
            </p:nvSpPr>
            <p:spPr bwMode="auto">
              <a:xfrm>
                <a:off x="2165" y="3802"/>
                <a:ext cx="21" cy="25"/>
              </a:xfrm>
              <a:custGeom>
                <a:avLst/>
                <a:gdLst>
                  <a:gd name="T0" fmla="*/ 0 w 75"/>
                  <a:gd name="T1" fmla="*/ 0 h 88"/>
                  <a:gd name="T2" fmla="*/ 1 w 75"/>
                  <a:gd name="T3" fmla="*/ 0 h 88"/>
                  <a:gd name="T4" fmla="*/ 0 w 75"/>
                  <a:gd name="T5" fmla="*/ 1 h 88"/>
                  <a:gd name="T6" fmla="*/ 2 w 75"/>
                  <a:gd name="T7" fmla="*/ 1 h 88"/>
                  <a:gd name="T8" fmla="*/ 1 w 75"/>
                  <a:gd name="T9" fmla="*/ 2 h 88"/>
                  <a:gd name="T10" fmla="*/ 0 w 75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88"/>
                  <a:gd name="T20" fmla="*/ 75 w 75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88">
                    <a:moveTo>
                      <a:pt x="0" y="15"/>
                    </a:moveTo>
                    <a:lnTo>
                      <a:pt x="21" y="0"/>
                    </a:lnTo>
                    <a:lnTo>
                      <a:pt x="19" y="42"/>
                    </a:lnTo>
                    <a:lnTo>
                      <a:pt x="75" y="57"/>
                    </a:lnTo>
                    <a:lnTo>
                      <a:pt x="39" y="88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280"/>
              <p:cNvSpPr>
                <a:spLocks/>
              </p:cNvSpPr>
              <p:nvPr/>
            </p:nvSpPr>
            <p:spPr bwMode="auto">
              <a:xfrm>
                <a:off x="2181" y="3834"/>
                <a:ext cx="11" cy="7"/>
              </a:xfrm>
              <a:custGeom>
                <a:avLst/>
                <a:gdLst>
                  <a:gd name="T0" fmla="*/ 0 w 40"/>
                  <a:gd name="T1" fmla="*/ 1 h 23"/>
                  <a:gd name="T2" fmla="*/ 0 w 40"/>
                  <a:gd name="T3" fmla="*/ 0 h 23"/>
                  <a:gd name="T4" fmla="*/ 1 w 40"/>
                  <a:gd name="T5" fmla="*/ 1 h 23"/>
                  <a:gd name="T6" fmla="*/ 0 w 40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17"/>
                    </a:moveTo>
                    <a:lnTo>
                      <a:pt x="11" y="0"/>
                    </a:lnTo>
                    <a:lnTo>
                      <a:pt x="4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1" name="Freeform 281"/>
              <p:cNvSpPr>
                <a:spLocks/>
              </p:cNvSpPr>
              <p:nvPr/>
            </p:nvSpPr>
            <p:spPr bwMode="auto">
              <a:xfrm>
                <a:off x="2189" y="3814"/>
                <a:ext cx="30" cy="37"/>
              </a:xfrm>
              <a:custGeom>
                <a:avLst/>
                <a:gdLst>
                  <a:gd name="T0" fmla="*/ 0 w 104"/>
                  <a:gd name="T1" fmla="*/ 2 h 134"/>
                  <a:gd name="T2" fmla="*/ 0 w 104"/>
                  <a:gd name="T3" fmla="*/ 2 h 134"/>
                  <a:gd name="T4" fmla="*/ 2 w 104"/>
                  <a:gd name="T5" fmla="*/ 2 h 134"/>
                  <a:gd name="T6" fmla="*/ 1 w 104"/>
                  <a:gd name="T7" fmla="*/ 1 h 134"/>
                  <a:gd name="T8" fmla="*/ 2 w 104"/>
                  <a:gd name="T9" fmla="*/ 1 h 134"/>
                  <a:gd name="T10" fmla="*/ 1 w 104"/>
                  <a:gd name="T11" fmla="*/ 1 h 134"/>
                  <a:gd name="T12" fmla="*/ 1 w 104"/>
                  <a:gd name="T13" fmla="*/ 0 h 134"/>
                  <a:gd name="T14" fmla="*/ 2 w 104"/>
                  <a:gd name="T15" fmla="*/ 0 h 134"/>
                  <a:gd name="T16" fmla="*/ 3 w 104"/>
                  <a:gd name="T17" fmla="*/ 3 h 134"/>
                  <a:gd name="T18" fmla="*/ 0 w 104"/>
                  <a:gd name="T19" fmla="*/ 2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4"/>
                  <a:gd name="T31" fmla="*/ 0 h 134"/>
                  <a:gd name="T32" fmla="*/ 104 w 104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4" h="134">
                    <a:moveTo>
                      <a:pt x="0" y="108"/>
                    </a:moveTo>
                    <a:lnTo>
                      <a:pt x="15" y="88"/>
                    </a:lnTo>
                    <a:lnTo>
                      <a:pt x="73" y="100"/>
                    </a:lnTo>
                    <a:lnTo>
                      <a:pt x="47" y="65"/>
                    </a:lnTo>
                    <a:lnTo>
                      <a:pt x="74" y="44"/>
                    </a:lnTo>
                    <a:lnTo>
                      <a:pt x="32" y="40"/>
                    </a:lnTo>
                    <a:lnTo>
                      <a:pt x="32" y="7"/>
                    </a:lnTo>
                    <a:lnTo>
                      <a:pt x="102" y="0"/>
                    </a:lnTo>
                    <a:lnTo>
                      <a:pt x="104" y="134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2" name="Freeform 282"/>
              <p:cNvSpPr>
                <a:spLocks/>
              </p:cNvSpPr>
              <p:nvPr/>
            </p:nvSpPr>
            <p:spPr bwMode="auto">
              <a:xfrm>
                <a:off x="2204" y="3857"/>
                <a:ext cx="22" cy="8"/>
              </a:xfrm>
              <a:custGeom>
                <a:avLst/>
                <a:gdLst>
                  <a:gd name="T0" fmla="*/ 0 w 78"/>
                  <a:gd name="T1" fmla="*/ 0 h 28"/>
                  <a:gd name="T2" fmla="*/ 2 w 78"/>
                  <a:gd name="T3" fmla="*/ 0 h 28"/>
                  <a:gd name="T4" fmla="*/ 2 w 78"/>
                  <a:gd name="T5" fmla="*/ 1 h 28"/>
                  <a:gd name="T6" fmla="*/ 0 w 78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28"/>
                  <a:gd name="T14" fmla="*/ 78 w 78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28">
                    <a:moveTo>
                      <a:pt x="0" y="0"/>
                    </a:moveTo>
                    <a:lnTo>
                      <a:pt x="71" y="7"/>
                    </a:lnTo>
                    <a:lnTo>
                      <a:pt x="7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3" name="Freeform 283"/>
              <p:cNvSpPr>
                <a:spLocks/>
              </p:cNvSpPr>
              <p:nvPr/>
            </p:nvSpPr>
            <p:spPr bwMode="auto">
              <a:xfrm>
                <a:off x="2225" y="3852"/>
                <a:ext cx="11" cy="5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1 w 37"/>
                  <a:gd name="T5" fmla="*/ 0 h 18"/>
                  <a:gd name="T6" fmla="*/ 0 w 3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0" y="18"/>
                    </a:moveTo>
                    <a:lnTo>
                      <a:pt x="8" y="0"/>
                    </a:lnTo>
                    <a:lnTo>
                      <a:pt x="37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284"/>
              <p:cNvSpPr>
                <a:spLocks/>
              </p:cNvSpPr>
              <p:nvPr/>
            </p:nvSpPr>
            <p:spPr bwMode="auto">
              <a:xfrm>
                <a:off x="2107" y="2928"/>
                <a:ext cx="130" cy="208"/>
              </a:xfrm>
              <a:custGeom>
                <a:avLst/>
                <a:gdLst>
                  <a:gd name="T0" fmla="*/ 0 w 459"/>
                  <a:gd name="T1" fmla="*/ 11 h 730"/>
                  <a:gd name="T2" fmla="*/ 1 w 459"/>
                  <a:gd name="T3" fmla="*/ 13 h 730"/>
                  <a:gd name="T4" fmla="*/ 3 w 459"/>
                  <a:gd name="T5" fmla="*/ 13 h 730"/>
                  <a:gd name="T6" fmla="*/ 5 w 459"/>
                  <a:gd name="T7" fmla="*/ 15 h 730"/>
                  <a:gd name="T8" fmla="*/ 7 w 459"/>
                  <a:gd name="T9" fmla="*/ 15 h 730"/>
                  <a:gd name="T10" fmla="*/ 7 w 459"/>
                  <a:gd name="T11" fmla="*/ 17 h 730"/>
                  <a:gd name="T12" fmla="*/ 8 w 459"/>
                  <a:gd name="T13" fmla="*/ 17 h 730"/>
                  <a:gd name="T14" fmla="*/ 8 w 459"/>
                  <a:gd name="T15" fmla="*/ 14 h 730"/>
                  <a:gd name="T16" fmla="*/ 8 w 459"/>
                  <a:gd name="T17" fmla="*/ 12 h 730"/>
                  <a:gd name="T18" fmla="*/ 8 w 459"/>
                  <a:gd name="T19" fmla="*/ 12 h 730"/>
                  <a:gd name="T20" fmla="*/ 8 w 459"/>
                  <a:gd name="T21" fmla="*/ 11 h 730"/>
                  <a:gd name="T22" fmla="*/ 10 w 459"/>
                  <a:gd name="T23" fmla="*/ 11 h 730"/>
                  <a:gd name="T24" fmla="*/ 10 w 459"/>
                  <a:gd name="T25" fmla="*/ 11 h 730"/>
                  <a:gd name="T26" fmla="*/ 10 w 459"/>
                  <a:gd name="T27" fmla="*/ 10 h 730"/>
                  <a:gd name="T28" fmla="*/ 10 w 459"/>
                  <a:gd name="T29" fmla="*/ 6 h 730"/>
                  <a:gd name="T30" fmla="*/ 8 w 459"/>
                  <a:gd name="T31" fmla="*/ 7 h 730"/>
                  <a:gd name="T32" fmla="*/ 8 w 459"/>
                  <a:gd name="T33" fmla="*/ 6 h 730"/>
                  <a:gd name="T34" fmla="*/ 6 w 459"/>
                  <a:gd name="T35" fmla="*/ 5 h 730"/>
                  <a:gd name="T36" fmla="*/ 5 w 459"/>
                  <a:gd name="T37" fmla="*/ 3 h 730"/>
                  <a:gd name="T38" fmla="*/ 7 w 459"/>
                  <a:gd name="T39" fmla="*/ 1 h 730"/>
                  <a:gd name="T40" fmla="*/ 6 w 459"/>
                  <a:gd name="T41" fmla="*/ 0 h 730"/>
                  <a:gd name="T42" fmla="*/ 3 w 459"/>
                  <a:gd name="T43" fmla="*/ 1 h 730"/>
                  <a:gd name="T44" fmla="*/ 2 w 459"/>
                  <a:gd name="T45" fmla="*/ 5 h 730"/>
                  <a:gd name="T46" fmla="*/ 1 w 459"/>
                  <a:gd name="T47" fmla="*/ 4 h 730"/>
                  <a:gd name="T48" fmla="*/ 1 w 459"/>
                  <a:gd name="T49" fmla="*/ 5 h 730"/>
                  <a:gd name="T50" fmla="*/ 1 w 459"/>
                  <a:gd name="T51" fmla="*/ 9 h 730"/>
                  <a:gd name="T52" fmla="*/ 2 w 459"/>
                  <a:gd name="T53" fmla="*/ 9 h 730"/>
                  <a:gd name="T54" fmla="*/ 0 w 459"/>
                  <a:gd name="T55" fmla="*/ 11 h 7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9"/>
                  <a:gd name="T85" fmla="*/ 0 h 730"/>
                  <a:gd name="T86" fmla="*/ 459 w 459"/>
                  <a:gd name="T87" fmla="*/ 730 h 7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9" h="730">
                    <a:moveTo>
                      <a:pt x="0" y="488"/>
                    </a:moveTo>
                    <a:lnTo>
                      <a:pt x="56" y="540"/>
                    </a:lnTo>
                    <a:lnTo>
                      <a:pt x="138" y="552"/>
                    </a:lnTo>
                    <a:lnTo>
                      <a:pt x="220" y="653"/>
                    </a:lnTo>
                    <a:lnTo>
                      <a:pt x="330" y="663"/>
                    </a:lnTo>
                    <a:lnTo>
                      <a:pt x="314" y="713"/>
                    </a:lnTo>
                    <a:lnTo>
                      <a:pt x="342" y="730"/>
                    </a:lnTo>
                    <a:lnTo>
                      <a:pt x="359" y="604"/>
                    </a:lnTo>
                    <a:lnTo>
                      <a:pt x="338" y="525"/>
                    </a:lnTo>
                    <a:lnTo>
                      <a:pt x="375" y="522"/>
                    </a:lnTo>
                    <a:lnTo>
                      <a:pt x="349" y="477"/>
                    </a:lnTo>
                    <a:lnTo>
                      <a:pt x="437" y="461"/>
                    </a:lnTo>
                    <a:lnTo>
                      <a:pt x="459" y="491"/>
                    </a:lnTo>
                    <a:lnTo>
                      <a:pt x="424" y="427"/>
                    </a:lnTo>
                    <a:lnTo>
                      <a:pt x="436" y="274"/>
                    </a:lnTo>
                    <a:lnTo>
                      <a:pt x="362" y="280"/>
                    </a:lnTo>
                    <a:lnTo>
                      <a:pt x="338" y="242"/>
                    </a:lnTo>
                    <a:lnTo>
                      <a:pt x="264" y="231"/>
                    </a:lnTo>
                    <a:lnTo>
                      <a:pt x="216" y="143"/>
                    </a:lnTo>
                    <a:lnTo>
                      <a:pt x="289" y="27"/>
                    </a:lnTo>
                    <a:lnTo>
                      <a:pt x="279" y="0"/>
                    </a:lnTo>
                    <a:lnTo>
                      <a:pt x="148" y="63"/>
                    </a:lnTo>
                    <a:lnTo>
                      <a:pt x="78" y="195"/>
                    </a:lnTo>
                    <a:lnTo>
                      <a:pt x="54" y="165"/>
                    </a:lnTo>
                    <a:lnTo>
                      <a:pt x="39" y="228"/>
                    </a:lnTo>
                    <a:lnTo>
                      <a:pt x="54" y="373"/>
                    </a:lnTo>
                    <a:lnTo>
                      <a:pt x="71" y="373"/>
                    </a:lnTo>
                    <a:lnTo>
                      <a:pt x="0" y="4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285"/>
              <p:cNvSpPr>
                <a:spLocks/>
              </p:cNvSpPr>
              <p:nvPr/>
            </p:nvSpPr>
            <p:spPr bwMode="auto">
              <a:xfrm>
                <a:off x="2032" y="2945"/>
                <a:ext cx="34" cy="34"/>
              </a:xfrm>
              <a:custGeom>
                <a:avLst/>
                <a:gdLst>
                  <a:gd name="T0" fmla="*/ 0 w 118"/>
                  <a:gd name="T1" fmla="*/ 0 h 118"/>
                  <a:gd name="T2" fmla="*/ 0 w 118"/>
                  <a:gd name="T3" fmla="*/ 1 h 118"/>
                  <a:gd name="T4" fmla="*/ 1 w 118"/>
                  <a:gd name="T5" fmla="*/ 1 h 118"/>
                  <a:gd name="T6" fmla="*/ 2 w 118"/>
                  <a:gd name="T7" fmla="*/ 3 h 118"/>
                  <a:gd name="T8" fmla="*/ 3 w 118"/>
                  <a:gd name="T9" fmla="*/ 1 h 118"/>
                  <a:gd name="T10" fmla="*/ 2 w 118"/>
                  <a:gd name="T11" fmla="*/ 0 h 118"/>
                  <a:gd name="T12" fmla="*/ 0 w 118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18"/>
                  <a:gd name="T23" fmla="*/ 118 w 118"/>
                  <a:gd name="T24" fmla="*/ 118 h 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18">
                    <a:moveTo>
                      <a:pt x="0" y="0"/>
                    </a:moveTo>
                    <a:lnTo>
                      <a:pt x="1" y="46"/>
                    </a:lnTo>
                    <a:lnTo>
                      <a:pt x="26" y="39"/>
                    </a:lnTo>
                    <a:lnTo>
                      <a:pt x="100" y="118"/>
                    </a:lnTo>
                    <a:lnTo>
                      <a:pt x="118" y="58"/>
                    </a:lnTo>
                    <a:lnTo>
                      <a:pt x="79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286"/>
              <p:cNvSpPr>
                <a:spLocks/>
              </p:cNvSpPr>
              <p:nvPr/>
            </p:nvSpPr>
            <p:spPr bwMode="auto">
              <a:xfrm>
                <a:off x="2040" y="2789"/>
                <a:ext cx="117" cy="42"/>
              </a:xfrm>
              <a:custGeom>
                <a:avLst/>
                <a:gdLst>
                  <a:gd name="T0" fmla="*/ 0 w 412"/>
                  <a:gd name="T1" fmla="*/ 1 h 149"/>
                  <a:gd name="T2" fmla="*/ 1 w 412"/>
                  <a:gd name="T3" fmla="*/ 0 h 149"/>
                  <a:gd name="T4" fmla="*/ 4 w 412"/>
                  <a:gd name="T5" fmla="*/ 0 h 149"/>
                  <a:gd name="T6" fmla="*/ 9 w 412"/>
                  <a:gd name="T7" fmla="*/ 3 h 149"/>
                  <a:gd name="T8" fmla="*/ 6 w 412"/>
                  <a:gd name="T9" fmla="*/ 3 h 149"/>
                  <a:gd name="T10" fmla="*/ 7 w 412"/>
                  <a:gd name="T11" fmla="*/ 3 h 149"/>
                  <a:gd name="T12" fmla="*/ 5 w 412"/>
                  <a:gd name="T13" fmla="*/ 2 h 149"/>
                  <a:gd name="T14" fmla="*/ 3 w 412"/>
                  <a:gd name="T15" fmla="*/ 1 h 149"/>
                  <a:gd name="T16" fmla="*/ 3 w 412"/>
                  <a:gd name="T17" fmla="*/ 1 h 149"/>
                  <a:gd name="T18" fmla="*/ 0 w 412"/>
                  <a:gd name="T19" fmla="*/ 1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149"/>
                  <a:gd name="T32" fmla="*/ 412 w 412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149">
                    <a:moveTo>
                      <a:pt x="0" y="58"/>
                    </a:moveTo>
                    <a:lnTo>
                      <a:pt x="56" y="7"/>
                    </a:lnTo>
                    <a:lnTo>
                      <a:pt x="161" y="0"/>
                    </a:lnTo>
                    <a:lnTo>
                      <a:pt x="412" y="127"/>
                    </a:lnTo>
                    <a:lnTo>
                      <a:pt x="279" y="149"/>
                    </a:lnTo>
                    <a:lnTo>
                      <a:pt x="301" y="120"/>
                    </a:lnTo>
                    <a:lnTo>
                      <a:pt x="236" y="72"/>
                    </a:lnTo>
                    <a:lnTo>
                      <a:pt x="115" y="43"/>
                    </a:lnTo>
                    <a:lnTo>
                      <a:pt x="119" y="24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287"/>
              <p:cNvSpPr>
                <a:spLocks/>
              </p:cNvSpPr>
              <p:nvPr/>
            </p:nvSpPr>
            <p:spPr bwMode="auto">
              <a:xfrm>
                <a:off x="2184" y="2831"/>
                <a:ext cx="35" cy="23"/>
              </a:xfrm>
              <a:custGeom>
                <a:avLst/>
                <a:gdLst>
                  <a:gd name="T0" fmla="*/ 0 w 127"/>
                  <a:gd name="T1" fmla="*/ 0 h 82"/>
                  <a:gd name="T2" fmla="*/ 0 w 127"/>
                  <a:gd name="T3" fmla="*/ 2 h 82"/>
                  <a:gd name="T4" fmla="*/ 3 w 127"/>
                  <a:gd name="T5" fmla="*/ 1 h 82"/>
                  <a:gd name="T6" fmla="*/ 2 w 127"/>
                  <a:gd name="T7" fmla="*/ 0 h 82"/>
                  <a:gd name="T8" fmla="*/ 0 w 127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82"/>
                  <a:gd name="T17" fmla="*/ 127 w 127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82">
                    <a:moveTo>
                      <a:pt x="0" y="0"/>
                    </a:moveTo>
                    <a:lnTo>
                      <a:pt x="0" y="82"/>
                    </a:lnTo>
                    <a:lnTo>
                      <a:pt x="127" y="58"/>
                    </a:lnTo>
                    <a:lnTo>
                      <a:pt x="72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288"/>
              <p:cNvSpPr>
                <a:spLocks/>
              </p:cNvSpPr>
              <p:nvPr/>
            </p:nvSpPr>
            <p:spPr bwMode="auto">
              <a:xfrm>
                <a:off x="2085" y="3066"/>
                <a:ext cx="61" cy="79"/>
              </a:xfrm>
              <a:custGeom>
                <a:avLst/>
                <a:gdLst>
                  <a:gd name="T0" fmla="*/ 0 w 212"/>
                  <a:gd name="T1" fmla="*/ 3 h 275"/>
                  <a:gd name="T2" fmla="*/ 0 w 212"/>
                  <a:gd name="T3" fmla="*/ 4 h 275"/>
                  <a:gd name="T4" fmla="*/ 1 w 212"/>
                  <a:gd name="T5" fmla="*/ 4 h 275"/>
                  <a:gd name="T6" fmla="*/ 0 w 212"/>
                  <a:gd name="T7" fmla="*/ 5 h 275"/>
                  <a:gd name="T8" fmla="*/ 0 w 212"/>
                  <a:gd name="T9" fmla="*/ 6 h 275"/>
                  <a:gd name="T10" fmla="*/ 1 w 212"/>
                  <a:gd name="T11" fmla="*/ 7 h 275"/>
                  <a:gd name="T12" fmla="*/ 3 w 212"/>
                  <a:gd name="T13" fmla="*/ 5 h 275"/>
                  <a:gd name="T14" fmla="*/ 5 w 212"/>
                  <a:gd name="T15" fmla="*/ 3 h 275"/>
                  <a:gd name="T16" fmla="*/ 5 w 212"/>
                  <a:gd name="T17" fmla="*/ 1 h 275"/>
                  <a:gd name="T18" fmla="*/ 3 w 212"/>
                  <a:gd name="T19" fmla="*/ 1 h 275"/>
                  <a:gd name="T20" fmla="*/ 2 w 212"/>
                  <a:gd name="T21" fmla="*/ 0 h 275"/>
                  <a:gd name="T22" fmla="*/ 1 w 212"/>
                  <a:gd name="T23" fmla="*/ 1 h 275"/>
                  <a:gd name="T24" fmla="*/ 0 w 212"/>
                  <a:gd name="T25" fmla="*/ 3 h 2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2"/>
                  <a:gd name="T40" fmla="*/ 0 h 275"/>
                  <a:gd name="T41" fmla="*/ 212 w 212"/>
                  <a:gd name="T42" fmla="*/ 275 h 2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2" h="275">
                    <a:moveTo>
                      <a:pt x="0" y="106"/>
                    </a:moveTo>
                    <a:lnTo>
                      <a:pt x="1" y="160"/>
                    </a:lnTo>
                    <a:lnTo>
                      <a:pt x="42" y="175"/>
                    </a:lnTo>
                    <a:lnTo>
                      <a:pt x="18" y="215"/>
                    </a:lnTo>
                    <a:lnTo>
                      <a:pt x="12" y="263"/>
                    </a:lnTo>
                    <a:lnTo>
                      <a:pt x="62" y="275"/>
                    </a:lnTo>
                    <a:lnTo>
                      <a:pt x="107" y="196"/>
                    </a:lnTo>
                    <a:lnTo>
                      <a:pt x="194" y="139"/>
                    </a:lnTo>
                    <a:lnTo>
                      <a:pt x="212" y="64"/>
                    </a:lnTo>
                    <a:lnTo>
                      <a:pt x="130" y="52"/>
                    </a:lnTo>
                    <a:lnTo>
                      <a:pt x="74" y="0"/>
                    </a:lnTo>
                    <a:lnTo>
                      <a:pt x="28" y="2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289"/>
              <p:cNvSpPr>
                <a:spLocks/>
              </p:cNvSpPr>
              <p:nvPr/>
            </p:nvSpPr>
            <p:spPr bwMode="auto">
              <a:xfrm>
                <a:off x="1984" y="2901"/>
                <a:ext cx="26" cy="13"/>
              </a:xfrm>
              <a:custGeom>
                <a:avLst/>
                <a:gdLst>
                  <a:gd name="T0" fmla="*/ 0 w 89"/>
                  <a:gd name="T1" fmla="*/ 1 h 44"/>
                  <a:gd name="T2" fmla="*/ 1 w 89"/>
                  <a:gd name="T3" fmla="*/ 0 h 44"/>
                  <a:gd name="T4" fmla="*/ 2 w 89"/>
                  <a:gd name="T5" fmla="*/ 1 h 44"/>
                  <a:gd name="T6" fmla="*/ 0 w 89"/>
                  <a:gd name="T7" fmla="*/ 1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4"/>
                  <a:gd name="T14" fmla="*/ 89 w 8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4">
                    <a:moveTo>
                      <a:pt x="0" y="32"/>
                    </a:moveTo>
                    <a:lnTo>
                      <a:pt x="27" y="0"/>
                    </a:lnTo>
                    <a:lnTo>
                      <a:pt x="89" y="44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290"/>
              <p:cNvSpPr>
                <a:spLocks/>
              </p:cNvSpPr>
              <p:nvPr/>
            </p:nvSpPr>
            <p:spPr bwMode="auto">
              <a:xfrm>
                <a:off x="2302" y="3791"/>
                <a:ext cx="17" cy="12"/>
              </a:xfrm>
              <a:custGeom>
                <a:avLst/>
                <a:gdLst>
                  <a:gd name="T0" fmla="*/ 0 w 59"/>
                  <a:gd name="T1" fmla="*/ 1 h 41"/>
                  <a:gd name="T2" fmla="*/ 1 w 59"/>
                  <a:gd name="T3" fmla="*/ 1 h 41"/>
                  <a:gd name="T4" fmla="*/ 0 w 59"/>
                  <a:gd name="T5" fmla="*/ 0 h 41"/>
                  <a:gd name="T6" fmla="*/ 1 w 59"/>
                  <a:gd name="T7" fmla="*/ 0 h 41"/>
                  <a:gd name="T8" fmla="*/ 0 w 59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1"/>
                  <a:gd name="T17" fmla="*/ 59 w 59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1">
                    <a:moveTo>
                      <a:pt x="0" y="41"/>
                    </a:moveTo>
                    <a:lnTo>
                      <a:pt x="32" y="19"/>
                    </a:lnTo>
                    <a:lnTo>
                      <a:pt x="19" y="0"/>
                    </a:lnTo>
                    <a:lnTo>
                      <a:pt x="59" y="6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291"/>
              <p:cNvSpPr>
                <a:spLocks/>
              </p:cNvSpPr>
              <p:nvPr/>
            </p:nvSpPr>
            <p:spPr bwMode="auto">
              <a:xfrm>
                <a:off x="2315" y="3791"/>
                <a:ext cx="19" cy="12"/>
              </a:xfrm>
              <a:custGeom>
                <a:avLst/>
                <a:gdLst>
                  <a:gd name="T0" fmla="*/ 0 w 68"/>
                  <a:gd name="T1" fmla="*/ 1 h 47"/>
                  <a:gd name="T2" fmla="*/ 1 w 68"/>
                  <a:gd name="T3" fmla="*/ 0 h 47"/>
                  <a:gd name="T4" fmla="*/ 1 w 68"/>
                  <a:gd name="T5" fmla="*/ 0 h 47"/>
                  <a:gd name="T6" fmla="*/ 0 w 68"/>
                  <a:gd name="T7" fmla="*/ 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7"/>
                  <a:gd name="T14" fmla="*/ 68 w 6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7">
                    <a:moveTo>
                      <a:pt x="0" y="47"/>
                    </a:moveTo>
                    <a:lnTo>
                      <a:pt x="34" y="0"/>
                    </a:lnTo>
                    <a:lnTo>
                      <a:pt x="68" y="16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2" name="Freeform 292"/>
              <p:cNvSpPr>
                <a:spLocks/>
              </p:cNvSpPr>
              <p:nvPr/>
            </p:nvSpPr>
            <p:spPr bwMode="auto">
              <a:xfrm>
                <a:off x="2373" y="3014"/>
                <a:ext cx="31" cy="44"/>
              </a:xfrm>
              <a:custGeom>
                <a:avLst/>
                <a:gdLst>
                  <a:gd name="T0" fmla="*/ 0 w 107"/>
                  <a:gd name="T1" fmla="*/ 3 h 154"/>
                  <a:gd name="T2" fmla="*/ 0 w 107"/>
                  <a:gd name="T3" fmla="*/ 0 h 154"/>
                  <a:gd name="T4" fmla="*/ 3 w 107"/>
                  <a:gd name="T5" fmla="*/ 1 h 154"/>
                  <a:gd name="T6" fmla="*/ 1 w 107"/>
                  <a:gd name="T7" fmla="*/ 4 h 154"/>
                  <a:gd name="T8" fmla="*/ 0 w 107"/>
                  <a:gd name="T9" fmla="*/ 3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54"/>
                  <a:gd name="T17" fmla="*/ 107 w 107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54">
                    <a:moveTo>
                      <a:pt x="0" y="149"/>
                    </a:moveTo>
                    <a:lnTo>
                      <a:pt x="13" y="0"/>
                    </a:lnTo>
                    <a:lnTo>
                      <a:pt x="107" y="67"/>
                    </a:lnTo>
                    <a:lnTo>
                      <a:pt x="52" y="154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3" name="Freeform 293"/>
              <p:cNvSpPr>
                <a:spLocks/>
              </p:cNvSpPr>
              <p:nvPr/>
            </p:nvSpPr>
            <p:spPr bwMode="auto">
              <a:xfrm>
                <a:off x="2171" y="1661"/>
                <a:ext cx="661" cy="560"/>
              </a:xfrm>
              <a:custGeom>
                <a:avLst/>
                <a:gdLst>
                  <a:gd name="T0" fmla="*/ 6 w 2319"/>
                  <a:gd name="T1" fmla="*/ 11 h 1964"/>
                  <a:gd name="T2" fmla="*/ 7 w 2319"/>
                  <a:gd name="T3" fmla="*/ 9 h 1964"/>
                  <a:gd name="T4" fmla="*/ 5 w 2319"/>
                  <a:gd name="T5" fmla="*/ 8 h 1964"/>
                  <a:gd name="T6" fmla="*/ 10 w 2319"/>
                  <a:gd name="T7" fmla="*/ 4 h 1964"/>
                  <a:gd name="T8" fmla="*/ 15 w 2319"/>
                  <a:gd name="T9" fmla="*/ 3 h 1964"/>
                  <a:gd name="T10" fmla="*/ 20 w 2319"/>
                  <a:gd name="T11" fmla="*/ 5 h 1964"/>
                  <a:gd name="T12" fmla="*/ 19 w 2319"/>
                  <a:gd name="T13" fmla="*/ 3 h 1964"/>
                  <a:gd name="T14" fmla="*/ 25 w 2319"/>
                  <a:gd name="T15" fmla="*/ 4 h 1964"/>
                  <a:gd name="T16" fmla="*/ 29 w 2319"/>
                  <a:gd name="T17" fmla="*/ 3 h 1964"/>
                  <a:gd name="T18" fmla="*/ 24 w 2319"/>
                  <a:gd name="T19" fmla="*/ 1 h 1964"/>
                  <a:gd name="T20" fmla="*/ 29 w 2319"/>
                  <a:gd name="T21" fmla="*/ 2 h 1964"/>
                  <a:gd name="T22" fmla="*/ 29 w 2319"/>
                  <a:gd name="T23" fmla="*/ 0 h 1964"/>
                  <a:gd name="T24" fmla="*/ 40 w 2319"/>
                  <a:gd name="T25" fmla="*/ 1 h 1964"/>
                  <a:gd name="T26" fmla="*/ 41 w 2319"/>
                  <a:gd name="T27" fmla="*/ 1 h 1964"/>
                  <a:gd name="T28" fmla="*/ 45 w 2319"/>
                  <a:gd name="T29" fmla="*/ 3 h 1964"/>
                  <a:gd name="T30" fmla="*/ 34 w 2319"/>
                  <a:gd name="T31" fmla="*/ 4 h 1964"/>
                  <a:gd name="T32" fmla="*/ 40 w 2319"/>
                  <a:gd name="T33" fmla="*/ 5 h 1964"/>
                  <a:gd name="T34" fmla="*/ 46 w 2319"/>
                  <a:gd name="T35" fmla="*/ 5 h 1964"/>
                  <a:gd name="T36" fmla="*/ 51 w 2319"/>
                  <a:gd name="T37" fmla="*/ 4 h 1964"/>
                  <a:gd name="T38" fmla="*/ 46 w 2319"/>
                  <a:gd name="T39" fmla="*/ 7 h 1964"/>
                  <a:gd name="T40" fmla="*/ 49 w 2319"/>
                  <a:gd name="T41" fmla="*/ 9 h 1964"/>
                  <a:gd name="T42" fmla="*/ 46 w 2319"/>
                  <a:gd name="T43" fmla="*/ 11 h 1964"/>
                  <a:gd name="T44" fmla="*/ 46 w 2319"/>
                  <a:gd name="T45" fmla="*/ 14 h 1964"/>
                  <a:gd name="T46" fmla="*/ 45 w 2319"/>
                  <a:gd name="T47" fmla="*/ 15 h 1964"/>
                  <a:gd name="T48" fmla="*/ 47 w 2319"/>
                  <a:gd name="T49" fmla="*/ 17 h 1964"/>
                  <a:gd name="T50" fmla="*/ 45 w 2319"/>
                  <a:gd name="T51" fmla="*/ 19 h 1964"/>
                  <a:gd name="T52" fmla="*/ 46 w 2319"/>
                  <a:gd name="T53" fmla="*/ 20 h 1964"/>
                  <a:gd name="T54" fmla="*/ 46 w 2319"/>
                  <a:gd name="T55" fmla="*/ 22 h 1964"/>
                  <a:gd name="T56" fmla="*/ 41 w 2319"/>
                  <a:gd name="T57" fmla="*/ 23 h 1964"/>
                  <a:gd name="T58" fmla="*/ 42 w 2319"/>
                  <a:gd name="T59" fmla="*/ 25 h 1964"/>
                  <a:gd name="T60" fmla="*/ 45 w 2319"/>
                  <a:gd name="T61" fmla="*/ 26 h 1964"/>
                  <a:gd name="T62" fmla="*/ 44 w 2319"/>
                  <a:gd name="T63" fmla="*/ 28 h 1964"/>
                  <a:gd name="T64" fmla="*/ 40 w 2319"/>
                  <a:gd name="T65" fmla="*/ 26 h 1964"/>
                  <a:gd name="T66" fmla="*/ 41 w 2319"/>
                  <a:gd name="T67" fmla="*/ 29 h 1964"/>
                  <a:gd name="T68" fmla="*/ 41 w 2319"/>
                  <a:gd name="T69" fmla="*/ 32 h 1964"/>
                  <a:gd name="T70" fmla="*/ 36 w 2319"/>
                  <a:gd name="T71" fmla="*/ 33 h 1964"/>
                  <a:gd name="T72" fmla="*/ 32 w 2319"/>
                  <a:gd name="T73" fmla="*/ 36 h 1964"/>
                  <a:gd name="T74" fmla="*/ 31 w 2319"/>
                  <a:gd name="T75" fmla="*/ 36 h 1964"/>
                  <a:gd name="T76" fmla="*/ 28 w 2319"/>
                  <a:gd name="T77" fmla="*/ 38 h 1964"/>
                  <a:gd name="T78" fmla="*/ 28 w 2319"/>
                  <a:gd name="T79" fmla="*/ 40 h 1964"/>
                  <a:gd name="T80" fmla="*/ 28 w 2319"/>
                  <a:gd name="T81" fmla="*/ 41 h 1964"/>
                  <a:gd name="T82" fmla="*/ 26 w 2319"/>
                  <a:gd name="T83" fmla="*/ 45 h 1964"/>
                  <a:gd name="T84" fmla="*/ 22 w 2319"/>
                  <a:gd name="T85" fmla="*/ 44 h 1964"/>
                  <a:gd name="T86" fmla="*/ 21 w 2319"/>
                  <a:gd name="T87" fmla="*/ 43 h 1964"/>
                  <a:gd name="T88" fmla="*/ 19 w 2319"/>
                  <a:gd name="T89" fmla="*/ 39 h 1964"/>
                  <a:gd name="T90" fmla="*/ 19 w 2319"/>
                  <a:gd name="T91" fmla="*/ 37 h 1964"/>
                  <a:gd name="T92" fmla="*/ 18 w 2319"/>
                  <a:gd name="T93" fmla="*/ 33 h 1964"/>
                  <a:gd name="T94" fmla="*/ 18 w 2319"/>
                  <a:gd name="T95" fmla="*/ 32 h 1964"/>
                  <a:gd name="T96" fmla="*/ 18 w 2319"/>
                  <a:gd name="T97" fmla="*/ 29 h 1964"/>
                  <a:gd name="T98" fmla="*/ 20 w 2319"/>
                  <a:gd name="T99" fmla="*/ 28 h 1964"/>
                  <a:gd name="T100" fmla="*/ 19 w 2319"/>
                  <a:gd name="T101" fmla="*/ 27 h 1964"/>
                  <a:gd name="T102" fmla="*/ 17 w 2319"/>
                  <a:gd name="T103" fmla="*/ 27 h 1964"/>
                  <a:gd name="T104" fmla="*/ 15 w 2319"/>
                  <a:gd name="T105" fmla="*/ 25 h 1964"/>
                  <a:gd name="T106" fmla="*/ 14 w 2319"/>
                  <a:gd name="T107" fmla="*/ 21 h 1964"/>
                  <a:gd name="T108" fmla="*/ 11 w 2319"/>
                  <a:gd name="T109" fmla="*/ 17 h 1964"/>
                  <a:gd name="T110" fmla="*/ 6 w 2319"/>
                  <a:gd name="T111" fmla="*/ 18 h 1964"/>
                  <a:gd name="T112" fmla="*/ 1 w 2319"/>
                  <a:gd name="T113" fmla="*/ 15 h 1964"/>
                  <a:gd name="T114" fmla="*/ 6 w 2319"/>
                  <a:gd name="T115" fmla="*/ 14 h 19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9"/>
                  <a:gd name="T175" fmla="*/ 0 h 1964"/>
                  <a:gd name="T176" fmla="*/ 2319 w 2319"/>
                  <a:gd name="T177" fmla="*/ 1964 h 19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9" h="1964">
                    <a:moveTo>
                      <a:pt x="0" y="551"/>
                    </a:moveTo>
                    <a:lnTo>
                      <a:pt x="13" y="521"/>
                    </a:lnTo>
                    <a:lnTo>
                      <a:pt x="162" y="463"/>
                    </a:lnTo>
                    <a:lnTo>
                      <a:pt x="261" y="463"/>
                    </a:lnTo>
                    <a:lnTo>
                      <a:pt x="315" y="418"/>
                    </a:lnTo>
                    <a:lnTo>
                      <a:pt x="296" y="405"/>
                    </a:lnTo>
                    <a:lnTo>
                      <a:pt x="329" y="390"/>
                    </a:lnTo>
                    <a:lnTo>
                      <a:pt x="302" y="380"/>
                    </a:lnTo>
                    <a:lnTo>
                      <a:pt x="354" y="363"/>
                    </a:lnTo>
                    <a:lnTo>
                      <a:pt x="335" y="346"/>
                    </a:lnTo>
                    <a:lnTo>
                      <a:pt x="267" y="376"/>
                    </a:lnTo>
                    <a:lnTo>
                      <a:pt x="200" y="338"/>
                    </a:lnTo>
                    <a:lnTo>
                      <a:pt x="284" y="317"/>
                    </a:lnTo>
                    <a:lnTo>
                      <a:pt x="332" y="254"/>
                    </a:lnTo>
                    <a:lnTo>
                      <a:pt x="437" y="250"/>
                    </a:lnTo>
                    <a:lnTo>
                      <a:pt x="432" y="185"/>
                    </a:lnTo>
                    <a:lnTo>
                      <a:pt x="507" y="184"/>
                    </a:lnTo>
                    <a:lnTo>
                      <a:pt x="586" y="230"/>
                    </a:lnTo>
                    <a:lnTo>
                      <a:pt x="493" y="168"/>
                    </a:lnTo>
                    <a:lnTo>
                      <a:pt x="669" y="126"/>
                    </a:lnTo>
                    <a:lnTo>
                      <a:pt x="713" y="156"/>
                    </a:lnTo>
                    <a:lnTo>
                      <a:pt x="719" y="214"/>
                    </a:lnTo>
                    <a:lnTo>
                      <a:pt x="740" y="165"/>
                    </a:lnTo>
                    <a:lnTo>
                      <a:pt x="854" y="199"/>
                    </a:lnTo>
                    <a:lnTo>
                      <a:pt x="814" y="172"/>
                    </a:lnTo>
                    <a:lnTo>
                      <a:pt x="868" y="176"/>
                    </a:lnTo>
                    <a:lnTo>
                      <a:pt x="821" y="142"/>
                    </a:lnTo>
                    <a:lnTo>
                      <a:pt x="808" y="115"/>
                    </a:lnTo>
                    <a:lnTo>
                      <a:pt x="832" y="108"/>
                    </a:lnTo>
                    <a:lnTo>
                      <a:pt x="1056" y="192"/>
                    </a:lnTo>
                    <a:lnTo>
                      <a:pt x="1039" y="165"/>
                    </a:lnTo>
                    <a:lnTo>
                      <a:pt x="1086" y="161"/>
                    </a:lnTo>
                    <a:lnTo>
                      <a:pt x="1056" y="137"/>
                    </a:lnTo>
                    <a:lnTo>
                      <a:pt x="1132" y="142"/>
                    </a:lnTo>
                    <a:lnTo>
                      <a:pt x="1012" y="81"/>
                    </a:lnTo>
                    <a:lnTo>
                      <a:pt x="1228" y="115"/>
                    </a:lnTo>
                    <a:lnTo>
                      <a:pt x="1181" y="80"/>
                    </a:lnTo>
                    <a:lnTo>
                      <a:pt x="1054" y="73"/>
                    </a:lnTo>
                    <a:lnTo>
                      <a:pt x="1096" y="71"/>
                    </a:lnTo>
                    <a:lnTo>
                      <a:pt x="1017" y="42"/>
                    </a:lnTo>
                    <a:lnTo>
                      <a:pt x="1110" y="48"/>
                    </a:lnTo>
                    <a:lnTo>
                      <a:pt x="1073" y="35"/>
                    </a:lnTo>
                    <a:lnTo>
                      <a:pt x="1112" y="26"/>
                    </a:lnTo>
                    <a:lnTo>
                      <a:pt x="1272" y="81"/>
                    </a:lnTo>
                    <a:lnTo>
                      <a:pt x="1253" y="61"/>
                    </a:lnTo>
                    <a:lnTo>
                      <a:pt x="1326" y="42"/>
                    </a:lnTo>
                    <a:lnTo>
                      <a:pt x="1264" y="35"/>
                    </a:lnTo>
                    <a:lnTo>
                      <a:pt x="1262" y="8"/>
                    </a:lnTo>
                    <a:lnTo>
                      <a:pt x="1303" y="0"/>
                    </a:lnTo>
                    <a:lnTo>
                      <a:pt x="1732" y="10"/>
                    </a:lnTo>
                    <a:lnTo>
                      <a:pt x="1762" y="25"/>
                    </a:lnTo>
                    <a:lnTo>
                      <a:pt x="1746" y="35"/>
                    </a:lnTo>
                    <a:lnTo>
                      <a:pt x="1462" y="38"/>
                    </a:lnTo>
                    <a:lnTo>
                      <a:pt x="1495" y="54"/>
                    </a:lnTo>
                    <a:lnTo>
                      <a:pt x="1384" y="71"/>
                    </a:lnTo>
                    <a:lnTo>
                      <a:pt x="1789" y="42"/>
                    </a:lnTo>
                    <a:lnTo>
                      <a:pt x="1802" y="68"/>
                    </a:lnTo>
                    <a:lnTo>
                      <a:pt x="1746" y="83"/>
                    </a:lnTo>
                    <a:lnTo>
                      <a:pt x="1842" y="72"/>
                    </a:lnTo>
                    <a:lnTo>
                      <a:pt x="1951" y="104"/>
                    </a:lnTo>
                    <a:lnTo>
                      <a:pt x="1789" y="156"/>
                    </a:lnTo>
                    <a:lnTo>
                      <a:pt x="1529" y="152"/>
                    </a:lnTo>
                    <a:lnTo>
                      <a:pt x="1591" y="161"/>
                    </a:lnTo>
                    <a:lnTo>
                      <a:pt x="1482" y="184"/>
                    </a:lnTo>
                    <a:lnTo>
                      <a:pt x="1482" y="207"/>
                    </a:lnTo>
                    <a:lnTo>
                      <a:pt x="1767" y="168"/>
                    </a:lnTo>
                    <a:lnTo>
                      <a:pt x="1790" y="185"/>
                    </a:lnTo>
                    <a:lnTo>
                      <a:pt x="1732" y="223"/>
                    </a:lnTo>
                    <a:lnTo>
                      <a:pt x="1912" y="161"/>
                    </a:lnTo>
                    <a:lnTo>
                      <a:pt x="1923" y="221"/>
                    </a:lnTo>
                    <a:lnTo>
                      <a:pt x="1833" y="328"/>
                    </a:lnTo>
                    <a:lnTo>
                      <a:pt x="2009" y="204"/>
                    </a:lnTo>
                    <a:lnTo>
                      <a:pt x="2006" y="223"/>
                    </a:lnTo>
                    <a:lnTo>
                      <a:pt x="2090" y="222"/>
                    </a:lnTo>
                    <a:lnTo>
                      <a:pt x="2116" y="184"/>
                    </a:lnTo>
                    <a:lnTo>
                      <a:pt x="2206" y="176"/>
                    </a:lnTo>
                    <a:lnTo>
                      <a:pt x="2319" y="211"/>
                    </a:lnTo>
                    <a:lnTo>
                      <a:pt x="2207" y="265"/>
                    </a:lnTo>
                    <a:lnTo>
                      <a:pt x="2214" y="286"/>
                    </a:lnTo>
                    <a:lnTo>
                      <a:pt x="1963" y="317"/>
                    </a:lnTo>
                    <a:lnTo>
                      <a:pt x="2166" y="319"/>
                    </a:lnTo>
                    <a:lnTo>
                      <a:pt x="2002" y="364"/>
                    </a:lnTo>
                    <a:lnTo>
                      <a:pt x="2013" y="394"/>
                    </a:lnTo>
                    <a:lnTo>
                      <a:pt x="2122" y="364"/>
                    </a:lnTo>
                    <a:lnTo>
                      <a:pt x="2043" y="405"/>
                    </a:lnTo>
                    <a:lnTo>
                      <a:pt x="2033" y="459"/>
                    </a:lnTo>
                    <a:lnTo>
                      <a:pt x="2056" y="445"/>
                    </a:lnTo>
                    <a:lnTo>
                      <a:pt x="1981" y="493"/>
                    </a:lnTo>
                    <a:lnTo>
                      <a:pt x="1954" y="593"/>
                    </a:lnTo>
                    <a:lnTo>
                      <a:pt x="1996" y="571"/>
                    </a:lnTo>
                    <a:lnTo>
                      <a:pt x="2050" y="593"/>
                    </a:lnTo>
                    <a:lnTo>
                      <a:pt x="1998" y="593"/>
                    </a:lnTo>
                    <a:lnTo>
                      <a:pt x="1998" y="622"/>
                    </a:lnTo>
                    <a:lnTo>
                      <a:pt x="2088" y="635"/>
                    </a:lnTo>
                    <a:lnTo>
                      <a:pt x="2090" y="672"/>
                    </a:lnTo>
                    <a:lnTo>
                      <a:pt x="1959" y="664"/>
                    </a:lnTo>
                    <a:lnTo>
                      <a:pt x="1996" y="682"/>
                    </a:lnTo>
                    <a:lnTo>
                      <a:pt x="1919" y="693"/>
                    </a:lnTo>
                    <a:lnTo>
                      <a:pt x="1959" y="732"/>
                    </a:lnTo>
                    <a:lnTo>
                      <a:pt x="2027" y="735"/>
                    </a:lnTo>
                    <a:lnTo>
                      <a:pt x="1986" y="758"/>
                    </a:lnTo>
                    <a:lnTo>
                      <a:pt x="2039" y="779"/>
                    </a:lnTo>
                    <a:lnTo>
                      <a:pt x="2037" y="829"/>
                    </a:lnTo>
                    <a:lnTo>
                      <a:pt x="1941" y="800"/>
                    </a:lnTo>
                    <a:lnTo>
                      <a:pt x="1997" y="827"/>
                    </a:lnTo>
                    <a:lnTo>
                      <a:pt x="1961" y="844"/>
                    </a:lnTo>
                    <a:lnTo>
                      <a:pt x="1996" y="842"/>
                    </a:lnTo>
                    <a:lnTo>
                      <a:pt x="1986" y="874"/>
                    </a:lnTo>
                    <a:lnTo>
                      <a:pt x="2054" y="890"/>
                    </a:lnTo>
                    <a:lnTo>
                      <a:pt x="1947" y="881"/>
                    </a:lnTo>
                    <a:lnTo>
                      <a:pt x="1923" y="900"/>
                    </a:lnTo>
                    <a:lnTo>
                      <a:pt x="2009" y="942"/>
                    </a:lnTo>
                    <a:lnTo>
                      <a:pt x="1997" y="974"/>
                    </a:lnTo>
                    <a:lnTo>
                      <a:pt x="1926" y="994"/>
                    </a:lnTo>
                    <a:lnTo>
                      <a:pt x="1861" y="947"/>
                    </a:lnTo>
                    <a:lnTo>
                      <a:pt x="1758" y="986"/>
                    </a:lnTo>
                    <a:lnTo>
                      <a:pt x="1830" y="1013"/>
                    </a:lnTo>
                    <a:lnTo>
                      <a:pt x="1762" y="1038"/>
                    </a:lnTo>
                    <a:lnTo>
                      <a:pt x="1837" y="1040"/>
                    </a:lnTo>
                    <a:lnTo>
                      <a:pt x="1813" y="1090"/>
                    </a:lnTo>
                    <a:lnTo>
                      <a:pt x="1842" y="1061"/>
                    </a:lnTo>
                    <a:lnTo>
                      <a:pt x="1923" y="1101"/>
                    </a:lnTo>
                    <a:lnTo>
                      <a:pt x="1897" y="1135"/>
                    </a:lnTo>
                    <a:lnTo>
                      <a:pt x="1947" y="1122"/>
                    </a:lnTo>
                    <a:lnTo>
                      <a:pt x="1923" y="1155"/>
                    </a:lnTo>
                    <a:lnTo>
                      <a:pt x="1957" y="1139"/>
                    </a:lnTo>
                    <a:lnTo>
                      <a:pt x="1961" y="1223"/>
                    </a:lnTo>
                    <a:lnTo>
                      <a:pt x="1923" y="1192"/>
                    </a:lnTo>
                    <a:lnTo>
                      <a:pt x="1923" y="1223"/>
                    </a:lnTo>
                    <a:lnTo>
                      <a:pt x="1889" y="1220"/>
                    </a:lnTo>
                    <a:lnTo>
                      <a:pt x="1842" y="1151"/>
                    </a:lnTo>
                    <a:lnTo>
                      <a:pt x="1732" y="1113"/>
                    </a:lnTo>
                    <a:lnTo>
                      <a:pt x="1808" y="1158"/>
                    </a:lnTo>
                    <a:lnTo>
                      <a:pt x="1706" y="1182"/>
                    </a:lnTo>
                    <a:lnTo>
                      <a:pt x="1678" y="1223"/>
                    </a:lnTo>
                    <a:lnTo>
                      <a:pt x="1774" y="1232"/>
                    </a:lnTo>
                    <a:lnTo>
                      <a:pt x="1692" y="1255"/>
                    </a:lnTo>
                    <a:lnTo>
                      <a:pt x="1814" y="1227"/>
                    </a:lnTo>
                    <a:lnTo>
                      <a:pt x="1932" y="1264"/>
                    </a:lnTo>
                    <a:lnTo>
                      <a:pt x="1779" y="1360"/>
                    </a:lnTo>
                    <a:lnTo>
                      <a:pt x="1631" y="1402"/>
                    </a:lnTo>
                    <a:lnTo>
                      <a:pt x="1579" y="1406"/>
                    </a:lnTo>
                    <a:lnTo>
                      <a:pt x="1543" y="1361"/>
                    </a:lnTo>
                    <a:lnTo>
                      <a:pt x="1559" y="1406"/>
                    </a:lnTo>
                    <a:lnTo>
                      <a:pt x="1516" y="1431"/>
                    </a:lnTo>
                    <a:lnTo>
                      <a:pt x="1462" y="1535"/>
                    </a:lnTo>
                    <a:lnTo>
                      <a:pt x="1417" y="1531"/>
                    </a:lnTo>
                    <a:lnTo>
                      <a:pt x="1407" y="1564"/>
                    </a:lnTo>
                    <a:lnTo>
                      <a:pt x="1365" y="1571"/>
                    </a:lnTo>
                    <a:lnTo>
                      <a:pt x="1339" y="1557"/>
                    </a:lnTo>
                    <a:lnTo>
                      <a:pt x="1372" y="1537"/>
                    </a:lnTo>
                    <a:lnTo>
                      <a:pt x="1338" y="1531"/>
                    </a:lnTo>
                    <a:lnTo>
                      <a:pt x="1324" y="1587"/>
                    </a:lnTo>
                    <a:lnTo>
                      <a:pt x="1251" y="1591"/>
                    </a:lnTo>
                    <a:lnTo>
                      <a:pt x="1253" y="1634"/>
                    </a:lnTo>
                    <a:lnTo>
                      <a:pt x="1213" y="1637"/>
                    </a:lnTo>
                    <a:lnTo>
                      <a:pt x="1247" y="1672"/>
                    </a:lnTo>
                    <a:lnTo>
                      <a:pt x="1199" y="1680"/>
                    </a:lnTo>
                    <a:lnTo>
                      <a:pt x="1236" y="1717"/>
                    </a:lnTo>
                    <a:lnTo>
                      <a:pt x="1204" y="1717"/>
                    </a:lnTo>
                    <a:lnTo>
                      <a:pt x="1230" y="1726"/>
                    </a:lnTo>
                    <a:lnTo>
                      <a:pt x="1204" y="1768"/>
                    </a:lnTo>
                    <a:lnTo>
                      <a:pt x="1181" y="1761"/>
                    </a:lnTo>
                    <a:lnTo>
                      <a:pt x="1199" y="1779"/>
                    </a:lnTo>
                    <a:lnTo>
                      <a:pt x="1152" y="1797"/>
                    </a:lnTo>
                    <a:lnTo>
                      <a:pt x="1181" y="1856"/>
                    </a:lnTo>
                    <a:lnTo>
                      <a:pt x="1152" y="1935"/>
                    </a:lnTo>
                    <a:lnTo>
                      <a:pt x="1118" y="1936"/>
                    </a:lnTo>
                    <a:lnTo>
                      <a:pt x="1143" y="1964"/>
                    </a:lnTo>
                    <a:lnTo>
                      <a:pt x="1065" y="1964"/>
                    </a:lnTo>
                    <a:lnTo>
                      <a:pt x="1056" y="1910"/>
                    </a:lnTo>
                    <a:lnTo>
                      <a:pt x="945" y="1918"/>
                    </a:lnTo>
                    <a:lnTo>
                      <a:pt x="973" y="1903"/>
                    </a:lnTo>
                    <a:lnTo>
                      <a:pt x="917" y="1883"/>
                    </a:lnTo>
                    <a:lnTo>
                      <a:pt x="941" y="1874"/>
                    </a:lnTo>
                    <a:lnTo>
                      <a:pt x="901" y="1874"/>
                    </a:lnTo>
                    <a:lnTo>
                      <a:pt x="918" y="1832"/>
                    </a:lnTo>
                    <a:lnTo>
                      <a:pt x="892" y="1840"/>
                    </a:lnTo>
                    <a:lnTo>
                      <a:pt x="821" y="1726"/>
                    </a:lnTo>
                    <a:lnTo>
                      <a:pt x="821" y="1694"/>
                    </a:lnTo>
                    <a:lnTo>
                      <a:pt x="877" y="1656"/>
                    </a:lnTo>
                    <a:lnTo>
                      <a:pt x="854" y="1645"/>
                    </a:lnTo>
                    <a:lnTo>
                      <a:pt x="798" y="1687"/>
                    </a:lnTo>
                    <a:lnTo>
                      <a:pt x="798" y="1602"/>
                    </a:lnTo>
                    <a:lnTo>
                      <a:pt x="747" y="1557"/>
                    </a:lnTo>
                    <a:lnTo>
                      <a:pt x="763" y="1492"/>
                    </a:lnTo>
                    <a:lnTo>
                      <a:pt x="729" y="1466"/>
                    </a:lnTo>
                    <a:lnTo>
                      <a:pt x="774" y="1410"/>
                    </a:lnTo>
                    <a:lnTo>
                      <a:pt x="747" y="1402"/>
                    </a:lnTo>
                    <a:lnTo>
                      <a:pt x="839" y="1402"/>
                    </a:lnTo>
                    <a:lnTo>
                      <a:pt x="830" y="1379"/>
                    </a:lnTo>
                    <a:lnTo>
                      <a:pt x="769" y="1381"/>
                    </a:lnTo>
                    <a:lnTo>
                      <a:pt x="861" y="1331"/>
                    </a:lnTo>
                    <a:lnTo>
                      <a:pt x="839" y="1314"/>
                    </a:lnTo>
                    <a:lnTo>
                      <a:pt x="861" y="1255"/>
                    </a:lnTo>
                    <a:lnTo>
                      <a:pt x="785" y="1254"/>
                    </a:lnTo>
                    <a:lnTo>
                      <a:pt x="703" y="1207"/>
                    </a:lnTo>
                    <a:lnTo>
                      <a:pt x="854" y="1232"/>
                    </a:lnTo>
                    <a:lnTo>
                      <a:pt x="828" y="1211"/>
                    </a:lnTo>
                    <a:lnTo>
                      <a:pt x="854" y="1203"/>
                    </a:lnTo>
                    <a:lnTo>
                      <a:pt x="793" y="1168"/>
                    </a:lnTo>
                    <a:lnTo>
                      <a:pt x="814" y="1151"/>
                    </a:lnTo>
                    <a:lnTo>
                      <a:pt x="782" y="1163"/>
                    </a:lnTo>
                    <a:lnTo>
                      <a:pt x="804" y="1142"/>
                    </a:lnTo>
                    <a:lnTo>
                      <a:pt x="765" y="1145"/>
                    </a:lnTo>
                    <a:lnTo>
                      <a:pt x="808" y="1126"/>
                    </a:lnTo>
                    <a:lnTo>
                      <a:pt x="740" y="1099"/>
                    </a:lnTo>
                    <a:lnTo>
                      <a:pt x="726" y="1142"/>
                    </a:lnTo>
                    <a:lnTo>
                      <a:pt x="669" y="1145"/>
                    </a:lnTo>
                    <a:lnTo>
                      <a:pt x="659" y="1126"/>
                    </a:lnTo>
                    <a:lnTo>
                      <a:pt x="698" y="1099"/>
                    </a:lnTo>
                    <a:lnTo>
                      <a:pt x="667" y="1099"/>
                    </a:lnTo>
                    <a:lnTo>
                      <a:pt x="703" y="1023"/>
                    </a:lnTo>
                    <a:lnTo>
                      <a:pt x="661" y="1011"/>
                    </a:lnTo>
                    <a:lnTo>
                      <a:pt x="680" y="978"/>
                    </a:lnTo>
                    <a:lnTo>
                      <a:pt x="618" y="889"/>
                    </a:lnTo>
                    <a:lnTo>
                      <a:pt x="637" y="888"/>
                    </a:lnTo>
                    <a:lnTo>
                      <a:pt x="554" y="808"/>
                    </a:lnTo>
                    <a:lnTo>
                      <a:pt x="554" y="779"/>
                    </a:lnTo>
                    <a:lnTo>
                      <a:pt x="461" y="741"/>
                    </a:lnTo>
                    <a:lnTo>
                      <a:pt x="376" y="720"/>
                    </a:lnTo>
                    <a:lnTo>
                      <a:pt x="293" y="756"/>
                    </a:lnTo>
                    <a:lnTo>
                      <a:pt x="230" y="732"/>
                    </a:lnTo>
                    <a:lnTo>
                      <a:pt x="254" y="762"/>
                    </a:lnTo>
                    <a:lnTo>
                      <a:pt x="188" y="748"/>
                    </a:lnTo>
                    <a:lnTo>
                      <a:pt x="128" y="718"/>
                    </a:lnTo>
                    <a:lnTo>
                      <a:pt x="188" y="693"/>
                    </a:lnTo>
                    <a:lnTo>
                      <a:pt x="57" y="664"/>
                    </a:lnTo>
                    <a:lnTo>
                      <a:pt x="105" y="639"/>
                    </a:lnTo>
                    <a:lnTo>
                      <a:pt x="261" y="647"/>
                    </a:lnTo>
                    <a:lnTo>
                      <a:pt x="275" y="637"/>
                    </a:lnTo>
                    <a:lnTo>
                      <a:pt x="251" y="620"/>
                    </a:lnTo>
                    <a:lnTo>
                      <a:pt x="274" y="605"/>
                    </a:lnTo>
                    <a:lnTo>
                      <a:pt x="138" y="616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4" name="Freeform 294"/>
              <p:cNvSpPr>
                <a:spLocks/>
              </p:cNvSpPr>
              <p:nvPr/>
            </p:nvSpPr>
            <p:spPr bwMode="auto">
              <a:xfrm>
                <a:off x="1960" y="2856"/>
                <a:ext cx="43" cy="55"/>
              </a:xfrm>
              <a:custGeom>
                <a:avLst/>
                <a:gdLst>
                  <a:gd name="T0" fmla="*/ 0 w 154"/>
                  <a:gd name="T1" fmla="*/ 4 h 190"/>
                  <a:gd name="T2" fmla="*/ 1 w 154"/>
                  <a:gd name="T3" fmla="*/ 2 h 190"/>
                  <a:gd name="T4" fmla="*/ 2 w 154"/>
                  <a:gd name="T5" fmla="*/ 2 h 190"/>
                  <a:gd name="T6" fmla="*/ 1 w 154"/>
                  <a:gd name="T7" fmla="*/ 1 h 190"/>
                  <a:gd name="T8" fmla="*/ 3 w 154"/>
                  <a:gd name="T9" fmla="*/ 0 h 190"/>
                  <a:gd name="T10" fmla="*/ 3 w 154"/>
                  <a:gd name="T11" fmla="*/ 2 h 190"/>
                  <a:gd name="T12" fmla="*/ 3 w 154"/>
                  <a:gd name="T13" fmla="*/ 2 h 190"/>
                  <a:gd name="T14" fmla="*/ 3 w 154"/>
                  <a:gd name="T15" fmla="*/ 4 h 190"/>
                  <a:gd name="T16" fmla="*/ 2 w 154"/>
                  <a:gd name="T17" fmla="*/ 5 h 190"/>
                  <a:gd name="T18" fmla="*/ 0 w 154"/>
                  <a:gd name="T19" fmla="*/ 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0" y="154"/>
                    </a:moveTo>
                    <a:lnTo>
                      <a:pt x="35" y="83"/>
                    </a:lnTo>
                    <a:lnTo>
                      <a:pt x="74" y="82"/>
                    </a:lnTo>
                    <a:lnTo>
                      <a:pt x="33" y="24"/>
                    </a:lnTo>
                    <a:lnTo>
                      <a:pt x="123" y="0"/>
                    </a:lnTo>
                    <a:lnTo>
                      <a:pt x="134" y="90"/>
                    </a:lnTo>
                    <a:lnTo>
                      <a:pt x="154" y="98"/>
                    </a:lnTo>
                    <a:lnTo>
                      <a:pt x="114" y="158"/>
                    </a:lnTo>
                    <a:lnTo>
                      <a:pt x="87" y="190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295"/>
              <p:cNvSpPr>
                <a:spLocks/>
              </p:cNvSpPr>
              <p:nvPr/>
            </p:nvSpPr>
            <p:spPr bwMode="auto">
              <a:xfrm>
                <a:off x="2298" y="2979"/>
                <a:ext cx="51" cy="86"/>
              </a:xfrm>
              <a:custGeom>
                <a:avLst/>
                <a:gdLst>
                  <a:gd name="T0" fmla="*/ 0 w 181"/>
                  <a:gd name="T1" fmla="*/ 2 h 301"/>
                  <a:gd name="T2" fmla="*/ 1 w 181"/>
                  <a:gd name="T3" fmla="*/ 3 h 301"/>
                  <a:gd name="T4" fmla="*/ 1 w 181"/>
                  <a:gd name="T5" fmla="*/ 4 h 301"/>
                  <a:gd name="T6" fmla="*/ 1 w 181"/>
                  <a:gd name="T7" fmla="*/ 6 h 301"/>
                  <a:gd name="T8" fmla="*/ 2 w 181"/>
                  <a:gd name="T9" fmla="*/ 7 h 301"/>
                  <a:gd name="T10" fmla="*/ 4 w 181"/>
                  <a:gd name="T11" fmla="*/ 7 h 301"/>
                  <a:gd name="T12" fmla="*/ 3 w 181"/>
                  <a:gd name="T13" fmla="*/ 4 h 301"/>
                  <a:gd name="T14" fmla="*/ 4 w 181"/>
                  <a:gd name="T15" fmla="*/ 3 h 301"/>
                  <a:gd name="T16" fmla="*/ 1 w 181"/>
                  <a:gd name="T17" fmla="*/ 0 h 301"/>
                  <a:gd name="T18" fmla="*/ 1 w 181"/>
                  <a:gd name="T19" fmla="*/ 1 h 301"/>
                  <a:gd name="T20" fmla="*/ 1 w 181"/>
                  <a:gd name="T21" fmla="*/ 1 h 301"/>
                  <a:gd name="T22" fmla="*/ 0 w 181"/>
                  <a:gd name="T23" fmla="*/ 2 h 3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301"/>
                  <a:gd name="T38" fmla="*/ 181 w 181"/>
                  <a:gd name="T39" fmla="*/ 301 h 3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301">
                    <a:moveTo>
                      <a:pt x="0" y="100"/>
                    </a:moveTo>
                    <a:lnTo>
                      <a:pt x="30" y="140"/>
                    </a:lnTo>
                    <a:lnTo>
                      <a:pt x="59" y="171"/>
                    </a:lnTo>
                    <a:lnTo>
                      <a:pt x="52" y="255"/>
                    </a:lnTo>
                    <a:lnTo>
                      <a:pt x="75" y="301"/>
                    </a:lnTo>
                    <a:lnTo>
                      <a:pt x="181" y="284"/>
                    </a:lnTo>
                    <a:lnTo>
                      <a:pt x="119" y="190"/>
                    </a:lnTo>
                    <a:lnTo>
                      <a:pt x="163" y="111"/>
                    </a:lnTo>
                    <a:lnTo>
                      <a:pt x="53" y="0"/>
                    </a:lnTo>
                    <a:lnTo>
                      <a:pt x="20" y="32"/>
                    </a:lnTo>
                    <a:lnTo>
                      <a:pt x="34" y="61"/>
                    </a:lnTo>
                    <a:lnTo>
                      <a:pt x="0" y="10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296"/>
              <p:cNvSpPr>
                <a:spLocks/>
              </p:cNvSpPr>
              <p:nvPr/>
            </p:nvSpPr>
            <p:spPr bwMode="auto">
              <a:xfrm>
                <a:off x="2155" y="2831"/>
                <a:ext cx="29" cy="23"/>
              </a:xfrm>
              <a:custGeom>
                <a:avLst/>
                <a:gdLst>
                  <a:gd name="T0" fmla="*/ 0 w 99"/>
                  <a:gd name="T1" fmla="*/ 1 h 82"/>
                  <a:gd name="T2" fmla="*/ 2 w 99"/>
                  <a:gd name="T3" fmla="*/ 1 h 82"/>
                  <a:gd name="T4" fmla="*/ 1 w 99"/>
                  <a:gd name="T5" fmla="*/ 0 h 82"/>
                  <a:gd name="T6" fmla="*/ 2 w 99"/>
                  <a:gd name="T7" fmla="*/ 0 h 82"/>
                  <a:gd name="T8" fmla="*/ 2 w 99"/>
                  <a:gd name="T9" fmla="*/ 2 h 82"/>
                  <a:gd name="T10" fmla="*/ 0 w 99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82"/>
                  <a:gd name="T20" fmla="*/ 99 w 99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82">
                    <a:moveTo>
                      <a:pt x="0" y="63"/>
                    </a:moveTo>
                    <a:lnTo>
                      <a:pt x="74" y="60"/>
                    </a:lnTo>
                    <a:lnTo>
                      <a:pt x="37" y="6"/>
                    </a:lnTo>
                    <a:lnTo>
                      <a:pt x="99" y="0"/>
                    </a:lnTo>
                    <a:lnTo>
                      <a:pt x="99" y="82"/>
                    </a:lnTo>
                    <a:lnTo>
                      <a:pt x="0" y="6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297"/>
              <p:cNvSpPr>
                <a:spLocks/>
              </p:cNvSpPr>
              <p:nvPr/>
            </p:nvSpPr>
            <p:spPr bwMode="auto">
              <a:xfrm>
                <a:off x="1992" y="2882"/>
                <a:ext cx="66" cy="38"/>
              </a:xfrm>
              <a:custGeom>
                <a:avLst/>
                <a:gdLst>
                  <a:gd name="T0" fmla="*/ 0 w 231"/>
                  <a:gd name="T1" fmla="*/ 1 h 133"/>
                  <a:gd name="T2" fmla="*/ 1 w 231"/>
                  <a:gd name="T3" fmla="*/ 0 h 133"/>
                  <a:gd name="T4" fmla="*/ 4 w 231"/>
                  <a:gd name="T5" fmla="*/ 0 h 133"/>
                  <a:gd name="T6" fmla="*/ 5 w 231"/>
                  <a:gd name="T7" fmla="*/ 1 h 133"/>
                  <a:gd name="T8" fmla="*/ 4 w 231"/>
                  <a:gd name="T9" fmla="*/ 1 h 133"/>
                  <a:gd name="T10" fmla="*/ 2 w 231"/>
                  <a:gd name="T11" fmla="*/ 3 h 133"/>
                  <a:gd name="T12" fmla="*/ 1 w 231"/>
                  <a:gd name="T13" fmla="*/ 3 h 133"/>
                  <a:gd name="T14" fmla="*/ 0 w 231"/>
                  <a:gd name="T15" fmla="*/ 1 h 1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133"/>
                  <a:gd name="T26" fmla="*/ 231 w 231"/>
                  <a:gd name="T27" fmla="*/ 133 h 1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133">
                    <a:moveTo>
                      <a:pt x="0" y="68"/>
                    </a:moveTo>
                    <a:lnTo>
                      <a:pt x="40" y="8"/>
                    </a:lnTo>
                    <a:lnTo>
                      <a:pt x="163" y="0"/>
                    </a:lnTo>
                    <a:lnTo>
                      <a:pt x="231" y="42"/>
                    </a:lnTo>
                    <a:lnTo>
                      <a:pt x="176" y="52"/>
                    </a:lnTo>
                    <a:lnTo>
                      <a:pt x="79" y="133"/>
                    </a:lnTo>
                    <a:lnTo>
                      <a:pt x="62" y="112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298"/>
              <p:cNvSpPr>
                <a:spLocks/>
              </p:cNvSpPr>
              <p:nvPr/>
            </p:nvSpPr>
            <p:spPr bwMode="auto">
              <a:xfrm>
                <a:off x="2697" y="2094"/>
                <a:ext cx="120" cy="65"/>
              </a:xfrm>
              <a:custGeom>
                <a:avLst/>
                <a:gdLst>
                  <a:gd name="T0" fmla="*/ 0 w 420"/>
                  <a:gd name="T1" fmla="*/ 2 h 223"/>
                  <a:gd name="T2" fmla="*/ 1 w 420"/>
                  <a:gd name="T3" fmla="*/ 2 h 223"/>
                  <a:gd name="T4" fmla="*/ 0 w 420"/>
                  <a:gd name="T5" fmla="*/ 1 h 223"/>
                  <a:gd name="T6" fmla="*/ 1 w 420"/>
                  <a:gd name="T7" fmla="*/ 1 h 223"/>
                  <a:gd name="T8" fmla="*/ 1 w 420"/>
                  <a:gd name="T9" fmla="*/ 1 h 223"/>
                  <a:gd name="T10" fmla="*/ 2 w 420"/>
                  <a:gd name="T11" fmla="*/ 1 h 223"/>
                  <a:gd name="T12" fmla="*/ 1 w 420"/>
                  <a:gd name="T13" fmla="*/ 0 h 223"/>
                  <a:gd name="T14" fmla="*/ 3 w 420"/>
                  <a:gd name="T15" fmla="*/ 1 h 223"/>
                  <a:gd name="T16" fmla="*/ 3 w 420"/>
                  <a:gd name="T17" fmla="*/ 2 h 223"/>
                  <a:gd name="T18" fmla="*/ 4 w 420"/>
                  <a:gd name="T19" fmla="*/ 1 h 223"/>
                  <a:gd name="T20" fmla="*/ 5 w 420"/>
                  <a:gd name="T21" fmla="*/ 1 h 223"/>
                  <a:gd name="T22" fmla="*/ 5 w 420"/>
                  <a:gd name="T23" fmla="*/ 1 h 223"/>
                  <a:gd name="T24" fmla="*/ 6 w 420"/>
                  <a:gd name="T25" fmla="*/ 1 h 223"/>
                  <a:gd name="T26" fmla="*/ 5 w 420"/>
                  <a:gd name="T27" fmla="*/ 1 h 223"/>
                  <a:gd name="T28" fmla="*/ 7 w 420"/>
                  <a:gd name="T29" fmla="*/ 1 h 223"/>
                  <a:gd name="T30" fmla="*/ 7 w 420"/>
                  <a:gd name="T31" fmla="*/ 0 h 223"/>
                  <a:gd name="T32" fmla="*/ 8 w 420"/>
                  <a:gd name="T33" fmla="*/ 1 h 223"/>
                  <a:gd name="T34" fmla="*/ 9 w 420"/>
                  <a:gd name="T35" fmla="*/ 0 h 223"/>
                  <a:gd name="T36" fmla="*/ 8 w 420"/>
                  <a:gd name="T37" fmla="*/ 1 h 223"/>
                  <a:gd name="T38" fmla="*/ 10 w 420"/>
                  <a:gd name="T39" fmla="*/ 3 h 223"/>
                  <a:gd name="T40" fmla="*/ 9 w 420"/>
                  <a:gd name="T41" fmla="*/ 4 h 223"/>
                  <a:gd name="T42" fmla="*/ 5 w 420"/>
                  <a:gd name="T43" fmla="*/ 6 h 223"/>
                  <a:gd name="T44" fmla="*/ 2 w 420"/>
                  <a:gd name="T45" fmla="*/ 5 h 223"/>
                  <a:gd name="T46" fmla="*/ 3 w 420"/>
                  <a:gd name="T47" fmla="*/ 3 h 223"/>
                  <a:gd name="T48" fmla="*/ 1 w 420"/>
                  <a:gd name="T49" fmla="*/ 3 h 223"/>
                  <a:gd name="T50" fmla="*/ 3 w 420"/>
                  <a:gd name="T51" fmla="*/ 3 h 223"/>
                  <a:gd name="T52" fmla="*/ 2 w 420"/>
                  <a:gd name="T53" fmla="*/ 2 h 223"/>
                  <a:gd name="T54" fmla="*/ 3 w 420"/>
                  <a:gd name="T55" fmla="*/ 2 h 223"/>
                  <a:gd name="T56" fmla="*/ 0 w 420"/>
                  <a:gd name="T57" fmla="*/ 2 h 2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0"/>
                  <a:gd name="T88" fmla="*/ 0 h 223"/>
                  <a:gd name="T89" fmla="*/ 420 w 420"/>
                  <a:gd name="T90" fmla="*/ 223 h 2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0" h="223">
                    <a:moveTo>
                      <a:pt x="0" y="79"/>
                    </a:moveTo>
                    <a:lnTo>
                      <a:pt x="29" y="69"/>
                    </a:lnTo>
                    <a:lnTo>
                      <a:pt x="12" y="50"/>
                    </a:lnTo>
                    <a:lnTo>
                      <a:pt x="47" y="62"/>
                    </a:lnTo>
                    <a:lnTo>
                      <a:pt x="31" y="24"/>
                    </a:lnTo>
                    <a:lnTo>
                      <a:pt x="73" y="46"/>
                    </a:lnTo>
                    <a:lnTo>
                      <a:pt x="52" y="2"/>
                    </a:lnTo>
                    <a:lnTo>
                      <a:pt x="116" y="36"/>
                    </a:lnTo>
                    <a:lnTo>
                      <a:pt x="124" y="94"/>
                    </a:lnTo>
                    <a:lnTo>
                      <a:pt x="159" y="31"/>
                    </a:lnTo>
                    <a:lnTo>
                      <a:pt x="193" y="54"/>
                    </a:lnTo>
                    <a:lnTo>
                      <a:pt x="220" y="23"/>
                    </a:lnTo>
                    <a:lnTo>
                      <a:pt x="245" y="63"/>
                    </a:lnTo>
                    <a:lnTo>
                      <a:pt x="238" y="24"/>
                    </a:lnTo>
                    <a:lnTo>
                      <a:pt x="305" y="24"/>
                    </a:lnTo>
                    <a:lnTo>
                      <a:pt x="316" y="0"/>
                    </a:lnTo>
                    <a:lnTo>
                      <a:pt x="346" y="23"/>
                    </a:lnTo>
                    <a:lnTo>
                      <a:pt x="383" y="14"/>
                    </a:lnTo>
                    <a:lnTo>
                      <a:pt x="356" y="31"/>
                    </a:lnTo>
                    <a:lnTo>
                      <a:pt x="420" y="102"/>
                    </a:lnTo>
                    <a:lnTo>
                      <a:pt x="364" y="165"/>
                    </a:lnTo>
                    <a:lnTo>
                      <a:pt x="209" y="223"/>
                    </a:lnTo>
                    <a:lnTo>
                      <a:pt x="70" y="196"/>
                    </a:lnTo>
                    <a:lnTo>
                      <a:pt x="107" y="139"/>
                    </a:lnTo>
                    <a:lnTo>
                      <a:pt x="23" y="119"/>
                    </a:lnTo>
                    <a:lnTo>
                      <a:pt x="104" y="113"/>
                    </a:lnTo>
                    <a:lnTo>
                      <a:pt x="73" y="97"/>
                    </a:lnTo>
                    <a:lnTo>
                      <a:pt x="105" y="79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299"/>
              <p:cNvSpPr>
                <a:spLocks/>
              </p:cNvSpPr>
              <p:nvPr/>
            </p:nvSpPr>
            <p:spPr bwMode="auto">
              <a:xfrm>
                <a:off x="1691" y="2659"/>
                <a:ext cx="328" cy="242"/>
              </a:xfrm>
              <a:custGeom>
                <a:avLst/>
                <a:gdLst>
                  <a:gd name="T0" fmla="*/ 0 w 1151"/>
                  <a:gd name="T1" fmla="*/ 0 h 847"/>
                  <a:gd name="T2" fmla="*/ 1 w 1151"/>
                  <a:gd name="T3" fmla="*/ 3 h 847"/>
                  <a:gd name="T4" fmla="*/ 3 w 1151"/>
                  <a:gd name="T5" fmla="*/ 5 h 847"/>
                  <a:gd name="T6" fmla="*/ 3 w 1151"/>
                  <a:gd name="T7" fmla="*/ 5 h 847"/>
                  <a:gd name="T8" fmla="*/ 2 w 1151"/>
                  <a:gd name="T9" fmla="*/ 6 h 847"/>
                  <a:gd name="T10" fmla="*/ 3 w 1151"/>
                  <a:gd name="T11" fmla="*/ 7 h 847"/>
                  <a:gd name="T12" fmla="*/ 4 w 1151"/>
                  <a:gd name="T13" fmla="*/ 8 h 847"/>
                  <a:gd name="T14" fmla="*/ 4 w 1151"/>
                  <a:gd name="T15" fmla="*/ 9 h 847"/>
                  <a:gd name="T16" fmla="*/ 6 w 1151"/>
                  <a:gd name="T17" fmla="*/ 11 h 847"/>
                  <a:gd name="T18" fmla="*/ 7 w 1151"/>
                  <a:gd name="T19" fmla="*/ 10 h 847"/>
                  <a:gd name="T20" fmla="*/ 2 w 1151"/>
                  <a:gd name="T21" fmla="*/ 3 h 847"/>
                  <a:gd name="T22" fmla="*/ 2 w 1151"/>
                  <a:gd name="T23" fmla="*/ 1 h 847"/>
                  <a:gd name="T24" fmla="*/ 3 w 1151"/>
                  <a:gd name="T25" fmla="*/ 1 h 847"/>
                  <a:gd name="T26" fmla="*/ 5 w 1151"/>
                  <a:gd name="T27" fmla="*/ 5 h 847"/>
                  <a:gd name="T28" fmla="*/ 7 w 1151"/>
                  <a:gd name="T29" fmla="*/ 7 h 847"/>
                  <a:gd name="T30" fmla="*/ 7 w 1151"/>
                  <a:gd name="T31" fmla="*/ 8 h 847"/>
                  <a:gd name="T32" fmla="*/ 10 w 1151"/>
                  <a:gd name="T33" fmla="*/ 11 h 847"/>
                  <a:gd name="T34" fmla="*/ 11 w 1151"/>
                  <a:gd name="T35" fmla="*/ 13 h 847"/>
                  <a:gd name="T36" fmla="*/ 10 w 1151"/>
                  <a:gd name="T37" fmla="*/ 14 h 847"/>
                  <a:gd name="T38" fmla="*/ 11 w 1151"/>
                  <a:gd name="T39" fmla="*/ 15 h 847"/>
                  <a:gd name="T40" fmla="*/ 17 w 1151"/>
                  <a:gd name="T41" fmla="*/ 18 h 847"/>
                  <a:gd name="T42" fmla="*/ 20 w 1151"/>
                  <a:gd name="T43" fmla="*/ 18 h 847"/>
                  <a:gd name="T44" fmla="*/ 22 w 1151"/>
                  <a:gd name="T45" fmla="*/ 20 h 847"/>
                  <a:gd name="T46" fmla="*/ 23 w 1151"/>
                  <a:gd name="T47" fmla="*/ 18 h 847"/>
                  <a:gd name="T48" fmla="*/ 23 w 1151"/>
                  <a:gd name="T49" fmla="*/ 18 h 847"/>
                  <a:gd name="T50" fmla="*/ 23 w 1151"/>
                  <a:gd name="T51" fmla="*/ 17 h 847"/>
                  <a:gd name="T52" fmla="*/ 25 w 1151"/>
                  <a:gd name="T53" fmla="*/ 16 h 847"/>
                  <a:gd name="T54" fmla="*/ 25 w 1151"/>
                  <a:gd name="T55" fmla="*/ 16 h 847"/>
                  <a:gd name="T56" fmla="*/ 25 w 1151"/>
                  <a:gd name="T57" fmla="*/ 15 h 847"/>
                  <a:gd name="T58" fmla="*/ 26 w 1151"/>
                  <a:gd name="T59" fmla="*/ 16 h 847"/>
                  <a:gd name="T60" fmla="*/ 27 w 1151"/>
                  <a:gd name="T61" fmla="*/ 13 h 847"/>
                  <a:gd name="T62" fmla="*/ 25 w 1151"/>
                  <a:gd name="T63" fmla="*/ 12 h 847"/>
                  <a:gd name="T64" fmla="*/ 24 w 1151"/>
                  <a:gd name="T65" fmla="*/ 13 h 847"/>
                  <a:gd name="T66" fmla="*/ 23 w 1151"/>
                  <a:gd name="T67" fmla="*/ 16 h 847"/>
                  <a:gd name="T68" fmla="*/ 20 w 1151"/>
                  <a:gd name="T69" fmla="*/ 16 h 847"/>
                  <a:gd name="T70" fmla="*/ 19 w 1151"/>
                  <a:gd name="T71" fmla="*/ 15 h 847"/>
                  <a:gd name="T72" fmla="*/ 17 w 1151"/>
                  <a:gd name="T73" fmla="*/ 12 h 847"/>
                  <a:gd name="T74" fmla="*/ 17 w 1151"/>
                  <a:gd name="T75" fmla="*/ 9 h 847"/>
                  <a:gd name="T76" fmla="*/ 18 w 1151"/>
                  <a:gd name="T77" fmla="*/ 8 h 847"/>
                  <a:gd name="T78" fmla="*/ 16 w 1151"/>
                  <a:gd name="T79" fmla="*/ 7 h 847"/>
                  <a:gd name="T80" fmla="*/ 14 w 1151"/>
                  <a:gd name="T81" fmla="*/ 3 h 847"/>
                  <a:gd name="T82" fmla="*/ 12 w 1151"/>
                  <a:gd name="T83" fmla="*/ 4 h 847"/>
                  <a:gd name="T84" fmla="*/ 9 w 1151"/>
                  <a:gd name="T85" fmla="*/ 1 h 847"/>
                  <a:gd name="T86" fmla="*/ 5 w 1151"/>
                  <a:gd name="T87" fmla="*/ 2 h 847"/>
                  <a:gd name="T88" fmla="*/ 2 w 1151"/>
                  <a:gd name="T89" fmla="*/ 0 h 847"/>
                  <a:gd name="T90" fmla="*/ 0 w 1151"/>
                  <a:gd name="T91" fmla="*/ 0 h 8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51"/>
                  <a:gd name="T139" fmla="*/ 0 h 847"/>
                  <a:gd name="T140" fmla="*/ 1151 w 1151"/>
                  <a:gd name="T141" fmla="*/ 847 h 8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51" h="847">
                    <a:moveTo>
                      <a:pt x="0" y="9"/>
                    </a:moveTo>
                    <a:lnTo>
                      <a:pt x="55" y="141"/>
                    </a:lnTo>
                    <a:lnTo>
                      <a:pt x="118" y="202"/>
                    </a:lnTo>
                    <a:lnTo>
                      <a:pt x="112" y="238"/>
                    </a:lnTo>
                    <a:lnTo>
                      <a:pt x="80" y="246"/>
                    </a:lnTo>
                    <a:lnTo>
                      <a:pt x="152" y="275"/>
                    </a:lnTo>
                    <a:lnTo>
                      <a:pt x="191" y="334"/>
                    </a:lnTo>
                    <a:lnTo>
                      <a:pt x="190" y="384"/>
                    </a:lnTo>
                    <a:lnTo>
                      <a:pt x="272" y="468"/>
                    </a:lnTo>
                    <a:lnTo>
                      <a:pt x="289" y="438"/>
                    </a:lnTo>
                    <a:lnTo>
                      <a:pt x="97" y="120"/>
                    </a:lnTo>
                    <a:lnTo>
                      <a:pt x="85" y="35"/>
                    </a:lnTo>
                    <a:lnTo>
                      <a:pt x="128" y="58"/>
                    </a:lnTo>
                    <a:lnTo>
                      <a:pt x="196" y="196"/>
                    </a:lnTo>
                    <a:lnTo>
                      <a:pt x="299" y="300"/>
                    </a:lnTo>
                    <a:lnTo>
                      <a:pt x="297" y="339"/>
                    </a:lnTo>
                    <a:lnTo>
                      <a:pt x="439" y="483"/>
                    </a:lnTo>
                    <a:lnTo>
                      <a:pt x="456" y="542"/>
                    </a:lnTo>
                    <a:lnTo>
                      <a:pt x="439" y="583"/>
                    </a:lnTo>
                    <a:lnTo>
                      <a:pt x="473" y="638"/>
                    </a:lnTo>
                    <a:lnTo>
                      <a:pt x="746" y="785"/>
                    </a:lnTo>
                    <a:lnTo>
                      <a:pt x="863" y="775"/>
                    </a:lnTo>
                    <a:lnTo>
                      <a:pt x="941" y="847"/>
                    </a:lnTo>
                    <a:lnTo>
                      <a:pt x="976" y="776"/>
                    </a:lnTo>
                    <a:lnTo>
                      <a:pt x="1015" y="775"/>
                    </a:lnTo>
                    <a:lnTo>
                      <a:pt x="974" y="717"/>
                    </a:lnTo>
                    <a:lnTo>
                      <a:pt x="1064" y="693"/>
                    </a:lnTo>
                    <a:lnTo>
                      <a:pt x="1095" y="668"/>
                    </a:lnTo>
                    <a:lnTo>
                      <a:pt x="1103" y="653"/>
                    </a:lnTo>
                    <a:lnTo>
                      <a:pt x="1112" y="684"/>
                    </a:lnTo>
                    <a:lnTo>
                      <a:pt x="1151" y="544"/>
                    </a:lnTo>
                    <a:lnTo>
                      <a:pt x="1101" y="522"/>
                    </a:lnTo>
                    <a:lnTo>
                      <a:pt x="1016" y="544"/>
                    </a:lnTo>
                    <a:lnTo>
                      <a:pt x="971" y="668"/>
                    </a:lnTo>
                    <a:lnTo>
                      <a:pt x="857" y="678"/>
                    </a:lnTo>
                    <a:lnTo>
                      <a:pt x="814" y="649"/>
                    </a:lnTo>
                    <a:lnTo>
                      <a:pt x="738" y="498"/>
                    </a:lnTo>
                    <a:lnTo>
                      <a:pt x="737" y="384"/>
                    </a:lnTo>
                    <a:lnTo>
                      <a:pt x="762" y="327"/>
                    </a:lnTo>
                    <a:lnTo>
                      <a:pt x="687" y="300"/>
                    </a:lnTo>
                    <a:lnTo>
                      <a:pt x="588" y="139"/>
                    </a:lnTo>
                    <a:lnTo>
                      <a:pt x="509" y="174"/>
                    </a:lnTo>
                    <a:lnTo>
                      <a:pt x="407" y="43"/>
                    </a:lnTo>
                    <a:lnTo>
                      <a:pt x="233" y="70"/>
                    </a:lnTo>
                    <a:lnTo>
                      <a:pt x="87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300"/>
              <p:cNvSpPr>
                <a:spLocks/>
              </p:cNvSpPr>
              <p:nvPr/>
            </p:nvSpPr>
            <p:spPr bwMode="auto">
              <a:xfrm>
                <a:off x="2014" y="2894"/>
                <a:ext cx="44" cy="53"/>
              </a:xfrm>
              <a:custGeom>
                <a:avLst/>
                <a:gdLst>
                  <a:gd name="T0" fmla="*/ 0 w 152"/>
                  <a:gd name="T1" fmla="*/ 2 h 184"/>
                  <a:gd name="T2" fmla="*/ 1 w 152"/>
                  <a:gd name="T3" fmla="*/ 4 h 184"/>
                  <a:gd name="T4" fmla="*/ 3 w 152"/>
                  <a:gd name="T5" fmla="*/ 4 h 184"/>
                  <a:gd name="T6" fmla="*/ 4 w 152"/>
                  <a:gd name="T7" fmla="*/ 0 h 184"/>
                  <a:gd name="T8" fmla="*/ 2 w 152"/>
                  <a:gd name="T9" fmla="*/ 0 h 184"/>
                  <a:gd name="T10" fmla="*/ 0 w 152"/>
                  <a:gd name="T11" fmla="*/ 2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84"/>
                  <a:gd name="T20" fmla="*/ 152 w 152"/>
                  <a:gd name="T21" fmla="*/ 184 h 1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84">
                    <a:moveTo>
                      <a:pt x="0" y="91"/>
                    </a:moveTo>
                    <a:lnTo>
                      <a:pt x="61" y="180"/>
                    </a:lnTo>
                    <a:lnTo>
                      <a:pt x="140" y="184"/>
                    </a:lnTo>
                    <a:lnTo>
                      <a:pt x="152" y="0"/>
                    </a:lnTo>
                    <a:lnTo>
                      <a:pt x="97" y="10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301"/>
              <p:cNvSpPr>
                <a:spLocks/>
              </p:cNvSpPr>
              <p:nvPr/>
            </p:nvSpPr>
            <p:spPr bwMode="auto">
              <a:xfrm>
                <a:off x="2060" y="2962"/>
                <a:ext cx="62" cy="32"/>
              </a:xfrm>
              <a:custGeom>
                <a:avLst/>
                <a:gdLst>
                  <a:gd name="T0" fmla="*/ 0 w 215"/>
                  <a:gd name="T1" fmla="*/ 1 h 111"/>
                  <a:gd name="T2" fmla="*/ 0 w 215"/>
                  <a:gd name="T3" fmla="*/ 0 h 111"/>
                  <a:gd name="T4" fmla="*/ 1 w 215"/>
                  <a:gd name="T5" fmla="*/ 1 h 111"/>
                  <a:gd name="T6" fmla="*/ 3 w 215"/>
                  <a:gd name="T7" fmla="*/ 0 h 111"/>
                  <a:gd name="T8" fmla="*/ 5 w 215"/>
                  <a:gd name="T9" fmla="*/ 1 h 111"/>
                  <a:gd name="T10" fmla="*/ 5 w 215"/>
                  <a:gd name="T11" fmla="*/ 3 h 111"/>
                  <a:gd name="T12" fmla="*/ 5 w 215"/>
                  <a:gd name="T13" fmla="*/ 1 h 111"/>
                  <a:gd name="T14" fmla="*/ 3 w 215"/>
                  <a:gd name="T15" fmla="*/ 1 h 111"/>
                  <a:gd name="T16" fmla="*/ 3 w 215"/>
                  <a:gd name="T17" fmla="*/ 1 h 111"/>
                  <a:gd name="T18" fmla="*/ 3 w 215"/>
                  <a:gd name="T19" fmla="*/ 2 h 111"/>
                  <a:gd name="T20" fmla="*/ 2 w 215"/>
                  <a:gd name="T21" fmla="*/ 3 h 111"/>
                  <a:gd name="T22" fmla="*/ 0 w 215"/>
                  <a:gd name="T23" fmla="*/ 1 h 1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11"/>
                  <a:gd name="T38" fmla="*/ 215 w 215"/>
                  <a:gd name="T39" fmla="*/ 111 h 1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11">
                    <a:moveTo>
                      <a:pt x="0" y="60"/>
                    </a:moveTo>
                    <a:lnTo>
                      <a:pt x="18" y="0"/>
                    </a:lnTo>
                    <a:lnTo>
                      <a:pt x="65" y="37"/>
                    </a:lnTo>
                    <a:lnTo>
                      <a:pt x="146" y="2"/>
                    </a:lnTo>
                    <a:lnTo>
                      <a:pt x="215" y="45"/>
                    </a:lnTo>
                    <a:lnTo>
                      <a:pt x="200" y="108"/>
                    </a:lnTo>
                    <a:lnTo>
                      <a:pt x="193" y="54"/>
                    </a:lnTo>
                    <a:lnTo>
                      <a:pt x="146" y="35"/>
                    </a:lnTo>
                    <a:lnTo>
                      <a:pt x="103" y="66"/>
                    </a:lnTo>
                    <a:lnTo>
                      <a:pt x="115" y="98"/>
                    </a:lnTo>
                    <a:lnTo>
                      <a:pt x="96" y="111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302"/>
              <p:cNvSpPr>
                <a:spLocks/>
              </p:cNvSpPr>
              <p:nvPr/>
            </p:nvSpPr>
            <p:spPr bwMode="auto">
              <a:xfrm>
                <a:off x="2284" y="3328"/>
                <a:ext cx="89" cy="107"/>
              </a:xfrm>
              <a:custGeom>
                <a:avLst/>
                <a:gdLst>
                  <a:gd name="T0" fmla="*/ 0 w 311"/>
                  <a:gd name="T1" fmla="*/ 3 h 377"/>
                  <a:gd name="T2" fmla="*/ 1 w 311"/>
                  <a:gd name="T3" fmla="*/ 1 h 377"/>
                  <a:gd name="T4" fmla="*/ 3 w 311"/>
                  <a:gd name="T5" fmla="*/ 0 h 377"/>
                  <a:gd name="T6" fmla="*/ 4 w 311"/>
                  <a:gd name="T7" fmla="*/ 1 h 377"/>
                  <a:gd name="T8" fmla="*/ 4 w 311"/>
                  <a:gd name="T9" fmla="*/ 3 h 377"/>
                  <a:gd name="T10" fmla="*/ 6 w 311"/>
                  <a:gd name="T11" fmla="*/ 3 h 377"/>
                  <a:gd name="T12" fmla="*/ 6 w 311"/>
                  <a:gd name="T13" fmla="*/ 5 h 377"/>
                  <a:gd name="T14" fmla="*/ 7 w 311"/>
                  <a:gd name="T15" fmla="*/ 5 h 377"/>
                  <a:gd name="T16" fmla="*/ 7 w 311"/>
                  <a:gd name="T17" fmla="*/ 7 h 377"/>
                  <a:gd name="T18" fmla="*/ 6 w 311"/>
                  <a:gd name="T19" fmla="*/ 9 h 377"/>
                  <a:gd name="T20" fmla="*/ 4 w 311"/>
                  <a:gd name="T21" fmla="*/ 9 h 377"/>
                  <a:gd name="T22" fmla="*/ 4 w 311"/>
                  <a:gd name="T23" fmla="*/ 7 h 377"/>
                  <a:gd name="T24" fmla="*/ 0 w 311"/>
                  <a:gd name="T25" fmla="*/ 3 h 3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1"/>
                  <a:gd name="T40" fmla="*/ 0 h 377"/>
                  <a:gd name="T41" fmla="*/ 311 w 311"/>
                  <a:gd name="T42" fmla="*/ 377 h 3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1" h="377">
                    <a:moveTo>
                      <a:pt x="0" y="141"/>
                    </a:moveTo>
                    <a:lnTo>
                      <a:pt x="21" y="23"/>
                    </a:lnTo>
                    <a:lnTo>
                      <a:pt x="134" y="0"/>
                    </a:lnTo>
                    <a:lnTo>
                      <a:pt x="169" y="39"/>
                    </a:lnTo>
                    <a:lnTo>
                      <a:pt x="177" y="130"/>
                    </a:lnTo>
                    <a:lnTo>
                      <a:pt x="260" y="143"/>
                    </a:lnTo>
                    <a:lnTo>
                      <a:pt x="270" y="205"/>
                    </a:lnTo>
                    <a:lnTo>
                      <a:pt x="311" y="218"/>
                    </a:lnTo>
                    <a:lnTo>
                      <a:pt x="305" y="295"/>
                    </a:lnTo>
                    <a:lnTo>
                      <a:pt x="263" y="377"/>
                    </a:lnTo>
                    <a:lnTo>
                      <a:pt x="159" y="371"/>
                    </a:lnTo>
                    <a:lnTo>
                      <a:pt x="180" y="28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3" name="Freeform 303"/>
              <p:cNvSpPr>
                <a:spLocks/>
              </p:cNvSpPr>
              <p:nvPr/>
            </p:nvSpPr>
            <p:spPr bwMode="auto">
              <a:xfrm>
                <a:off x="2080" y="3085"/>
                <a:ext cx="135" cy="229"/>
              </a:xfrm>
              <a:custGeom>
                <a:avLst/>
                <a:gdLst>
                  <a:gd name="T0" fmla="*/ 0 w 476"/>
                  <a:gd name="T1" fmla="*/ 4 h 803"/>
                  <a:gd name="T2" fmla="*/ 0 w 476"/>
                  <a:gd name="T3" fmla="*/ 6 h 803"/>
                  <a:gd name="T4" fmla="*/ 2 w 476"/>
                  <a:gd name="T5" fmla="*/ 9 h 803"/>
                  <a:gd name="T6" fmla="*/ 4 w 476"/>
                  <a:gd name="T7" fmla="*/ 15 h 803"/>
                  <a:gd name="T8" fmla="*/ 9 w 476"/>
                  <a:gd name="T9" fmla="*/ 19 h 803"/>
                  <a:gd name="T10" fmla="*/ 10 w 476"/>
                  <a:gd name="T11" fmla="*/ 18 h 803"/>
                  <a:gd name="T12" fmla="*/ 11 w 476"/>
                  <a:gd name="T13" fmla="*/ 17 h 803"/>
                  <a:gd name="T14" fmla="*/ 10 w 476"/>
                  <a:gd name="T15" fmla="*/ 16 h 803"/>
                  <a:gd name="T16" fmla="*/ 10 w 476"/>
                  <a:gd name="T17" fmla="*/ 16 h 803"/>
                  <a:gd name="T18" fmla="*/ 11 w 476"/>
                  <a:gd name="T19" fmla="*/ 13 h 803"/>
                  <a:gd name="T20" fmla="*/ 10 w 476"/>
                  <a:gd name="T21" fmla="*/ 11 h 803"/>
                  <a:gd name="T22" fmla="*/ 9 w 476"/>
                  <a:gd name="T23" fmla="*/ 11 h 803"/>
                  <a:gd name="T24" fmla="*/ 9 w 476"/>
                  <a:gd name="T25" fmla="*/ 9 h 803"/>
                  <a:gd name="T26" fmla="*/ 9 w 476"/>
                  <a:gd name="T27" fmla="*/ 10 h 803"/>
                  <a:gd name="T28" fmla="*/ 7 w 476"/>
                  <a:gd name="T29" fmla="*/ 9 h 803"/>
                  <a:gd name="T30" fmla="*/ 7 w 476"/>
                  <a:gd name="T31" fmla="*/ 8 h 803"/>
                  <a:gd name="T32" fmla="*/ 8 w 476"/>
                  <a:gd name="T33" fmla="*/ 5 h 803"/>
                  <a:gd name="T34" fmla="*/ 10 w 476"/>
                  <a:gd name="T35" fmla="*/ 4 h 803"/>
                  <a:gd name="T36" fmla="*/ 9 w 476"/>
                  <a:gd name="T37" fmla="*/ 4 h 803"/>
                  <a:gd name="T38" fmla="*/ 10 w 476"/>
                  <a:gd name="T39" fmla="*/ 3 h 803"/>
                  <a:gd name="T40" fmla="*/ 7 w 476"/>
                  <a:gd name="T41" fmla="*/ 2 h 803"/>
                  <a:gd name="T42" fmla="*/ 5 w 476"/>
                  <a:gd name="T43" fmla="*/ 0 h 803"/>
                  <a:gd name="T44" fmla="*/ 5 w 476"/>
                  <a:gd name="T45" fmla="*/ 2 h 803"/>
                  <a:gd name="T46" fmla="*/ 3 w 476"/>
                  <a:gd name="T47" fmla="*/ 3 h 803"/>
                  <a:gd name="T48" fmla="*/ 2 w 476"/>
                  <a:gd name="T49" fmla="*/ 5 h 803"/>
                  <a:gd name="T50" fmla="*/ 1 w 476"/>
                  <a:gd name="T51" fmla="*/ 5 h 803"/>
                  <a:gd name="T52" fmla="*/ 1 w 476"/>
                  <a:gd name="T53" fmla="*/ 3 h 803"/>
                  <a:gd name="T54" fmla="*/ 0 w 476"/>
                  <a:gd name="T55" fmla="*/ 4 h 8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76"/>
                  <a:gd name="T85" fmla="*/ 0 h 803"/>
                  <a:gd name="T86" fmla="*/ 476 w 476"/>
                  <a:gd name="T87" fmla="*/ 803 h 8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76" h="803">
                    <a:moveTo>
                      <a:pt x="0" y="188"/>
                    </a:moveTo>
                    <a:lnTo>
                      <a:pt x="8" y="254"/>
                    </a:lnTo>
                    <a:lnTo>
                      <a:pt x="93" y="364"/>
                    </a:lnTo>
                    <a:lnTo>
                      <a:pt x="188" y="627"/>
                    </a:lnTo>
                    <a:lnTo>
                      <a:pt x="408" y="803"/>
                    </a:lnTo>
                    <a:lnTo>
                      <a:pt x="446" y="771"/>
                    </a:lnTo>
                    <a:lnTo>
                      <a:pt x="468" y="714"/>
                    </a:lnTo>
                    <a:lnTo>
                      <a:pt x="435" y="696"/>
                    </a:lnTo>
                    <a:lnTo>
                      <a:pt x="455" y="681"/>
                    </a:lnTo>
                    <a:lnTo>
                      <a:pt x="476" y="542"/>
                    </a:lnTo>
                    <a:lnTo>
                      <a:pt x="444" y="480"/>
                    </a:lnTo>
                    <a:lnTo>
                      <a:pt x="412" y="480"/>
                    </a:lnTo>
                    <a:lnTo>
                      <a:pt x="412" y="405"/>
                    </a:lnTo>
                    <a:lnTo>
                      <a:pt x="369" y="438"/>
                    </a:lnTo>
                    <a:lnTo>
                      <a:pt x="318" y="410"/>
                    </a:lnTo>
                    <a:lnTo>
                      <a:pt x="287" y="327"/>
                    </a:lnTo>
                    <a:lnTo>
                      <a:pt x="338" y="226"/>
                    </a:lnTo>
                    <a:lnTo>
                      <a:pt x="435" y="178"/>
                    </a:lnTo>
                    <a:lnTo>
                      <a:pt x="407" y="161"/>
                    </a:lnTo>
                    <a:lnTo>
                      <a:pt x="423" y="111"/>
                    </a:lnTo>
                    <a:lnTo>
                      <a:pt x="313" y="101"/>
                    </a:lnTo>
                    <a:lnTo>
                      <a:pt x="231" y="0"/>
                    </a:lnTo>
                    <a:lnTo>
                      <a:pt x="213" y="75"/>
                    </a:lnTo>
                    <a:lnTo>
                      <a:pt x="126" y="132"/>
                    </a:lnTo>
                    <a:lnTo>
                      <a:pt x="81" y="211"/>
                    </a:lnTo>
                    <a:lnTo>
                      <a:pt x="31" y="199"/>
                    </a:lnTo>
                    <a:lnTo>
                      <a:pt x="37" y="151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4" name="Freeform 304"/>
              <p:cNvSpPr>
                <a:spLocks/>
              </p:cNvSpPr>
              <p:nvPr/>
            </p:nvSpPr>
            <p:spPr bwMode="auto">
              <a:xfrm>
                <a:off x="2332" y="3011"/>
                <a:ext cx="46" cy="49"/>
              </a:xfrm>
              <a:custGeom>
                <a:avLst/>
                <a:gdLst>
                  <a:gd name="T0" fmla="*/ 0 w 159"/>
                  <a:gd name="T1" fmla="*/ 2 h 173"/>
                  <a:gd name="T2" fmla="*/ 1 w 159"/>
                  <a:gd name="T3" fmla="*/ 0 h 173"/>
                  <a:gd name="T4" fmla="*/ 4 w 159"/>
                  <a:gd name="T5" fmla="*/ 0 h 173"/>
                  <a:gd name="T6" fmla="*/ 3 w 159"/>
                  <a:gd name="T7" fmla="*/ 4 h 173"/>
                  <a:gd name="T8" fmla="*/ 1 w 159"/>
                  <a:gd name="T9" fmla="*/ 4 h 173"/>
                  <a:gd name="T10" fmla="*/ 0 w 159"/>
                  <a:gd name="T11" fmla="*/ 2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73"/>
                  <a:gd name="T20" fmla="*/ 159 w 159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73">
                    <a:moveTo>
                      <a:pt x="0" y="79"/>
                    </a:moveTo>
                    <a:lnTo>
                      <a:pt x="44" y="0"/>
                    </a:lnTo>
                    <a:lnTo>
                      <a:pt x="159" y="12"/>
                    </a:lnTo>
                    <a:lnTo>
                      <a:pt x="146" y="161"/>
                    </a:lnTo>
                    <a:lnTo>
                      <a:pt x="62" y="173"/>
                    </a:lnTo>
                    <a:lnTo>
                      <a:pt x="0" y="7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5" name="Freeform 305"/>
              <p:cNvSpPr>
                <a:spLocks/>
              </p:cNvSpPr>
              <p:nvPr/>
            </p:nvSpPr>
            <p:spPr bwMode="auto">
              <a:xfrm>
                <a:off x="2290" y="2949"/>
                <a:ext cx="11" cy="9"/>
              </a:xfrm>
              <a:custGeom>
                <a:avLst/>
                <a:gdLst>
                  <a:gd name="T0" fmla="*/ 0 w 39"/>
                  <a:gd name="T1" fmla="*/ 1 h 32"/>
                  <a:gd name="T2" fmla="*/ 1 w 39"/>
                  <a:gd name="T3" fmla="*/ 1 h 32"/>
                  <a:gd name="T4" fmla="*/ 1 w 39"/>
                  <a:gd name="T5" fmla="*/ 0 h 32"/>
                  <a:gd name="T6" fmla="*/ 0 w 39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2"/>
                  <a:gd name="T14" fmla="*/ 39 w 3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2">
                    <a:moveTo>
                      <a:pt x="0" y="32"/>
                    </a:moveTo>
                    <a:lnTo>
                      <a:pt x="36" y="26"/>
                    </a:lnTo>
                    <a:lnTo>
                      <a:pt x="39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306"/>
              <p:cNvSpPr>
                <a:spLocks/>
              </p:cNvSpPr>
              <p:nvPr/>
            </p:nvSpPr>
            <p:spPr bwMode="auto">
              <a:xfrm>
                <a:off x="1136" y="1988"/>
                <a:ext cx="324" cy="328"/>
              </a:xfrm>
              <a:custGeom>
                <a:avLst/>
                <a:gdLst>
                  <a:gd name="T0" fmla="*/ 2 w 1139"/>
                  <a:gd name="T1" fmla="*/ 11 h 1152"/>
                  <a:gd name="T2" fmla="*/ 2 w 1139"/>
                  <a:gd name="T3" fmla="*/ 12 h 1152"/>
                  <a:gd name="T4" fmla="*/ 5 w 1139"/>
                  <a:gd name="T5" fmla="*/ 13 h 1152"/>
                  <a:gd name="T6" fmla="*/ 6 w 1139"/>
                  <a:gd name="T7" fmla="*/ 12 h 1152"/>
                  <a:gd name="T8" fmla="*/ 3 w 1139"/>
                  <a:gd name="T9" fmla="*/ 15 h 1152"/>
                  <a:gd name="T10" fmla="*/ 3 w 1139"/>
                  <a:gd name="T11" fmla="*/ 17 h 1152"/>
                  <a:gd name="T12" fmla="*/ 3 w 1139"/>
                  <a:gd name="T13" fmla="*/ 18 h 1152"/>
                  <a:gd name="T14" fmla="*/ 3 w 1139"/>
                  <a:gd name="T15" fmla="*/ 19 h 1152"/>
                  <a:gd name="T16" fmla="*/ 4 w 1139"/>
                  <a:gd name="T17" fmla="*/ 20 h 1152"/>
                  <a:gd name="T18" fmla="*/ 5 w 1139"/>
                  <a:gd name="T19" fmla="*/ 19 h 1152"/>
                  <a:gd name="T20" fmla="*/ 5 w 1139"/>
                  <a:gd name="T21" fmla="*/ 21 h 1152"/>
                  <a:gd name="T22" fmla="*/ 8 w 1139"/>
                  <a:gd name="T23" fmla="*/ 21 h 1152"/>
                  <a:gd name="T24" fmla="*/ 9 w 1139"/>
                  <a:gd name="T25" fmla="*/ 21 h 1152"/>
                  <a:gd name="T26" fmla="*/ 8 w 1139"/>
                  <a:gd name="T27" fmla="*/ 24 h 1152"/>
                  <a:gd name="T28" fmla="*/ 7 w 1139"/>
                  <a:gd name="T29" fmla="*/ 25 h 1152"/>
                  <a:gd name="T30" fmla="*/ 4 w 1139"/>
                  <a:gd name="T31" fmla="*/ 26 h 1152"/>
                  <a:gd name="T32" fmla="*/ 7 w 1139"/>
                  <a:gd name="T33" fmla="*/ 26 h 1152"/>
                  <a:gd name="T34" fmla="*/ 8 w 1139"/>
                  <a:gd name="T35" fmla="*/ 24 h 1152"/>
                  <a:gd name="T36" fmla="*/ 12 w 1139"/>
                  <a:gd name="T37" fmla="*/ 22 h 1152"/>
                  <a:gd name="T38" fmla="*/ 12 w 1139"/>
                  <a:gd name="T39" fmla="*/ 20 h 1152"/>
                  <a:gd name="T40" fmla="*/ 16 w 1139"/>
                  <a:gd name="T41" fmla="*/ 16 h 1152"/>
                  <a:gd name="T42" fmla="*/ 16 w 1139"/>
                  <a:gd name="T43" fmla="*/ 17 h 1152"/>
                  <a:gd name="T44" fmla="*/ 17 w 1139"/>
                  <a:gd name="T45" fmla="*/ 18 h 1152"/>
                  <a:gd name="T46" fmla="*/ 14 w 1139"/>
                  <a:gd name="T47" fmla="*/ 19 h 1152"/>
                  <a:gd name="T48" fmla="*/ 14 w 1139"/>
                  <a:gd name="T49" fmla="*/ 20 h 1152"/>
                  <a:gd name="T50" fmla="*/ 17 w 1139"/>
                  <a:gd name="T51" fmla="*/ 18 h 1152"/>
                  <a:gd name="T52" fmla="*/ 18 w 1139"/>
                  <a:gd name="T53" fmla="*/ 17 h 1152"/>
                  <a:gd name="T54" fmla="*/ 19 w 1139"/>
                  <a:gd name="T55" fmla="*/ 17 h 1152"/>
                  <a:gd name="T56" fmla="*/ 21 w 1139"/>
                  <a:gd name="T57" fmla="*/ 19 h 1152"/>
                  <a:gd name="T58" fmla="*/ 25 w 1139"/>
                  <a:gd name="T59" fmla="*/ 19 h 1152"/>
                  <a:gd name="T60" fmla="*/ 25 w 1139"/>
                  <a:gd name="T61" fmla="*/ 20 h 1152"/>
                  <a:gd name="T62" fmla="*/ 26 w 1139"/>
                  <a:gd name="T63" fmla="*/ 20 h 1152"/>
                  <a:gd name="T64" fmla="*/ 24 w 1139"/>
                  <a:gd name="T65" fmla="*/ 19 h 1152"/>
                  <a:gd name="T66" fmla="*/ 14 w 1139"/>
                  <a:gd name="T67" fmla="*/ 2 h 1152"/>
                  <a:gd name="T68" fmla="*/ 11 w 1139"/>
                  <a:gd name="T69" fmla="*/ 1 h 1152"/>
                  <a:gd name="T70" fmla="*/ 10 w 1139"/>
                  <a:gd name="T71" fmla="*/ 1 h 1152"/>
                  <a:gd name="T72" fmla="*/ 10 w 1139"/>
                  <a:gd name="T73" fmla="*/ 0 h 1152"/>
                  <a:gd name="T74" fmla="*/ 7 w 1139"/>
                  <a:gd name="T75" fmla="*/ 1 h 1152"/>
                  <a:gd name="T76" fmla="*/ 7 w 1139"/>
                  <a:gd name="T77" fmla="*/ 1 h 1152"/>
                  <a:gd name="T78" fmla="*/ 6 w 1139"/>
                  <a:gd name="T79" fmla="*/ 3 h 1152"/>
                  <a:gd name="T80" fmla="*/ 4 w 1139"/>
                  <a:gd name="T81" fmla="*/ 4 h 1152"/>
                  <a:gd name="T82" fmla="*/ 2 w 1139"/>
                  <a:gd name="T83" fmla="*/ 5 h 1152"/>
                  <a:gd name="T84" fmla="*/ 4 w 1139"/>
                  <a:gd name="T85" fmla="*/ 8 h 1152"/>
                  <a:gd name="T86" fmla="*/ 5 w 1139"/>
                  <a:gd name="T87" fmla="*/ 9 h 1152"/>
                  <a:gd name="T88" fmla="*/ 6 w 1139"/>
                  <a:gd name="T89" fmla="*/ 9 h 1152"/>
                  <a:gd name="T90" fmla="*/ 4 w 1139"/>
                  <a:gd name="T91" fmla="*/ 9 h 1152"/>
                  <a:gd name="T92" fmla="*/ 3 w 1139"/>
                  <a:gd name="T93" fmla="*/ 9 h 11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39"/>
                  <a:gd name="T142" fmla="*/ 0 h 1152"/>
                  <a:gd name="T143" fmla="*/ 1139 w 1139"/>
                  <a:gd name="T144" fmla="*/ 1152 h 11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39" h="1152">
                    <a:moveTo>
                      <a:pt x="0" y="441"/>
                    </a:moveTo>
                    <a:lnTo>
                      <a:pt x="74" y="463"/>
                    </a:lnTo>
                    <a:lnTo>
                      <a:pt x="45" y="472"/>
                    </a:lnTo>
                    <a:lnTo>
                      <a:pt x="75" y="514"/>
                    </a:lnTo>
                    <a:lnTo>
                      <a:pt x="190" y="510"/>
                    </a:lnTo>
                    <a:lnTo>
                      <a:pt x="205" y="538"/>
                    </a:lnTo>
                    <a:lnTo>
                      <a:pt x="278" y="503"/>
                    </a:lnTo>
                    <a:lnTo>
                      <a:pt x="253" y="517"/>
                    </a:lnTo>
                    <a:lnTo>
                      <a:pt x="267" y="587"/>
                    </a:lnTo>
                    <a:lnTo>
                      <a:pt x="111" y="655"/>
                    </a:lnTo>
                    <a:lnTo>
                      <a:pt x="72" y="729"/>
                    </a:lnTo>
                    <a:lnTo>
                      <a:pt x="107" y="718"/>
                    </a:lnTo>
                    <a:lnTo>
                      <a:pt x="79" y="737"/>
                    </a:lnTo>
                    <a:lnTo>
                      <a:pt x="107" y="761"/>
                    </a:lnTo>
                    <a:lnTo>
                      <a:pt x="165" y="771"/>
                    </a:lnTo>
                    <a:lnTo>
                      <a:pt x="134" y="809"/>
                    </a:lnTo>
                    <a:lnTo>
                      <a:pt x="159" y="847"/>
                    </a:lnTo>
                    <a:lnTo>
                      <a:pt x="190" y="852"/>
                    </a:lnTo>
                    <a:lnTo>
                      <a:pt x="250" y="771"/>
                    </a:lnTo>
                    <a:lnTo>
                      <a:pt x="213" y="809"/>
                    </a:lnTo>
                    <a:lnTo>
                      <a:pt x="244" y="887"/>
                    </a:lnTo>
                    <a:lnTo>
                      <a:pt x="228" y="917"/>
                    </a:lnTo>
                    <a:lnTo>
                      <a:pt x="298" y="872"/>
                    </a:lnTo>
                    <a:lnTo>
                      <a:pt x="346" y="928"/>
                    </a:lnTo>
                    <a:lnTo>
                      <a:pt x="363" y="895"/>
                    </a:lnTo>
                    <a:lnTo>
                      <a:pt x="378" y="917"/>
                    </a:lnTo>
                    <a:lnTo>
                      <a:pt x="431" y="889"/>
                    </a:lnTo>
                    <a:lnTo>
                      <a:pt x="360" y="1032"/>
                    </a:lnTo>
                    <a:lnTo>
                      <a:pt x="299" y="1060"/>
                    </a:lnTo>
                    <a:lnTo>
                      <a:pt x="298" y="1093"/>
                    </a:lnTo>
                    <a:lnTo>
                      <a:pt x="228" y="1094"/>
                    </a:lnTo>
                    <a:lnTo>
                      <a:pt x="176" y="1152"/>
                    </a:lnTo>
                    <a:lnTo>
                      <a:pt x="244" y="1109"/>
                    </a:lnTo>
                    <a:lnTo>
                      <a:pt x="317" y="1110"/>
                    </a:lnTo>
                    <a:lnTo>
                      <a:pt x="360" y="1075"/>
                    </a:lnTo>
                    <a:lnTo>
                      <a:pt x="339" y="1047"/>
                    </a:lnTo>
                    <a:lnTo>
                      <a:pt x="386" y="1051"/>
                    </a:lnTo>
                    <a:lnTo>
                      <a:pt x="528" y="943"/>
                    </a:lnTo>
                    <a:lnTo>
                      <a:pt x="559" y="904"/>
                    </a:lnTo>
                    <a:lnTo>
                      <a:pt x="532" y="871"/>
                    </a:lnTo>
                    <a:lnTo>
                      <a:pt x="660" y="740"/>
                    </a:lnTo>
                    <a:lnTo>
                      <a:pt x="676" y="675"/>
                    </a:lnTo>
                    <a:lnTo>
                      <a:pt x="661" y="740"/>
                    </a:lnTo>
                    <a:lnTo>
                      <a:pt x="715" y="728"/>
                    </a:lnTo>
                    <a:lnTo>
                      <a:pt x="684" y="755"/>
                    </a:lnTo>
                    <a:lnTo>
                      <a:pt x="727" y="767"/>
                    </a:lnTo>
                    <a:lnTo>
                      <a:pt x="635" y="776"/>
                    </a:lnTo>
                    <a:lnTo>
                      <a:pt x="615" y="841"/>
                    </a:lnTo>
                    <a:lnTo>
                      <a:pt x="650" y="837"/>
                    </a:lnTo>
                    <a:lnTo>
                      <a:pt x="618" y="882"/>
                    </a:lnTo>
                    <a:lnTo>
                      <a:pt x="740" y="825"/>
                    </a:lnTo>
                    <a:lnTo>
                      <a:pt x="760" y="790"/>
                    </a:lnTo>
                    <a:lnTo>
                      <a:pt x="739" y="774"/>
                    </a:lnTo>
                    <a:lnTo>
                      <a:pt x="767" y="743"/>
                    </a:lnTo>
                    <a:lnTo>
                      <a:pt x="763" y="767"/>
                    </a:lnTo>
                    <a:lnTo>
                      <a:pt x="823" y="753"/>
                    </a:lnTo>
                    <a:lnTo>
                      <a:pt x="813" y="779"/>
                    </a:lnTo>
                    <a:lnTo>
                      <a:pt x="911" y="825"/>
                    </a:lnTo>
                    <a:lnTo>
                      <a:pt x="1059" y="847"/>
                    </a:lnTo>
                    <a:lnTo>
                      <a:pt x="1083" y="821"/>
                    </a:lnTo>
                    <a:lnTo>
                      <a:pt x="1105" y="835"/>
                    </a:lnTo>
                    <a:lnTo>
                      <a:pt x="1076" y="860"/>
                    </a:lnTo>
                    <a:lnTo>
                      <a:pt x="1120" y="887"/>
                    </a:lnTo>
                    <a:lnTo>
                      <a:pt x="1139" y="866"/>
                    </a:lnTo>
                    <a:lnTo>
                      <a:pt x="1104" y="809"/>
                    </a:lnTo>
                    <a:lnTo>
                      <a:pt x="1032" y="809"/>
                    </a:lnTo>
                    <a:lnTo>
                      <a:pt x="1032" y="132"/>
                    </a:lnTo>
                    <a:lnTo>
                      <a:pt x="621" y="77"/>
                    </a:lnTo>
                    <a:lnTo>
                      <a:pt x="607" y="43"/>
                    </a:lnTo>
                    <a:lnTo>
                      <a:pt x="495" y="22"/>
                    </a:lnTo>
                    <a:lnTo>
                      <a:pt x="481" y="50"/>
                    </a:lnTo>
                    <a:lnTo>
                      <a:pt x="449" y="42"/>
                    </a:lnTo>
                    <a:lnTo>
                      <a:pt x="480" y="17"/>
                    </a:lnTo>
                    <a:lnTo>
                      <a:pt x="433" y="0"/>
                    </a:lnTo>
                    <a:lnTo>
                      <a:pt x="388" y="43"/>
                    </a:lnTo>
                    <a:lnTo>
                      <a:pt x="314" y="50"/>
                    </a:lnTo>
                    <a:lnTo>
                      <a:pt x="307" y="89"/>
                    </a:lnTo>
                    <a:lnTo>
                      <a:pt x="301" y="65"/>
                    </a:lnTo>
                    <a:lnTo>
                      <a:pt x="233" y="88"/>
                    </a:lnTo>
                    <a:lnTo>
                      <a:pt x="244" y="119"/>
                    </a:lnTo>
                    <a:lnTo>
                      <a:pt x="213" y="109"/>
                    </a:lnTo>
                    <a:lnTo>
                      <a:pt x="168" y="176"/>
                    </a:lnTo>
                    <a:lnTo>
                      <a:pt x="72" y="197"/>
                    </a:lnTo>
                    <a:lnTo>
                      <a:pt x="75" y="229"/>
                    </a:lnTo>
                    <a:lnTo>
                      <a:pt x="48" y="235"/>
                    </a:lnTo>
                    <a:lnTo>
                      <a:pt x="165" y="331"/>
                    </a:lnTo>
                    <a:lnTo>
                      <a:pt x="328" y="377"/>
                    </a:lnTo>
                    <a:lnTo>
                      <a:pt x="228" y="364"/>
                    </a:lnTo>
                    <a:lnTo>
                      <a:pt x="233" y="391"/>
                    </a:lnTo>
                    <a:lnTo>
                      <a:pt x="273" y="392"/>
                    </a:lnTo>
                    <a:lnTo>
                      <a:pt x="239" y="411"/>
                    </a:lnTo>
                    <a:lnTo>
                      <a:pt x="165" y="407"/>
                    </a:lnTo>
                    <a:lnTo>
                      <a:pt x="165" y="368"/>
                    </a:lnTo>
                    <a:lnTo>
                      <a:pt x="129" y="372"/>
                    </a:lnTo>
                    <a:lnTo>
                      <a:pt x="0" y="441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307"/>
              <p:cNvSpPr>
                <a:spLocks/>
              </p:cNvSpPr>
              <p:nvPr/>
            </p:nvSpPr>
            <p:spPr bwMode="auto">
              <a:xfrm>
                <a:off x="1268" y="2829"/>
                <a:ext cx="13" cy="17"/>
              </a:xfrm>
              <a:custGeom>
                <a:avLst/>
                <a:gdLst>
                  <a:gd name="T0" fmla="*/ 0 w 45"/>
                  <a:gd name="T1" fmla="*/ 1 h 62"/>
                  <a:gd name="T2" fmla="*/ 0 w 45"/>
                  <a:gd name="T3" fmla="*/ 0 h 62"/>
                  <a:gd name="T4" fmla="*/ 1 w 45"/>
                  <a:gd name="T5" fmla="*/ 1 h 62"/>
                  <a:gd name="T6" fmla="*/ 0 w 45"/>
                  <a:gd name="T7" fmla="*/ 1 h 62"/>
                  <a:gd name="T8" fmla="*/ 0 w 45"/>
                  <a:gd name="T9" fmla="*/ 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2"/>
                  <a:gd name="T17" fmla="*/ 45 w 4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2">
                    <a:moveTo>
                      <a:pt x="0" y="23"/>
                    </a:moveTo>
                    <a:lnTo>
                      <a:pt x="4" y="0"/>
                    </a:lnTo>
                    <a:lnTo>
                      <a:pt x="45" y="38"/>
                    </a:lnTo>
                    <a:lnTo>
                      <a:pt x="14" y="62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308"/>
              <p:cNvSpPr>
                <a:spLocks/>
              </p:cNvSpPr>
              <p:nvPr/>
            </p:nvSpPr>
            <p:spPr bwMode="auto">
              <a:xfrm>
                <a:off x="1280" y="2264"/>
                <a:ext cx="28" cy="19"/>
              </a:xfrm>
              <a:custGeom>
                <a:avLst/>
                <a:gdLst>
                  <a:gd name="T0" fmla="*/ 0 w 100"/>
                  <a:gd name="T1" fmla="*/ 1 h 69"/>
                  <a:gd name="T2" fmla="*/ 1 w 100"/>
                  <a:gd name="T3" fmla="*/ 1 h 69"/>
                  <a:gd name="T4" fmla="*/ 2 w 100"/>
                  <a:gd name="T5" fmla="*/ 0 h 69"/>
                  <a:gd name="T6" fmla="*/ 1 w 100"/>
                  <a:gd name="T7" fmla="*/ 0 h 69"/>
                  <a:gd name="T8" fmla="*/ 1 w 100"/>
                  <a:gd name="T9" fmla="*/ 1 h 69"/>
                  <a:gd name="T10" fmla="*/ 0 w 100"/>
                  <a:gd name="T11" fmla="*/ 1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69"/>
                  <a:gd name="T20" fmla="*/ 100 w 10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69">
                    <a:moveTo>
                      <a:pt x="0" y="28"/>
                    </a:moveTo>
                    <a:lnTo>
                      <a:pt x="28" y="69"/>
                    </a:lnTo>
                    <a:lnTo>
                      <a:pt x="100" y="11"/>
                    </a:lnTo>
                    <a:lnTo>
                      <a:pt x="32" y="0"/>
                    </a:lnTo>
                    <a:lnTo>
                      <a:pt x="41" y="2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309"/>
              <p:cNvSpPr>
                <a:spLocks/>
              </p:cNvSpPr>
              <p:nvPr/>
            </p:nvSpPr>
            <p:spPr bwMode="auto">
              <a:xfrm>
                <a:off x="1462" y="2228"/>
                <a:ext cx="87" cy="90"/>
              </a:xfrm>
              <a:custGeom>
                <a:avLst/>
                <a:gdLst>
                  <a:gd name="T0" fmla="*/ 0 w 306"/>
                  <a:gd name="T1" fmla="*/ 1 h 315"/>
                  <a:gd name="T2" fmla="*/ 0 w 306"/>
                  <a:gd name="T3" fmla="*/ 2 h 315"/>
                  <a:gd name="T4" fmla="*/ 1 w 306"/>
                  <a:gd name="T5" fmla="*/ 2 h 315"/>
                  <a:gd name="T6" fmla="*/ 2 w 306"/>
                  <a:gd name="T7" fmla="*/ 2 h 315"/>
                  <a:gd name="T8" fmla="*/ 1 w 306"/>
                  <a:gd name="T9" fmla="*/ 1 h 315"/>
                  <a:gd name="T10" fmla="*/ 2 w 306"/>
                  <a:gd name="T11" fmla="*/ 1 h 315"/>
                  <a:gd name="T12" fmla="*/ 3 w 306"/>
                  <a:gd name="T13" fmla="*/ 2 h 315"/>
                  <a:gd name="T14" fmla="*/ 2 w 306"/>
                  <a:gd name="T15" fmla="*/ 1 h 315"/>
                  <a:gd name="T16" fmla="*/ 3 w 306"/>
                  <a:gd name="T17" fmla="*/ 2 h 315"/>
                  <a:gd name="T18" fmla="*/ 4 w 306"/>
                  <a:gd name="T19" fmla="*/ 3 h 315"/>
                  <a:gd name="T20" fmla="*/ 4 w 306"/>
                  <a:gd name="T21" fmla="*/ 4 h 315"/>
                  <a:gd name="T22" fmla="*/ 6 w 306"/>
                  <a:gd name="T23" fmla="*/ 5 h 315"/>
                  <a:gd name="T24" fmla="*/ 5 w 306"/>
                  <a:gd name="T25" fmla="*/ 6 h 315"/>
                  <a:gd name="T26" fmla="*/ 6 w 306"/>
                  <a:gd name="T27" fmla="*/ 5 h 315"/>
                  <a:gd name="T28" fmla="*/ 6 w 306"/>
                  <a:gd name="T29" fmla="*/ 7 h 315"/>
                  <a:gd name="T30" fmla="*/ 7 w 306"/>
                  <a:gd name="T31" fmla="*/ 7 h 315"/>
                  <a:gd name="T32" fmla="*/ 7 w 306"/>
                  <a:gd name="T33" fmla="*/ 6 h 315"/>
                  <a:gd name="T34" fmla="*/ 5 w 306"/>
                  <a:gd name="T35" fmla="*/ 5 h 315"/>
                  <a:gd name="T36" fmla="*/ 2 w 306"/>
                  <a:gd name="T37" fmla="*/ 0 h 315"/>
                  <a:gd name="T38" fmla="*/ 1 w 306"/>
                  <a:gd name="T39" fmla="*/ 1 h 315"/>
                  <a:gd name="T40" fmla="*/ 0 w 306"/>
                  <a:gd name="T41" fmla="*/ 1 h 3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6"/>
                  <a:gd name="T64" fmla="*/ 0 h 315"/>
                  <a:gd name="T65" fmla="*/ 306 w 306"/>
                  <a:gd name="T66" fmla="*/ 315 h 3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6" h="315">
                    <a:moveTo>
                      <a:pt x="0" y="30"/>
                    </a:moveTo>
                    <a:lnTo>
                      <a:pt x="15" y="77"/>
                    </a:lnTo>
                    <a:lnTo>
                      <a:pt x="56" y="98"/>
                    </a:lnTo>
                    <a:lnTo>
                      <a:pt x="77" y="83"/>
                    </a:lnTo>
                    <a:lnTo>
                      <a:pt x="38" y="58"/>
                    </a:lnTo>
                    <a:lnTo>
                      <a:pt x="77" y="58"/>
                    </a:lnTo>
                    <a:lnTo>
                      <a:pt x="107" y="99"/>
                    </a:lnTo>
                    <a:lnTo>
                      <a:pt x="96" y="27"/>
                    </a:lnTo>
                    <a:lnTo>
                      <a:pt x="120" y="90"/>
                    </a:lnTo>
                    <a:lnTo>
                      <a:pt x="186" y="125"/>
                    </a:lnTo>
                    <a:lnTo>
                      <a:pt x="174" y="169"/>
                    </a:lnTo>
                    <a:lnTo>
                      <a:pt x="249" y="225"/>
                    </a:lnTo>
                    <a:lnTo>
                      <a:pt x="227" y="269"/>
                    </a:lnTo>
                    <a:lnTo>
                      <a:pt x="265" y="233"/>
                    </a:lnTo>
                    <a:lnTo>
                      <a:pt x="275" y="315"/>
                    </a:lnTo>
                    <a:lnTo>
                      <a:pt x="303" y="302"/>
                    </a:lnTo>
                    <a:lnTo>
                      <a:pt x="306" y="240"/>
                    </a:lnTo>
                    <a:lnTo>
                      <a:pt x="235" y="205"/>
                    </a:lnTo>
                    <a:lnTo>
                      <a:pt x="98" y="0"/>
                    </a:lnTo>
                    <a:lnTo>
                      <a:pt x="23" y="5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310"/>
              <p:cNvSpPr>
                <a:spLocks/>
              </p:cNvSpPr>
              <p:nvPr/>
            </p:nvSpPr>
            <p:spPr bwMode="auto">
              <a:xfrm>
                <a:off x="1481" y="2257"/>
                <a:ext cx="14" cy="14"/>
              </a:xfrm>
              <a:custGeom>
                <a:avLst/>
                <a:gdLst>
                  <a:gd name="T0" fmla="*/ 0 w 50"/>
                  <a:gd name="T1" fmla="*/ 0 h 51"/>
                  <a:gd name="T2" fmla="*/ 0 w 50"/>
                  <a:gd name="T3" fmla="*/ 1 h 51"/>
                  <a:gd name="T4" fmla="*/ 0 w 50"/>
                  <a:gd name="T5" fmla="*/ 1 h 51"/>
                  <a:gd name="T6" fmla="*/ 1 w 50"/>
                  <a:gd name="T7" fmla="*/ 1 h 51"/>
                  <a:gd name="T8" fmla="*/ 1 w 50"/>
                  <a:gd name="T9" fmla="*/ 1 h 51"/>
                  <a:gd name="T10" fmla="*/ 1 w 50"/>
                  <a:gd name="T11" fmla="*/ 0 h 51"/>
                  <a:gd name="T12" fmla="*/ 0 w 50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1"/>
                  <a:gd name="T23" fmla="*/ 50 w 50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1">
                    <a:moveTo>
                      <a:pt x="0" y="0"/>
                    </a:moveTo>
                    <a:lnTo>
                      <a:pt x="13" y="51"/>
                    </a:lnTo>
                    <a:lnTo>
                      <a:pt x="18" y="24"/>
                    </a:lnTo>
                    <a:lnTo>
                      <a:pt x="50" y="46"/>
                    </a:lnTo>
                    <a:lnTo>
                      <a:pt x="21" y="24"/>
                    </a:lnTo>
                    <a:lnTo>
                      <a:pt x="49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311"/>
              <p:cNvSpPr>
                <a:spLocks/>
              </p:cNvSpPr>
              <p:nvPr/>
            </p:nvSpPr>
            <p:spPr bwMode="auto">
              <a:xfrm>
                <a:off x="1487" y="2269"/>
                <a:ext cx="9" cy="23"/>
              </a:xfrm>
              <a:custGeom>
                <a:avLst/>
                <a:gdLst>
                  <a:gd name="T0" fmla="*/ 0 w 29"/>
                  <a:gd name="T1" fmla="*/ 0 h 80"/>
                  <a:gd name="T2" fmla="*/ 1 w 29"/>
                  <a:gd name="T3" fmla="*/ 0 h 80"/>
                  <a:gd name="T4" fmla="*/ 1 w 29"/>
                  <a:gd name="T5" fmla="*/ 2 h 80"/>
                  <a:gd name="T6" fmla="*/ 0 w 29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80"/>
                  <a:gd name="T14" fmla="*/ 29 w 29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80">
                    <a:moveTo>
                      <a:pt x="0" y="0"/>
                    </a:moveTo>
                    <a:lnTo>
                      <a:pt x="28" y="15"/>
                    </a:lnTo>
                    <a:lnTo>
                      <a:pt x="29" y="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312"/>
              <p:cNvSpPr>
                <a:spLocks/>
              </p:cNvSpPr>
              <p:nvPr/>
            </p:nvSpPr>
            <p:spPr bwMode="auto">
              <a:xfrm>
                <a:off x="1497" y="2258"/>
                <a:ext cx="11" cy="13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1 h 47"/>
                  <a:gd name="T4" fmla="*/ 1 w 39"/>
                  <a:gd name="T5" fmla="*/ 1 h 47"/>
                  <a:gd name="T6" fmla="*/ 1 w 39"/>
                  <a:gd name="T7" fmla="*/ 0 h 47"/>
                  <a:gd name="T8" fmla="*/ 1 w 39"/>
                  <a:gd name="T9" fmla="*/ 1 h 47"/>
                  <a:gd name="T10" fmla="*/ 1 w 39"/>
                  <a:gd name="T11" fmla="*/ 0 h 47"/>
                  <a:gd name="T12" fmla="*/ 0 w 3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7"/>
                  <a:gd name="T23" fmla="*/ 39 w 39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7">
                    <a:moveTo>
                      <a:pt x="0" y="0"/>
                    </a:moveTo>
                    <a:lnTo>
                      <a:pt x="7" y="47"/>
                    </a:lnTo>
                    <a:lnTo>
                      <a:pt x="32" y="47"/>
                    </a:lnTo>
                    <a:lnTo>
                      <a:pt x="22" y="4"/>
                    </a:lnTo>
                    <a:lnTo>
                      <a:pt x="39" y="3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313"/>
              <p:cNvSpPr>
                <a:spLocks/>
              </p:cNvSpPr>
              <p:nvPr/>
            </p:nvSpPr>
            <p:spPr bwMode="auto">
              <a:xfrm>
                <a:off x="1506" y="2277"/>
                <a:ext cx="10" cy="11"/>
              </a:xfrm>
              <a:custGeom>
                <a:avLst/>
                <a:gdLst>
                  <a:gd name="T0" fmla="*/ 0 w 34"/>
                  <a:gd name="T1" fmla="*/ 0 h 35"/>
                  <a:gd name="T2" fmla="*/ 1 w 34"/>
                  <a:gd name="T3" fmla="*/ 1 h 35"/>
                  <a:gd name="T4" fmla="*/ 1 w 34"/>
                  <a:gd name="T5" fmla="*/ 0 h 35"/>
                  <a:gd name="T6" fmla="*/ 0 w 3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5"/>
                  <a:gd name="T14" fmla="*/ 34 w 3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5">
                    <a:moveTo>
                      <a:pt x="0" y="0"/>
                    </a:moveTo>
                    <a:lnTo>
                      <a:pt x="31" y="35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4" name="Freeform 314"/>
              <p:cNvSpPr>
                <a:spLocks/>
              </p:cNvSpPr>
              <p:nvPr/>
            </p:nvSpPr>
            <p:spPr bwMode="auto">
              <a:xfrm>
                <a:off x="1509" y="2291"/>
                <a:ext cx="15" cy="23"/>
              </a:xfrm>
              <a:custGeom>
                <a:avLst/>
                <a:gdLst>
                  <a:gd name="T0" fmla="*/ 0 w 53"/>
                  <a:gd name="T1" fmla="*/ 0 h 81"/>
                  <a:gd name="T2" fmla="*/ 1 w 53"/>
                  <a:gd name="T3" fmla="*/ 1 h 81"/>
                  <a:gd name="T4" fmla="*/ 1 w 53"/>
                  <a:gd name="T5" fmla="*/ 2 h 81"/>
                  <a:gd name="T6" fmla="*/ 0 w 5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81"/>
                  <a:gd name="T14" fmla="*/ 53 w 5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81">
                    <a:moveTo>
                      <a:pt x="0" y="0"/>
                    </a:moveTo>
                    <a:lnTo>
                      <a:pt x="42" y="30"/>
                    </a:lnTo>
                    <a:lnTo>
                      <a:pt x="53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5" name="Freeform 315"/>
              <p:cNvSpPr>
                <a:spLocks/>
              </p:cNvSpPr>
              <p:nvPr/>
            </p:nvSpPr>
            <p:spPr bwMode="auto">
              <a:xfrm>
                <a:off x="1533" y="2297"/>
                <a:ext cx="7" cy="15"/>
              </a:xfrm>
              <a:custGeom>
                <a:avLst/>
                <a:gdLst>
                  <a:gd name="T0" fmla="*/ 0 w 26"/>
                  <a:gd name="T1" fmla="*/ 1 h 49"/>
                  <a:gd name="T2" fmla="*/ 0 w 26"/>
                  <a:gd name="T3" fmla="*/ 0 h 49"/>
                  <a:gd name="T4" fmla="*/ 1 w 26"/>
                  <a:gd name="T5" fmla="*/ 2 h 49"/>
                  <a:gd name="T6" fmla="*/ 0 w 26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0" y="29"/>
                    </a:moveTo>
                    <a:lnTo>
                      <a:pt x="10" y="0"/>
                    </a:lnTo>
                    <a:lnTo>
                      <a:pt x="26" y="4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6" name="Freeform 316"/>
              <p:cNvSpPr>
                <a:spLocks/>
              </p:cNvSpPr>
              <p:nvPr/>
            </p:nvSpPr>
            <p:spPr bwMode="auto">
              <a:xfrm>
                <a:off x="1608" y="2408"/>
                <a:ext cx="628" cy="352"/>
              </a:xfrm>
              <a:custGeom>
                <a:avLst/>
                <a:gdLst>
                  <a:gd name="T0" fmla="*/ 1 w 2200"/>
                  <a:gd name="T1" fmla="*/ 4 h 1238"/>
                  <a:gd name="T2" fmla="*/ 1 w 2200"/>
                  <a:gd name="T3" fmla="*/ 4 h 1238"/>
                  <a:gd name="T4" fmla="*/ 2 w 2200"/>
                  <a:gd name="T5" fmla="*/ 14 h 1238"/>
                  <a:gd name="T6" fmla="*/ 2 w 2200"/>
                  <a:gd name="T7" fmla="*/ 15 h 1238"/>
                  <a:gd name="T8" fmla="*/ 5 w 2200"/>
                  <a:gd name="T9" fmla="*/ 19 h 1238"/>
                  <a:gd name="T10" fmla="*/ 9 w 2200"/>
                  <a:gd name="T11" fmla="*/ 20 h 1238"/>
                  <a:gd name="T12" fmla="*/ 16 w 2200"/>
                  <a:gd name="T13" fmla="*/ 21 h 1238"/>
                  <a:gd name="T14" fmla="*/ 21 w 2200"/>
                  <a:gd name="T15" fmla="*/ 23 h 1238"/>
                  <a:gd name="T16" fmla="*/ 25 w 2200"/>
                  <a:gd name="T17" fmla="*/ 28 h 1238"/>
                  <a:gd name="T18" fmla="*/ 26 w 2200"/>
                  <a:gd name="T19" fmla="*/ 24 h 1238"/>
                  <a:gd name="T20" fmla="*/ 29 w 2200"/>
                  <a:gd name="T21" fmla="*/ 23 h 1238"/>
                  <a:gd name="T22" fmla="*/ 31 w 2200"/>
                  <a:gd name="T23" fmla="*/ 23 h 1238"/>
                  <a:gd name="T24" fmla="*/ 32 w 2200"/>
                  <a:gd name="T25" fmla="*/ 23 h 1238"/>
                  <a:gd name="T26" fmla="*/ 33 w 2200"/>
                  <a:gd name="T27" fmla="*/ 23 h 1238"/>
                  <a:gd name="T28" fmla="*/ 37 w 2200"/>
                  <a:gd name="T29" fmla="*/ 24 h 1238"/>
                  <a:gd name="T30" fmla="*/ 39 w 2200"/>
                  <a:gd name="T31" fmla="*/ 28 h 1238"/>
                  <a:gd name="T32" fmla="*/ 39 w 2200"/>
                  <a:gd name="T33" fmla="*/ 27 h 1238"/>
                  <a:gd name="T34" fmla="*/ 39 w 2200"/>
                  <a:gd name="T35" fmla="*/ 20 h 1238"/>
                  <a:gd name="T36" fmla="*/ 43 w 2200"/>
                  <a:gd name="T37" fmla="*/ 16 h 1238"/>
                  <a:gd name="T38" fmla="*/ 43 w 2200"/>
                  <a:gd name="T39" fmla="*/ 15 h 1238"/>
                  <a:gd name="T40" fmla="*/ 42 w 2200"/>
                  <a:gd name="T41" fmla="*/ 13 h 1238"/>
                  <a:gd name="T42" fmla="*/ 43 w 2200"/>
                  <a:gd name="T43" fmla="*/ 13 h 1238"/>
                  <a:gd name="T44" fmla="*/ 43 w 2200"/>
                  <a:gd name="T45" fmla="*/ 15 h 1238"/>
                  <a:gd name="T46" fmla="*/ 44 w 2200"/>
                  <a:gd name="T47" fmla="*/ 12 h 1238"/>
                  <a:gd name="T48" fmla="*/ 45 w 2200"/>
                  <a:gd name="T49" fmla="*/ 11 h 1238"/>
                  <a:gd name="T50" fmla="*/ 48 w 2200"/>
                  <a:gd name="T51" fmla="*/ 9 h 1238"/>
                  <a:gd name="T52" fmla="*/ 51 w 2200"/>
                  <a:gd name="T53" fmla="*/ 6 h 1238"/>
                  <a:gd name="T54" fmla="*/ 51 w 2200"/>
                  <a:gd name="T55" fmla="*/ 5 h 1238"/>
                  <a:gd name="T56" fmla="*/ 49 w 2200"/>
                  <a:gd name="T57" fmla="*/ 3 h 1238"/>
                  <a:gd name="T58" fmla="*/ 43 w 2200"/>
                  <a:gd name="T59" fmla="*/ 6 h 1238"/>
                  <a:gd name="T60" fmla="*/ 41 w 2200"/>
                  <a:gd name="T61" fmla="*/ 8 h 1238"/>
                  <a:gd name="T62" fmla="*/ 38 w 2200"/>
                  <a:gd name="T63" fmla="*/ 10 h 1238"/>
                  <a:gd name="T64" fmla="*/ 37 w 2200"/>
                  <a:gd name="T65" fmla="*/ 9 h 1238"/>
                  <a:gd name="T66" fmla="*/ 37 w 2200"/>
                  <a:gd name="T67" fmla="*/ 9 h 1238"/>
                  <a:gd name="T68" fmla="*/ 37 w 2200"/>
                  <a:gd name="T69" fmla="*/ 7 h 1238"/>
                  <a:gd name="T70" fmla="*/ 37 w 2200"/>
                  <a:gd name="T71" fmla="*/ 5 h 1238"/>
                  <a:gd name="T72" fmla="*/ 34 w 2200"/>
                  <a:gd name="T73" fmla="*/ 6 h 1238"/>
                  <a:gd name="T74" fmla="*/ 33 w 2200"/>
                  <a:gd name="T75" fmla="*/ 10 h 1238"/>
                  <a:gd name="T76" fmla="*/ 33 w 2200"/>
                  <a:gd name="T77" fmla="*/ 5 h 1238"/>
                  <a:gd name="T78" fmla="*/ 34 w 2200"/>
                  <a:gd name="T79" fmla="*/ 5 h 1238"/>
                  <a:gd name="T80" fmla="*/ 36 w 2200"/>
                  <a:gd name="T81" fmla="*/ 4 h 1238"/>
                  <a:gd name="T82" fmla="*/ 32 w 2200"/>
                  <a:gd name="T83" fmla="*/ 3 h 1238"/>
                  <a:gd name="T84" fmla="*/ 31 w 2200"/>
                  <a:gd name="T85" fmla="*/ 4 h 1238"/>
                  <a:gd name="T86" fmla="*/ 31 w 2200"/>
                  <a:gd name="T87" fmla="*/ 2 h 1238"/>
                  <a:gd name="T88" fmla="*/ 26 w 2200"/>
                  <a:gd name="T89" fmla="*/ 0 h 1238"/>
                  <a:gd name="T90" fmla="*/ 2 w 2200"/>
                  <a:gd name="T91" fmla="*/ 1 h 1238"/>
                  <a:gd name="T92" fmla="*/ 2 w 2200"/>
                  <a:gd name="T93" fmla="*/ 3 h 1238"/>
                  <a:gd name="T94" fmla="*/ 0 w 2200"/>
                  <a:gd name="T95" fmla="*/ 2 h 1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00"/>
                  <a:gd name="T145" fmla="*/ 0 h 1238"/>
                  <a:gd name="T146" fmla="*/ 2200 w 2200"/>
                  <a:gd name="T147" fmla="*/ 1238 h 1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00" h="1238">
                    <a:moveTo>
                      <a:pt x="0" y="69"/>
                    </a:moveTo>
                    <a:lnTo>
                      <a:pt x="26" y="169"/>
                    </a:lnTo>
                    <a:lnTo>
                      <a:pt x="56" y="180"/>
                    </a:lnTo>
                    <a:lnTo>
                      <a:pt x="32" y="187"/>
                    </a:lnTo>
                    <a:lnTo>
                      <a:pt x="12" y="491"/>
                    </a:lnTo>
                    <a:lnTo>
                      <a:pt x="70" y="612"/>
                    </a:lnTo>
                    <a:lnTo>
                      <a:pt x="104" y="612"/>
                    </a:lnTo>
                    <a:lnTo>
                      <a:pt x="89" y="656"/>
                    </a:lnTo>
                    <a:lnTo>
                      <a:pt x="160" y="786"/>
                    </a:lnTo>
                    <a:lnTo>
                      <a:pt x="231" y="816"/>
                    </a:lnTo>
                    <a:lnTo>
                      <a:pt x="291" y="890"/>
                    </a:lnTo>
                    <a:lnTo>
                      <a:pt x="378" y="881"/>
                    </a:lnTo>
                    <a:lnTo>
                      <a:pt x="524" y="951"/>
                    </a:lnTo>
                    <a:lnTo>
                      <a:pt x="698" y="924"/>
                    </a:lnTo>
                    <a:lnTo>
                      <a:pt x="800" y="1055"/>
                    </a:lnTo>
                    <a:lnTo>
                      <a:pt x="879" y="1020"/>
                    </a:lnTo>
                    <a:lnTo>
                      <a:pt x="978" y="1181"/>
                    </a:lnTo>
                    <a:lnTo>
                      <a:pt x="1053" y="1208"/>
                    </a:lnTo>
                    <a:lnTo>
                      <a:pt x="1046" y="1119"/>
                    </a:lnTo>
                    <a:lnTo>
                      <a:pt x="1126" y="1065"/>
                    </a:lnTo>
                    <a:lnTo>
                      <a:pt x="1133" y="1022"/>
                    </a:lnTo>
                    <a:lnTo>
                      <a:pt x="1244" y="1020"/>
                    </a:lnTo>
                    <a:lnTo>
                      <a:pt x="1346" y="1055"/>
                    </a:lnTo>
                    <a:lnTo>
                      <a:pt x="1347" y="1001"/>
                    </a:lnTo>
                    <a:lnTo>
                      <a:pt x="1307" y="995"/>
                    </a:lnTo>
                    <a:lnTo>
                      <a:pt x="1389" y="993"/>
                    </a:lnTo>
                    <a:lnTo>
                      <a:pt x="1394" y="969"/>
                    </a:lnTo>
                    <a:lnTo>
                      <a:pt x="1401" y="997"/>
                    </a:lnTo>
                    <a:lnTo>
                      <a:pt x="1557" y="1008"/>
                    </a:lnTo>
                    <a:lnTo>
                      <a:pt x="1597" y="1053"/>
                    </a:lnTo>
                    <a:lnTo>
                      <a:pt x="1603" y="1134"/>
                    </a:lnTo>
                    <a:lnTo>
                      <a:pt x="1654" y="1238"/>
                    </a:lnTo>
                    <a:lnTo>
                      <a:pt x="1684" y="1235"/>
                    </a:lnTo>
                    <a:lnTo>
                      <a:pt x="1699" y="1156"/>
                    </a:lnTo>
                    <a:lnTo>
                      <a:pt x="1644" y="969"/>
                    </a:lnTo>
                    <a:lnTo>
                      <a:pt x="1676" y="889"/>
                    </a:lnTo>
                    <a:lnTo>
                      <a:pt x="1870" y="736"/>
                    </a:lnTo>
                    <a:lnTo>
                      <a:pt x="1833" y="720"/>
                    </a:lnTo>
                    <a:lnTo>
                      <a:pt x="1867" y="713"/>
                    </a:lnTo>
                    <a:lnTo>
                      <a:pt x="1840" y="662"/>
                    </a:lnTo>
                    <a:lnTo>
                      <a:pt x="1846" y="617"/>
                    </a:lnTo>
                    <a:lnTo>
                      <a:pt x="1805" y="585"/>
                    </a:lnTo>
                    <a:lnTo>
                      <a:pt x="1846" y="608"/>
                    </a:lnTo>
                    <a:lnTo>
                      <a:pt x="1835" y="554"/>
                    </a:lnTo>
                    <a:lnTo>
                      <a:pt x="1862" y="536"/>
                    </a:lnTo>
                    <a:lnTo>
                      <a:pt x="1867" y="656"/>
                    </a:lnTo>
                    <a:lnTo>
                      <a:pt x="1895" y="586"/>
                    </a:lnTo>
                    <a:lnTo>
                      <a:pt x="1878" y="529"/>
                    </a:lnTo>
                    <a:lnTo>
                      <a:pt x="1896" y="562"/>
                    </a:lnTo>
                    <a:lnTo>
                      <a:pt x="1937" y="464"/>
                    </a:lnTo>
                    <a:lnTo>
                      <a:pt x="2092" y="420"/>
                    </a:lnTo>
                    <a:lnTo>
                      <a:pt x="2051" y="394"/>
                    </a:lnTo>
                    <a:lnTo>
                      <a:pt x="2081" y="320"/>
                    </a:lnTo>
                    <a:lnTo>
                      <a:pt x="2195" y="264"/>
                    </a:lnTo>
                    <a:lnTo>
                      <a:pt x="2200" y="233"/>
                    </a:lnTo>
                    <a:lnTo>
                      <a:pt x="2171" y="209"/>
                    </a:lnTo>
                    <a:lnTo>
                      <a:pt x="2171" y="136"/>
                    </a:lnTo>
                    <a:lnTo>
                      <a:pt x="2109" y="114"/>
                    </a:lnTo>
                    <a:lnTo>
                      <a:pt x="2061" y="230"/>
                    </a:lnTo>
                    <a:lnTo>
                      <a:pt x="1867" y="274"/>
                    </a:lnTo>
                    <a:lnTo>
                      <a:pt x="1851" y="324"/>
                    </a:lnTo>
                    <a:lnTo>
                      <a:pt x="1740" y="345"/>
                    </a:lnTo>
                    <a:lnTo>
                      <a:pt x="1747" y="363"/>
                    </a:lnTo>
                    <a:lnTo>
                      <a:pt x="1637" y="431"/>
                    </a:lnTo>
                    <a:lnTo>
                      <a:pt x="1586" y="429"/>
                    </a:lnTo>
                    <a:lnTo>
                      <a:pt x="1584" y="410"/>
                    </a:lnTo>
                    <a:lnTo>
                      <a:pt x="1592" y="387"/>
                    </a:lnTo>
                    <a:lnTo>
                      <a:pt x="1604" y="372"/>
                    </a:lnTo>
                    <a:lnTo>
                      <a:pt x="1611" y="351"/>
                    </a:lnTo>
                    <a:lnTo>
                      <a:pt x="1592" y="297"/>
                    </a:lnTo>
                    <a:lnTo>
                      <a:pt x="1554" y="318"/>
                    </a:lnTo>
                    <a:lnTo>
                      <a:pt x="1569" y="230"/>
                    </a:lnTo>
                    <a:lnTo>
                      <a:pt x="1509" y="209"/>
                    </a:lnTo>
                    <a:lnTo>
                      <a:pt x="1465" y="264"/>
                    </a:lnTo>
                    <a:lnTo>
                      <a:pt x="1448" y="413"/>
                    </a:lnTo>
                    <a:lnTo>
                      <a:pt x="1413" y="417"/>
                    </a:lnTo>
                    <a:lnTo>
                      <a:pt x="1402" y="347"/>
                    </a:lnTo>
                    <a:lnTo>
                      <a:pt x="1434" y="234"/>
                    </a:lnTo>
                    <a:lnTo>
                      <a:pt x="1403" y="252"/>
                    </a:lnTo>
                    <a:lnTo>
                      <a:pt x="1451" y="196"/>
                    </a:lnTo>
                    <a:lnTo>
                      <a:pt x="1552" y="194"/>
                    </a:lnTo>
                    <a:lnTo>
                      <a:pt x="1536" y="164"/>
                    </a:lnTo>
                    <a:lnTo>
                      <a:pt x="1529" y="164"/>
                    </a:lnTo>
                    <a:lnTo>
                      <a:pt x="1381" y="146"/>
                    </a:lnTo>
                    <a:lnTo>
                      <a:pt x="1403" y="110"/>
                    </a:lnTo>
                    <a:lnTo>
                      <a:pt x="1315" y="159"/>
                    </a:lnTo>
                    <a:lnTo>
                      <a:pt x="1243" y="159"/>
                    </a:lnTo>
                    <a:lnTo>
                      <a:pt x="1330" y="82"/>
                    </a:lnTo>
                    <a:lnTo>
                      <a:pt x="1147" y="40"/>
                    </a:lnTo>
                    <a:lnTo>
                      <a:pt x="1127" y="0"/>
                    </a:lnTo>
                    <a:lnTo>
                      <a:pt x="1126" y="26"/>
                    </a:lnTo>
                    <a:lnTo>
                      <a:pt x="72" y="26"/>
                    </a:lnTo>
                    <a:lnTo>
                      <a:pt x="90" y="73"/>
                    </a:lnTo>
                    <a:lnTo>
                      <a:pt x="70" y="114"/>
                    </a:lnTo>
                    <a:lnTo>
                      <a:pt x="74" y="72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7" name="Freeform 317"/>
              <p:cNvSpPr>
                <a:spLocks/>
              </p:cNvSpPr>
              <p:nvPr/>
            </p:nvSpPr>
            <p:spPr bwMode="auto">
              <a:xfrm>
                <a:off x="2329" y="3472"/>
                <a:ext cx="56" cy="68"/>
              </a:xfrm>
              <a:custGeom>
                <a:avLst/>
                <a:gdLst>
                  <a:gd name="T0" fmla="*/ 0 w 199"/>
                  <a:gd name="T1" fmla="*/ 5 h 238"/>
                  <a:gd name="T2" fmla="*/ 1 w 199"/>
                  <a:gd name="T3" fmla="*/ 0 h 238"/>
                  <a:gd name="T4" fmla="*/ 1 w 199"/>
                  <a:gd name="T5" fmla="*/ 0 h 238"/>
                  <a:gd name="T6" fmla="*/ 4 w 199"/>
                  <a:gd name="T7" fmla="*/ 2 h 238"/>
                  <a:gd name="T8" fmla="*/ 5 w 199"/>
                  <a:gd name="T9" fmla="*/ 3 h 238"/>
                  <a:gd name="T10" fmla="*/ 4 w 199"/>
                  <a:gd name="T11" fmla="*/ 4 h 238"/>
                  <a:gd name="T12" fmla="*/ 3 w 199"/>
                  <a:gd name="T13" fmla="*/ 5 h 238"/>
                  <a:gd name="T14" fmla="*/ 0 w 199"/>
                  <a:gd name="T15" fmla="*/ 5 h 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238"/>
                  <a:gd name="T26" fmla="*/ 199 w 199"/>
                  <a:gd name="T27" fmla="*/ 238 h 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238">
                    <a:moveTo>
                      <a:pt x="0" y="192"/>
                    </a:moveTo>
                    <a:lnTo>
                      <a:pt x="31" y="8"/>
                    </a:lnTo>
                    <a:lnTo>
                      <a:pt x="62" y="0"/>
                    </a:lnTo>
                    <a:lnTo>
                      <a:pt x="174" y="94"/>
                    </a:lnTo>
                    <a:lnTo>
                      <a:pt x="199" y="131"/>
                    </a:lnTo>
                    <a:lnTo>
                      <a:pt x="189" y="178"/>
                    </a:lnTo>
                    <a:lnTo>
                      <a:pt x="136" y="238"/>
                    </a:lnTo>
                    <a:lnTo>
                      <a:pt x="0" y="192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258" name="Freeform 318"/>
              <p:cNvSpPr>
                <a:spLocks/>
              </p:cNvSpPr>
              <p:nvPr/>
            </p:nvSpPr>
            <p:spPr bwMode="auto">
              <a:xfrm>
                <a:off x="2168" y="2929"/>
                <a:ext cx="146" cy="144"/>
              </a:xfrm>
              <a:custGeom>
                <a:avLst/>
                <a:gdLst>
                  <a:gd name="T0" fmla="*/ 0 w 510"/>
                  <a:gd name="T1" fmla="*/ 3 h 507"/>
                  <a:gd name="T2" fmla="*/ 1 w 510"/>
                  <a:gd name="T3" fmla="*/ 5 h 507"/>
                  <a:gd name="T4" fmla="*/ 3 w 510"/>
                  <a:gd name="T5" fmla="*/ 5 h 507"/>
                  <a:gd name="T6" fmla="*/ 3 w 510"/>
                  <a:gd name="T7" fmla="*/ 6 h 507"/>
                  <a:gd name="T8" fmla="*/ 5 w 510"/>
                  <a:gd name="T9" fmla="*/ 6 h 507"/>
                  <a:gd name="T10" fmla="*/ 5 w 510"/>
                  <a:gd name="T11" fmla="*/ 10 h 507"/>
                  <a:gd name="T12" fmla="*/ 6 w 510"/>
                  <a:gd name="T13" fmla="*/ 11 h 507"/>
                  <a:gd name="T14" fmla="*/ 7 w 510"/>
                  <a:gd name="T15" fmla="*/ 12 h 507"/>
                  <a:gd name="T16" fmla="*/ 9 w 510"/>
                  <a:gd name="T17" fmla="*/ 10 h 507"/>
                  <a:gd name="T18" fmla="*/ 8 w 510"/>
                  <a:gd name="T19" fmla="*/ 10 h 507"/>
                  <a:gd name="T20" fmla="*/ 8 w 510"/>
                  <a:gd name="T21" fmla="*/ 8 h 507"/>
                  <a:gd name="T22" fmla="*/ 9 w 510"/>
                  <a:gd name="T23" fmla="*/ 9 h 507"/>
                  <a:gd name="T24" fmla="*/ 11 w 510"/>
                  <a:gd name="T25" fmla="*/ 7 h 507"/>
                  <a:gd name="T26" fmla="*/ 11 w 510"/>
                  <a:gd name="T27" fmla="*/ 6 h 507"/>
                  <a:gd name="T28" fmla="*/ 11 w 510"/>
                  <a:gd name="T29" fmla="*/ 5 h 507"/>
                  <a:gd name="T30" fmla="*/ 11 w 510"/>
                  <a:gd name="T31" fmla="*/ 5 h 507"/>
                  <a:gd name="T32" fmla="*/ 12 w 510"/>
                  <a:gd name="T33" fmla="*/ 4 h 507"/>
                  <a:gd name="T34" fmla="*/ 11 w 510"/>
                  <a:gd name="T35" fmla="*/ 4 h 507"/>
                  <a:gd name="T36" fmla="*/ 11 w 510"/>
                  <a:gd name="T37" fmla="*/ 3 h 507"/>
                  <a:gd name="T38" fmla="*/ 9 w 510"/>
                  <a:gd name="T39" fmla="*/ 2 h 507"/>
                  <a:gd name="T40" fmla="*/ 10 w 510"/>
                  <a:gd name="T41" fmla="*/ 2 h 507"/>
                  <a:gd name="T42" fmla="*/ 5 w 510"/>
                  <a:gd name="T43" fmla="*/ 2 h 507"/>
                  <a:gd name="T44" fmla="*/ 3 w 510"/>
                  <a:gd name="T45" fmla="*/ 0 h 507"/>
                  <a:gd name="T46" fmla="*/ 3 w 510"/>
                  <a:gd name="T47" fmla="*/ 1 h 507"/>
                  <a:gd name="T48" fmla="*/ 1 w 510"/>
                  <a:gd name="T49" fmla="*/ 1 h 507"/>
                  <a:gd name="T50" fmla="*/ 2 w 510"/>
                  <a:gd name="T51" fmla="*/ 3 h 507"/>
                  <a:gd name="T52" fmla="*/ 1 w 510"/>
                  <a:gd name="T53" fmla="*/ 3 h 507"/>
                  <a:gd name="T54" fmla="*/ 1 w 510"/>
                  <a:gd name="T55" fmla="*/ 2 h 507"/>
                  <a:gd name="T56" fmla="*/ 2 w 510"/>
                  <a:gd name="T57" fmla="*/ 1 h 507"/>
                  <a:gd name="T58" fmla="*/ 0 w 510"/>
                  <a:gd name="T59" fmla="*/ 3 h 5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10"/>
                  <a:gd name="T91" fmla="*/ 0 h 507"/>
                  <a:gd name="T92" fmla="*/ 510 w 510"/>
                  <a:gd name="T93" fmla="*/ 507 h 5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10" h="507">
                    <a:moveTo>
                      <a:pt x="0" y="138"/>
                    </a:moveTo>
                    <a:lnTo>
                      <a:pt x="48" y="226"/>
                    </a:lnTo>
                    <a:lnTo>
                      <a:pt x="122" y="237"/>
                    </a:lnTo>
                    <a:lnTo>
                      <a:pt x="146" y="275"/>
                    </a:lnTo>
                    <a:lnTo>
                      <a:pt x="220" y="269"/>
                    </a:lnTo>
                    <a:lnTo>
                      <a:pt x="208" y="422"/>
                    </a:lnTo>
                    <a:lnTo>
                      <a:pt x="243" y="486"/>
                    </a:lnTo>
                    <a:lnTo>
                      <a:pt x="284" y="507"/>
                    </a:lnTo>
                    <a:lnTo>
                      <a:pt x="379" y="448"/>
                    </a:lnTo>
                    <a:lnTo>
                      <a:pt x="341" y="437"/>
                    </a:lnTo>
                    <a:lnTo>
                      <a:pt x="325" y="352"/>
                    </a:lnTo>
                    <a:lnTo>
                      <a:pt x="387" y="368"/>
                    </a:lnTo>
                    <a:lnTo>
                      <a:pt x="487" y="315"/>
                    </a:lnTo>
                    <a:lnTo>
                      <a:pt x="457" y="275"/>
                    </a:lnTo>
                    <a:lnTo>
                      <a:pt x="491" y="236"/>
                    </a:lnTo>
                    <a:lnTo>
                      <a:pt x="477" y="207"/>
                    </a:lnTo>
                    <a:lnTo>
                      <a:pt x="510" y="175"/>
                    </a:lnTo>
                    <a:lnTo>
                      <a:pt x="467" y="168"/>
                    </a:lnTo>
                    <a:lnTo>
                      <a:pt x="467" y="127"/>
                    </a:lnTo>
                    <a:lnTo>
                      <a:pt x="391" y="84"/>
                    </a:lnTo>
                    <a:lnTo>
                      <a:pt x="426" y="72"/>
                    </a:lnTo>
                    <a:lnTo>
                      <a:pt x="200" y="81"/>
                    </a:lnTo>
                    <a:lnTo>
                      <a:pt x="127" y="0"/>
                    </a:lnTo>
                    <a:lnTo>
                      <a:pt x="133" y="37"/>
                    </a:lnTo>
                    <a:lnTo>
                      <a:pt x="66" y="68"/>
                    </a:lnTo>
                    <a:lnTo>
                      <a:pt x="86" y="127"/>
                    </a:lnTo>
                    <a:lnTo>
                      <a:pt x="63" y="150"/>
                    </a:lnTo>
                    <a:lnTo>
                      <a:pt x="48" y="96"/>
                    </a:lnTo>
                    <a:lnTo>
                      <a:pt x="73" y="22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Freeform 320"/>
            <p:cNvSpPr>
              <a:spLocks/>
            </p:cNvSpPr>
            <p:nvPr/>
          </p:nvSpPr>
          <p:spPr bwMode="auto">
            <a:xfrm>
              <a:off x="2428672" y="3380601"/>
              <a:ext cx="302020" cy="23709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21"/>
            <p:cNvSpPr>
              <a:spLocks/>
            </p:cNvSpPr>
            <p:nvPr/>
          </p:nvSpPr>
          <p:spPr bwMode="auto">
            <a:xfrm>
              <a:off x="1546145" y="3267612"/>
              <a:ext cx="39223" cy="7964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22"/>
            <p:cNvSpPr>
              <a:spLocks/>
            </p:cNvSpPr>
            <p:nvPr/>
          </p:nvSpPr>
          <p:spPr bwMode="auto">
            <a:xfrm>
              <a:off x="949948" y="3421351"/>
              <a:ext cx="435380" cy="451955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23"/>
            <p:cNvSpPr>
              <a:spLocks/>
            </p:cNvSpPr>
            <p:nvPr/>
          </p:nvSpPr>
          <p:spPr bwMode="auto">
            <a:xfrm>
              <a:off x="3550462" y="4571614"/>
              <a:ext cx="860954" cy="709422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24"/>
            <p:cNvSpPr>
              <a:spLocks/>
            </p:cNvSpPr>
            <p:nvPr/>
          </p:nvSpPr>
          <p:spPr bwMode="auto">
            <a:xfrm>
              <a:off x="4225105" y="5321786"/>
              <a:ext cx="76486" cy="7964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325"/>
            <p:cNvSpPr>
              <a:spLocks/>
            </p:cNvSpPr>
            <p:nvPr/>
          </p:nvSpPr>
          <p:spPr bwMode="auto">
            <a:xfrm>
              <a:off x="1336299" y="3087941"/>
              <a:ext cx="164738" cy="666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26"/>
            <p:cNvSpPr>
              <a:spLocks/>
            </p:cNvSpPr>
            <p:nvPr/>
          </p:nvSpPr>
          <p:spPr bwMode="auto">
            <a:xfrm>
              <a:off x="3011140" y="3689931"/>
              <a:ext cx="101981" cy="138921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327"/>
            <p:cNvSpPr>
              <a:spLocks/>
            </p:cNvSpPr>
            <p:nvPr/>
          </p:nvSpPr>
          <p:spPr bwMode="auto">
            <a:xfrm>
              <a:off x="1195095" y="3008294"/>
              <a:ext cx="70602" cy="53716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328"/>
            <p:cNvSpPr>
              <a:spLocks/>
            </p:cNvSpPr>
            <p:nvPr/>
          </p:nvSpPr>
          <p:spPr bwMode="auto">
            <a:xfrm>
              <a:off x="3030751" y="3645476"/>
              <a:ext cx="70602" cy="40750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329"/>
            <p:cNvSpPr>
              <a:spLocks/>
            </p:cNvSpPr>
            <p:nvPr/>
          </p:nvSpPr>
          <p:spPr bwMode="auto">
            <a:xfrm>
              <a:off x="3570073" y="4203011"/>
              <a:ext cx="25495" cy="24080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330"/>
            <p:cNvSpPr>
              <a:spLocks/>
            </p:cNvSpPr>
            <p:nvPr/>
          </p:nvSpPr>
          <p:spPr bwMode="auto">
            <a:xfrm>
              <a:off x="1614786" y="3219453"/>
              <a:ext cx="131398" cy="8335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331"/>
            <p:cNvSpPr>
              <a:spLocks/>
            </p:cNvSpPr>
            <p:nvPr/>
          </p:nvSpPr>
          <p:spPr bwMode="auto">
            <a:xfrm>
              <a:off x="3103315" y="3651033"/>
              <a:ext cx="194156" cy="433433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332"/>
            <p:cNvSpPr>
              <a:spLocks/>
            </p:cNvSpPr>
            <p:nvPr/>
          </p:nvSpPr>
          <p:spPr bwMode="auto">
            <a:xfrm>
              <a:off x="3324927" y="3977034"/>
              <a:ext cx="105903" cy="100023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333"/>
            <p:cNvSpPr>
              <a:spLocks/>
            </p:cNvSpPr>
            <p:nvPr/>
          </p:nvSpPr>
          <p:spPr bwMode="auto">
            <a:xfrm>
              <a:off x="2840518" y="4091875"/>
              <a:ext cx="39223" cy="88909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334"/>
            <p:cNvSpPr>
              <a:spLocks/>
            </p:cNvSpPr>
            <p:nvPr/>
          </p:nvSpPr>
          <p:spPr bwMode="auto">
            <a:xfrm>
              <a:off x="2707158" y="2943464"/>
              <a:ext cx="1308101" cy="900206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335"/>
            <p:cNvSpPr>
              <a:spLocks/>
            </p:cNvSpPr>
            <p:nvPr/>
          </p:nvSpPr>
          <p:spPr bwMode="auto">
            <a:xfrm>
              <a:off x="3458287" y="3851079"/>
              <a:ext cx="47068" cy="40750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336"/>
            <p:cNvSpPr>
              <a:spLocks/>
            </p:cNvSpPr>
            <p:nvPr/>
          </p:nvSpPr>
          <p:spPr bwMode="auto">
            <a:xfrm>
              <a:off x="3699511" y="3726977"/>
              <a:ext cx="37262" cy="7594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337"/>
            <p:cNvSpPr>
              <a:spLocks/>
            </p:cNvSpPr>
            <p:nvPr/>
          </p:nvSpPr>
          <p:spPr bwMode="auto">
            <a:xfrm>
              <a:off x="1387290" y="3017555"/>
              <a:ext cx="227496" cy="100023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338"/>
            <p:cNvSpPr>
              <a:spLocks/>
            </p:cNvSpPr>
            <p:nvPr/>
          </p:nvSpPr>
          <p:spPr bwMode="auto">
            <a:xfrm>
              <a:off x="1308843" y="2806396"/>
              <a:ext cx="56874" cy="92614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1346105" y="2876782"/>
              <a:ext cx="19612" cy="11114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340"/>
            <p:cNvSpPr>
              <a:spLocks/>
            </p:cNvSpPr>
            <p:nvPr/>
          </p:nvSpPr>
          <p:spPr bwMode="auto">
            <a:xfrm>
              <a:off x="1373561" y="2856407"/>
              <a:ext cx="33340" cy="38898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1"/>
            <p:cNvSpPr>
              <a:spLocks/>
            </p:cNvSpPr>
            <p:nvPr/>
          </p:nvSpPr>
          <p:spPr bwMode="auto">
            <a:xfrm>
              <a:off x="1573601" y="2348883"/>
              <a:ext cx="233379" cy="383421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342"/>
            <p:cNvSpPr>
              <a:spLocks/>
            </p:cNvSpPr>
            <p:nvPr/>
          </p:nvSpPr>
          <p:spPr bwMode="auto">
            <a:xfrm>
              <a:off x="1040162" y="3017555"/>
              <a:ext cx="268680" cy="255614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343"/>
            <p:cNvSpPr>
              <a:spLocks/>
            </p:cNvSpPr>
            <p:nvPr/>
          </p:nvSpPr>
          <p:spPr bwMode="auto">
            <a:xfrm>
              <a:off x="1318649" y="3254646"/>
              <a:ext cx="17651" cy="46307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344"/>
            <p:cNvSpPr>
              <a:spLocks/>
            </p:cNvSpPr>
            <p:nvPr/>
          </p:nvSpPr>
          <p:spPr bwMode="auto">
            <a:xfrm>
              <a:off x="1261775" y="2899009"/>
              <a:ext cx="188272" cy="225978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345"/>
            <p:cNvSpPr>
              <a:spLocks/>
            </p:cNvSpPr>
            <p:nvPr/>
          </p:nvSpPr>
          <p:spPr bwMode="auto">
            <a:xfrm>
              <a:off x="1565756" y="3289840"/>
              <a:ext cx="133360" cy="146330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346"/>
            <p:cNvSpPr>
              <a:spLocks/>
            </p:cNvSpPr>
            <p:nvPr/>
          </p:nvSpPr>
          <p:spPr bwMode="auto">
            <a:xfrm>
              <a:off x="1638320" y="3460249"/>
              <a:ext cx="60796" cy="9261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347"/>
            <p:cNvSpPr>
              <a:spLocks/>
            </p:cNvSpPr>
            <p:nvPr/>
          </p:nvSpPr>
          <p:spPr bwMode="auto">
            <a:xfrm>
              <a:off x="1479465" y="3095351"/>
              <a:ext cx="141204" cy="8150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348"/>
            <p:cNvSpPr>
              <a:spLocks/>
            </p:cNvSpPr>
            <p:nvPr/>
          </p:nvSpPr>
          <p:spPr bwMode="auto">
            <a:xfrm>
              <a:off x="2589488" y="3449135"/>
              <a:ext cx="623652" cy="683490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3168033" y="4190045"/>
              <a:ext cx="233379" cy="264875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350"/>
            <p:cNvSpPr>
              <a:spLocks/>
            </p:cNvSpPr>
            <p:nvPr/>
          </p:nvSpPr>
          <p:spPr bwMode="auto">
            <a:xfrm>
              <a:off x="3387684" y="4460478"/>
              <a:ext cx="192195" cy="666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351"/>
            <p:cNvSpPr>
              <a:spLocks/>
            </p:cNvSpPr>
            <p:nvPr/>
          </p:nvSpPr>
          <p:spPr bwMode="auto">
            <a:xfrm>
              <a:off x="3464170" y="4221534"/>
              <a:ext cx="209845" cy="196341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352"/>
            <p:cNvSpPr>
              <a:spLocks/>
            </p:cNvSpPr>
            <p:nvPr/>
          </p:nvSpPr>
          <p:spPr bwMode="auto">
            <a:xfrm>
              <a:off x="3630870" y="4517898"/>
              <a:ext cx="49029" cy="14818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353"/>
            <p:cNvSpPr>
              <a:spLocks/>
            </p:cNvSpPr>
            <p:nvPr/>
          </p:nvSpPr>
          <p:spPr bwMode="auto">
            <a:xfrm>
              <a:off x="3674015" y="4278955"/>
              <a:ext cx="133360" cy="174114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354"/>
            <p:cNvSpPr>
              <a:spLocks/>
            </p:cNvSpPr>
            <p:nvPr/>
          </p:nvSpPr>
          <p:spPr bwMode="auto">
            <a:xfrm>
              <a:off x="3777958" y="4517898"/>
              <a:ext cx="74525" cy="44455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355"/>
            <p:cNvSpPr>
              <a:spLocks/>
            </p:cNvSpPr>
            <p:nvPr/>
          </p:nvSpPr>
          <p:spPr bwMode="auto">
            <a:xfrm>
              <a:off x="3854443" y="4271546"/>
              <a:ext cx="27456" cy="6853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356"/>
            <p:cNvSpPr>
              <a:spLocks/>
            </p:cNvSpPr>
            <p:nvPr/>
          </p:nvSpPr>
          <p:spPr bwMode="auto">
            <a:xfrm>
              <a:off x="3866210" y="4384534"/>
              <a:ext cx="60796" cy="22227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357"/>
            <p:cNvSpPr>
              <a:spLocks/>
            </p:cNvSpPr>
            <p:nvPr/>
          </p:nvSpPr>
          <p:spPr bwMode="auto">
            <a:xfrm>
              <a:off x="3928968" y="4330818"/>
              <a:ext cx="223574" cy="20189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358"/>
            <p:cNvSpPr>
              <a:spLocks/>
            </p:cNvSpPr>
            <p:nvPr/>
          </p:nvSpPr>
          <p:spPr bwMode="auto">
            <a:xfrm>
              <a:off x="3934851" y="4486410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359"/>
            <p:cNvSpPr>
              <a:spLocks/>
            </p:cNvSpPr>
            <p:nvPr/>
          </p:nvSpPr>
          <p:spPr bwMode="auto">
            <a:xfrm>
              <a:off x="2077622" y="3341703"/>
              <a:ext cx="407924" cy="383421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" name="Freeform 360"/>
            <p:cNvSpPr>
              <a:spLocks/>
            </p:cNvSpPr>
            <p:nvPr/>
          </p:nvSpPr>
          <p:spPr bwMode="auto">
            <a:xfrm>
              <a:off x="1959952" y="3413942"/>
              <a:ext cx="213768" cy="211159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361"/>
            <p:cNvSpPr>
              <a:spLocks/>
            </p:cNvSpPr>
            <p:nvPr/>
          </p:nvSpPr>
          <p:spPr bwMode="auto">
            <a:xfrm>
              <a:off x="1279425" y="3137953"/>
              <a:ext cx="249069" cy="255614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362"/>
            <p:cNvSpPr>
              <a:spLocks/>
            </p:cNvSpPr>
            <p:nvPr/>
          </p:nvSpPr>
          <p:spPr bwMode="auto">
            <a:xfrm>
              <a:off x="1310804" y="3302805"/>
              <a:ext cx="29418" cy="62977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63"/>
            <p:cNvSpPr>
              <a:spLocks/>
            </p:cNvSpPr>
            <p:nvPr/>
          </p:nvSpPr>
          <p:spPr bwMode="auto">
            <a:xfrm>
              <a:off x="1402979" y="3386158"/>
              <a:ext cx="64719" cy="40750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64"/>
            <p:cNvSpPr>
              <a:spLocks/>
            </p:cNvSpPr>
            <p:nvPr/>
          </p:nvSpPr>
          <p:spPr bwMode="auto">
            <a:xfrm>
              <a:off x="3903473" y="3504703"/>
              <a:ext cx="50990" cy="64830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65"/>
            <p:cNvSpPr>
              <a:spLocks/>
            </p:cNvSpPr>
            <p:nvPr/>
          </p:nvSpPr>
          <p:spPr bwMode="auto">
            <a:xfrm>
              <a:off x="3928968" y="3300953"/>
              <a:ext cx="241224" cy="213012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66"/>
            <p:cNvSpPr>
              <a:spLocks/>
            </p:cNvSpPr>
            <p:nvPr/>
          </p:nvSpPr>
          <p:spPr bwMode="auto">
            <a:xfrm>
              <a:off x="3956424" y="3495442"/>
              <a:ext cx="50990" cy="38898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67"/>
            <p:cNvSpPr>
              <a:spLocks/>
            </p:cNvSpPr>
            <p:nvPr/>
          </p:nvSpPr>
          <p:spPr bwMode="auto">
            <a:xfrm>
              <a:off x="4121163" y="3187964"/>
              <a:ext cx="125515" cy="112989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68"/>
            <p:cNvSpPr>
              <a:spLocks/>
            </p:cNvSpPr>
            <p:nvPr/>
          </p:nvSpPr>
          <p:spPr bwMode="auto">
            <a:xfrm>
              <a:off x="3791686" y="3262055"/>
              <a:ext cx="133360" cy="140773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69"/>
            <p:cNvSpPr>
              <a:spLocks/>
            </p:cNvSpPr>
            <p:nvPr/>
          </p:nvSpPr>
          <p:spPr bwMode="auto">
            <a:xfrm>
              <a:off x="3830909" y="3378749"/>
              <a:ext cx="70602" cy="112989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70"/>
            <p:cNvSpPr>
              <a:spLocks/>
            </p:cNvSpPr>
            <p:nvPr/>
          </p:nvSpPr>
          <p:spPr bwMode="auto">
            <a:xfrm>
              <a:off x="3275898" y="3789954"/>
              <a:ext cx="152971" cy="194489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71"/>
            <p:cNvSpPr>
              <a:spLocks/>
            </p:cNvSpPr>
            <p:nvPr/>
          </p:nvSpPr>
          <p:spPr bwMode="auto">
            <a:xfrm>
              <a:off x="1259814" y="3045339"/>
              <a:ext cx="9806" cy="20375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72"/>
            <p:cNvSpPr>
              <a:spLocks/>
            </p:cNvSpPr>
            <p:nvPr/>
          </p:nvSpPr>
          <p:spPr bwMode="auto">
            <a:xfrm>
              <a:off x="3275898" y="4169670"/>
              <a:ext cx="80408" cy="116693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73"/>
            <p:cNvSpPr>
              <a:spLocks/>
            </p:cNvSpPr>
            <p:nvPr/>
          </p:nvSpPr>
          <p:spPr bwMode="auto">
            <a:xfrm>
              <a:off x="3477898" y="4158557"/>
              <a:ext cx="202001" cy="140773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74"/>
            <p:cNvSpPr>
              <a:spLocks/>
            </p:cNvSpPr>
            <p:nvPr/>
          </p:nvSpPr>
          <p:spPr bwMode="auto">
            <a:xfrm>
              <a:off x="3009178" y="2986066"/>
              <a:ext cx="676604" cy="309330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75"/>
            <p:cNvSpPr>
              <a:spLocks/>
            </p:cNvSpPr>
            <p:nvPr/>
          </p:nvSpPr>
          <p:spPr bwMode="auto">
            <a:xfrm>
              <a:off x="2246283" y="3730681"/>
              <a:ext cx="164738" cy="20189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76"/>
            <p:cNvSpPr>
              <a:spLocks/>
            </p:cNvSpPr>
            <p:nvPr/>
          </p:nvSpPr>
          <p:spPr bwMode="auto">
            <a:xfrm>
              <a:off x="2846401" y="3595465"/>
              <a:ext cx="168661" cy="96318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77"/>
            <p:cNvSpPr>
              <a:spLocks/>
            </p:cNvSpPr>
            <p:nvPr/>
          </p:nvSpPr>
          <p:spPr bwMode="auto">
            <a:xfrm>
              <a:off x="1210784" y="2950873"/>
              <a:ext cx="76486" cy="7964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78"/>
            <p:cNvSpPr>
              <a:spLocks/>
            </p:cNvSpPr>
            <p:nvPr/>
          </p:nvSpPr>
          <p:spPr bwMode="auto">
            <a:xfrm>
              <a:off x="4687941" y="5321786"/>
              <a:ext cx="166700" cy="16855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79"/>
            <p:cNvSpPr>
              <a:spLocks/>
            </p:cNvSpPr>
            <p:nvPr/>
          </p:nvSpPr>
          <p:spPr bwMode="auto">
            <a:xfrm>
              <a:off x="4819340" y="5155081"/>
              <a:ext cx="123554" cy="187080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80"/>
            <p:cNvSpPr>
              <a:spLocks/>
            </p:cNvSpPr>
            <p:nvPr/>
          </p:nvSpPr>
          <p:spPr bwMode="auto">
            <a:xfrm>
              <a:off x="1244124" y="2304429"/>
              <a:ext cx="551089" cy="487148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81"/>
            <p:cNvSpPr>
              <a:spLocks/>
            </p:cNvSpPr>
            <p:nvPr/>
          </p:nvSpPr>
          <p:spPr bwMode="auto">
            <a:xfrm>
              <a:off x="2436516" y="3417647"/>
              <a:ext cx="354972" cy="340819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82"/>
            <p:cNvSpPr>
              <a:spLocks/>
            </p:cNvSpPr>
            <p:nvPr/>
          </p:nvSpPr>
          <p:spPr bwMode="auto">
            <a:xfrm>
              <a:off x="4148619" y="4382682"/>
              <a:ext cx="213768" cy="179671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83"/>
            <p:cNvSpPr>
              <a:spLocks/>
            </p:cNvSpPr>
            <p:nvPr/>
          </p:nvSpPr>
          <p:spPr bwMode="auto">
            <a:xfrm>
              <a:off x="4303551" y="4419728"/>
              <a:ext cx="88253" cy="46307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84"/>
            <p:cNvSpPr>
              <a:spLocks/>
            </p:cNvSpPr>
            <p:nvPr/>
          </p:nvSpPr>
          <p:spPr bwMode="auto">
            <a:xfrm>
              <a:off x="4356503" y="4384534"/>
              <a:ext cx="45107" cy="46307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85"/>
            <p:cNvSpPr>
              <a:spLocks/>
            </p:cNvSpPr>
            <p:nvPr/>
          </p:nvSpPr>
          <p:spPr bwMode="auto">
            <a:xfrm>
              <a:off x="3636753" y="4056682"/>
              <a:ext cx="50990" cy="666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86"/>
            <p:cNvSpPr>
              <a:spLocks/>
            </p:cNvSpPr>
            <p:nvPr/>
          </p:nvSpPr>
          <p:spPr bwMode="auto">
            <a:xfrm>
              <a:off x="3695588" y="3884420"/>
              <a:ext cx="88253" cy="142625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87"/>
            <p:cNvSpPr>
              <a:spLocks/>
            </p:cNvSpPr>
            <p:nvPr/>
          </p:nvSpPr>
          <p:spPr bwMode="auto">
            <a:xfrm>
              <a:off x="3703433" y="4004818"/>
              <a:ext cx="23534" cy="29636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88"/>
            <p:cNvSpPr>
              <a:spLocks/>
            </p:cNvSpPr>
            <p:nvPr/>
          </p:nvSpPr>
          <p:spPr bwMode="auto">
            <a:xfrm>
              <a:off x="3736773" y="4041863"/>
              <a:ext cx="23534" cy="37046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89"/>
            <p:cNvSpPr>
              <a:spLocks/>
            </p:cNvSpPr>
            <p:nvPr/>
          </p:nvSpPr>
          <p:spPr bwMode="auto">
            <a:xfrm>
              <a:off x="3740695" y="4091875"/>
              <a:ext cx="92175" cy="98171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90"/>
            <p:cNvSpPr>
              <a:spLocks/>
            </p:cNvSpPr>
            <p:nvPr/>
          </p:nvSpPr>
          <p:spPr bwMode="auto">
            <a:xfrm>
              <a:off x="3750501" y="4069648"/>
              <a:ext cx="21573" cy="38898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1"/>
            <p:cNvSpPr>
              <a:spLocks/>
            </p:cNvSpPr>
            <p:nvPr/>
          </p:nvSpPr>
          <p:spPr bwMode="auto">
            <a:xfrm>
              <a:off x="1434358" y="2902714"/>
              <a:ext cx="215729" cy="175966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92"/>
            <p:cNvSpPr>
              <a:spLocks/>
            </p:cNvSpPr>
            <p:nvPr/>
          </p:nvSpPr>
          <p:spPr bwMode="auto">
            <a:xfrm>
              <a:off x="940143" y="3289840"/>
              <a:ext cx="64719" cy="127807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1565756" y="3102760"/>
              <a:ext cx="203962" cy="129659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1873660" y="3547306"/>
              <a:ext cx="451069" cy="409353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1553989" y="2000656"/>
              <a:ext cx="3643856" cy="128362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96"/>
            <p:cNvSpPr>
              <a:spLocks/>
            </p:cNvSpPr>
            <p:nvPr/>
          </p:nvSpPr>
          <p:spPr bwMode="auto">
            <a:xfrm>
              <a:off x="2130574" y="1833951"/>
              <a:ext cx="105903" cy="51864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97"/>
            <p:cNvSpPr>
              <a:spLocks/>
            </p:cNvSpPr>
            <p:nvPr/>
          </p:nvSpPr>
          <p:spPr bwMode="auto">
            <a:xfrm>
              <a:off x="2161952" y="2372963"/>
              <a:ext cx="43146" cy="25932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398"/>
            <p:cNvSpPr>
              <a:spLocks/>
            </p:cNvSpPr>
            <p:nvPr/>
          </p:nvSpPr>
          <p:spPr bwMode="auto">
            <a:xfrm>
              <a:off x="2236477" y="2211815"/>
              <a:ext cx="129437" cy="107432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399"/>
            <p:cNvSpPr>
              <a:spLocks/>
            </p:cNvSpPr>
            <p:nvPr/>
          </p:nvSpPr>
          <p:spPr bwMode="auto">
            <a:xfrm>
              <a:off x="2279623" y="2037701"/>
              <a:ext cx="329477" cy="174114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400"/>
            <p:cNvSpPr>
              <a:spLocks/>
            </p:cNvSpPr>
            <p:nvPr/>
          </p:nvSpPr>
          <p:spPr bwMode="auto">
            <a:xfrm>
              <a:off x="2469856" y="1808019"/>
              <a:ext cx="62757" cy="35193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401"/>
            <p:cNvSpPr>
              <a:spLocks/>
            </p:cNvSpPr>
            <p:nvPr/>
          </p:nvSpPr>
          <p:spPr bwMode="auto">
            <a:xfrm>
              <a:off x="3077819" y="1878405"/>
              <a:ext cx="56874" cy="22227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402"/>
            <p:cNvSpPr>
              <a:spLocks/>
            </p:cNvSpPr>
            <p:nvPr/>
          </p:nvSpPr>
          <p:spPr bwMode="auto">
            <a:xfrm>
              <a:off x="3089586" y="1815428"/>
              <a:ext cx="135321" cy="64830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7043" y="1872849"/>
              <a:ext cx="152971" cy="74091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3260208" y="1909894"/>
              <a:ext cx="127476" cy="77796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4050560" y="2072894"/>
              <a:ext cx="145127" cy="74091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4152541" y="2076599"/>
              <a:ext cx="88253" cy="50011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407"/>
            <p:cNvSpPr>
              <a:spLocks/>
            </p:cNvSpPr>
            <p:nvPr/>
          </p:nvSpPr>
          <p:spPr bwMode="auto">
            <a:xfrm>
              <a:off x="4162347" y="2915680"/>
              <a:ext cx="62757" cy="255614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408"/>
            <p:cNvSpPr>
              <a:spLocks/>
            </p:cNvSpPr>
            <p:nvPr/>
          </p:nvSpPr>
          <p:spPr bwMode="auto">
            <a:xfrm>
              <a:off x="4258445" y="2104383"/>
              <a:ext cx="98059" cy="37046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409"/>
            <p:cNvSpPr>
              <a:spLocks/>
            </p:cNvSpPr>
            <p:nvPr/>
          </p:nvSpPr>
          <p:spPr bwMode="auto">
            <a:xfrm>
              <a:off x="944065" y="3237976"/>
              <a:ext cx="260836" cy="207455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410"/>
            <p:cNvSpPr>
              <a:spLocks/>
            </p:cNvSpPr>
            <p:nvPr/>
          </p:nvSpPr>
          <p:spPr bwMode="auto">
            <a:xfrm>
              <a:off x="1365717" y="1878405"/>
              <a:ext cx="225535" cy="175966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411"/>
            <p:cNvSpPr>
              <a:spLocks/>
            </p:cNvSpPr>
            <p:nvPr/>
          </p:nvSpPr>
          <p:spPr bwMode="auto">
            <a:xfrm>
              <a:off x="1510843" y="1854326"/>
              <a:ext cx="203962" cy="74091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412"/>
            <p:cNvSpPr>
              <a:spLocks/>
            </p:cNvSpPr>
            <p:nvPr/>
          </p:nvSpPr>
          <p:spPr bwMode="auto">
            <a:xfrm>
              <a:off x="1581446" y="1974724"/>
              <a:ext cx="86292" cy="48159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413"/>
            <p:cNvSpPr>
              <a:spLocks/>
            </p:cNvSpPr>
            <p:nvPr/>
          </p:nvSpPr>
          <p:spPr bwMode="auto">
            <a:xfrm>
              <a:off x="1375523" y="2389634"/>
              <a:ext cx="274564" cy="492705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414"/>
            <p:cNvSpPr>
              <a:spLocks/>
            </p:cNvSpPr>
            <p:nvPr/>
          </p:nvSpPr>
          <p:spPr bwMode="auto">
            <a:xfrm>
              <a:off x="1263736" y="3121282"/>
              <a:ext cx="94136" cy="51864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5"/>
            <p:cNvSpPr>
              <a:spLocks/>
            </p:cNvSpPr>
            <p:nvPr/>
          </p:nvSpPr>
          <p:spPr bwMode="auto">
            <a:xfrm>
              <a:off x="1893272" y="3415794"/>
              <a:ext cx="152971" cy="127807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416"/>
            <p:cNvSpPr>
              <a:spLocks/>
            </p:cNvSpPr>
            <p:nvPr/>
          </p:nvSpPr>
          <p:spPr bwMode="auto">
            <a:xfrm>
              <a:off x="3217063" y="3832556"/>
              <a:ext cx="170622" cy="357489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417"/>
            <p:cNvSpPr>
              <a:spLocks/>
            </p:cNvSpPr>
            <p:nvPr/>
          </p:nvSpPr>
          <p:spPr bwMode="auto">
            <a:xfrm>
              <a:off x="2224710" y="3699192"/>
              <a:ext cx="111787" cy="8520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418"/>
            <p:cNvSpPr>
              <a:spLocks/>
            </p:cNvSpPr>
            <p:nvPr/>
          </p:nvSpPr>
          <p:spPr bwMode="auto">
            <a:xfrm>
              <a:off x="1293153" y="3417647"/>
              <a:ext cx="82369" cy="177818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419"/>
            <p:cNvSpPr>
              <a:spLocks/>
            </p:cNvSpPr>
            <p:nvPr/>
          </p:nvSpPr>
          <p:spPr bwMode="auto">
            <a:xfrm>
              <a:off x="1691271" y="3286135"/>
              <a:ext cx="60796" cy="50011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420"/>
            <p:cNvSpPr>
              <a:spLocks/>
            </p:cNvSpPr>
            <p:nvPr/>
          </p:nvSpPr>
          <p:spPr bwMode="auto">
            <a:xfrm>
              <a:off x="1699116" y="3282430"/>
              <a:ext cx="394195" cy="166705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421"/>
            <p:cNvSpPr>
              <a:spLocks/>
            </p:cNvSpPr>
            <p:nvPr/>
          </p:nvSpPr>
          <p:spPr bwMode="auto">
            <a:xfrm>
              <a:off x="920531" y="2891600"/>
              <a:ext cx="84330" cy="109284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422"/>
            <p:cNvSpPr>
              <a:spLocks/>
            </p:cNvSpPr>
            <p:nvPr/>
          </p:nvSpPr>
          <p:spPr bwMode="auto">
            <a:xfrm>
              <a:off x="965638" y="2884191"/>
              <a:ext cx="52952" cy="42602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423"/>
            <p:cNvSpPr>
              <a:spLocks/>
            </p:cNvSpPr>
            <p:nvPr/>
          </p:nvSpPr>
          <p:spPr bwMode="auto">
            <a:xfrm>
              <a:off x="989172" y="2787873"/>
              <a:ext cx="15689" cy="16670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424"/>
            <p:cNvSpPr>
              <a:spLocks/>
            </p:cNvSpPr>
            <p:nvPr/>
          </p:nvSpPr>
          <p:spPr bwMode="auto">
            <a:xfrm>
              <a:off x="995055" y="2806396"/>
              <a:ext cx="11767" cy="12966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425"/>
            <p:cNvSpPr>
              <a:spLocks/>
            </p:cNvSpPr>
            <p:nvPr/>
          </p:nvSpPr>
          <p:spPr bwMode="auto">
            <a:xfrm>
              <a:off x="1006822" y="2776759"/>
              <a:ext cx="166700" cy="275989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26"/>
            <p:cNvSpPr>
              <a:spLocks/>
            </p:cNvSpPr>
            <p:nvPr/>
          </p:nvSpPr>
          <p:spPr bwMode="auto">
            <a:xfrm>
              <a:off x="5148816" y="2597088"/>
              <a:ext cx="64719" cy="22227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427"/>
            <p:cNvSpPr>
              <a:spLocks/>
            </p:cNvSpPr>
            <p:nvPr/>
          </p:nvSpPr>
          <p:spPr bwMode="auto">
            <a:xfrm>
              <a:off x="3317082" y="3773283"/>
              <a:ext cx="151010" cy="348228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428"/>
            <p:cNvSpPr>
              <a:spLocks/>
            </p:cNvSpPr>
            <p:nvPr/>
          </p:nvSpPr>
          <p:spPr bwMode="auto">
            <a:xfrm>
              <a:off x="2061933" y="3873306"/>
              <a:ext cx="205923" cy="153739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429"/>
            <p:cNvSpPr>
              <a:spLocks/>
            </p:cNvSpPr>
            <p:nvPr/>
          </p:nvSpPr>
          <p:spPr bwMode="auto">
            <a:xfrm>
              <a:off x="2046243" y="3914056"/>
              <a:ext cx="76486" cy="112989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430"/>
            <p:cNvSpPr>
              <a:spLocks/>
            </p:cNvSpPr>
            <p:nvPr/>
          </p:nvSpPr>
          <p:spPr bwMode="auto">
            <a:xfrm>
              <a:off x="1428474" y="3143510"/>
              <a:ext cx="200039" cy="170409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431"/>
            <p:cNvSpPr>
              <a:spLocks/>
            </p:cNvSpPr>
            <p:nvPr/>
          </p:nvSpPr>
          <p:spPr bwMode="auto">
            <a:xfrm>
              <a:off x="1381406" y="4454921"/>
              <a:ext cx="272603" cy="290807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432"/>
            <p:cNvSpPr>
              <a:spLocks/>
            </p:cNvSpPr>
            <p:nvPr/>
          </p:nvSpPr>
          <p:spPr bwMode="auto">
            <a:xfrm>
              <a:off x="1389251" y="4430841"/>
              <a:ext cx="21573" cy="24080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433"/>
            <p:cNvSpPr>
              <a:spLocks/>
            </p:cNvSpPr>
            <p:nvPr/>
          </p:nvSpPr>
          <p:spPr bwMode="auto">
            <a:xfrm>
              <a:off x="1559873" y="4738319"/>
              <a:ext cx="200039" cy="216716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434"/>
            <p:cNvSpPr>
              <a:spLocks/>
            </p:cNvSpPr>
            <p:nvPr/>
          </p:nvSpPr>
          <p:spPr bwMode="auto">
            <a:xfrm>
              <a:off x="1755990" y="4375273"/>
              <a:ext cx="37262" cy="44455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435"/>
            <p:cNvSpPr>
              <a:spLocks/>
            </p:cNvSpPr>
            <p:nvPr/>
          </p:nvSpPr>
          <p:spPr bwMode="auto">
            <a:xfrm>
              <a:off x="1316687" y="4023341"/>
              <a:ext cx="162777" cy="263023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436"/>
            <p:cNvSpPr>
              <a:spLocks/>
            </p:cNvSpPr>
            <p:nvPr/>
          </p:nvSpPr>
          <p:spPr bwMode="auto">
            <a:xfrm>
              <a:off x="1446125" y="4064091"/>
              <a:ext cx="278486" cy="188932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437"/>
            <p:cNvSpPr>
              <a:spLocks/>
            </p:cNvSpPr>
            <p:nvPr/>
          </p:nvSpPr>
          <p:spPr bwMode="auto">
            <a:xfrm>
              <a:off x="1422591" y="3765874"/>
              <a:ext cx="227496" cy="381569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438"/>
            <p:cNvSpPr>
              <a:spLocks/>
            </p:cNvSpPr>
            <p:nvPr/>
          </p:nvSpPr>
          <p:spPr bwMode="auto">
            <a:xfrm>
              <a:off x="1373561" y="4234500"/>
              <a:ext cx="160816" cy="20375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439"/>
            <p:cNvSpPr>
              <a:spLocks/>
            </p:cNvSpPr>
            <p:nvPr/>
          </p:nvSpPr>
          <p:spPr bwMode="auto">
            <a:xfrm>
              <a:off x="1399057" y="4201159"/>
              <a:ext cx="404001" cy="427876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440"/>
            <p:cNvSpPr>
              <a:spLocks/>
            </p:cNvSpPr>
            <p:nvPr/>
          </p:nvSpPr>
          <p:spPr bwMode="auto">
            <a:xfrm>
              <a:off x="1826592" y="3456544"/>
              <a:ext cx="49029" cy="27784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441"/>
            <p:cNvSpPr>
              <a:spLocks/>
            </p:cNvSpPr>
            <p:nvPr/>
          </p:nvSpPr>
          <p:spPr bwMode="auto">
            <a:xfrm>
              <a:off x="1155871" y="4030750"/>
              <a:ext cx="56874" cy="144478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442"/>
            <p:cNvSpPr>
              <a:spLocks/>
            </p:cNvSpPr>
            <p:nvPr/>
          </p:nvSpPr>
          <p:spPr bwMode="auto">
            <a:xfrm>
              <a:off x="1336299" y="4269693"/>
              <a:ext cx="39223" cy="29636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443"/>
            <p:cNvSpPr>
              <a:spLocks/>
            </p:cNvSpPr>
            <p:nvPr/>
          </p:nvSpPr>
          <p:spPr bwMode="auto">
            <a:xfrm>
              <a:off x="1840320" y="3895534"/>
              <a:ext cx="321632" cy="344523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444"/>
            <p:cNvSpPr>
              <a:spLocks/>
            </p:cNvSpPr>
            <p:nvPr/>
          </p:nvSpPr>
          <p:spPr bwMode="auto">
            <a:xfrm>
              <a:off x="2028593" y="4023341"/>
              <a:ext cx="33340" cy="44455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445"/>
            <p:cNvSpPr>
              <a:spLocks/>
            </p:cNvSpPr>
            <p:nvPr/>
          </p:nvSpPr>
          <p:spPr bwMode="auto">
            <a:xfrm>
              <a:off x="1320610" y="4269693"/>
              <a:ext cx="119631" cy="140773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446"/>
            <p:cNvSpPr>
              <a:spLocks/>
            </p:cNvSpPr>
            <p:nvPr/>
          </p:nvSpPr>
          <p:spPr bwMode="auto">
            <a:xfrm>
              <a:off x="777365" y="4002966"/>
              <a:ext cx="64719" cy="12966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447"/>
            <p:cNvSpPr>
              <a:spLocks/>
            </p:cNvSpPr>
            <p:nvPr/>
          </p:nvSpPr>
          <p:spPr bwMode="auto">
            <a:xfrm>
              <a:off x="1071541" y="4060386"/>
              <a:ext cx="90214" cy="150034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448"/>
            <p:cNvSpPr>
              <a:spLocks/>
            </p:cNvSpPr>
            <p:nvPr/>
          </p:nvSpPr>
          <p:spPr bwMode="auto">
            <a:xfrm>
              <a:off x="814628" y="4023341"/>
              <a:ext cx="156894" cy="125955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449"/>
            <p:cNvSpPr>
              <a:spLocks/>
            </p:cNvSpPr>
            <p:nvPr/>
          </p:nvSpPr>
          <p:spPr bwMode="auto">
            <a:xfrm>
              <a:off x="2093311" y="3623249"/>
              <a:ext cx="35301" cy="11114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450"/>
            <p:cNvSpPr>
              <a:spLocks/>
            </p:cNvSpPr>
            <p:nvPr/>
          </p:nvSpPr>
          <p:spPr bwMode="auto">
            <a:xfrm>
              <a:off x="1861893" y="3519522"/>
              <a:ext cx="33340" cy="100023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451"/>
            <p:cNvSpPr>
              <a:spLocks/>
            </p:cNvSpPr>
            <p:nvPr/>
          </p:nvSpPr>
          <p:spPr bwMode="auto">
            <a:xfrm>
              <a:off x="953871" y="4071500"/>
              <a:ext cx="127476" cy="146330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452"/>
            <p:cNvSpPr>
              <a:spLocks/>
            </p:cNvSpPr>
            <p:nvPr/>
          </p:nvSpPr>
          <p:spPr bwMode="auto">
            <a:xfrm>
              <a:off x="1877583" y="3515817"/>
              <a:ext cx="92175" cy="109284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453"/>
            <p:cNvSpPr>
              <a:spLocks/>
            </p:cNvSpPr>
            <p:nvPr/>
          </p:nvSpPr>
          <p:spPr bwMode="auto">
            <a:xfrm>
              <a:off x="1861893" y="4214125"/>
              <a:ext cx="168661" cy="214864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454"/>
            <p:cNvSpPr>
              <a:spLocks/>
            </p:cNvSpPr>
            <p:nvPr/>
          </p:nvSpPr>
          <p:spPr bwMode="auto">
            <a:xfrm>
              <a:off x="2128612" y="3602874"/>
              <a:ext cx="39223" cy="35193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455"/>
            <p:cNvSpPr>
              <a:spLocks/>
            </p:cNvSpPr>
            <p:nvPr/>
          </p:nvSpPr>
          <p:spPr bwMode="auto">
            <a:xfrm>
              <a:off x="1883466" y="3480624"/>
              <a:ext cx="33340" cy="40750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456"/>
            <p:cNvSpPr>
              <a:spLocks/>
            </p:cNvSpPr>
            <p:nvPr/>
          </p:nvSpPr>
          <p:spPr bwMode="auto">
            <a:xfrm>
              <a:off x="891113" y="4125216"/>
              <a:ext cx="84330" cy="92614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457"/>
            <p:cNvSpPr>
              <a:spLocks/>
            </p:cNvSpPr>
            <p:nvPr/>
          </p:nvSpPr>
          <p:spPr bwMode="auto">
            <a:xfrm>
              <a:off x="1334338" y="3521374"/>
              <a:ext cx="333399" cy="342671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2054088" y="4604955"/>
              <a:ext cx="151010" cy="324148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1834437" y="4540126"/>
              <a:ext cx="70602" cy="183375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877385" y="3728829"/>
              <a:ext cx="347127" cy="35378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461"/>
            <p:cNvSpPr>
              <a:spLocks/>
            </p:cNvSpPr>
            <p:nvPr/>
          </p:nvSpPr>
          <p:spPr bwMode="auto">
            <a:xfrm>
              <a:off x="773443" y="3671408"/>
              <a:ext cx="260836" cy="30377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62"/>
            <p:cNvSpPr>
              <a:spLocks/>
            </p:cNvSpPr>
            <p:nvPr/>
          </p:nvSpPr>
          <p:spPr bwMode="auto">
            <a:xfrm>
              <a:off x="859735" y="3456544"/>
              <a:ext cx="249069" cy="205603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63"/>
            <p:cNvSpPr>
              <a:spLocks/>
            </p:cNvSpPr>
            <p:nvPr/>
          </p:nvSpPr>
          <p:spPr bwMode="auto">
            <a:xfrm>
              <a:off x="1777563" y="4564205"/>
              <a:ext cx="223574" cy="390830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64"/>
            <p:cNvSpPr>
              <a:spLocks/>
            </p:cNvSpPr>
            <p:nvPr/>
          </p:nvSpPr>
          <p:spPr bwMode="auto">
            <a:xfrm>
              <a:off x="1140182" y="3765874"/>
              <a:ext cx="339283" cy="281546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65"/>
            <p:cNvSpPr>
              <a:spLocks/>
            </p:cNvSpPr>
            <p:nvPr/>
          </p:nvSpPr>
          <p:spPr bwMode="auto">
            <a:xfrm>
              <a:off x="1195095" y="3995557"/>
              <a:ext cx="249069" cy="227830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66"/>
            <p:cNvSpPr>
              <a:spLocks/>
            </p:cNvSpPr>
            <p:nvPr/>
          </p:nvSpPr>
          <p:spPr bwMode="auto">
            <a:xfrm>
              <a:off x="777365" y="4023341"/>
              <a:ext cx="64719" cy="42602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67"/>
            <p:cNvSpPr>
              <a:spLocks/>
            </p:cNvSpPr>
            <p:nvPr/>
          </p:nvSpPr>
          <p:spPr bwMode="auto">
            <a:xfrm>
              <a:off x="2220787" y="3699192"/>
              <a:ext cx="11767" cy="40750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68"/>
            <p:cNvSpPr>
              <a:spLocks/>
            </p:cNvSpPr>
            <p:nvPr/>
          </p:nvSpPr>
          <p:spPr bwMode="auto">
            <a:xfrm>
              <a:off x="1755990" y="4343784"/>
              <a:ext cx="37262" cy="38898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69"/>
            <p:cNvSpPr>
              <a:spLocks/>
            </p:cNvSpPr>
            <p:nvPr/>
          </p:nvSpPr>
          <p:spPr bwMode="auto">
            <a:xfrm>
              <a:off x="761676" y="3930727"/>
              <a:ext cx="131398" cy="96318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70"/>
            <p:cNvSpPr>
              <a:spLocks/>
            </p:cNvSpPr>
            <p:nvPr/>
          </p:nvSpPr>
          <p:spPr bwMode="auto">
            <a:xfrm>
              <a:off x="853851" y="4090023"/>
              <a:ext cx="66680" cy="6853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71"/>
            <p:cNvSpPr>
              <a:spLocks/>
            </p:cNvSpPr>
            <p:nvPr/>
          </p:nvSpPr>
          <p:spPr bwMode="auto">
            <a:xfrm>
              <a:off x="2012903" y="4041863"/>
              <a:ext cx="217690" cy="31859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72"/>
            <p:cNvSpPr>
              <a:spLocks/>
            </p:cNvSpPr>
            <p:nvPr/>
          </p:nvSpPr>
          <p:spPr bwMode="auto">
            <a:xfrm>
              <a:off x="1671660" y="4686455"/>
              <a:ext cx="168661" cy="16855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73"/>
            <p:cNvSpPr>
              <a:spLocks/>
            </p:cNvSpPr>
            <p:nvPr/>
          </p:nvSpPr>
          <p:spPr bwMode="auto">
            <a:xfrm>
              <a:off x="1381406" y="4716092"/>
              <a:ext cx="290253" cy="298216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74"/>
            <p:cNvSpPr>
              <a:spLocks/>
            </p:cNvSpPr>
            <p:nvPr/>
          </p:nvSpPr>
          <p:spPr bwMode="auto">
            <a:xfrm>
              <a:off x="773443" y="3660295"/>
              <a:ext cx="180428" cy="163000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75"/>
            <p:cNvSpPr>
              <a:spLocks/>
            </p:cNvSpPr>
            <p:nvPr/>
          </p:nvSpPr>
          <p:spPr bwMode="auto">
            <a:xfrm>
              <a:off x="1604980" y="3775136"/>
              <a:ext cx="353011" cy="461217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76"/>
            <p:cNvSpPr>
              <a:spLocks/>
            </p:cNvSpPr>
            <p:nvPr/>
          </p:nvSpPr>
          <p:spPr bwMode="auto">
            <a:xfrm>
              <a:off x="1793252" y="4930956"/>
              <a:ext cx="27456" cy="37046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77"/>
            <p:cNvSpPr>
              <a:spLocks/>
            </p:cNvSpPr>
            <p:nvPr/>
          </p:nvSpPr>
          <p:spPr bwMode="auto">
            <a:xfrm>
              <a:off x="1769718" y="4341932"/>
              <a:ext cx="231418" cy="251909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78"/>
            <p:cNvSpPr>
              <a:spLocks/>
            </p:cNvSpPr>
            <p:nvPr/>
          </p:nvSpPr>
          <p:spPr bwMode="auto">
            <a:xfrm>
              <a:off x="1132337" y="4060386"/>
              <a:ext cx="47068" cy="120398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79"/>
            <p:cNvSpPr>
              <a:spLocks/>
            </p:cNvSpPr>
            <p:nvPr/>
          </p:nvSpPr>
          <p:spPr bwMode="auto">
            <a:xfrm>
              <a:off x="1771679" y="4227091"/>
              <a:ext cx="111787" cy="124102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80"/>
            <p:cNvSpPr>
              <a:spLocks/>
            </p:cNvSpPr>
            <p:nvPr/>
          </p:nvSpPr>
          <p:spPr bwMode="auto">
            <a:xfrm>
              <a:off x="1659892" y="3560272"/>
              <a:ext cx="239263" cy="24635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1"/>
            <p:cNvSpPr>
              <a:spLocks/>
            </p:cNvSpPr>
            <p:nvPr/>
          </p:nvSpPr>
          <p:spPr bwMode="auto">
            <a:xfrm>
              <a:off x="1024473" y="3969625"/>
              <a:ext cx="158855" cy="127807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2"/>
            <p:cNvSpPr>
              <a:spLocks/>
            </p:cNvSpPr>
            <p:nvPr/>
          </p:nvSpPr>
          <p:spPr bwMode="auto">
            <a:xfrm>
              <a:off x="1604980" y="4510489"/>
              <a:ext cx="251030" cy="227830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3"/>
            <p:cNvSpPr>
              <a:spLocks/>
            </p:cNvSpPr>
            <p:nvPr/>
          </p:nvSpPr>
          <p:spPr bwMode="auto">
            <a:xfrm>
              <a:off x="1487309" y="4843899"/>
              <a:ext cx="349089" cy="307478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4"/>
            <p:cNvSpPr>
              <a:spLocks/>
            </p:cNvSpPr>
            <p:nvPr/>
          </p:nvSpPr>
          <p:spPr bwMode="auto">
            <a:xfrm>
              <a:off x="1710883" y="5008751"/>
              <a:ext cx="49029" cy="55568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5"/>
            <p:cNvSpPr>
              <a:spLocks/>
            </p:cNvSpPr>
            <p:nvPr/>
          </p:nvSpPr>
          <p:spPr bwMode="auto">
            <a:xfrm>
              <a:off x="1632436" y="2876782"/>
              <a:ext cx="168661" cy="142625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86"/>
            <p:cNvSpPr>
              <a:spLocks/>
            </p:cNvSpPr>
            <p:nvPr/>
          </p:nvSpPr>
          <p:spPr bwMode="auto">
            <a:xfrm>
              <a:off x="1606941" y="2978657"/>
              <a:ext cx="376545" cy="23709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87"/>
            <p:cNvSpPr>
              <a:spLocks/>
            </p:cNvSpPr>
            <p:nvPr/>
          </p:nvSpPr>
          <p:spPr bwMode="auto">
            <a:xfrm>
              <a:off x="1703038" y="3099055"/>
              <a:ext cx="72563" cy="87057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88"/>
            <p:cNvSpPr>
              <a:spLocks/>
            </p:cNvSpPr>
            <p:nvPr/>
          </p:nvSpPr>
          <p:spPr bwMode="auto">
            <a:xfrm>
              <a:off x="1959952" y="3215748"/>
              <a:ext cx="156894" cy="77796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89"/>
            <p:cNvSpPr>
              <a:spLocks/>
            </p:cNvSpPr>
            <p:nvPr/>
          </p:nvSpPr>
          <p:spPr bwMode="auto">
            <a:xfrm>
              <a:off x="2077622" y="3262055"/>
              <a:ext cx="131398" cy="116693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0"/>
            <p:cNvSpPr>
              <a:spLocks/>
            </p:cNvSpPr>
            <p:nvPr/>
          </p:nvSpPr>
          <p:spPr bwMode="auto">
            <a:xfrm>
              <a:off x="2050166" y="3284283"/>
              <a:ext cx="88253" cy="7223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1"/>
            <p:cNvSpPr>
              <a:spLocks/>
            </p:cNvSpPr>
            <p:nvPr/>
          </p:nvSpPr>
          <p:spPr bwMode="auto">
            <a:xfrm>
              <a:off x="2099195" y="2884191"/>
              <a:ext cx="892333" cy="42046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92"/>
            <p:cNvSpPr>
              <a:spLocks/>
            </p:cNvSpPr>
            <p:nvPr/>
          </p:nvSpPr>
          <p:spPr bwMode="auto">
            <a:xfrm>
              <a:off x="2312963" y="3154623"/>
              <a:ext cx="392234" cy="261171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93"/>
            <p:cNvSpPr>
              <a:spLocks/>
            </p:cNvSpPr>
            <p:nvPr/>
          </p:nvSpPr>
          <p:spPr bwMode="auto">
            <a:xfrm>
              <a:off x="2263933" y="3239828"/>
              <a:ext cx="298098" cy="227830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94"/>
            <p:cNvSpPr>
              <a:spLocks/>
            </p:cNvSpPr>
            <p:nvPr/>
          </p:nvSpPr>
          <p:spPr bwMode="auto">
            <a:xfrm>
              <a:off x="2597332" y="3237976"/>
              <a:ext cx="249069" cy="114841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Freeform 495"/>
            <p:cNvSpPr>
              <a:spLocks/>
            </p:cNvSpPr>
            <p:nvPr/>
          </p:nvSpPr>
          <p:spPr bwMode="auto">
            <a:xfrm>
              <a:off x="2571837" y="3306510"/>
              <a:ext cx="158855" cy="120398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9" name="Freeform 496"/>
            <p:cNvSpPr>
              <a:spLocks/>
            </p:cNvSpPr>
            <p:nvPr/>
          </p:nvSpPr>
          <p:spPr bwMode="auto">
            <a:xfrm>
              <a:off x="3589685" y="3782545"/>
              <a:ext cx="11767" cy="18523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 rot="5400000" flipV="1">
            <a:off x="353508" y="2980202"/>
            <a:ext cx="1429957" cy="1530595"/>
          </a:xfrm>
          <a:prstGeom prst="circularArrow">
            <a:avLst>
              <a:gd name="adj1" fmla="val 5601"/>
              <a:gd name="adj2" fmla="val 1309438"/>
              <a:gd name="adj3" fmla="val 19976338"/>
              <a:gd name="adj4" fmla="val 10800000"/>
              <a:gd name="adj5" fmla="val 9670"/>
            </a:avLst>
          </a:prstGeom>
          <a:solidFill>
            <a:srgbClr val="936A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68" y="278787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??? %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0800000">
            <a:off x="4179013" y="3534339"/>
            <a:ext cx="2079825" cy="190784"/>
          </a:xfrm>
          <a:prstGeom prst="rightArrow">
            <a:avLst/>
          </a:prstGeom>
          <a:solidFill>
            <a:srgbClr val="936A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942570" y="296603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??? %</a:t>
            </a:r>
            <a:endParaRPr lang="en-US" dirty="0"/>
          </a:p>
        </p:txBody>
      </p:sp>
      <p:sp>
        <p:nvSpPr>
          <p:cNvPr id="264" name="Right Arrow 263"/>
          <p:cNvSpPr/>
          <p:nvPr/>
        </p:nvSpPr>
        <p:spPr>
          <a:xfrm rot="14400000" flipV="1">
            <a:off x="3515086" y="4084138"/>
            <a:ext cx="915505" cy="186028"/>
          </a:xfrm>
          <a:prstGeom prst="rightArrow">
            <a:avLst/>
          </a:prstGeom>
          <a:solidFill>
            <a:srgbClr val="936A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170192" y="381700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??? %</a:t>
            </a:r>
            <a:endParaRPr lang="en-US" dirty="0"/>
          </a:p>
        </p:txBody>
      </p:sp>
      <p:sp>
        <p:nvSpPr>
          <p:cNvPr id="266" name="Right Arrow 265"/>
          <p:cNvSpPr/>
          <p:nvPr/>
        </p:nvSpPr>
        <p:spPr>
          <a:xfrm rot="900000">
            <a:off x="1394976" y="3105974"/>
            <a:ext cx="616895" cy="194599"/>
          </a:xfrm>
          <a:prstGeom prst="rightArrow">
            <a:avLst/>
          </a:prstGeom>
          <a:solidFill>
            <a:srgbClr val="936A0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1702561" y="259670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??? %</a:t>
            </a:r>
            <a:endParaRPr lang="en-US" dirty="0"/>
          </a:p>
        </p:txBody>
      </p:sp>
      <p:sp>
        <p:nvSpPr>
          <p:cNvPr id="26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270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498474" y="242888"/>
            <a:ext cx="7448971" cy="1116106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alibri" charset="0"/>
              </a:rPr>
              <a:t>Informal recycling in very poor African countries</a:t>
            </a:r>
            <a:endParaRPr lang="en-GB" sz="2800" dirty="0">
              <a:latin typeface="Calibri" charset="0"/>
            </a:endParaRPr>
          </a:p>
        </p:txBody>
      </p:sp>
      <p:pic>
        <p:nvPicPr>
          <p:cNvPr id="7" name="Picture 4" descr="dump_sampling_pic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4" y="907915"/>
            <a:ext cx="7887446" cy="52776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4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2011-05-19</a:t>
            </a:r>
            <a:endParaRPr lang="en-GB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"/>
            <a:ext cx="9144000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recycling techniques in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98474" y="1574799"/>
            <a:ext cx="8361364" cy="3078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Labour intensive in manual dismantling, sorting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Use of simple tools and techniques</a:t>
            </a:r>
          </a:p>
          <a:p>
            <a:r>
              <a:rPr lang="en-US" dirty="0" smtClean="0"/>
              <a:t>Reuse: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Batteries, cartridges, power supplies, cables, circuit boards and chips etc.</a:t>
            </a:r>
          </a:p>
          <a:p>
            <a:r>
              <a:rPr lang="en-US" dirty="0" smtClean="0"/>
              <a:t>Material recycling: </a:t>
            </a:r>
            <a:endParaRPr lang="en-US" dirty="0"/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Precious metals (acid stripping), ferrous and non-ferrous metals and plastics</a:t>
            </a:r>
          </a:p>
          <a:p>
            <a:r>
              <a:rPr lang="en-US" dirty="0" smtClean="0"/>
              <a:t>Limited technologies and equipment</a:t>
            </a:r>
          </a:p>
          <a:p>
            <a:r>
              <a:rPr lang="en-US" dirty="0" smtClean="0"/>
              <a:t>No occupational protection, no emission control measures</a:t>
            </a:r>
            <a:endParaRPr lang="en-US" sz="2800" dirty="0"/>
          </a:p>
        </p:txBody>
      </p:sp>
      <p:pic>
        <p:nvPicPr>
          <p:cNvPr id="13" name="Picture 2" descr="http://img1.cache.netease.com/cnews/2009/4/12/200904120901179a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4662302"/>
            <a:ext cx="2444919" cy="1618536"/>
          </a:xfrm>
          <a:prstGeom prst="rect">
            <a:avLst/>
          </a:prstGeom>
          <a:noFill/>
        </p:spPr>
      </p:pic>
      <p:pic>
        <p:nvPicPr>
          <p:cNvPr id="14" name="Picture 4" descr="http://img1.cache.netease.com/cnews/2009/4/12/200904120904035da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149" y="4653137"/>
            <a:ext cx="2483763" cy="1644252"/>
          </a:xfrm>
          <a:prstGeom prst="rect">
            <a:avLst/>
          </a:prstGeom>
          <a:noFill/>
        </p:spPr>
      </p:pic>
      <p:pic>
        <p:nvPicPr>
          <p:cNvPr id="15" name="Picture 6" descr="http://img2.cache.netease.com/cnews/2009/4/12/20090412085334dfa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977" y="4653136"/>
            <a:ext cx="2399623" cy="1588551"/>
          </a:xfrm>
          <a:prstGeom prst="rect">
            <a:avLst/>
          </a:prstGeom>
          <a:noFill/>
        </p:spPr>
      </p:pic>
      <p:sp>
        <p:nvSpPr>
          <p:cNvPr id="1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2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3" descr="CIMG2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IMG2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IMG3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IMG_06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81388"/>
            <a:ext cx="450056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541338" y="0"/>
            <a:ext cx="10010776" cy="6910388"/>
            <a:chOff x="-341" y="0"/>
            <a:chExt cx="6306" cy="4353"/>
          </a:xfrm>
        </p:grpSpPr>
        <p:pic>
          <p:nvPicPr>
            <p:cNvPr id="46083" name="Picture 3" descr="IMG_06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885" y="544"/>
              <a:ext cx="4353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4" descr="IMG_06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55" y="544"/>
              <a:ext cx="4353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59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health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lead</a:t>
            </a:r>
          </a:p>
          <a:p>
            <a:pPr lvl="1"/>
            <a:r>
              <a:rPr lang="en-US" dirty="0" smtClean="0"/>
              <a:t>Mental development of children, toxic to kidneys</a:t>
            </a:r>
          </a:p>
          <a:p>
            <a:r>
              <a:rPr lang="en-US" dirty="0" smtClean="0"/>
              <a:t>When burning PVC </a:t>
            </a:r>
            <a:r>
              <a:rPr lang="en-US" dirty="0" smtClean="0">
                <a:sym typeface="Wingdings"/>
              </a:rPr>
              <a:t> dioxins</a:t>
            </a:r>
            <a:endParaRPr lang="en-US" dirty="0" smtClean="0"/>
          </a:p>
          <a:p>
            <a:pPr lvl="1"/>
            <a:r>
              <a:rPr lang="en-US" dirty="0" smtClean="0"/>
              <a:t>One of the most hazardous carcinogens (cancer)</a:t>
            </a:r>
          </a:p>
          <a:p>
            <a:r>
              <a:rPr lang="en-US" dirty="0" smtClean="0"/>
              <a:t>Hexavalent Chromium</a:t>
            </a:r>
          </a:p>
          <a:p>
            <a:pPr lvl="1"/>
            <a:r>
              <a:rPr lang="en-US" dirty="0" smtClean="0"/>
              <a:t>Kidney, liver, DNA</a:t>
            </a:r>
          </a:p>
          <a:p>
            <a:r>
              <a:rPr lang="en-US" dirty="0" smtClean="0"/>
              <a:t>Brominated Frame retardants</a:t>
            </a:r>
          </a:p>
          <a:p>
            <a:pPr lvl="1"/>
            <a:r>
              <a:rPr lang="en-US" dirty="0" smtClean="0"/>
              <a:t>Fetal damage</a:t>
            </a:r>
            <a:endParaRPr lang="en-US" dirty="0"/>
          </a:p>
          <a:p>
            <a:r>
              <a:rPr lang="en-US" dirty="0" smtClean="0"/>
              <a:t>Cadmium</a:t>
            </a:r>
          </a:p>
          <a:p>
            <a:pPr lvl="1"/>
            <a:r>
              <a:rPr lang="en-US" dirty="0" smtClean="0"/>
              <a:t>Cancer, toxic to kidneys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4356100" y="6451499"/>
            <a:ext cx="33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4572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Source: e-</a:t>
            </a:r>
            <a:r>
              <a:rPr lang="it-IT" dirty="0" err="1" smtClean="0"/>
              <a:t>stewards.org</a:t>
            </a:r>
            <a:r>
              <a:rPr lang="it-IT" dirty="0" smtClean="0"/>
              <a:t>/the-e-</a:t>
            </a:r>
            <a:r>
              <a:rPr lang="it-IT" dirty="0" err="1" smtClean="0"/>
              <a:t>waste</a:t>
            </a:r>
            <a:r>
              <a:rPr lang="it-IT" dirty="0" smtClean="0"/>
              <a:t>-</a:t>
            </a:r>
            <a:r>
              <a:rPr lang="it-IT" dirty="0" err="1" smtClean="0"/>
              <a:t>crisis</a:t>
            </a:r>
            <a:endParaRPr lang="it-IT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9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and job potential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18</a:t>
            </a:fld>
            <a:endParaRPr lang="it-IT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82795" y="1651000"/>
            <a:ext cx="5785349" cy="3866232"/>
            <a:chOff x="1808163" y="873125"/>
            <a:chExt cx="7156450" cy="4433888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646613" y="3016250"/>
              <a:ext cx="1525587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CH" altLang="en-US" sz="1400"/>
                <a:t>Nicht gleich Wert</a:t>
              </a:r>
              <a:endParaRPr lang="de-DE" altLang="en-US" sz="1400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646613" y="3016250"/>
              <a:ext cx="1525587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CH" altLang="en-US" sz="1400"/>
                <a:t>Nicht gleich Wert</a:t>
              </a:r>
              <a:endParaRPr lang="de-DE" altLang="en-US" sz="140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873125"/>
              <a:ext cx="7156450" cy="443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979613" y="1674813"/>
              <a:ext cx="6115050" cy="2228850"/>
            </a:xfrm>
            <a:custGeom>
              <a:avLst/>
              <a:gdLst>
                <a:gd name="T0" fmla="*/ 2147483647 w 3852"/>
                <a:gd name="T1" fmla="*/ 2147483647 h 1404"/>
                <a:gd name="T2" fmla="*/ 2147483647 w 3852"/>
                <a:gd name="T3" fmla="*/ 2147483647 h 1404"/>
                <a:gd name="T4" fmla="*/ 2147483647 w 3852"/>
                <a:gd name="T5" fmla="*/ 2147483647 h 1404"/>
                <a:gd name="T6" fmla="*/ 2147483647 w 3852"/>
                <a:gd name="T7" fmla="*/ 2147483647 h 1404"/>
                <a:gd name="T8" fmla="*/ 2147483647 w 3852"/>
                <a:gd name="T9" fmla="*/ 2147483647 h 1404"/>
                <a:gd name="T10" fmla="*/ 2147483647 w 3852"/>
                <a:gd name="T11" fmla="*/ 2147483647 h 1404"/>
                <a:gd name="T12" fmla="*/ 2147483647 w 3852"/>
                <a:gd name="T13" fmla="*/ 2147483647 h 1404"/>
                <a:gd name="T14" fmla="*/ 2147483647 w 3852"/>
                <a:gd name="T15" fmla="*/ 2147483647 h 1404"/>
                <a:gd name="T16" fmla="*/ 2147483647 w 3852"/>
                <a:gd name="T17" fmla="*/ 2147483647 h 1404"/>
                <a:gd name="T18" fmla="*/ 2147483647 w 3852"/>
                <a:gd name="T19" fmla="*/ 2147483647 h 1404"/>
                <a:gd name="T20" fmla="*/ 2147483647 w 3852"/>
                <a:gd name="T21" fmla="*/ 2147483647 h 1404"/>
                <a:gd name="T22" fmla="*/ 2147483647 w 3852"/>
                <a:gd name="T23" fmla="*/ 2147483647 h 1404"/>
                <a:gd name="T24" fmla="*/ 2147483647 w 3852"/>
                <a:gd name="T25" fmla="*/ 2147483647 h 1404"/>
                <a:gd name="T26" fmla="*/ 2147483647 w 3852"/>
                <a:gd name="T27" fmla="*/ 2147483647 h 1404"/>
                <a:gd name="T28" fmla="*/ 2147483647 w 3852"/>
                <a:gd name="T29" fmla="*/ 2147483647 h 1404"/>
                <a:gd name="T30" fmla="*/ 2147483647 w 3852"/>
                <a:gd name="T31" fmla="*/ 2147483647 h 1404"/>
                <a:gd name="T32" fmla="*/ 2147483647 w 3852"/>
                <a:gd name="T33" fmla="*/ 2147483647 h 1404"/>
                <a:gd name="T34" fmla="*/ 2147483647 w 3852"/>
                <a:gd name="T35" fmla="*/ 2147483647 h 1404"/>
                <a:gd name="T36" fmla="*/ 2147483647 w 3852"/>
                <a:gd name="T37" fmla="*/ 2147483647 h 1404"/>
                <a:gd name="T38" fmla="*/ 2147483647 w 3852"/>
                <a:gd name="T39" fmla="*/ 2147483647 h 1404"/>
                <a:gd name="T40" fmla="*/ 2147483647 w 3852"/>
                <a:gd name="T41" fmla="*/ 0 h 1404"/>
                <a:gd name="T42" fmla="*/ 0 w 3852"/>
                <a:gd name="T43" fmla="*/ 0 h 1404"/>
                <a:gd name="T44" fmla="*/ 2147483647 w 3852"/>
                <a:gd name="T45" fmla="*/ 2147483647 h 14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52" h="1404">
                  <a:moveTo>
                    <a:pt x="4" y="1400"/>
                  </a:moveTo>
                  <a:lnTo>
                    <a:pt x="1684" y="1404"/>
                  </a:lnTo>
                  <a:lnTo>
                    <a:pt x="1688" y="1120"/>
                  </a:lnTo>
                  <a:lnTo>
                    <a:pt x="1444" y="1120"/>
                  </a:lnTo>
                  <a:lnTo>
                    <a:pt x="1448" y="844"/>
                  </a:lnTo>
                  <a:lnTo>
                    <a:pt x="2156" y="852"/>
                  </a:lnTo>
                  <a:lnTo>
                    <a:pt x="2164" y="1404"/>
                  </a:lnTo>
                  <a:lnTo>
                    <a:pt x="3616" y="1400"/>
                  </a:lnTo>
                  <a:lnTo>
                    <a:pt x="3616" y="1124"/>
                  </a:lnTo>
                  <a:lnTo>
                    <a:pt x="3852" y="1124"/>
                  </a:lnTo>
                  <a:lnTo>
                    <a:pt x="3852" y="564"/>
                  </a:lnTo>
                  <a:lnTo>
                    <a:pt x="3368" y="564"/>
                  </a:lnTo>
                  <a:lnTo>
                    <a:pt x="3372" y="280"/>
                  </a:lnTo>
                  <a:lnTo>
                    <a:pt x="2892" y="284"/>
                  </a:lnTo>
                  <a:lnTo>
                    <a:pt x="2892" y="556"/>
                  </a:lnTo>
                  <a:lnTo>
                    <a:pt x="1208" y="556"/>
                  </a:lnTo>
                  <a:lnTo>
                    <a:pt x="1208" y="840"/>
                  </a:lnTo>
                  <a:lnTo>
                    <a:pt x="968" y="840"/>
                  </a:lnTo>
                  <a:lnTo>
                    <a:pt x="968" y="560"/>
                  </a:lnTo>
                  <a:lnTo>
                    <a:pt x="480" y="560"/>
                  </a:lnTo>
                  <a:lnTo>
                    <a:pt x="480" y="0"/>
                  </a:lnTo>
                  <a:lnTo>
                    <a:pt x="0" y="0"/>
                  </a:lnTo>
                  <a:lnTo>
                    <a:pt x="4" y="1400"/>
                  </a:lnTo>
                  <a:close/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135313" y="4360863"/>
              <a:ext cx="11430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654550" y="4362450"/>
              <a:ext cx="15367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554788" y="4364038"/>
              <a:ext cx="78105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7718425" y="4359275"/>
              <a:ext cx="393700" cy="4381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endParaRPr lang="de-CH" altLang="en-US"/>
            </a:p>
          </p:txBody>
        </p:sp>
      </p:grpSp>
      <p:sp>
        <p:nvSpPr>
          <p:cNvPr id="16" name="矩形 12"/>
          <p:cNvSpPr/>
          <p:nvPr/>
        </p:nvSpPr>
        <p:spPr>
          <a:xfrm>
            <a:off x="6084167" y="1295400"/>
            <a:ext cx="2191049" cy="5139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 least 57 </a:t>
            </a:r>
            <a:r>
              <a:rPr lang="de-CH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elements:</a:t>
            </a:r>
          </a:p>
          <a:p>
            <a:endParaRPr lang="de-CH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e-CH" altLang="en-US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Materials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 metals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Precious metals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Rare earth metals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Plastics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Glass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....</a:t>
            </a:r>
          </a:p>
          <a:p>
            <a:endParaRPr lang="de-CH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e-CH" altLang="en-US" sz="1800" b="1" dirty="0" smtClean="0">
                <a:solidFill>
                  <a:srgbClr val="FF4747"/>
                </a:solidFill>
                <a:latin typeface="+mn-lt"/>
              </a:rPr>
              <a:t>Hazardous materials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Mercury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CFCs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Lead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Flame retardants</a:t>
            </a:r>
          </a:p>
          <a:p>
            <a:r>
              <a:rPr lang="de-CH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....</a:t>
            </a:r>
            <a:endParaRPr lang="de-CH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e-CH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27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8" r="2631"/>
          <a:stretch/>
        </p:blipFill>
        <p:spPr bwMode="auto">
          <a:xfrm>
            <a:off x="6372200" y="2020860"/>
            <a:ext cx="2310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498474" y="296854"/>
            <a:ext cx="7448971" cy="1069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Challenges vs. opportunities in emerging economies for e-waste</a:t>
            </a:r>
            <a:endParaRPr lang="en-US" dirty="0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8CD916-19B6-0C42-9A31-7AE245FA3637}" type="slidenum">
              <a:rPr lang="it-IT" smtClean="0"/>
              <a:pPr/>
              <a:t>19</a:t>
            </a:fld>
            <a:endParaRPr lang="it-IT" dirty="0"/>
          </a:p>
        </p:txBody>
      </p:sp>
      <p:grpSp>
        <p:nvGrpSpPr>
          <p:cNvPr id="10" name="组合 9"/>
          <p:cNvGrpSpPr/>
          <p:nvPr/>
        </p:nvGrpSpPr>
        <p:grpSpPr>
          <a:xfrm>
            <a:off x="539552" y="1556792"/>
            <a:ext cx="8280920" cy="4680520"/>
            <a:chOff x="539552" y="1556792"/>
            <a:chExt cx="8280920" cy="4680520"/>
          </a:xfrm>
        </p:grpSpPr>
        <p:sp>
          <p:nvSpPr>
            <p:cNvPr id="11" name="矩形 8"/>
            <p:cNvSpPr/>
            <p:nvPr/>
          </p:nvSpPr>
          <p:spPr>
            <a:xfrm>
              <a:off x="539552" y="1556792"/>
              <a:ext cx="8280920" cy="2376264"/>
            </a:xfrm>
            <a:prstGeom prst="rect">
              <a:avLst/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Lack of investment and technology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Lack of formal collection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Lack of financing schemes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Lack of national e-waste legislations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Presence of the informal sector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Growing e-waste streams (domestic and import)</a:t>
              </a: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Challenge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0"/>
            <p:cNvSpPr/>
            <p:nvPr/>
          </p:nvSpPr>
          <p:spPr>
            <a:xfrm>
              <a:off x="539552" y="3933056"/>
              <a:ext cx="8280920" cy="23042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Opportunity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</a:rPr>
                <a:t>(Relative) low labor </a:t>
              </a:r>
              <a:r>
                <a:rPr lang="en-US" sz="2000" dirty="0" smtClean="0">
                  <a:solidFill>
                    <a:schemeClr val="tx1"/>
                  </a:solidFill>
                </a:rPr>
                <a:t>cost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Available technological know-how </a:t>
              </a:r>
            </a:p>
            <a:p>
              <a:r>
                <a:rPr lang="en-US" sz="2000" dirty="0">
                  <a:solidFill>
                    <a:schemeClr val="tx1"/>
                  </a:solidFill>
                </a:rPr>
                <a:t>	</a:t>
              </a:r>
              <a:r>
                <a:rPr lang="en-US" sz="2000" dirty="0" smtClean="0">
                  <a:solidFill>
                    <a:schemeClr val="tx1"/>
                  </a:solidFill>
                </a:rPr>
                <a:t>and management experience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chemeClr val="tx1"/>
                  </a:solidFill>
                </a:rPr>
                <a:t>Create jobs + create revenue</a:t>
              </a:r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0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University and Statistics Netherlands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518323"/>
            <a:ext cx="8346642" cy="46078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Green Growth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Waste statistics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Environment Statistics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UNU: Think-tank of United Nations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Our team - mainly e-waste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Statistical harmonization of e-waste measurement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Capacity building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Kenya, China, El-Salvador, </a:t>
            </a:r>
            <a:r>
              <a:rPr lang="en-US" dirty="0" err="1" smtClean="0">
                <a:solidFill>
                  <a:srgbClr val="595959"/>
                </a:solidFill>
              </a:rPr>
              <a:t>etc</a:t>
            </a:r>
            <a:endParaRPr lang="en-US" dirty="0" smtClean="0">
              <a:solidFill>
                <a:srgbClr val="595959"/>
              </a:solidFill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Training post graduate students and managers on e-waste management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Etc.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Projects for national governments (USA, European Commission, Ethiopia, Japan, etc.)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53" y="3413760"/>
            <a:ext cx="2699547" cy="91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27" y="1366616"/>
            <a:ext cx="4900850" cy="10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Government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Ministry of Environment</a:t>
            </a:r>
          </a:p>
          <a:p>
            <a:pPr lvl="1"/>
            <a:r>
              <a:rPr lang="en-US" dirty="0"/>
              <a:t>Formulate law</a:t>
            </a:r>
          </a:p>
          <a:p>
            <a:pPr lvl="1"/>
            <a:r>
              <a:rPr lang="en-US" dirty="0"/>
              <a:t>Monitoring of e-waste volumes </a:t>
            </a:r>
          </a:p>
          <a:p>
            <a:pPr lvl="1"/>
            <a:r>
              <a:rPr lang="en-US" dirty="0" smtClean="0"/>
              <a:t>Define Collection targets </a:t>
            </a:r>
          </a:p>
          <a:p>
            <a:pPr lvl="2"/>
            <a:r>
              <a:rPr lang="en-US" dirty="0" smtClean="0"/>
              <a:t>E-waste collected vs. e-waste generated</a:t>
            </a:r>
            <a:endParaRPr lang="en-US" dirty="0"/>
          </a:p>
          <a:p>
            <a:pPr lvl="1"/>
            <a:r>
              <a:rPr lang="en-US" dirty="0"/>
              <a:t>Minimum recycling </a:t>
            </a:r>
            <a:r>
              <a:rPr lang="en-US" dirty="0" smtClean="0"/>
              <a:t>standards of collected e-waste</a:t>
            </a:r>
          </a:p>
          <a:p>
            <a:pPr lvl="1"/>
            <a:r>
              <a:rPr lang="en-US" dirty="0" smtClean="0"/>
              <a:t>Enforce</a:t>
            </a:r>
            <a:endParaRPr lang="en-US" dirty="0"/>
          </a:p>
          <a:p>
            <a:r>
              <a:rPr lang="en-US" dirty="0" smtClean="0"/>
              <a:t>Environmental </a:t>
            </a:r>
            <a:r>
              <a:rPr lang="en-US" dirty="0"/>
              <a:t>inspection</a:t>
            </a:r>
          </a:p>
          <a:p>
            <a:pPr lvl="1"/>
            <a:r>
              <a:rPr lang="en-US" dirty="0" smtClean="0"/>
              <a:t>Basel Convention</a:t>
            </a:r>
          </a:p>
          <a:p>
            <a:pPr lvl="2"/>
            <a:r>
              <a:rPr lang="en-US" dirty="0" smtClean="0"/>
              <a:t>Inspection </a:t>
            </a:r>
            <a:r>
              <a:rPr lang="en-US" dirty="0"/>
              <a:t>of shipments (illegal </a:t>
            </a:r>
            <a:r>
              <a:rPr lang="en-US" dirty="0" smtClean="0"/>
              <a:t>imports from OECD countries)</a:t>
            </a:r>
          </a:p>
          <a:p>
            <a:pPr lvl="1"/>
            <a:r>
              <a:rPr lang="en-US" dirty="0" smtClean="0"/>
              <a:t>Inspect on inferior </a:t>
            </a:r>
            <a:r>
              <a:rPr lang="en-US" dirty="0"/>
              <a:t>recycling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7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involvement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producer responsibility</a:t>
            </a:r>
          </a:p>
          <a:p>
            <a:pPr lvl="1"/>
            <a:r>
              <a:rPr lang="en-US" dirty="0" smtClean="0"/>
              <a:t>Importer </a:t>
            </a:r>
            <a:r>
              <a:rPr lang="en-US" dirty="0"/>
              <a:t>or producer is responsible for proper recycling of e-waste</a:t>
            </a:r>
          </a:p>
          <a:p>
            <a:pPr lvl="1"/>
            <a:r>
              <a:rPr lang="en-US" dirty="0"/>
              <a:t>Set up collection of e-waste</a:t>
            </a:r>
          </a:p>
          <a:p>
            <a:pPr lvl="1"/>
            <a:r>
              <a:rPr lang="en-US" dirty="0"/>
              <a:t>Set recycling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/>
              <a:t>Can be financed via </a:t>
            </a:r>
            <a:r>
              <a:rPr lang="en-US" dirty="0" smtClean="0"/>
              <a:t>visible fee </a:t>
            </a:r>
            <a:r>
              <a:rPr lang="en-US" dirty="0"/>
              <a:t>upon sale reflecting recycling costs</a:t>
            </a:r>
          </a:p>
          <a:p>
            <a:pPr lvl="2"/>
            <a:r>
              <a:rPr lang="en-US" dirty="0"/>
              <a:t>Fridge: 8 euro, TV 2 euro, etc.</a:t>
            </a:r>
          </a:p>
          <a:p>
            <a:pPr lvl="2"/>
            <a:r>
              <a:rPr lang="en-US" dirty="0" smtClean="0"/>
              <a:t>E-</a:t>
            </a:r>
            <a:r>
              <a:rPr lang="en-US" dirty="0"/>
              <a:t>waste recycling is </a:t>
            </a:r>
            <a:r>
              <a:rPr lang="en-US" dirty="0" smtClean="0"/>
              <a:t>also profitable </a:t>
            </a:r>
            <a:r>
              <a:rPr lang="en-US" dirty="0"/>
              <a:t>in EU </a:t>
            </a:r>
            <a:r>
              <a:rPr lang="en-US" dirty="0" smtClean="0"/>
              <a:t>for most </a:t>
            </a:r>
            <a:r>
              <a:rPr lang="en-US" dirty="0" err="1" smtClean="0"/>
              <a:t>categrories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1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monitoring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Statistics Institute or Environmental Protection Agency</a:t>
            </a:r>
          </a:p>
          <a:p>
            <a:pPr lvl="1"/>
            <a:r>
              <a:rPr lang="en-US" dirty="0"/>
              <a:t>Sales – household statistics (possession studies), and household expenditure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Sales (Apparent consumption approach): Domestic Production + Import - Export</a:t>
            </a:r>
            <a:endParaRPr lang="en-US" dirty="0"/>
          </a:p>
          <a:p>
            <a:pPr lvl="1"/>
            <a:r>
              <a:rPr lang="en-US" dirty="0"/>
              <a:t>Waste Statistics – waste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Data is independently measured: with a purpose for to measure target in e-waste laws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0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250510"/>
            <a:ext cx="7626786" cy="807181"/>
          </a:xfrm>
        </p:spPr>
        <p:txBody>
          <a:bodyPr/>
          <a:lstStyle/>
          <a:p>
            <a:r>
              <a:rPr lang="en-US" dirty="0" smtClean="0"/>
              <a:t>How to measure e-waste?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Sales</a:t>
            </a: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Stays in household (lifetime)</a:t>
            </a:r>
          </a:p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-waste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generated</a:t>
            </a: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Sales after use phase (lifetime period).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Separate e-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waste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collection</a:t>
            </a:r>
          </a:p>
          <a:p>
            <a:pPr lvl="1"/>
            <a:r>
              <a:rPr lang="en-US" sz="2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Compliant with national law</a:t>
            </a:r>
          </a:p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Collection with other wastes</a:t>
            </a:r>
          </a:p>
          <a:p>
            <a:pPr lvl="1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Other recycling (with metal scrap, lower quality recycling)</a:t>
            </a:r>
          </a:p>
          <a:p>
            <a:pPr lvl="1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Waste Bin (bad consumer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behaviour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Indicators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Sales 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kg/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inh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waste generated (kg/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inh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  <a:p>
            <a:pPr lvl="1">
              <a:buClr>
                <a:srgbClr val="4584D3"/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E-waste collection rate =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Separate 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-waste collection /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-waste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generated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Formulated in E-waste 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Guide countries to measure relevant parameters</a:t>
            </a:r>
          </a:p>
          <a:p>
            <a:pPr lvl="1">
              <a:buFont typeface="Wingdings" charset="0"/>
              <a:buChar char="à"/>
            </a:pPr>
            <a:r>
              <a:rPr lang="en-US" sz="2400" b="1" u="sng" dirty="0">
                <a:solidFill>
                  <a:schemeClr val="accent2"/>
                </a:solidFill>
                <a:sym typeface="Wingdings"/>
              </a:rPr>
              <a:t>http://</a:t>
            </a:r>
            <a:r>
              <a:rPr lang="en-US" sz="2400" b="1" u="sng" dirty="0" err="1">
                <a:solidFill>
                  <a:schemeClr val="accent2"/>
                </a:solidFill>
                <a:sym typeface="Wingdings"/>
              </a:rPr>
              <a:t>ias.unu.edu</a:t>
            </a:r>
            <a:r>
              <a:rPr lang="en-US" sz="2400" b="1" u="sng" dirty="0">
                <a:solidFill>
                  <a:schemeClr val="accent2"/>
                </a:solidFill>
                <a:sym typeface="Wingdings"/>
              </a:rPr>
              <a:t>/en/research/</a:t>
            </a:r>
            <a:r>
              <a:rPr lang="en-US" sz="2400" b="1" u="sng" dirty="0" err="1">
                <a:solidFill>
                  <a:schemeClr val="accent2"/>
                </a:solidFill>
                <a:sym typeface="Wingdings"/>
              </a:rPr>
              <a:t>e-waste-quantification.html#outputs</a:t>
            </a:r>
            <a:endParaRPr lang="en-US" sz="2400" b="1" u="sng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28" y="4660900"/>
            <a:ext cx="6146800" cy="13208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44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EECCA countries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115" name="Freeform 426"/>
          <p:cNvSpPr>
            <a:spLocks/>
          </p:cNvSpPr>
          <p:nvPr/>
        </p:nvSpPr>
        <p:spPr bwMode="auto">
          <a:xfrm>
            <a:off x="15113742" y="2835224"/>
            <a:ext cx="182825" cy="62789"/>
          </a:xfrm>
          <a:custGeom>
            <a:avLst/>
            <a:gdLst>
              <a:gd name="T0" fmla="*/ 0 w 116"/>
              <a:gd name="T1" fmla="*/ 0 h 42"/>
              <a:gd name="T2" fmla="*/ 2 w 116"/>
              <a:gd name="T3" fmla="*/ 0 h 42"/>
              <a:gd name="T4" fmla="*/ 3 w 116"/>
              <a:gd name="T5" fmla="*/ 1 h 42"/>
              <a:gd name="T6" fmla="*/ 2 w 116"/>
              <a:gd name="T7" fmla="*/ 1 h 42"/>
              <a:gd name="T8" fmla="*/ 0 w 116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42"/>
              <a:gd name="T17" fmla="*/ 116 w 11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42">
                <a:moveTo>
                  <a:pt x="0" y="14"/>
                </a:moveTo>
                <a:lnTo>
                  <a:pt x="71" y="0"/>
                </a:lnTo>
                <a:lnTo>
                  <a:pt x="116" y="21"/>
                </a:lnTo>
                <a:lnTo>
                  <a:pt x="92" y="42"/>
                </a:lnTo>
                <a:lnTo>
                  <a:pt x="0" y="14"/>
                </a:lnTo>
                <a:close/>
              </a:path>
            </a:pathLst>
          </a:custGeom>
          <a:solidFill>
            <a:srgbClr val="B5CEED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4182443" y="882374"/>
            <a:ext cx="12572543" cy="4887280"/>
            <a:chOff x="4604131" y="1150362"/>
            <a:chExt cx="10660812" cy="4144140"/>
          </a:xfrm>
        </p:grpSpPr>
        <p:sp>
          <p:nvSpPr>
            <p:cNvPr id="10" name="Freeform 321"/>
            <p:cNvSpPr>
              <a:spLocks/>
            </p:cNvSpPr>
            <p:nvPr/>
          </p:nvSpPr>
          <p:spPr bwMode="auto">
            <a:xfrm>
              <a:off x="4936541" y="4729391"/>
              <a:ext cx="110800" cy="224999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330"/>
            <p:cNvSpPr>
              <a:spLocks/>
            </p:cNvSpPr>
            <p:nvPr/>
          </p:nvSpPr>
          <p:spPr bwMode="auto">
            <a:xfrm>
              <a:off x="5130446" y="4593347"/>
              <a:ext cx="371187" cy="23546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345"/>
            <p:cNvSpPr>
              <a:spLocks/>
            </p:cNvSpPr>
            <p:nvPr/>
          </p:nvSpPr>
          <p:spPr bwMode="auto">
            <a:xfrm>
              <a:off x="4991939" y="4792183"/>
              <a:ext cx="376730" cy="41336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93"/>
            <p:cNvSpPr>
              <a:spLocks/>
            </p:cNvSpPr>
            <p:nvPr/>
          </p:nvSpPr>
          <p:spPr bwMode="auto">
            <a:xfrm>
              <a:off x="4991939" y="4263701"/>
              <a:ext cx="576172" cy="366274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95"/>
            <p:cNvSpPr>
              <a:spLocks/>
            </p:cNvSpPr>
            <p:nvPr/>
          </p:nvSpPr>
          <p:spPr bwMode="auto">
            <a:xfrm>
              <a:off x="4971399" y="1150362"/>
              <a:ext cx="10293544" cy="3626124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419"/>
            <p:cNvSpPr>
              <a:spLocks/>
            </p:cNvSpPr>
            <p:nvPr/>
          </p:nvSpPr>
          <p:spPr bwMode="auto">
            <a:xfrm>
              <a:off x="5346507" y="4781716"/>
              <a:ext cx="171743" cy="141277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430"/>
            <p:cNvSpPr>
              <a:spLocks/>
            </p:cNvSpPr>
            <p:nvPr/>
          </p:nvSpPr>
          <p:spPr bwMode="auto">
            <a:xfrm>
              <a:off x="4604131" y="4378815"/>
              <a:ext cx="565091" cy="481390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85"/>
            <p:cNvSpPr>
              <a:spLocks/>
            </p:cNvSpPr>
            <p:nvPr/>
          </p:nvSpPr>
          <p:spPr bwMode="auto">
            <a:xfrm>
              <a:off x="5180305" y="3625334"/>
              <a:ext cx="476452" cy="40290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86"/>
            <p:cNvSpPr>
              <a:spLocks/>
            </p:cNvSpPr>
            <p:nvPr/>
          </p:nvSpPr>
          <p:spPr bwMode="auto">
            <a:xfrm>
              <a:off x="5108284" y="3913122"/>
              <a:ext cx="1063704" cy="669759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87"/>
            <p:cNvSpPr>
              <a:spLocks/>
            </p:cNvSpPr>
            <p:nvPr/>
          </p:nvSpPr>
          <p:spPr bwMode="auto">
            <a:xfrm>
              <a:off x="5379749" y="4253234"/>
              <a:ext cx="204983" cy="24592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88"/>
            <p:cNvSpPr>
              <a:spLocks/>
            </p:cNvSpPr>
            <p:nvPr/>
          </p:nvSpPr>
          <p:spPr bwMode="auto">
            <a:xfrm>
              <a:off x="6105507" y="4582880"/>
              <a:ext cx="443210" cy="219767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89"/>
            <p:cNvSpPr>
              <a:spLocks/>
            </p:cNvSpPr>
            <p:nvPr/>
          </p:nvSpPr>
          <p:spPr bwMode="auto">
            <a:xfrm>
              <a:off x="6437913" y="4713693"/>
              <a:ext cx="371187" cy="329646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90"/>
            <p:cNvSpPr>
              <a:spLocks/>
            </p:cNvSpPr>
            <p:nvPr/>
          </p:nvSpPr>
          <p:spPr bwMode="auto">
            <a:xfrm>
              <a:off x="6360353" y="4776485"/>
              <a:ext cx="249307" cy="20406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91"/>
            <p:cNvSpPr>
              <a:spLocks/>
            </p:cNvSpPr>
            <p:nvPr/>
          </p:nvSpPr>
          <p:spPr bwMode="auto">
            <a:xfrm>
              <a:off x="6498854" y="3646264"/>
              <a:ext cx="2520756" cy="1187780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92"/>
            <p:cNvSpPr>
              <a:spLocks/>
            </p:cNvSpPr>
            <p:nvPr/>
          </p:nvSpPr>
          <p:spPr bwMode="auto">
            <a:xfrm>
              <a:off x="7102729" y="4410207"/>
              <a:ext cx="1108023" cy="73778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FBE6B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93"/>
            <p:cNvSpPr>
              <a:spLocks/>
            </p:cNvSpPr>
            <p:nvPr/>
          </p:nvSpPr>
          <p:spPr bwMode="auto">
            <a:xfrm>
              <a:off x="6964222" y="4650904"/>
              <a:ext cx="842098" cy="64359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94"/>
            <p:cNvSpPr>
              <a:spLocks/>
            </p:cNvSpPr>
            <p:nvPr/>
          </p:nvSpPr>
          <p:spPr bwMode="auto">
            <a:xfrm>
              <a:off x="7906043" y="4645673"/>
              <a:ext cx="703595" cy="32441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95"/>
            <p:cNvSpPr>
              <a:spLocks/>
            </p:cNvSpPr>
            <p:nvPr/>
          </p:nvSpPr>
          <p:spPr bwMode="auto">
            <a:xfrm>
              <a:off x="7834022" y="4839275"/>
              <a:ext cx="448749" cy="34011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BE6B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56" name="Rectangle 255"/>
          <p:cNvSpPr/>
          <p:nvPr/>
        </p:nvSpPr>
        <p:spPr>
          <a:xfrm>
            <a:off x="498474" y="1746866"/>
            <a:ext cx="414132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1.9 Mt of e-waste in total region in 2014</a:t>
            </a:r>
          </a:p>
          <a:p>
            <a:endParaRPr lang="en-US" dirty="0"/>
          </a:p>
          <a:p>
            <a:r>
              <a:rPr lang="en-US" dirty="0" smtClean="0"/>
              <a:t>Annual growth rate: 5%</a:t>
            </a:r>
          </a:p>
          <a:p>
            <a:endParaRPr lang="en-US" dirty="0" smtClean="0"/>
          </a:p>
          <a:p>
            <a:r>
              <a:rPr lang="en-US" dirty="0" smtClean="0"/>
              <a:t>Gold: Worth 560 million Euro annually</a:t>
            </a:r>
          </a:p>
          <a:p>
            <a:endParaRPr lang="en-US" dirty="0"/>
          </a:p>
          <a:p>
            <a:r>
              <a:rPr lang="en-US" dirty="0" smtClean="0"/>
              <a:t>Other valuables: ± 1800 million euro annually</a:t>
            </a:r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595959"/>
              </a:solidFill>
            </a:endParaRPr>
          </a:p>
          <a:p>
            <a:r>
              <a:rPr lang="en-US" sz="1600" dirty="0" smtClean="0">
                <a:solidFill>
                  <a:srgbClr val="595959"/>
                </a:solidFill>
              </a:rPr>
              <a:t>http</a:t>
            </a:r>
            <a:r>
              <a:rPr lang="en-US" sz="1600" dirty="0">
                <a:solidFill>
                  <a:srgbClr val="595959"/>
                </a:solidFill>
              </a:rPr>
              <a:t>://</a:t>
            </a:r>
            <a:r>
              <a:rPr lang="en-US" sz="1600" dirty="0" err="1">
                <a:solidFill>
                  <a:srgbClr val="595959"/>
                </a:solidFill>
              </a:rPr>
              <a:t>www.step-initiative.org</a:t>
            </a:r>
            <a:r>
              <a:rPr lang="en-US" sz="1600" dirty="0">
                <a:solidFill>
                  <a:srgbClr val="595959"/>
                </a:solidFill>
              </a:rPr>
              <a:t>/</a:t>
            </a:r>
            <a:r>
              <a:rPr lang="en-US" sz="1600" dirty="0" err="1">
                <a:solidFill>
                  <a:srgbClr val="595959"/>
                </a:solidFill>
              </a:rPr>
              <a:t>index.php</a:t>
            </a:r>
            <a:r>
              <a:rPr lang="en-US" sz="1600" dirty="0">
                <a:solidFill>
                  <a:srgbClr val="595959"/>
                </a:solidFill>
              </a:rPr>
              <a:t>/</a:t>
            </a:r>
            <a:r>
              <a:rPr lang="en-US" sz="1600" dirty="0" err="1">
                <a:solidFill>
                  <a:srgbClr val="595959"/>
                </a:solidFill>
              </a:rPr>
              <a:t>WorldMap.html</a:t>
            </a:r>
            <a:endParaRPr lang="en-US" sz="1600" dirty="0" smtClean="0">
              <a:solidFill>
                <a:srgbClr val="595959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7696808" y="5838895"/>
            <a:ext cx="1139780" cy="369332"/>
          </a:xfrm>
          <a:prstGeom prst="rect">
            <a:avLst/>
          </a:prstGeom>
          <a:solidFill>
            <a:srgbClr val="936A08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7-9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6531159" y="5838895"/>
            <a:ext cx="11397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-7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5338143" y="5832029"/>
            <a:ext cx="11397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3-5 kg/</a:t>
            </a:r>
            <a:r>
              <a:rPr lang="en-US" dirty="0" err="1" smtClean="0"/>
              <a:t>inh</a:t>
            </a:r>
            <a:endParaRPr lang="en-US" dirty="0" smtClean="0"/>
          </a:p>
        </p:txBody>
      </p:sp>
      <p:sp>
        <p:nvSpPr>
          <p:cNvPr id="299" name="Rectangle 298"/>
          <p:cNvSpPr/>
          <p:nvPr/>
        </p:nvSpPr>
        <p:spPr>
          <a:xfrm>
            <a:off x="4182443" y="5832029"/>
            <a:ext cx="11397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-</a:t>
            </a:r>
            <a:r>
              <a:rPr lang="en-US" dirty="0"/>
              <a:t>3</a:t>
            </a:r>
            <a:r>
              <a:rPr lang="en-US" dirty="0" smtClean="0"/>
              <a:t> kg/</a:t>
            </a:r>
            <a:r>
              <a:rPr lang="en-US" dirty="0" err="1" smtClean="0"/>
              <a:t>inh</a:t>
            </a:r>
            <a:endParaRPr lang="en-US" dirty="0" smtClean="0"/>
          </a:p>
        </p:txBody>
      </p:sp>
      <p:sp>
        <p:nvSpPr>
          <p:cNvPr id="303" name="Rectangle 302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of population covered with regulations on e-waste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26</a:t>
            </a:fld>
            <a:endParaRPr lang="it-IT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792602"/>
              </p:ext>
            </p:extLst>
          </p:nvPr>
        </p:nvGraphicFramePr>
        <p:xfrm>
          <a:off x="43571" y="1966343"/>
          <a:ext cx="4572000" cy="39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182443" y="882374"/>
            <a:ext cx="12572543" cy="4887280"/>
            <a:chOff x="4604131" y="1150362"/>
            <a:chExt cx="10660812" cy="4144140"/>
          </a:xfrm>
        </p:grpSpPr>
        <p:sp>
          <p:nvSpPr>
            <p:cNvPr id="9" name="Freeform 321"/>
            <p:cNvSpPr>
              <a:spLocks/>
            </p:cNvSpPr>
            <p:nvPr/>
          </p:nvSpPr>
          <p:spPr bwMode="auto">
            <a:xfrm>
              <a:off x="4936541" y="4729391"/>
              <a:ext cx="110800" cy="224999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Freeform 330"/>
            <p:cNvSpPr>
              <a:spLocks/>
            </p:cNvSpPr>
            <p:nvPr/>
          </p:nvSpPr>
          <p:spPr bwMode="auto">
            <a:xfrm>
              <a:off x="5130446" y="4593347"/>
              <a:ext cx="371187" cy="23546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45"/>
            <p:cNvSpPr>
              <a:spLocks/>
            </p:cNvSpPr>
            <p:nvPr/>
          </p:nvSpPr>
          <p:spPr bwMode="auto">
            <a:xfrm>
              <a:off x="4991939" y="4792183"/>
              <a:ext cx="376730" cy="41336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93"/>
            <p:cNvSpPr>
              <a:spLocks/>
            </p:cNvSpPr>
            <p:nvPr/>
          </p:nvSpPr>
          <p:spPr bwMode="auto">
            <a:xfrm>
              <a:off x="4991939" y="4263701"/>
              <a:ext cx="576172" cy="366274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95"/>
            <p:cNvSpPr>
              <a:spLocks/>
            </p:cNvSpPr>
            <p:nvPr/>
          </p:nvSpPr>
          <p:spPr bwMode="auto">
            <a:xfrm>
              <a:off x="4971399" y="1150362"/>
              <a:ext cx="10293544" cy="3626124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419"/>
            <p:cNvSpPr>
              <a:spLocks/>
            </p:cNvSpPr>
            <p:nvPr/>
          </p:nvSpPr>
          <p:spPr bwMode="auto">
            <a:xfrm>
              <a:off x="5346507" y="4781716"/>
              <a:ext cx="171743" cy="141277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430"/>
            <p:cNvSpPr>
              <a:spLocks/>
            </p:cNvSpPr>
            <p:nvPr/>
          </p:nvSpPr>
          <p:spPr bwMode="auto">
            <a:xfrm>
              <a:off x="4604131" y="4378815"/>
              <a:ext cx="565091" cy="481390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485"/>
            <p:cNvSpPr>
              <a:spLocks/>
            </p:cNvSpPr>
            <p:nvPr/>
          </p:nvSpPr>
          <p:spPr bwMode="auto">
            <a:xfrm>
              <a:off x="5180305" y="3625334"/>
              <a:ext cx="476452" cy="40290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486"/>
            <p:cNvSpPr>
              <a:spLocks/>
            </p:cNvSpPr>
            <p:nvPr/>
          </p:nvSpPr>
          <p:spPr bwMode="auto">
            <a:xfrm>
              <a:off x="5108284" y="3913122"/>
              <a:ext cx="1063704" cy="669759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487"/>
            <p:cNvSpPr>
              <a:spLocks/>
            </p:cNvSpPr>
            <p:nvPr/>
          </p:nvSpPr>
          <p:spPr bwMode="auto">
            <a:xfrm>
              <a:off x="5379749" y="4253234"/>
              <a:ext cx="204983" cy="24592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488"/>
            <p:cNvSpPr>
              <a:spLocks/>
            </p:cNvSpPr>
            <p:nvPr/>
          </p:nvSpPr>
          <p:spPr bwMode="auto">
            <a:xfrm>
              <a:off x="6105507" y="4582880"/>
              <a:ext cx="443210" cy="219767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489"/>
            <p:cNvSpPr>
              <a:spLocks/>
            </p:cNvSpPr>
            <p:nvPr/>
          </p:nvSpPr>
          <p:spPr bwMode="auto">
            <a:xfrm>
              <a:off x="6437913" y="4713693"/>
              <a:ext cx="371187" cy="329646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490"/>
            <p:cNvSpPr>
              <a:spLocks/>
            </p:cNvSpPr>
            <p:nvPr/>
          </p:nvSpPr>
          <p:spPr bwMode="auto">
            <a:xfrm>
              <a:off x="6360353" y="4776485"/>
              <a:ext cx="249307" cy="20406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491"/>
            <p:cNvSpPr>
              <a:spLocks/>
            </p:cNvSpPr>
            <p:nvPr/>
          </p:nvSpPr>
          <p:spPr bwMode="auto">
            <a:xfrm>
              <a:off x="6498854" y="3646264"/>
              <a:ext cx="2520756" cy="1187780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492"/>
            <p:cNvSpPr>
              <a:spLocks/>
            </p:cNvSpPr>
            <p:nvPr/>
          </p:nvSpPr>
          <p:spPr bwMode="auto">
            <a:xfrm>
              <a:off x="7102729" y="4410207"/>
              <a:ext cx="1108023" cy="73778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493"/>
            <p:cNvSpPr>
              <a:spLocks/>
            </p:cNvSpPr>
            <p:nvPr/>
          </p:nvSpPr>
          <p:spPr bwMode="auto">
            <a:xfrm>
              <a:off x="6964222" y="4650904"/>
              <a:ext cx="842098" cy="64359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494"/>
            <p:cNvSpPr>
              <a:spLocks/>
            </p:cNvSpPr>
            <p:nvPr/>
          </p:nvSpPr>
          <p:spPr bwMode="auto">
            <a:xfrm>
              <a:off x="7906043" y="4645673"/>
              <a:ext cx="703595" cy="32441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495"/>
            <p:cNvSpPr>
              <a:spLocks/>
            </p:cNvSpPr>
            <p:nvPr/>
          </p:nvSpPr>
          <p:spPr bwMode="auto">
            <a:xfrm>
              <a:off x="7834022" y="4839275"/>
              <a:ext cx="448749" cy="34011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491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else can UNU offer: Example Kazakhstan </a:t>
            </a:r>
            <a:br>
              <a:rPr lang="en-US" sz="2800" dirty="0" smtClean="0"/>
            </a:br>
            <a:r>
              <a:rPr lang="en-US" sz="2800" dirty="0" smtClean="0"/>
              <a:t>(unit: </a:t>
            </a:r>
            <a:r>
              <a:rPr lang="en-US" sz="2800" dirty="0" err="1" smtClean="0"/>
              <a:t>kt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682590" y="5238234"/>
            <a:ext cx="4808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Steady 6 to 7 % yearly Growth rate</a:t>
            </a:r>
          </a:p>
          <a:p>
            <a:r>
              <a:rPr lang="en-US" b="1" dirty="0" smtClean="0"/>
              <a:t>126 million kg of e-waste per year in Kazakhstan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Worth 31 million USD of gold in this e-waste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93275"/>
              </p:ext>
            </p:extLst>
          </p:nvPr>
        </p:nvGraphicFramePr>
        <p:xfrm>
          <a:off x="241300" y="1269998"/>
          <a:ext cx="8420100" cy="2844800"/>
        </p:xfrm>
        <a:graphic>
          <a:graphicData uri="http://schemas.openxmlformats.org/drawingml/2006/table">
            <a:tbl>
              <a:tblPr/>
              <a:tblGrid>
                <a:gridCol w="1861497"/>
                <a:gridCol w="1427803"/>
                <a:gridCol w="4264981"/>
                <a:gridCol w="865819"/>
              </a:tblGrid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Kazakhstan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E-waste generated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Equipment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Screens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Equipment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02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and Freezing equipment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35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collection of e-waste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28</a:t>
            </a:fld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498474" y="1518323"/>
            <a:ext cx="8361364" cy="4607841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Unknown for all EECCA countries so far …</a:t>
            </a:r>
          </a:p>
          <a:p>
            <a:pPr lvl="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03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hands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/>
              <a:t>Questions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) Are there regulations on E</a:t>
            </a:r>
            <a:r>
              <a:rPr lang="en-US" dirty="0"/>
              <a:t>-</a:t>
            </a:r>
            <a:r>
              <a:rPr lang="en-US" dirty="0" smtClean="0"/>
              <a:t>waste?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29</a:t>
            </a:fld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4182443" y="882374"/>
            <a:ext cx="12572543" cy="4887280"/>
            <a:chOff x="4604131" y="1150362"/>
            <a:chExt cx="10660812" cy="4144140"/>
          </a:xfrm>
        </p:grpSpPr>
        <p:sp>
          <p:nvSpPr>
            <p:cNvPr id="10" name="Freeform 321"/>
            <p:cNvSpPr>
              <a:spLocks/>
            </p:cNvSpPr>
            <p:nvPr/>
          </p:nvSpPr>
          <p:spPr bwMode="auto">
            <a:xfrm>
              <a:off x="4936541" y="4729391"/>
              <a:ext cx="110800" cy="224999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30"/>
            <p:cNvSpPr>
              <a:spLocks/>
            </p:cNvSpPr>
            <p:nvPr/>
          </p:nvSpPr>
          <p:spPr bwMode="auto">
            <a:xfrm>
              <a:off x="5130446" y="4593347"/>
              <a:ext cx="371187" cy="23546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45"/>
            <p:cNvSpPr>
              <a:spLocks/>
            </p:cNvSpPr>
            <p:nvPr/>
          </p:nvSpPr>
          <p:spPr bwMode="auto">
            <a:xfrm>
              <a:off x="4991939" y="4792183"/>
              <a:ext cx="376730" cy="41336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93"/>
            <p:cNvSpPr>
              <a:spLocks/>
            </p:cNvSpPr>
            <p:nvPr/>
          </p:nvSpPr>
          <p:spPr bwMode="auto">
            <a:xfrm>
              <a:off x="4991939" y="4263701"/>
              <a:ext cx="576172" cy="366274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95"/>
            <p:cNvSpPr>
              <a:spLocks/>
            </p:cNvSpPr>
            <p:nvPr/>
          </p:nvSpPr>
          <p:spPr bwMode="auto">
            <a:xfrm>
              <a:off x="4971399" y="1150362"/>
              <a:ext cx="10293544" cy="3626124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419"/>
            <p:cNvSpPr>
              <a:spLocks/>
            </p:cNvSpPr>
            <p:nvPr/>
          </p:nvSpPr>
          <p:spPr bwMode="auto">
            <a:xfrm>
              <a:off x="5346507" y="4781716"/>
              <a:ext cx="171743" cy="141277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430"/>
            <p:cNvSpPr>
              <a:spLocks/>
            </p:cNvSpPr>
            <p:nvPr/>
          </p:nvSpPr>
          <p:spPr bwMode="auto">
            <a:xfrm>
              <a:off x="4604131" y="4378815"/>
              <a:ext cx="565091" cy="481390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485"/>
            <p:cNvSpPr>
              <a:spLocks/>
            </p:cNvSpPr>
            <p:nvPr/>
          </p:nvSpPr>
          <p:spPr bwMode="auto">
            <a:xfrm>
              <a:off x="5180305" y="3625334"/>
              <a:ext cx="476452" cy="40290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486"/>
            <p:cNvSpPr>
              <a:spLocks/>
            </p:cNvSpPr>
            <p:nvPr/>
          </p:nvSpPr>
          <p:spPr bwMode="auto">
            <a:xfrm>
              <a:off x="5108284" y="3913122"/>
              <a:ext cx="1063704" cy="669759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487"/>
            <p:cNvSpPr>
              <a:spLocks/>
            </p:cNvSpPr>
            <p:nvPr/>
          </p:nvSpPr>
          <p:spPr bwMode="auto">
            <a:xfrm>
              <a:off x="5379749" y="4253234"/>
              <a:ext cx="204983" cy="24592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488"/>
            <p:cNvSpPr>
              <a:spLocks/>
            </p:cNvSpPr>
            <p:nvPr/>
          </p:nvSpPr>
          <p:spPr bwMode="auto">
            <a:xfrm>
              <a:off x="6105507" y="4582880"/>
              <a:ext cx="443210" cy="219767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489"/>
            <p:cNvSpPr>
              <a:spLocks/>
            </p:cNvSpPr>
            <p:nvPr/>
          </p:nvSpPr>
          <p:spPr bwMode="auto">
            <a:xfrm>
              <a:off x="6437913" y="4713693"/>
              <a:ext cx="371187" cy="329646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490"/>
            <p:cNvSpPr>
              <a:spLocks/>
            </p:cNvSpPr>
            <p:nvPr/>
          </p:nvSpPr>
          <p:spPr bwMode="auto">
            <a:xfrm>
              <a:off x="6360353" y="4776485"/>
              <a:ext cx="249307" cy="20406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491"/>
            <p:cNvSpPr>
              <a:spLocks/>
            </p:cNvSpPr>
            <p:nvPr/>
          </p:nvSpPr>
          <p:spPr bwMode="auto">
            <a:xfrm>
              <a:off x="6498854" y="3646264"/>
              <a:ext cx="2520756" cy="1187780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492"/>
            <p:cNvSpPr>
              <a:spLocks/>
            </p:cNvSpPr>
            <p:nvPr/>
          </p:nvSpPr>
          <p:spPr bwMode="auto">
            <a:xfrm>
              <a:off x="7102729" y="4410207"/>
              <a:ext cx="1108023" cy="73778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493"/>
            <p:cNvSpPr>
              <a:spLocks/>
            </p:cNvSpPr>
            <p:nvPr/>
          </p:nvSpPr>
          <p:spPr bwMode="auto">
            <a:xfrm>
              <a:off x="6964222" y="4650904"/>
              <a:ext cx="842098" cy="64359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494"/>
            <p:cNvSpPr>
              <a:spLocks/>
            </p:cNvSpPr>
            <p:nvPr/>
          </p:nvSpPr>
          <p:spPr bwMode="auto">
            <a:xfrm>
              <a:off x="7906043" y="4645673"/>
              <a:ext cx="703595" cy="32441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495"/>
            <p:cNvSpPr>
              <a:spLocks/>
            </p:cNvSpPr>
            <p:nvPr/>
          </p:nvSpPr>
          <p:spPr bwMode="auto">
            <a:xfrm>
              <a:off x="7834022" y="4839275"/>
              <a:ext cx="448749" cy="34011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D3A3A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90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e-waste?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3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2" y="1257557"/>
            <a:ext cx="6136539" cy="460240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23100" y="1417637"/>
            <a:ext cx="1836738" cy="4708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6BD4FF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0000FF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Everything with a plug or battery</a:t>
            </a:r>
          </a:p>
          <a:p>
            <a:r>
              <a:rPr lang="en-GB" dirty="0" smtClean="0"/>
              <a:t>Many appliances</a:t>
            </a:r>
          </a:p>
          <a:p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8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hands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/>
              <a:t>Questions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1) Are there regulations on E-waste?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2) Is there data on sales in your country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30</a:t>
            </a:fld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4182443" y="882374"/>
            <a:ext cx="12572543" cy="4887280"/>
            <a:chOff x="4604131" y="1150362"/>
            <a:chExt cx="10660812" cy="4144140"/>
          </a:xfrm>
        </p:grpSpPr>
        <p:sp>
          <p:nvSpPr>
            <p:cNvPr id="10" name="Freeform 321"/>
            <p:cNvSpPr>
              <a:spLocks/>
            </p:cNvSpPr>
            <p:nvPr/>
          </p:nvSpPr>
          <p:spPr bwMode="auto">
            <a:xfrm>
              <a:off x="4936541" y="4729391"/>
              <a:ext cx="110800" cy="224999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30"/>
            <p:cNvSpPr>
              <a:spLocks/>
            </p:cNvSpPr>
            <p:nvPr/>
          </p:nvSpPr>
          <p:spPr bwMode="auto">
            <a:xfrm>
              <a:off x="5130446" y="4593347"/>
              <a:ext cx="371187" cy="23546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45"/>
            <p:cNvSpPr>
              <a:spLocks/>
            </p:cNvSpPr>
            <p:nvPr/>
          </p:nvSpPr>
          <p:spPr bwMode="auto">
            <a:xfrm>
              <a:off x="4991939" y="4792183"/>
              <a:ext cx="376730" cy="41336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93"/>
            <p:cNvSpPr>
              <a:spLocks/>
            </p:cNvSpPr>
            <p:nvPr/>
          </p:nvSpPr>
          <p:spPr bwMode="auto">
            <a:xfrm>
              <a:off x="4991939" y="4263701"/>
              <a:ext cx="576172" cy="366274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95"/>
            <p:cNvSpPr>
              <a:spLocks/>
            </p:cNvSpPr>
            <p:nvPr/>
          </p:nvSpPr>
          <p:spPr bwMode="auto">
            <a:xfrm>
              <a:off x="4971399" y="1150362"/>
              <a:ext cx="10293544" cy="3626124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419"/>
            <p:cNvSpPr>
              <a:spLocks/>
            </p:cNvSpPr>
            <p:nvPr/>
          </p:nvSpPr>
          <p:spPr bwMode="auto">
            <a:xfrm>
              <a:off x="5346507" y="4781716"/>
              <a:ext cx="171743" cy="141277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430"/>
            <p:cNvSpPr>
              <a:spLocks/>
            </p:cNvSpPr>
            <p:nvPr/>
          </p:nvSpPr>
          <p:spPr bwMode="auto">
            <a:xfrm>
              <a:off x="4604131" y="4378815"/>
              <a:ext cx="565091" cy="481390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485"/>
            <p:cNvSpPr>
              <a:spLocks/>
            </p:cNvSpPr>
            <p:nvPr/>
          </p:nvSpPr>
          <p:spPr bwMode="auto">
            <a:xfrm>
              <a:off x="5180305" y="3625334"/>
              <a:ext cx="476452" cy="40290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486"/>
            <p:cNvSpPr>
              <a:spLocks/>
            </p:cNvSpPr>
            <p:nvPr/>
          </p:nvSpPr>
          <p:spPr bwMode="auto">
            <a:xfrm>
              <a:off x="5108284" y="3913122"/>
              <a:ext cx="1063704" cy="669759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487"/>
            <p:cNvSpPr>
              <a:spLocks/>
            </p:cNvSpPr>
            <p:nvPr/>
          </p:nvSpPr>
          <p:spPr bwMode="auto">
            <a:xfrm>
              <a:off x="5379749" y="4253234"/>
              <a:ext cx="204983" cy="24592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488"/>
            <p:cNvSpPr>
              <a:spLocks/>
            </p:cNvSpPr>
            <p:nvPr/>
          </p:nvSpPr>
          <p:spPr bwMode="auto">
            <a:xfrm>
              <a:off x="6105507" y="4582880"/>
              <a:ext cx="443210" cy="219767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489"/>
            <p:cNvSpPr>
              <a:spLocks/>
            </p:cNvSpPr>
            <p:nvPr/>
          </p:nvSpPr>
          <p:spPr bwMode="auto">
            <a:xfrm>
              <a:off x="6437913" y="4713693"/>
              <a:ext cx="371187" cy="329646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490"/>
            <p:cNvSpPr>
              <a:spLocks/>
            </p:cNvSpPr>
            <p:nvPr/>
          </p:nvSpPr>
          <p:spPr bwMode="auto">
            <a:xfrm>
              <a:off x="6360353" y="4776485"/>
              <a:ext cx="249307" cy="20406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491"/>
            <p:cNvSpPr>
              <a:spLocks/>
            </p:cNvSpPr>
            <p:nvPr/>
          </p:nvSpPr>
          <p:spPr bwMode="auto">
            <a:xfrm>
              <a:off x="6498854" y="3646264"/>
              <a:ext cx="2520756" cy="1187780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rgbClr val="936A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492"/>
            <p:cNvSpPr>
              <a:spLocks/>
            </p:cNvSpPr>
            <p:nvPr/>
          </p:nvSpPr>
          <p:spPr bwMode="auto">
            <a:xfrm>
              <a:off x="7102729" y="4410207"/>
              <a:ext cx="1108023" cy="73778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rgbClr val="FBE6B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493"/>
            <p:cNvSpPr>
              <a:spLocks/>
            </p:cNvSpPr>
            <p:nvPr/>
          </p:nvSpPr>
          <p:spPr bwMode="auto">
            <a:xfrm>
              <a:off x="6964222" y="4650904"/>
              <a:ext cx="842098" cy="64359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494"/>
            <p:cNvSpPr>
              <a:spLocks/>
            </p:cNvSpPr>
            <p:nvPr/>
          </p:nvSpPr>
          <p:spPr bwMode="auto">
            <a:xfrm>
              <a:off x="7906043" y="4645673"/>
              <a:ext cx="703595" cy="32441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495"/>
            <p:cNvSpPr>
              <a:spLocks/>
            </p:cNvSpPr>
            <p:nvPr/>
          </p:nvSpPr>
          <p:spPr bwMode="auto">
            <a:xfrm>
              <a:off x="7834022" y="4839275"/>
              <a:ext cx="448749" cy="34011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BE6B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96808" y="5838895"/>
            <a:ext cx="1139780" cy="369332"/>
          </a:xfrm>
          <a:prstGeom prst="rect">
            <a:avLst/>
          </a:prstGeom>
          <a:solidFill>
            <a:srgbClr val="936A08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7-9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1159" y="5838895"/>
            <a:ext cx="11397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-7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8143" y="5832029"/>
            <a:ext cx="11397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3-5 kg/</a:t>
            </a:r>
            <a:r>
              <a:rPr lang="en-US" dirty="0" err="1" smtClean="0"/>
              <a:t>inh</a:t>
            </a:r>
            <a:endParaRPr lang="en-US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182443" y="5832029"/>
            <a:ext cx="11397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-</a:t>
            </a:r>
            <a:r>
              <a:rPr lang="en-US" dirty="0"/>
              <a:t>3</a:t>
            </a:r>
            <a:r>
              <a:rPr lang="en-US" dirty="0" smtClean="0"/>
              <a:t> kg/</a:t>
            </a:r>
            <a:r>
              <a:rPr lang="en-US" dirty="0" err="1" smtClean="0"/>
              <a:t>inh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4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2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hands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31</a:t>
            </a:fld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4182443" y="882374"/>
            <a:ext cx="12572543" cy="4887280"/>
            <a:chOff x="4604131" y="1150362"/>
            <a:chExt cx="10660812" cy="4144140"/>
          </a:xfrm>
          <a:solidFill>
            <a:srgbClr val="B9D6FB"/>
          </a:solidFill>
        </p:grpSpPr>
        <p:sp>
          <p:nvSpPr>
            <p:cNvPr id="10" name="Freeform 321"/>
            <p:cNvSpPr>
              <a:spLocks/>
            </p:cNvSpPr>
            <p:nvPr/>
          </p:nvSpPr>
          <p:spPr bwMode="auto">
            <a:xfrm>
              <a:off x="4936541" y="4729391"/>
              <a:ext cx="110800" cy="224999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330"/>
            <p:cNvSpPr>
              <a:spLocks/>
            </p:cNvSpPr>
            <p:nvPr/>
          </p:nvSpPr>
          <p:spPr bwMode="auto">
            <a:xfrm>
              <a:off x="5130446" y="4593347"/>
              <a:ext cx="371187" cy="235462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345"/>
            <p:cNvSpPr>
              <a:spLocks/>
            </p:cNvSpPr>
            <p:nvPr/>
          </p:nvSpPr>
          <p:spPr bwMode="auto">
            <a:xfrm>
              <a:off x="4991939" y="4792183"/>
              <a:ext cx="376730" cy="41336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393"/>
            <p:cNvSpPr>
              <a:spLocks/>
            </p:cNvSpPr>
            <p:nvPr/>
          </p:nvSpPr>
          <p:spPr bwMode="auto">
            <a:xfrm>
              <a:off x="4991939" y="4263701"/>
              <a:ext cx="576172" cy="366274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395"/>
            <p:cNvSpPr>
              <a:spLocks/>
            </p:cNvSpPr>
            <p:nvPr/>
          </p:nvSpPr>
          <p:spPr bwMode="auto">
            <a:xfrm>
              <a:off x="4971399" y="1150362"/>
              <a:ext cx="10293544" cy="3626124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419"/>
            <p:cNvSpPr>
              <a:spLocks/>
            </p:cNvSpPr>
            <p:nvPr/>
          </p:nvSpPr>
          <p:spPr bwMode="auto">
            <a:xfrm>
              <a:off x="5346507" y="4781716"/>
              <a:ext cx="171743" cy="141277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430"/>
            <p:cNvSpPr>
              <a:spLocks/>
            </p:cNvSpPr>
            <p:nvPr/>
          </p:nvSpPr>
          <p:spPr bwMode="auto">
            <a:xfrm>
              <a:off x="4604131" y="4378815"/>
              <a:ext cx="565091" cy="481390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485"/>
            <p:cNvSpPr>
              <a:spLocks/>
            </p:cNvSpPr>
            <p:nvPr/>
          </p:nvSpPr>
          <p:spPr bwMode="auto">
            <a:xfrm>
              <a:off x="5180305" y="3625334"/>
              <a:ext cx="476452" cy="40290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486"/>
            <p:cNvSpPr>
              <a:spLocks/>
            </p:cNvSpPr>
            <p:nvPr/>
          </p:nvSpPr>
          <p:spPr bwMode="auto">
            <a:xfrm>
              <a:off x="5108284" y="3913122"/>
              <a:ext cx="1063704" cy="669759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487"/>
            <p:cNvSpPr>
              <a:spLocks/>
            </p:cNvSpPr>
            <p:nvPr/>
          </p:nvSpPr>
          <p:spPr bwMode="auto">
            <a:xfrm>
              <a:off x="5379749" y="4253234"/>
              <a:ext cx="204983" cy="24592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488"/>
            <p:cNvSpPr>
              <a:spLocks/>
            </p:cNvSpPr>
            <p:nvPr/>
          </p:nvSpPr>
          <p:spPr bwMode="auto">
            <a:xfrm>
              <a:off x="6105507" y="4582880"/>
              <a:ext cx="443210" cy="219767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489"/>
            <p:cNvSpPr>
              <a:spLocks/>
            </p:cNvSpPr>
            <p:nvPr/>
          </p:nvSpPr>
          <p:spPr bwMode="auto">
            <a:xfrm>
              <a:off x="6437913" y="4713693"/>
              <a:ext cx="371187" cy="329646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490"/>
            <p:cNvSpPr>
              <a:spLocks/>
            </p:cNvSpPr>
            <p:nvPr/>
          </p:nvSpPr>
          <p:spPr bwMode="auto">
            <a:xfrm>
              <a:off x="6360353" y="4776485"/>
              <a:ext cx="249307" cy="204069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491"/>
            <p:cNvSpPr>
              <a:spLocks/>
            </p:cNvSpPr>
            <p:nvPr/>
          </p:nvSpPr>
          <p:spPr bwMode="auto">
            <a:xfrm>
              <a:off x="6498854" y="3646264"/>
              <a:ext cx="2520756" cy="1187780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492"/>
            <p:cNvSpPr>
              <a:spLocks/>
            </p:cNvSpPr>
            <p:nvPr/>
          </p:nvSpPr>
          <p:spPr bwMode="auto">
            <a:xfrm>
              <a:off x="7102729" y="4410207"/>
              <a:ext cx="1108023" cy="73778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493"/>
            <p:cNvSpPr>
              <a:spLocks/>
            </p:cNvSpPr>
            <p:nvPr/>
          </p:nvSpPr>
          <p:spPr bwMode="auto">
            <a:xfrm>
              <a:off x="6964222" y="4650904"/>
              <a:ext cx="842098" cy="64359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494"/>
            <p:cNvSpPr>
              <a:spLocks/>
            </p:cNvSpPr>
            <p:nvPr/>
          </p:nvSpPr>
          <p:spPr bwMode="auto">
            <a:xfrm>
              <a:off x="7906043" y="4645673"/>
              <a:ext cx="703595" cy="32441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495"/>
            <p:cNvSpPr>
              <a:spLocks/>
            </p:cNvSpPr>
            <p:nvPr/>
          </p:nvSpPr>
          <p:spPr bwMode="auto">
            <a:xfrm>
              <a:off x="7834022" y="4839275"/>
              <a:ext cx="448749" cy="34011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836588" y="250510"/>
            <a:ext cx="2987112" cy="6607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/>
              <a:t>Questions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1) Are there regulations on E-waste?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2) Is there data on sales in your country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3) Is there data on separate E-waste collection in your country?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40887" y="5832029"/>
            <a:ext cx="1560193" cy="369332"/>
          </a:xfrm>
          <a:prstGeom prst="rect">
            <a:avLst/>
          </a:prstGeom>
          <a:solidFill>
            <a:srgbClr val="B9D6FB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Unknown data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potential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validation</a:t>
            </a:r>
          </a:p>
          <a:p>
            <a:r>
              <a:rPr lang="en-US" dirty="0" smtClean="0"/>
              <a:t>Data gathering on collection of e-waste</a:t>
            </a:r>
          </a:p>
          <a:p>
            <a:r>
              <a:rPr lang="en-US" dirty="0"/>
              <a:t>Impact assessment</a:t>
            </a:r>
          </a:p>
          <a:p>
            <a:pPr lvl="1"/>
            <a:r>
              <a:rPr lang="en-US" dirty="0"/>
              <a:t>Recycling performance of e-waste</a:t>
            </a:r>
          </a:p>
          <a:p>
            <a:pPr lvl="1"/>
            <a:r>
              <a:rPr lang="en-US" dirty="0"/>
              <a:t>Recycling potential of e-waste (urban mine)</a:t>
            </a:r>
          </a:p>
          <a:p>
            <a:pPr lvl="1"/>
            <a:r>
              <a:rPr lang="en-US" dirty="0"/>
              <a:t>Creation of green jobs in recycling</a:t>
            </a:r>
          </a:p>
          <a:p>
            <a:pPr lvl="1"/>
            <a:r>
              <a:rPr lang="en-US" dirty="0" smtClean="0"/>
              <a:t>Environmental </a:t>
            </a:r>
            <a:r>
              <a:rPr lang="en-US" dirty="0"/>
              <a:t>burden</a:t>
            </a:r>
          </a:p>
          <a:p>
            <a:pPr lvl="1"/>
            <a:r>
              <a:rPr lang="en-US" dirty="0" smtClean="0"/>
              <a:t>Societal impact</a:t>
            </a:r>
            <a:endParaRPr lang="en-US" dirty="0"/>
          </a:p>
          <a:p>
            <a:r>
              <a:rPr lang="en-US" dirty="0" smtClean="0"/>
              <a:t>Raise hands if interested</a:t>
            </a:r>
          </a:p>
          <a:p>
            <a:r>
              <a:rPr lang="en-US" dirty="0" smtClean="0"/>
              <a:t>Please give us feedback on your thoughts…is it interesting for your country?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3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7637"/>
            <a:ext cx="8361364" cy="4708527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Comtrade</a:t>
            </a:r>
            <a:r>
              <a:rPr lang="en-GB" dirty="0" smtClean="0"/>
              <a:t> trade database</a:t>
            </a:r>
          </a:p>
          <a:p>
            <a:r>
              <a:rPr lang="en-GB" dirty="0" smtClean="0"/>
              <a:t>Trade in HS codes per country analysed</a:t>
            </a:r>
          </a:p>
          <a:p>
            <a:pPr lvl="1"/>
            <a:r>
              <a:rPr lang="en-GB" dirty="0" smtClean="0"/>
              <a:t>1995-2012</a:t>
            </a:r>
          </a:p>
          <a:p>
            <a:pPr lvl="1"/>
            <a:r>
              <a:rPr lang="en-GB" dirty="0" smtClean="0"/>
              <a:t>175 countries</a:t>
            </a:r>
          </a:p>
          <a:p>
            <a:pPr lvl="1"/>
            <a:r>
              <a:rPr lang="en-GB" dirty="0" smtClean="0"/>
              <a:t>260 HS codes</a:t>
            </a:r>
          </a:p>
          <a:p>
            <a:pPr lvl="1"/>
            <a:r>
              <a:rPr lang="en-GB" dirty="0" smtClean="0"/>
              <a:t>Average weight</a:t>
            </a:r>
          </a:p>
          <a:p>
            <a:pPr lvl="1"/>
            <a:r>
              <a:rPr lang="en-GB" dirty="0" smtClean="0"/>
              <a:t>Sales = import - export</a:t>
            </a:r>
            <a:endParaRPr lang="en-GB" dirty="0"/>
          </a:p>
          <a:p>
            <a:r>
              <a:rPr lang="en-GB" dirty="0" smtClean="0"/>
              <a:t>Link </a:t>
            </a:r>
            <a:r>
              <a:rPr lang="en-GB" dirty="0"/>
              <a:t>to 54 product categories</a:t>
            </a:r>
          </a:p>
          <a:p>
            <a:r>
              <a:rPr lang="en-GB" dirty="0" smtClean="0"/>
              <a:t>Statistical routines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utlier detection on time series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utlier detection international comparison</a:t>
            </a:r>
          </a:p>
          <a:p>
            <a:pPr lvl="1"/>
            <a:r>
              <a:rPr lang="en-GB" dirty="0" smtClean="0"/>
              <a:t>Missing value replacement</a:t>
            </a:r>
          </a:p>
          <a:p>
            <a:pPr lvl="1"/>
            <a:r>
              <a:rPr lang="en-GB" dirty="0" smtClean="0"/>
              <a:t>Extrapolation of time series to 1980</a:t>
            </a:r>
          </a:p>
          <a:p>
            <a:r>
              <a:rPr lang="en-GB" dirty="0" smtClean="0"/>
              <a:t>E-waste generated</a:t>
            </a:r>
          </a:p>
          <a:p>
            <a:pPr lvl="1"/>
            <a:r>
              <a:rPr lang="en-GB" dirty="0" smtClean="0"/>
              <a:t>Lifetime </a:t>
            </a:r>
            <a:r>
              <a:rPr lang="en-GB" dirty="0"/>
              <a:t>profiles for the 54 categories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00706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Methodology: e-waste quantities</a:t>
            </a:r>
            <a:endParaRPr lang="en-GB" sz="2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08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amounts (Mt)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7" name="Grafiek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70461"/>
              </p:ext>
            </p:extLst>
          </p:nvPr>
        </p:nvGraphicFramePr>
        <p:xfrm>
          <a:off x="498475" y="1517650"/>
          <a:ext cx="8361363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70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296854"/>
            <a:ext cx="554038" cy="365125"/>
          </a:xfrm>
          <a:prstGeom prst="rect">
            <a:avLst/>
          </a:prstGeom>
        </p:spPr>
        <p:txBody>
          <a:bodyPr/>
          <a:lstStyle/>
          <a:p>
            <a:fld id="{AA8CD916-19B6-0C42-9A31-7AE245FA3637}" type="slidenum">
              <a:rPr lang="it-IT" smtClean="0"/>
              <a:pPr/>
              <a:t>6</a:t>
            </a:fld>
            <a:endParaRPr lang="it-IT" dirty="0"/>
          </a:p>
        </p:txBody>
      </p:sp>
      <p:grpSp>
        <p:nvGrpSpPr>
          <p:cNvPr id="8" name="Group 249"/>
          <p:cNvGrpSpPr>
            <a:grpSpLocks/>
          </p:cNvGrpSpPr>
          <p:nvPr/>
        </p:nvGrpSpPr>
        <p:grpSpPr bwMode="auto">
          <a:xfrm>
            <a:off x="5409652" y="1685769"/>
            <a:ext cx="3326147" cy="4082416"/>
            <a:chOff x="1136" y="1661"/>
            <a:chExt cx="1696" cy="2204"/>
          </a:xfrm>
          <a:solidFill>
            <a:srgbClr val="B2D2DE"/>
          </a:solidFill>
        </p:grpSpPr>
        <p:sp>
          <p:nvSpPr>
            <p:cNvPr id="190" name="Freeform 250"/>
            <p:cNvSpPr>
              <a:spLocks/>
            </p:cNvSpPr>
            <p:nvPr/>
          </p:nvSpPr>
          <p:spPr bwMode="auto">
            <a:xfrm>
              <a:off x="2233" y="2849"/>
              <a:ext cx="16" cy="5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1" name="Freeform 251"/>
            <p:cNvSpPr>
              <a:spLocks/>
            </p:cNvSpPr>
            <p:nvPr/>
          </p:nvSpPr>
          <p:spPr bwMode="auto">
            <a:xfrm>
              <a:off x="2166" y="3361"/>
              <a:ext cx="214" cy="446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2" name="Freeform 252"/>
            <p:cNvSpPr>
              <a:spLocks/>
            </p:cNvSpPr>
            <p:nvPr/>
          </p:nvSpPr>
          <p:spPr bwMode="auto">
            <a:xfrm>
              <a:off x="2218" y="3814"/>
              <a:ext cx="37" cy="37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3" name="Freeform 253"/>
            <p:cNvSpPr>
              <a:spLocks/>
            </p:cNvSpPr>
            <p:nvPr/>
          </p:nvSpPr>
          <p:spPr bwMode="auto">
            <a:xfrm>
              <a:off x="2207" y="3204"/>
              <a:ext cx="129" cy="172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4" name="Freeform 254"/>
            <p:cNvSpPr>
              <a:spLocks/>
            </p:cNvSpPr>
            <p:nvPr/>
          </p:nvSpPr>
          <p:spPr bwMode="auto">
            <a:xfrm>
              <a:off x="2161" y="3019"/>
              <a:ext cx="424" cy="50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5" name="Freeform 255"/>
            <p:cNvSpPr>
              <a:spLocks/>
            </p:cNvSpPr>
            <p:nvPr/>
          </p:nvSpPr>
          <p:spPr bwMode="auto">
            <a:xfrm>
              <a:off x="1995" y="2849"/>
              <a:ext cx="8" cy="33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6" name="Freeform 256"/>
            <p:cNvSpPr>
              <a:spLocks/>
            </p:cNvSpPr>
            <p:nvPr/>
          </p:nvSpPr>
          <p:spPr bwMode="auto">
            <a:xfrm>
              <a:off x="1430" y="1975"/>
              <a:ext cx="929" cy="549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7" name="Freeform 257"/>
            <p:cNvSpPr>
              <a:spLocks/>
            </p:cNvSpPr>
            <p:nvPr/>
          </p:nvSpPr>
          <p:spPr bwMode="auto">
            <a:xfrm>
              <a:off x="1569" y="2386"/>
              <a:ext cx="54" cy="36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8" name="Freeform 258"/>
            <p:cNvSpPr>
              <a:spLocks/>
            </p:cNvSpPr>
            <p:nvPr/>
          </p:nvSpPr>
          <p:spPr bwMode="auto">
            <a:xfrm>
              <a:off x="1594" y="1911"/>
              <a:ext cx="114" cy="83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9" name="Freeform 259"/>
            <p:cNvSpPr>
              <a:spLocks/>
            </p:cNvSpPr>
            <p:nvPr/>
          </p:nvSpPr>
          <p:spPr bwMode="auto">
            <a:xfrm>
              <a:off x="1628" y="1835"/>
              <a:ext cx="79" cy="46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0" name="Freeform 260"/>
            <p:cNvSpPr>
              <a:spLocks/>
            </p:cNvSpPr>
            <p:nvPr/>
          </p:nvSpPr>
          <p:spPr bwMode="auto">
            <a:xfrm>
              <a:off x="1670" y="1941"/>
              <a:ext cx="195" cy="1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1" name="Freeform 261"/>
            <p:cNvSpPr>
              <a:spLocks/>
            </p:cNvSpPr>
            <p:nvPr/>
          </p:nvSpPr>
          <p:spPr bwMode="auto">
            <a:xfrm>
              <a:off x="1683" y="1853"/>
              <a:ext cx="134" cy="62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2" name="Freeform 262"/>
            <p:cNvSpPr>
              <a:spLocks/>
            </p:cNvSpPr>
            <p:nvPr/>
          </p:nvSpPr>
          <p:spPr bwMode="auto">
            <a:xfrm>
              <a:off x="1817" y="1788"/>
              <a:ext cx="69" cy="38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3" name="Freeform 263"/>
            <p:cNvSpPr>
              <a:spLocks/>
            </p:cNvSpPr>
            <p:nvPr/>
          </p:nvSpPr>
          <p:spPr bwMode="auto">
            <a:xfrm>
              <a:off x="1848" y="1861"/>
              <a:ext cx="56" cy="39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4" name="Freeform 264"/>
            <p:cNvSpPr>
              <a:spLocks/>
            </p:cNvSpPr>
            <p:nvPr/>
          </p:nvSpPr>
          <p:spPr bwMode="auto">
            <a:xfrm>
              <a:off x="1849" y="1929"/>
              <a:ext cx="65" cy="61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5" name="Freeform 265"/>
            <p:cNvSpPr>
              <a:spLocks/>
            </p:cNvSpPr>
            <p:nvPr/>
          </p:nvSpPr>
          <p:spPr bwMode="auto">
            <a:xfrm>
              <a:off x="1895" y="1798"/>
              <a:ext cx="39" cy="31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6" name="Freeform 266"/>
            <p:cNvSpPr>
              <a:spLocks/>
            </p:cNvSpPr>
            <p:nvPr/>
          </p:nvSpPr>
          <p:spPr bwMode="auto">
            <a:xfrm>
              <a:off x="1909" y="1846"/>
              <a:ext cx="188" cy="69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7" name="Freeform 267"/>
            <p:cNvSpPr>
              <a:spLocks/>
            </p:cNvSpPr>
            <p:nvPr/>
          </p:nvSpPr>
          <p:spPr bwMode="auto">
            <a:xfrm>
              <a:off x="1917" y="1728"/>
              <a:ext cx="121" cy="92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8" name="Freeform 268"/>
            <p:cNvSpPr>
              <a:spLocks/>
            </p:cNvSpPr>
            <p:nvPr/>
          </p:nvSpPr>
          <p:spPr bwMode="auto">
            <a:xfrm>
              <a:off x="1917" y="1886"/>
              <a:ext cx="29" cy="24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9" name="Freeform 269"/>
            <p:cNvSpPr>
              <a:spLocks/>
            </p:cNvSpPr>
            <p:nvPr/>
          </p:nvSpPr>
          <p:spPr bwMode="auto">
            <a:xfrm>
              <a:off x="1918" y="1829"/>
              <a:ext cx="32" cy="8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0" name="Freeform 270"/>
            <p:cNvSpPr>
              <a:spLocks/>
            </p:cNvSpPr>
            <p:nvPr/>
          </p:nvSpPr>
          <p:spPr bwMode="auto">
            <a:xfrm>
              <a:off x="1924" y="1925"/>
              <a:ext cx="58" cy="50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1" name="Freeform 271"/>
            <p:cNvSpPr>
              <a:spLocks/>
            </p:cNvSpPr>
            <p:nvPr/>
          </p:nvSpPr>
          <p:spPr bwMode="auto">
            <a:xfrm>
              <a:off x="1963" y="1674"/>
              <a:ext cx="334" cy="198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B5CEED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2" name="Freeform 272"/>
            <p:cNvSpPr>
              <a:spLocks/>
            </p:cNvSpPr>
            <p:nvPr/>
          </p:nvSpPr>
          <p:spPr bwMode="auto">
            <a:xfrm>
              <a:off x="1984" y="1930"/>
              <a:ext cx="312" cy="257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3" name="Freeform 273"/>
            <p:cNvSpPr>
              <a:spLocks/>
            </p:cNvSpPr>
            <p:nvPr/>
          </p:nvSpPr>
          <p:spPr bwMode="auto">
            <a:xfrm>
              <a:off x="2016" y="2107"/>
              <a:ext cx="72" cy="5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4" name="Freeform 274"/>
            <p:cNvSpPr>
              <a:spLocks/>
            </p:cNvSpPr>
            <p:nvPr/>
          </p:nvSpPr>
          <p:spPr bwMode="auto">
            <a:xfrm>
              <a:off x="2319" y="2371"/>
              <a:ext cx="72" cy="83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5" name="Freeform 275"/>
            <p:cNvSpPr>
              <a:spLocks/>
            </p:cNvSpPr>
            <p:nvPr/>
          </p:nvSpPr>
          <p:spPr bwMode="auto">
            <a:xfrm>
              <a:off x="2143" y="3305"/>
              <a:ext cx="90" cy="527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6" name="Freeform 276"/>
            <p:cNvSpPr>
              <a:spLocks/>
            </p:cNvSpPr>
            <p:nvPr/>
          </p:nvSpPr>
          <p:spPr bwMode="auto">
            <a:xfrm>
              <a:off x="2147" y="3748"/>
              <a:ext cx="7" cy="20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7" name="Freeform 277"/>
            <p:cNvSpPr>
              <a:spLocks/>
            </p:cNvSpPr>
            <p:nvPr/>
          </p:nvSpPr>
          <p:spPr bwMode="auto">
            <a:xfrm>
              <a:off x="2155" y="3641"/>
              <a:ext cx="6" cy="24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8" name="Freeform 278"/>
            <p:cNvSpPr>
              <a:spLocks/>
            </p:cNvSpPr>
            <p:nvPr/>
          </p:nvSpPr>
          <p:spPr bwMode="auto">
            <a:xfrm>
              <a:off x="2162" y="3826"/>
              <a:ext cx="15" cy="11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9" name="Freeform 279"/>
            <p:cNvSpPr>
              <a:spLocks/>
            </p:cNvSpPr>
            <p:nvPr/>
          </p:nvSpPr>
          <p:spPr bwMode="auto">
            <a:xfrm>
              <a:off x="2165" y="3802"/>
              <a:ext cx="21" cy="25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0" name="Freeform 280"/>
            <p:cNvSpPr>
              <a:spLocks/>
            </p:cNvSpPr>
            <p:nvPr/>
          </p:nvSpPr>
          <p:spPr bwMode="auto">
            <a:xfrm>
              <a:off x="2181" y="3834"/>
              <a:ext cx="11" cy="7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1" name="Freeform 281"/>
            <p:cNvSpPr>
              <a:spLocks/>
            </p:cNvSpPr>
            <p:nvPr/>
          </p:nvSpPr>
          <p:spPr bwMode="auto">
            <a:xfrm>
              <a:off x="2189" y="3814"/>
              <a:ext cx="30" cy="37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2" name="Freeform 282"/>
            <p:cNvSpPr>
              <a:spLocks/>
            </p:cNvSpPr>
            <p:nvPr/>
          </p:nvSpPr>
          <p:spPr bwMode="auto">
            <a:xfrm>
              <a:off x="2204" y="3857"/>
              <a:ext cx="22" cy="8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3" name="Freeform 283"/>
            <p:cNvSpPr>
              <a:spLocks/>
            </p:cNvSpPr>
            <p:nvPr/>
          </p:nvSpPr>
          <p:spPr bwMode="auto">
            <a:xfrm>
              <a:off x="2225" y="3852"/>
              <a:ext cx="11" cy="5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4" name="Freeform 284"/>
            <p:cNvSpPr>
              <a:spLocks/>
            </p:cNvSpPr>
            <p:nvPr/>
          </p:nvSpPr>
          <p:spPr bwMode="auto">
            <a:xfrm>
              <a:off x="2107" y="2928"/>
              <a:ext cx="130" cy="208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5" name="Freeform 285"/>
            <p:cNvSpPr>
              <a:spLocks/>
            </p:cNvSpPr>
            <p:nvPr/>
          </p:nvSpPr>
          <p:spPr bwMode="auto">
            <a:xfrm>
              <a:off x="2032" y="2945"/>
              <a:ext cx="34" cy="34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6" name="Freeform 286"/>
            <p:cNvSpPr>
              <a:spLocks/>
            </p:cNvSpPr>
            <p:nvPr/>
          </p:nvSpPr>
          <p:spPr bwMode="auto">
            <a:xfrm>
              <a:off x="2040" y="2789"/>
              <a:ext cx="117" cy="42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7" name="Freeform 287"/>
            <p:cNvSpPr>
              <a:spLocks/>
            </p:cNvSpPr>
            <p:nvPr/>
          </p:nvSpPr>
          <p:spPr bwMode="auto">
            <a:xfrm>
              <a:off x="2184" y="2831"/>
              <a:ext cx="35" cy="23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8" name="Freeform 288"/>
            <p:cNvSpPr>
              <a:spLocks/>
            </p:cNvSpPr>
            <p:nvPr/>
          </p:nvSpPr>
          <p:spPr bwMode="auto">
            <a:xfrm>
              <a:off x="2085" y="3066"/>
              <a:ext cx="61" cy="79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9" name="Freeform 289"/>
            <p:cNvSpPr>
              <a:spLocks/>
            </p:cNvSpPr>
            <p:nvPr/>
          </p:nvSpPr>
          <p:spPr bwMode="auto">
            <a:xfrm>
              <a:off x="1984" y="2901"/>
              <a:ext cx="26" cy="13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0" name="Freeform 290"/>
            <p:cNvSpPr>
              <a:spLocks/>
            </p:cNvSpPr>
            <p:nvPr/>
          </p:nvSpPr>
          <p:spPr bwMode="auto">
            <a:xfrm>
              <a:off x="2302" y="3791"/>
              <a:ext cx="17" cy="12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1" name="Freeform 291"/>
            <p:cNvSpPr>
              <a:spLocks/>
            </p:cNvSpPr>
            <p:nvPr/>
          </p:nvSpPr>
          <p:spPr bwMode="auto">
            <a:xfrm>
              <a:off x="2315" y="3791"/>
              <a:ext cx="19" cy="12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2" name="Freeform 292"/>
            <p:cNvSpPr>
              <a:spLocks/>
            </p:cNvSpPr>
            <p:nvPr/>
          </p:nvSpPr>
          <p:spPr bwMode="auto">
            <a:xfrm>
              <a:off x="2373" y="3014"/>
              <a:ext cx="31" cy="44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3" name="Freeform 293"/>
            <p:cNvSpPr>
              <a:spLocks/>
            </p:cNvSpPr>
            <p:nvPr/>
          </p:nvSpPr>
          <p:spPr bwMode="auto">
            <a:xfrm>
              <a:off x="2171" y="1661"/>
              <a:ext cx="661" cy="5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4" name="Freeform 294"/>
            <p:cNvSpPr>
              <a:spLocks/>
            </p:cNvSpPr>
            <p:nvPr/>
          </p:nvSpPr>
          <p:spPr bwMode="auto">
            <a:xfrm>
              <a:off x="1960" y="2856"/>
              <a:ext cx="43" cy="5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5" name="Freeform 295"/>
            <p:cNvSpPr>
              <a:spLocks/>
            </p:cNvSpPr>
            <p:nvPr/>
          </p:nvSpPr>
          <p:spPr bwMode="auto">
            <a:xfrm>
              <a:off x="2298" y="2979"/>
              <a:ext cx="51" cy="86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6" name="Freeform 296"/>
            <p:cNvSpPr>
              <a:spLocks/>
            </p:cNvSpPr>
            <p:nvPr/>
          </p:nvSpPr>
          <p:spPr bwMode="auto">
            <a:xfrm>
              <a:off x="2155" y="2831"/>
              <a:ext cx="29" cy="23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7" name="Freeform 297"/>
            <p:cNvSpPr>
              <a:spLocks/>
            </p:cNvSpPr>
            <p:nvPr/>
          </p:nvSpPr>
          <p:spPr bwMode="auto">
            <a:xfrm>
              <a:off x="1992" y="2882"/>
              <a:ext cx="66" cy="38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8" name="Freeform 298"/>
            <p:cNvSpPr>
              <a:spLocks/>
            </p:cNvSpPr>
            <p:nvPr/>
          </p:nvSpPr>
          <p:spPr bwMode="auto">
            <a:xfrm>
              <a:off x="2697" y="2094"/>
              <a:ext cx="120" cy="65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9" name="Freeform 299"/>
            <p:cNvSpPr>
              <a:spLocks/>
            </p:cNvSpPr>
            <p:nvPr/>
          </p:nvSpPr>
          <p:spPr bwMode="auto">
            <a:xfrm>
              <a:off x="1691" y="2659"/>
              <a:ext cx="328" cy="242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0" name="Freeform 300"/>
            <p:cNvSpPr>
              <a:spLocks/>
            </p:cNvSpPr>
            <p:nvPr/>
          </p:nvSpPr>
          <p:spPr bwMode="auto">
            <a:xfrm>
              <a:off x="2014" y="2894"/>
              <a:ext cx="44" cy="53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1" name="Freeform 301"/>
            <p:cNvSpPr>
              <a:spLocks/>
            </p:cNvSpPr>
            <p:nvPr/>
          </p:nvSpPr>
          <p:spPr bwMode="auto">
            <a:xfrm>
              <a:off x="2060" y="2962"/>
              <a:ext cx="62" cy="32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2" name="Freeform 302"/>
            <p:cNvSpPr>
              <a:spLocks/>
            </p:cNvSpPr>
            <p:nvPr/>
          </p:nvSpPr>
          <p:spPr bwMode="auto">
            <a:xfrm>
              <a:off x="2284" y="3328"/>
              <a:ext cx="89" cy="107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3" name="Freeform 303"/>
            <p:cNvSpPr>
              <a:spLocks/>
            </p:cNvSpPr>
            <p:nvPr/>
          </p:nvSpPr>
          <p:spPr bwMode="auto">
            <a:xfrm>
              <a:off x="2080" y="3085"/>
              <a:ext cx="135" cy="229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9D98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4" name="Freeform 304"/>
            <p:cNvSpPr>
              <a:spLocks/>
            </p:cNvSpPr>
            <p:nvPr/>
          </p:nvSpPr>
          <p:spPr bwMode="auto">
            <a:xfrm>
              <a:off x="2332" y="3011"/>
              <a:ext cx="46" cy="49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5" name="Freeform 305"/>
            <p:cNvSpPr>
              <a:spLocks/>
            </p:cNvSpPr>
            <p:nvPr/>
          </p:nvSpPr>
          <p:spPr bwMode="auto">
            <a:xfrm>
              <a:off x="2290" y="2949"/>
              <a:ext cx="11" cy="9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6" name="Freeform 306"/>
            <p:cNvSpPr>
              <a:spLocks/>
            </p:cNvSpPr>
            <p:nvPr/>
          </p:nvSpPr>
          <p:spPr bwMode="auto">
            <a:xfrm>
              <a:off x="1136" y="1988"/>
              <a:ext cx="324" cy="328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7" name="Freeform 307"/>
            <p:cNvSpPr>
              <a:spLocks/>
            </p:cNvSpPr>
            <p:nvPr/>
          </p:nvSpPr>
          <p:spPr bwMode="auto">
            <a:xfrm>
              <a:off x="1268" y="2829"/>
              <a:ext cx="13" cy="17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8" name="Freeform 308"/>
            <p:cNvSpPr>
              <a:spLocks/>
            </p:cNvSpPr>
            <p:nvPr/>
          </p:nvSpPr>
          <p:spPr bwMode="auto">
            <a:xfrm>
              <a:off x="1280" y="2264"/>
              <a:ext cx="28" cy="19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9" name="Freeform 309"/>
            <p:cNvSpPr>
              <a:spLocks/>
            </p:cNvSpPr>
            <p:nvPr/>
          </p:nvSpPr>
          <p:spPr bwMode="auto">
            <a:xfrm>
              <a:off x="1462" y="2228"/>
              <a:ext cx="87" cy="90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0" name="Freeform 310"/>
            <p:cNvSpPr>
              <a:spLocks/>
            </p:cNvSpPr>
            <p:nvPr/>
          </p:nvSpPr>
          <p:spPr bwMode="auto">
            <a:xfrm>
              <a:off x="1481" y="2257"/>
              <a:ext cx="14" cy="14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1" name="Freeform 311"/>
            <p:cNvSpPr>
              <a:spLocks/>
            </p:cNvSpPr>
            <p:nvPr/>
          </p:nvSpPr>
          <p:spPr bwMode="auto">
            <a:xfrm>
              <a:off x="1487" y="2269"/>
              <a:ext cx="9" cy="23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2" name="Freeform 312"/>
            <p:cNvSpPr>
              <a:spLocks/>
            </p:cNvSpPr>
            <p:nvPr/>
          </p:nvSpPr>
          <p:spPr bwMode="auto">
            <a:xfrm>
              <a:off x="1497" y="2258"/>
              <a:ext cx="11" cy="1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3" name="Freeform 313"/>
            <p:cNvSpPr>
              <a:spLocks/>
            </p:cNvSpPr>
            <p:nvPr/>
          </p:nvSpPr>
          <p:spPr bwMode="auto">
            <a:xfrm>
              <a:off x="1506" y="2277"/>
              <a:ext cx="10" cy="11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4" name="Freeform 314"/>
            <p:cNvSpPr>
              <a:spLocks/>
            </p:cNvSpPr>
            <p:nvPr/>
          </p:nvSpPr>
          <p:spPr bwMode="auto">
            <a:xfrm>
              <a:off x="1509" y="2291"/>
              <a:ext cx="15" cy="23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5" name="Freeform 315"/>
            <p:cNvSpPr>
              <a:spLocks/>
            </p:cNvSpPr>
            <p:nvPr/>
          </p:nvSpPr>
          <p:spPr bwMode="auto">
            <a:xfrm>
              <a:off x="1533" y="2297"/>
              <a:ext cx="7" cy="15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6" name="Freeform 316"/>
            <p:cNvSpPr>
              <a:spLocks/>
            </p:cNvSpPr>
            <p:nvPr/>
          </p:nvSpPr>
          <p:spPr bwMode="auto">
            <a:xfrm>
              <a:off x="1608" y="2408"/>
              <a:ext cx="628" cy="352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52681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7" name="Freeform 317"/>
            <p:cNvSpPr>
              <a:spLocks/>
            </p:cNvSpPr>
            <p:nvPr/>
          </p:nvSpPr>
          <p:spPr bwMode="auto">
            <a:xfrm>
              <a:off x="2329" y="3472"/>
              <a:ext cx="56" cy="68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8" name="Freeform 318"/>
            <p:cNvSpPr>
              <a:spLocks/>
            </p:cNvSpPr>
            <p:nvPr/>
          </p:nvSpPr>
          <p:spPr bwMode="auto">
            <a:xfrm>
              <a:off x="2168" y="2929"/>
              <a:ext cx="146" cy="144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DC9F0C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0" name="Freeform 320"/>
          <p:cNvSpPr>
            <a:spLocks/>
          </p:cNvSpPr>
          <p:nvPr/>
        </p:nvSpPr>
        <p:spPr bwMode="auto">
          <a:xfrm>
            <a:off x="2428672" y="3380601"/>
            <a:ext cx="302020" cy="237091"/>
          </a:xfrm>
          <a:custGeom>
            <a:avLst/>
            <a:gdLst>
              <a:gd name="T0" fmla="*/ 0 w 542"/>
              <a:gd name="T1" fmla="*/ 5 h 449"/>
              <a:gd name="T2" fmla="*/ 0 w 542"/>
              <a:gd name="T3" fmla="*/ 8 h 449"/>
              <a:gd name="T4" fmla="*/ 1 w 542"/>
              <a:gd name="T5" fmla="*/ 9 h 449"/>
              <a:gd name="T6" fmla="*/ 0 w 542"/>
              <a:gd name="T7" fmla="*/ 10 h 449"/>
              <a:gd name="T8" fmla="*/ 2 w 542"/>
              <a:gd name="T9" fmla="*/ 10 h 449"/>
              <a:gd name="T10" fmla="*/ 5 w 542"/>
              <a:gd name="T11" fmla="*/ 10 h 449"/>
              <a:gd name="T12" fmla="*/ 5 w 542"/>
              <a:gd name="T13" fmla="*/ 8 h 449"/>
              <a:gd name="T14" fmla="*/ 8 w 542"/>
              <a:gd name="T15" fmla="*/ 8 h 449"/>
              <a:gd name="T16" fmla="*/ 8 w 542"/>
              <a:gd name="T17" fmla="*/ 6 h 449"/>
              <a:gd name="T18" fmla="*/ 9 w 542"/>
              <a:gd name="T19" fmla="*/ 6 h 449"/>
              <a:gd name="T20" fmla="*/ 8 w 542"/>
              <a:gd name="T21" fmla="*/ 5 h 449"/>
              <a:gd name="T22" fmla="*/ 9 w 542"/>
              <a:gd name="T23" fmla="*/ 5 h 449"/>
              <a:gd name="T24" fmla="*/ 10 w 542"/>
              <a:gd name="T25" fmla="*/ 4 h 449"/>
              <a:gd name="T26" fmla="*/ 9 w 542"/>
              <a:gd name="T27" fmla="*/ 3 h 449"/>
              <a:gd name="T28" fmla="*/ 12 w 542"/>
              <a:gd name="T29" fmla="*/ 2 h 449"/>
              <a:gd name="T30" fmla="*/ 13 w 542"/>
              <a:gd name="T31" fmla="*/ 1 h 449"/>
              <a:gd name="T32" fmla="*/ 11 w 542"/>
              <a:gd name="T33" fmla="*/ 1 h 449"/>
              <a:gd name="T34" fmla="*/ 10 w 542"/>
              <a:gd name="T35" fmla="*/ 2 h 449"/>
              <a:gd name="T36" fmla="*/ 9 w 542"/>
              <a:gd name="T37" fmla="*/ 0 h 449"/>
              <a:gd name="T38" fmla="*/ 8 w 542"/>
              <a:gd name="T39" fmla="*/ 1 h 449"/>
              <a:gd name="T40" fmla="*/ 4 w 542"/>
              <a:gd name="T41" fmla="*/ 1 h 449"/>
              <a:gd name="T42" fmla="*/ 2 w 542"/>
              <a:gd name="T43" fmla="*/ 4 h 449"/>
              <a:gd name="T44" fmla="*/ 1 w 542"/>
              <a:gd name="T45" fmla="*/ 3 h 449"/>
              <a:gd name="T46" fmla="*/ 0 w 542"/>
              <a:gd name="T47" fmla="*/ 5 h 4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2"/>
              <a:gd name="T73" fmla="*/ 0 h 449"/>
              <a:gd name="T74" fmla="*/ 542 w 542"/>
              <a:gd name="T75" fmla="*/ 449 h 4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2" h="449">
                <a:moveTo>
                  <a:pt x="0" y="214"/>
                </a:moveTo>
                <a:lnTo>
                  <a:pt x="6" y="333"/>
                </a:lnTo>
                <a:lnTo>
                  <a:pt x="42" y="368"/>
                </a:lnTo>
                <a:lnTo>
                  <a:pt x="14" y="426"/>
                </a:lnTo>
                <a:lnTo>
                  <a:pt x="73" y="449"/>
                </a:lnTo>
                <a:lnTo>
                  <a:pt x="212" y="426"/>
                </a:lnTo>
                <a:lnTo>
                  <a:pt x="239" y="361"/>
                </a:lnTo>
                <a:lnTo>
                  <a:pt x="333" y="325"/>
                </a:lnTo>
                <a:lnTo>
                  <a:pt x="340" y="269"/>
                </a:lnTo>
                <a:lnTo>
                  <a:pt x="375" y="254"/>
                </a:lnTo>
                <a:lnTo>
                  <a:pt x="361" y="226"/>
                </a:lnTo>
                <a:lnTo>
                  <a:pt x="393" y="222"/>
                </a:lnTo>
                <a:lnTo>
                  <a:pt x="418" y="168"/>
                </a:lnTo>
                <a:lnTo>
                  <a:pt x="408" y="112"/>
                </a:lnTo>
                <a:lnTo>
                  <a:pt x="538" y="72"/>
                </a:lnTo>
                <a:lnTo>
                  <a:pt x="542" y="61"/>
                </a:lnTo>
                <a:lnTo>
                  <a:pt x="492" y="50"/>
                </a:lnTo>
                <a:lnTo>
                  <a:pt x="423" y="88"/>
                </a:lnTo>
                <a:lnTo>
                  <a:pt x="392" y="0"/>
                </a:lnTo>
                <a:lnTo>
                  <a:pt x="335" y="66"/>
                </a:lnTo>
                <a:lnTo>
                  <a:pt x="169" y="61"/>
                </a:lnTo>
                <a:lnTo>
                  <a:pt x="82" y="165"/>
                </a:lnTo>
                <a:lnTo>
                  <a:pt x="25" y="131"/>
                </a:lnTo>
                <a:lnTo>
                  <a:pt x="0" y="21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Freeform 321"/>
          <p:cNvSpPr>
            <a:spLocks/>
          </p:cNvSpPr>
          <p:nvPr/>
        </p:nvSpPr>
        <p:spPr bwMode="auto">
          <a:xfrm>
            <a:off x="1546145" y="3267612"/>
            <a:ext cx="39223" cy="79648"/>
          </a:xfrm>
          <a:custGeom>
            <a:avLst/>
            <a:gdLst>
              <a:gd name="T0" fmla="*/ 0 w 71"/>
              <a:gd name="T1" fmla="*/ 3 h 151"/>
              <a:gd name="T2" fmla="*/ 0 w 71"/>
              <a:gd name="T3" fmla="*/ 1 h 151"/>
              <a:gd name="T4" fmla="*/ 1 w 71"/>
              <a:gd name="T5" fmla="*/ 0 h 151"/>
              <a:gd name="T6" fmla="*/ 2 w 71"/>
              <a:gd name="T7" fmla="*/ 2 h 151"/>
              <a:gd name="T8" fmla="*/ 1 w 71"/>
              <a:gd name="T9" fmla="*/ 3 h 151"/>
              <a:gd name="T10" fmla="*/ 0 w 71"/>
              <a:gd name="T11" fmla="*/ 3 h 1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151"/>
              <a:gd name="T20" fmla="*/ 71 w 71"/>
              <a:gd name="T21" fmla="*/ 151 h 1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151">
                <a:moveTo>
                  <a:pt x="0" y="114"/>
                </a:moveTo>
                <a:lnTo>
                  <a:pt x="1" y="37"/>
                </a:lnTo>
                <a:lnTo>
                  <a:pt x="33" y="0"/>
                </a:lnTo>
                <a:lnTo>
                  <a:pt x="71" y="88"/>
                </a:lnTo>
                <a:lnTo>
                  <a:pt x="35" y="151"/>
                </a:lnTo>
                <a:lnTo>
                  <a:pt x="0" y="11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Freeform 322"/>
          <p:cNvSpPr>
            <a:spLocks/>
          </p:cNvSpPr>
          <p:nvPr/>
        </p:nvSpPr>
        <p:spPr bwMode="auto">
          <a:xfrm>
            <a:off x="949948" y="3421351"/>
            <a:ext cx="435380" cy="451955"/>
          </a:xfrm>
          <a:custGeom>
            <a:avLst/>
            <a:gdLst>
              <a:gd name="T0" fmla="*/ 0 w 776"/>
              <a:gd name="T1" fmla="*/ 11 h 857"/>
              <a:gd name="T2" fmla="*/ 0 w 776"/>
              <a:gd name="T3" fmla="*/ 11 h 857"/>
              <a:gd name="T4" fmla="*/ 3 w 776"/>
              <a:gd name="T5" fmla="*/ 13 h 857"/>
              <a:gd name="T6" fmla="*/ 11 w 776"/>
              <a:gd name="T7" fmla="*/ 19 h 857"/>
              <a:gd name="T8" fmla="*/ 11 w 776"/>
              <a:gd name="T9" fmla="*/ 20 h 857"/>
              <a:gd name="T10" fmla="*/ 11 w 776"/>
              <a:gd name="T11" fmla="*/ 20 h 857"/>
              <a:gd name="T12" fmla="*/ 13 w 776"/>
              <a:gd name="T13" fmla="*/ 19 h 857"/>
              <a:gd name="T14" fmla="*/ 18 w 776"/>
              <a:gd name="T15" fmla="*/ 15 h 857"/>
              <a:gd name="T16" fmla="*/ 16 w 776"/>
              <a:gd name="T17" fmla="*/ 12 h 857"/>
              <a:gd name="T18" fmla="*/ 16 w 776"/>
              <a:gd name="T19" fmla="*/ 8 h 857"/>
              <a:gd name="T20" fmla="*/ 16 w 776"/>
              <a:gd name="T21" fmla="*/ 6 h 857"/>
              <a:gd name="T22" fmla="*/ 14 w 776"/>
              <a:gd name="T23" fmla="*/ 3 h 857"/>
              <a:gd name="T24" fmla="*/ 15 w 776"/>
              <a:gd name="T25" fmla="*/ 3 h 857"/>
              <a:gd name="T26" fmla="*/ 15 w 776"/>
              <a:gd name="T27" fmla="*/ 0 h 857"/>
              <a:gd name="T28" fmla="*/ 9 w 776"/>
              <a:gd name="T29" fmla="*/ 1 h 857"/>
              <a:gd name="T30" fmla="*/ 6 w 776"/>
              <a:gd name="T31" fmla="*/ 2 h 857"/>
              <a:gd name="T32" fmla="*/ 7 w 776"/>
              <a:gd name="T33" fmla="*/ 5 h 857"/>
              <a:gd name="T34" fmla="*/ 5 w 776"/>
              <a:gd name="T35" fmla="*/ 6 h 857"/>
              <a:gd name="T36" fmla="*/ 4 w 776"/>
              <a:gd name="T37" fmla="*/ 6 h 857"/>
              <a:gd name="T38" fmla="*/ 5 w 776"/>
              <a:gd name="T39" fmla="*/ 7 h 857"/>
              <a:gd name="T40" fmla="*/ 1 w 776"/>
              <a:gd name="T41" fmla="*/ 9 h 857"/>
              <a:gd name="T42" fmla="*/ 0 w 776"/>
              <a:gd name="T43" fmla="*/ 11 h 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76"/>
              <a:gd name="T67" fmla="*/ 0 h 857"/>
              <a:gd name="T68" fmla="*/ 776 w 776"/>
              <a:gd name="T69" fmla="*/ 857 h 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76" h="857">
                <a:moveTo>
                  <a:pt x="0" y="458"/>
                </a:moveTo>
                <a:lnTo>
                  <a:pt x="5" y="475"/>
                </a:lnTo>
                <a:lnTo>
                  <a:pt x="150" y="582"/>
                </a:lnTo>
                <a:lnTo>
                  <a:pt x="454" y="818"/>
                </a:lnTo>
                <a:lnTo>
                  <a:pt x="456" y="857"/>
                </a:lnTo>
                <a:lnTo>
                  <a:pt x="488" y="853"/>
                </a:lnTo>
                <a:lnTo>
                  <a:pt x="547" y="836"/>
                </a:lnTo>
                <a:lnTo>
                  <a:pt x="776" y="651"/>
                </a:lnTo>
                <a:lnTo>
                  <a:pt x="687" y="527"/>
                </a:lnTo>
                <a:lnTo>
                  <a:pt x="688" y="330"/>
                </a:lnTo>
                <a:lnTo>
                  <a:pt x="679" y="241"/>
                </a:lnTo>
                <a:lnTo>
                  <a:pt x="612" y="151"/>
                </a:lnTo>
                <a:lnTo>
                  <a:pt x="647" y="120"/>
                </a:lnTo>
                <a:lnTo>
                  <a:pt x="659" y="0"/>
                </a:lnTo>
                <a:lnTo>
                  <a:pt x="391" y="20"/>
                </a:lnTo>
                <a:lnTo>
                  <a:pt x="246" y="92"/>
                </a:lnTo>
                <a:lnTo>
                  <a:pt x="284" y="238"/>
                </a:lnTo>
                <a:lnTo>
                  <a:pt x="224" y="241"/>
                </a:lnTo>
                <a:lnTo>
                  <a:pt x="189" y="258"/>
                </a:lnTo>
                <a:lnTo>
                  <a:pt x="196" y="296"/>
                </a:lnTo>
                <a:lnTo>
                  <a:pt x="21" y="383"/>
                </a:lnTo>
                <a:lnTo>
                  <a:pt x="0" y="45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Freeform 323"/>
          <p:cNvSpPr>
            <a:spLocks/>
          </p:cNvSpPr>
          <p:nvPr/>
        </p:nvSpPr>
        <p:spPr bwMode="auto">
          <a:xfrm>
            <a:off x="3550462" y="4571614"/>
            <a:ext cx="860954" cy="709422"/>
          </a:xfrm>
          <a:custGeom>
            <a:avLst/>
            <a:gdLst>
              <a:gd name="T0" fmla="*/ 1 w 1543"/>
              <a:gd name="T1" fmla="*/ 17 h 1343"/>
              <a:gd name="T2" fmla="*/ 1 w 1543"/>
              <a:gd name="T3" fmla="*/ 16 h 1343"/>
              <a:gd name="T4" fmla="*/ 1 w 1543"/>
              <a:gd name="T5" fmla="*/ 12 h 1343"/>
              <a:gd name="T6" fmla="*/ 3 w 1543"/>
              <a:gd name="T7" fmla="*/ 10 h 1343"/>
              <a:gd name="T8" fmla="*/ 8 w 1543"/>
              <a:gd name="T9" fmla="*/ 8 h 1343"/>
              <a:gd name="T10" fmla="*/ 9 w 1543"/>
              <a:gd name="T11" fmla="*/ 6 h 1343"/>
              <a:gd name="T12" fmla="*/ 9 w 1543"/>
              <a:gd name="T13" fmla="*/ 6 h 1343"/>
              <a:gd name="T14" fmla="*/ 10 w 1543"/>
              <a:gd name="T15" fmla="*/ 5 h 1343"/>
              <a:gd name="T16" fmla="*/ 13 w 1543"/>
              <a:gd name="T17" fmla="*/ 4 h 1343"/>
              <a:gd name="T18" fmla="*/ 14 w 1543"/>
              <a:gd name="T19" fmla="*/ 4 h 1343"/>
              <a:gd name="T20" fmla="*/ 14 w 1543"/>
              <a:gd name="T21" fmla="*/ 4 h 1343"/>
              <a:gd name="T22" fmla="*/ 17 w 1543"/>
              <a:gd name="T23" fmla="*/ 1 h 1343"/>
              <a:gd name="T24" fmla="*/ 20 w 1543"/>
              <a:gd name="T25" fmla="*/ 2 h 1343"/>
              <a:gd name="T26" fmla="*/ 24 w 1543"/>
              <a:gd name="T27" fmla="*/ 7 h 1343"/>
              <a:gd name="T28" fmla="*/ 25 w 1543"/>
              <a:gd name="T29" fmla="*/ 1 h 1343"/>
              <a:gd name="T30" fmla="*/ 27 w 1543"/>
              <a:gd name="T31" fmla="*/ 4 h 1343"/>
              <a:gd name="T32" fmla="*/ 29 w 1543"/>
              <a:gd name="T33" fmla="*/ 9 h 1343"/>
              <a:gd name="T34" fmla="*/ 32 w 1543"/>
              <a:gd name="T35" fmla="*/ 13 h 1343"/>
              <a:gd name="T36" fmla="*/ 33 w 1543"/>
              <a:gd name="T37" fmla="*/ 14 h 1343"/>
              <a:gd name="T38" fmla="*/ 36 w 1543"/>
              <a:gd name="T39" fmla="*/ 19 h 1343"/>
              <a:gd name="T40" fmla="*/ 34 w 1543"/>
              <a:gd name="T41" fmla="*/ 25 h 1343"/>
              <a:gd name="T42" fmla="*/ 30 w 1543"/>
              <a:gd name="T43" fmla="*/ 30 h 1343"/>
              <a:gd name="T44" fmla="*/ 29 w 1543"/>
              <a:gd name="T45" fmla="*/ 31 h 1343"/>
              <a:gd name="T46" fmla="*/ 27 w 1543"/>
              <a:gd name="T47" fmla="*/ 31 h 1343"/>
              <a:gd name="T48" fmla="*/ 24 w 1543"/>
              <a:gd name="T49" fmla="*/ 29 h 1343"/>
              <a:gd name="T50" fmla="*/ 22 w 1543"/>
              <a:gd name="T51" fmla="*/ 27 h 1343"/>
              <a:gd name="T52" fmla="*/ 22 w 1543"/>
              <a:gd name="T53" fmla="*/ 27 h 1343"/>
              <a:gd name="T54" fmla="*/ 22 w 1543"/>
              <a:gd name="T55" fmla="*/ 23 h 1343"/>
              <a:gd name="T56" fmla="*/ 19 w 1543"/>
              <a:gd name="T57" fmla="*/ 26 h 1343"/>
              <a:gd name="T58" fmla="*/ 16 w 1543"/>
              <a:gd name="T59" fmla="*/ 22 h 1343"/>
              <a:gd name="T60" fmla="*/ 9 w 1543"/>
              <a:gd name="T61" fmla="*/ 25 h 1343"/>
              <a:gd name="T62" fmla="*/ 4 w 1543"/>
              <a:gd name="T63" fmla="*/ 27 h 1343"/>
              <a:gd name="T64" fmla="*/ 2 w 1543"/>
              <a:gd name="T65" fmla="*/ 22 h 13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3"/>
              <a:gd name="T100" fmla="*/ 0 h 1343"/>
              <a:gd name="T101" fmla="*/ 1543 w 1543"/>
              <a:gd name="T102" fmla="*/ 1343 h 13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3" h="1343">
                <a:moveTo>
                  <a:pt x="0" y="708"/>
                </a:moveTo>
                <a:lnTo>
                  <a:pt x="25" y="718"/>
                </a:lnTo>
                <a:lnTo>
                  <a:pt x="9" y="678"/>
                </a:lnTo>
                <a:lnTo>
                  <a:pt x="41" y="701"/>
                </a:lnTo>
                <a:lnTo>
                  <a:pt x="9" y="622"/>
                </a:lnTo>
                <a:lnTo>
                  <a:pt x="31" y="505"/>
                </a:lnTo>
                <a:lnTo>
                  <a:pt x="39" y="536"/>
                </a:lnTo>
                <a:lnTo>
                  <a:pt x="135" y="442"/>
                </a:lnTo>
                <a:lnTo>
                  <a:pt x="296" y="399"/>
                </a:lnTo>
                <a:lnTo>
                  <a:pt x="352" y="330"/>
                </a:lnTo>
                <a:lnTo>
                  <a:pt x="349" y="285"/>
                </a:lnTo>
                <a:lnTo>
                  <a:pt x="369" y="252"/>
                </a:lnTo>
                <a:lnTo>
                  <a:pt x="393" y="304"/>
                </a:lnTo>
                <a:lnTo>
                  <a:pt x="393" y="248"/>
                </a:lnTo>
                <a:lnTo>
                  <a:pt x="432" y="260"/>
                </a:lnTo>
                <a:lnTo>
                  <a:pt x="436" y="218"/>
                </a:lnTo>
                <a:lnTo>
                  <a:pt x="492" y="150"/>
                </a:lnTo>
                <a:lnTo>
                  <a:pt x="552" y="154"/>
                </a:lnTo>
                <a:lnTo>
                  <a:pt x="563" y="221"/>
                </a:lnTo>
                <a:lnTo>
                  <a:pt x="588" y="183"/>
                </a:lnTo>
                <a:lnTo>
                  <a:pt x="631" y="204"/>
                </a:lnTo>
                <a:lnTo>
                  <a:pt x="616" y="160"/>
                </a:lnTo>
                <a:lnTo>
                  <a:pt x="655" y="89"/>
                </a:lnTo>
                <a:lnTo>
                  <a:pt x="743" y="62"/>
                </a:lnTo>
                <a:lnTo>
                  <a:pt x="719" y="18"/>
                </a:lnTo>
                <a:lnTo>
                  <a:pt x="893" y="73"/>
                </a:lnTo>
                <a:lnTo>
                  <a:pt x="856" y="194"/>
                </a:lnTo>
                <a:lnTo>
                  <a:pt x="1030" y="318"/>
                </a:lnTo>
                <a:lnTo>
                  <a:pt x="1073" y="267"/>
                </a:lnTo>
                <a:lnTo>
                  <a:pt x="1095" y="61"/>
                </a:lnTo>
                <a:lnTo>
                  <a:pt x="1135" y="0"/>
                </a:lnTo>
                <a:lnTo>
                  <a:pt x="1173" y="158"/>
                </a:lnTo>
                <a:lnTo>
                  <a:pt x="1231" y="194"/>
                </a:lnTo>
                <a:lnTo>
                  <a:pt x="1270" y="375"/>
                </a:lnTo>
                <a:lnTo>
                  <a:pt x="1363" y="433"/>
                </a:lnTo>
                <a:lnTo>
                  <a:pt x="1400" y="536"/>
                </a:lnTo>
                <a:lnTo>
                  <a:pt x="1432" y="529"/>
                </a:lnTo>
                <a:lnTo>
                  <a:pt x="1441" y="584"/>
                </a:lnTo>
                <a:lnTo>
                  <a:pt x="1518" y="663"/>
                </a:lnTo>
                <a:lnTo>
                  <a:pt x="1543" y="802"/>
                </a:lnTo>
                <a:lnTo>
                  <a:pt x="1524" y="942"/>
                </a:lnTo>
                <a:lnTo>
                  <a:pt x="1459" y="1059"/>
                </a:lnTo>
                <a:lnTo>
                  <a:pt x="1408" y="1261"/>
                </a:lnTo>
                <a:lnTo>
                  <a:pt x="1323" y="1282"/>
                </a:lnTo>
                <a:lnTo>
                  <a:pt x="1267" y="1320"/>
                </a:lnTo>
                <a:lnTo>
                  <a:pt x="1272" y="1343"/>
                </a:lnTo>
                <a:lnTo>
                  <a:pt x="1216" y="1276"/>
                </a:lnTo>
                <a:lnTo>
                  <a:pt x="1158" y="1324"/>
                </a:lnTo>
                <a:lnTo>
                  <a:pt x="1085" y="1304"/>
                </a:lnTo>
                <a:lnTo>
                  <a:pt x="1024" y="1253"/>
                </a:lnTo>
                <a:lnTo>
                  <a:pt x="1001" y="1153"/>
                </a:lnTo>
                <a:lnTo>
                  <a:pt x="955" y="1165"/>
                </a:lnTo>
                <a:lnTo>
                  <a:pt x="955" y="1096"/>
                </a:lnTo>
                <a:lnTo>
                  <a:pt x="939" y="1140"/>
                </a:lnTo>
                <a:lnTo>
                  <a:pt x="907" y="1143"/>
                </a:lnTo>
                <a:lnTo>
                  <a:pt x="940" y="1011"/>
                </a:lnTo>
                <a:lnTo>
                  <a:pt x="875" y="1135"/>
                </a:lnTo>
                <a:lnTo>
                  <a:pt x="843" y="1109"/>
                </a:lnTo>
                <a:lnTo>
                  <a:pt x="809" y="1012"/>
                </a:lnTo>
                <a:lnTo>
                  <a:pt x="694" y="959"/>
                </a:lnTo>
                <a:lnTo>
                  <a:pt x="490" y="998"/>
                </a:lnTo>
                <a:lnTo>
                  <a:pt x="404" y="1071"/>
                </a:lnTo>
                <a:lnTo>
                  <a:pt x="263" y="1075"/>
                </a:lnTo>
                <a:lnTo>
                  <a:pt x="182" y="1139"/>
                </a:lnTo>
                <a:lnTo>
                  <a:pt x="76" y="1094"/>
                </a:lnTo>
                <a:lnTo>
                  <a:pt x="100" y="966"/>
                </a:lnTo>
                <a:lnTo>
                  <a:pt x="0" y="708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Freeform 324"/>
          <p:cNvSpPr>
            <a:spLocks/>
          </p:cNvSpPr>
          <p:nvPr/>
        </p:nvSpPr>
        <p:spPr bwMode="auto">
          <a:xfrm>
            <a:off x="4225105" y="5321786"/>
            <a:ext cx="76486" cy="79648"/>
          </a:xfrm>
          <a:custGeom>
            <a:avLst/>
            <a:gdLst>
              <a:gd name="T0" fmla="*/ 0 w 134"/>
              <a:gd name="T1" fmla="*/ 1 h 150"/>
              <a:gd name="T2" fmla="*/ 0 w 134"/>
              <a:gd name="T3" fmla="*/ 0 h 150"/>
              <a:gd name="T4" fmla="*/ 2 w 134"/>
              <a:gd name="T5" fmla="*/ 1 h 150"/>
              <a:gd name="T6" fmla="*/ 3 w 134"/>
              <a:gd name="T7" fmla="*/ 0 h 150"/>
              <a:gd name="T8" fmla="*/ 3 w 134"/>
              <a:gd name="T9" fmla="*/ 1 h 150"/>
              <a:gd name="T10" fmla="*/ 3 w 134"/>
              <a:gd name="T11" fmla="*/ 2 h 150"/>
              <a:gd name="T12" fmla="*/ 2 w 134"/>
              <a:gd name="T13" fmla="*/ 3 h 150"/>
              <a:gd name="T14" fmla="*/ 1 w 134"/>
              <a:gd name="T15" fmla="*/ 3 h 150"/>
              <a:gd name="T16" fmla="*/ 0 w 134"/>
              <a:gd name="T17" fmla="*/ 1 h 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50"/>
              <a:gd name="T29" fmla="*/ 134 w 134"/>
              <a:gd name="T30" fmla="*/ 150 h 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50">
                <a:moveTo>
                  <a:pt x="0" y="25"/>
                </a:moveTo>
                <a:lnTo>
                  <a:pt x="1" y="0"/>
                </a:lnTo>
                <a:lnTo>
                  <a:pt x="67" y="20"/>
                </a:lnTo>
                <a:lnTo>
                  <a:pt x="121" y="2"/>
                </a:lnTo>
                <a:lnTo>
                  <a:pt x="134" y="40"/>
                </a:lnTo>
                <a:lnTo>
                  <a:pt x="134" y="86"/>
                </a:lnTo>
                <a:lnTo>
                  <a:pt x="83" y="150"/>
                </a:lnTo>
                <a:lnTo>
                  <a:pt x="50" y="147"/>
                </a:lnTo>
                <a:lnTo>
                  <a:pt x="0" y="25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Freeform 325"/>
          <p:cNvSpPr>
            <a:spLocks/>
          </p:cNvSpPr>
          <p:nvPr/>
        </p:nvSpPr>
        <p:spPr bwMode="auto">
          <a:xfrm>
            <a:off x="1336299" y="3087941"/>
            <a:ext cx="164738" cy="66682"/>
          </a:xfrm>
          <a:custGeom>
            <a:avLst/>
            <a:gdLst>
              <a:gd name="T0" fmla="*/ 0 w 296"/>
              <a:gd name="T1" fmla="*/ 2 h 128"/>
              <a:gd name="T2" fmla="*/ 0 w 296"/>
              <a:gd name="T3" fmla="*/ 2 h 128"/>
              <a:gd name="T4" fmla="*/ 0 w 296"/>
              <a:gd name="T5" fmla="*/ 2 h 128"/>
              <a:gd name="T6" fmla="*/ 1 w 296"/>
              <a:gd name="T7" fmla="*/ 2 h 128"/>
              <a:gd name="T8" fmla="*/ 2 w 296"/>
              <a:gd name="T9" fmla="*/ 2 h 128"/>
              <a:gd name="T10" fmla="*/ 4 w 296"/>
              <a:gd name="T11" fmla="*/ 3 h 128"/>
              <a:gd name="T12" fmla="*/ 6 w 296"/>
              <a:gd name="T13" fmla="*/ 2 h 128"/>
              <a:gd name="T14" fmla="*/ 7 w 296"/>
              <a:gd name="T15" fmla="*/ 1 h 128"/>
              <a:gd name="T16" fmla="*/ 6 w 296"/>
              <a:gd name="T17" fmla="*/ 0 h 128"/>
              <a:gd name="T18" fmla="*/ 4 w 296"/>
              <a:gd name="T19" fmla="*/ 0 h 128"/>
              <a:gd name="T20" fmla="*/ 3 w 296"/>
              <a:gd name="T21" fmla="*/ 2 h 128"/>
              <a:gd name="T22" fmla="*/ 0 w 296"/>
              <a:gd name="T23" fmla="*/ 2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6"/>
              <a:gd name="T37" fmla="*/ 0 h 128"/>
              <a:gd name="T38" fmla="*/ 296 w 296"/>
              <a:gd name="T39" fmla="*/ 128 h 12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6" h="128">
                <a:moveTo>
                  <a:pt x="0" y="71"/>
                </a:moveTo>
                <a:lnTo>
                  <a:pt x="7" y="78"/>
                </a:lnTo>
                <a:lnTo>
                  <a:pt x="8" y="100"/>
                </a:lnTo>
                <a:lnTo>
                  <a:pt x="41" y="106"/>
                </a:lnTo>
                <a:lnTo>
                  <a:pt x="99" y="93"/>
                </a:lnTo>
                <a:lnTo>
                  <a:pt x="166" y="128"/>
                </a:lnTo>
                <a:lnTo>
                  <a:pt x="257" y="105"/>
                </a:lnTo>
                <a:lnTo>
                  <a:pt x="296" y="37"/>
                </a:lnTo>
                <a:lnTo>
                  <a:pt x="279" y="0"/>
                </a:lnTo>
                <a:lnTo>
                  <a:pt x="167" y="1"/>
                </a:lnTo>
                <a:lnTo>
                  <a:pt x="132" y="70"/>
                </a:lnTo>
                <a:lnTo>
                  <a:pt x="0" y="71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Freeform 326"/>
          <p:cNvSpPr>
            <a:spLocks/>
          </p:cNvSpPr>
          <p:nvPr/>
        </p:nvSpPr>
        <p:spPr bwMode="auto">
          <a:xfrm>
            <a:off x="3011140" y="3689931"/>
            <a:ext cx="101981" cy="138921"/>
          </a:xfrm>
          <a:custGeom>
            <a:avLst/>
            <a:gdLst>
              <a:gd name="T0" fmla="*/ 0 w 179"/>
              <a:gd name="T1" fmla="*/ 2 h 262"/>
              <a:gd name="T2" fmla="*/ 1 w 179"/>
              <a:gd name="T3" fmla="*/ 3 h 262"/>
              <a:gd name="T4" fmla="*/ 1 w 179"/>
              <a:gd name="T5" fmla="*/ 5 h 262"/>
              <a:gd name="T6" fmla="*/ 2 w 179"/>
              <a:gd name="T7" fmla="*/ 5 h 262"/>
              <a:gd name="T8" fmla="*/ 3 w 179"/>
              <a:gd name="T9" fmla="*/ 4 h 262"/>
              <a:gd name="T10" fmla="*/ 3 w 179"/>
              <a:gd name="T11" fmla="*/ 4 h 262"/>
              <a:gd name="T12" fmla="*/ 4 w 179"/>
              <a:gd name="T13" fmla="*/ 6 h 262"/>
              <a:gd name="T14" fmla="*/ 4 w 179"/>
              <a:gd name="T15" fmla="*/ 5 h 262"/>
              <a:gd name="T16" fmla="*/ 4 w 179"/>
              <a:gd name="T17" fmla="*/ 3 h 262"/>
              <a:gd name="T18" fmla="*/ 3 w 179"/>
              <a:gd name="T19" fmla="*/ 4 h 262"/>
              <a:gd name="T20" fmla="*/ 3 w 179"/>
              <a:gd name="T21" fmla="*/ 3 h 262"/>
              <a:gd name="T22" fmla="*/ 4 w 179"/>
              <a:gd name="T23" fmla="*/ 1 h 262"/>
              <a:gd name="T24" fmla="*/ 2 w 179"/>
              <a:gd name="T25" fmla="*/ 1 h 262"/>
              <a:gd name="T26" fmla="*/ 1 w 179"/>
              <a:gd name="T27" fmla="*/ 0 h 262"/>
              <a:gd name="T28" fmla="*/ 0 w 179"/>
              <a:gd name="T29" fmla="*/ 1 h 262"/>
              <a:gd name="T30" fmla="*/ 1 w 179"/>
              <a:gd name="T31" fmla="*/ 1 h 262"/>
              <a:gd name="T32" fmla="*/ 0 w 179"/>
              <a:gd name="T33" fmla="*/ 2 h 2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9"/>
              <a:gd name="T52" fmla="*/ 0 h 262"/>
              <a:gd name="T53" fmla="*/ 179 w 179"/>
              <a:gd name="T54" fmla="*/ 262 h 2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9" h="262">
                <a:moveTo>
                  <a:pt x="0" y="78"/>
                </a:moveTo>
                <a:lnTo>
                  <a:pt x="23" y="105"/>
                </a:lnTo>
                <a:lnTo>
                  <a:pt x="37" y="227"/>
                </a:lnTo>
                <a:lnTo>
                  <a:pt x="86" y="220"/>
                </a:lnTo>
                <a:lnTo>
                  <a:pt x="109" y="168"/>
                </a:lnTo>
                <a:lnTo>
                  <a:pt x="144" y="178"/>
                </a:lnTo>
                <a:lnTo>
                  <a:pt x="165" y="262"/>
                </a:lnTo>
                <a:lnTo>
                  <a:pt x="179" y="214"/>
                </a:lnTo>
                <a:lnTo>
                  <a:pt x="162" y="130"/>
                </a:lnTo>
                <a:lnTo>
                  <a:pt x="144" y="164"/>
                </a:lnTo>
                <a:lnTo>
                  <a:pt x="119" y="120"/>
                </a:lnTo>
                <a:lnTo>
                  <a:pt x="164" y="67"/>
                </a:lnTo>
                <a:lnTo>
                  <a:pt x="79" y="59"/>
                </a:lnTo>
                <a:lnTo>
                  <a:pt x="21" y="0"/>
                </a:lnTo>
                <a:lnTo>
                  <a:pt x="6" y="32"/>
                </a:lnTo>
                <a:lnTo>
                  <a:pt x="24" y="59"/>
                </a:lnTo>
                <a:lnTo>
                  <a:pt x="0" y="7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Freeform 327"/>
          <p:cNvSpPr>
            <a:spLocks/>
          </p:cNvSpPr>
          <p:nvPr/>
        </p:nvSpPr>
        <p:spPr bwMode="auto">
          <a:xfrm>
            <a:off x="1195095" y="3008294"/>
            <a:ext cx="70602" cy="53716"/>
          </a:xfrm>
          <a:custGeom>
            <a:avLst/>
            <a:gdLst>
              <a:gd name="T0" fmla="*/ 0 w 125"/>
              <a:gd name="T1" fmla="*/ 1 h 104"/>
              <a:gd name="T2" fmla="*/ 1 w 125"/>
              <a:gd name="T3" fmla="*/ 0 h 104"/>
              <a:gd name="T4" fmla="*/ 2 w 125"/>
              <a:gd name="T5" fmla="*/ 0 h 104"/>
              <a:gd name="T6" fmla="*/ 3 w 125"/>
              <a:gd name="T7" fmla="*/ 1 h 104"/>
              <a:gd name="T8" fmla="*/ 3 w 125"/>
              <a:gd name="T9" fmla="*/ 2 h 104"/>
              <a:gd name="T10" fmla="*/ 3 w 125"/>
              <a:gd name="T11" fmla="*/ 2 h 104"/>
              <a:gd name="T12" fmla="*/ 0 w 125"/>
              <a:gd name="T13" fmla="*/ 1 h 1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04"/>
              <a:gd name="T23" fmla="*/ 125 w 125"/>
              <a:gd name="T24" fmla="*/ 104 h 1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04">
                <a:moveTo>
                  <a:pt x="0" y="20"/>
                </a:moveTo>
                <a:lnTo>
                  <a:pt x="27" y="5"/>
                </a:lnTo>
                <a:lnTo>
                  <a:pt x="84" y="0"/>
                </a:lnTo>
                <a:lnTo>
                  <a:pt x="122" y="42"/>
                </a:lnTo>
                <a:lnTo>
                  <a:pt x="125" y="74"/>
                </a:lnTo>
                <a:lnTo>
                  <a:pt x="112" y="104"/>
                </a:lnTo>
                <a:lnTo>
                  <a:pt x="0" y="20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Freeform 328"/>
          <p:cNvSpPr>
            <a:spLocks/>
          </p:cNvSpPr>
          <p:nvPr/>
        </p:nvSpPr>
        <p:spPr bwMode="auto">
          <a:xfrm>
            <a:off x="3030751" y="3645476"/>
            <a:ext cx="70602" cy="40750"/>
          </a:xfrm>
          <a:custGeom>
            <a:avLst/>
            <a:gdLst>
              <a:gd name="T0" fmla="*/ 0 w 121"/>
              <a:gd name="T1" fmla="*/ 1 h 75"/>
              <a:gd name="T2" fmla="*/ 0 w 121"/>
              <a:gd name="T3" fmla="*/ 2 h 75"/>
              <a:gd name="T4" fmla="*/ 3 w 121"/>
              <a:gd name="T5" fmla="*/ 1 h 75"/>
              <a:gd name="T6" fmla="*/ 3 w 121"/>
              <a:gd name="T7" fmla="*/ 1 h 75"/>
              <a:gd name="T8" fmla="*/ 1 w 121"/>
              <a:gd name="T9" fmla="*/ 0 h 75"/>
              <a:gd name="T10" fmla="*/ 0 w 121"/>
              <a:gd name="T11" fmla="*/ 1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"/>
              <a:gd name="T19" fmla="*/ 0 h 75"/>
              <a:gd name="T20" fmla="*/ 121 w 121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" h="75">
                <a:moveTo>
                  <a:pt x="0" y="46"/>
                </a:moveTo>
                <a:lnTo>
                  <a:pt x="16" y="75"/>
                </a:lnTo>
                <a:lnTo>
                  <a:pt x="121" y="63"/>
                </a:lnTo>
                <a:lnTo>
                  <a:pt x="112" y="22"/>
                </a:lnTo>
                <a:lnTo>
                  <a:pt x="40" y="0"/>
                </a:lnTo>
                <a:lnTo>
                  <a:pt x="0" y="4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Freeform 329"/>
          <p:cNvSpPr>
            <a:spLocks/>
          </p:cNvSpPr>
          <p:nvPr/>
        </p:nvSpPr>
        <p:spPr bwMode="auto">
          <a:xfrm>
            <a:off x="3570073" y="4203011"/>
            <a:ext cx="25495" cy="24080"/>
          </a:xfrm>
          <a:custGeom>
            <a:avLst/>
            <a:gdLst>
              <a:gd name="T0" fmla="*/ 0 w 47"/>
              <a:gd name="T1" fmla="*/ 1 h 46"/>
              <a:gd name="T2" fmla="*/ 1 w 47"/>
              <a:gd name="T3" fmla="*/ 1 h 46"/>
              <a:gd name="T4" fmla="*/ 1 w 47"/>
              <a:gd name="T5" fmla="*/ 0 h 46"/>
              <a:gd name="T6" fmla="*/ 0 w 47"/>
              <a:gd name="T7" fmla="*/ 1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46"/>
              <a:gd name="T14" fmla="*/ 47 w 47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46">
                <a:moveTo>
                  <a:pt x="0" y="21"/>
                </a:moveTo>
                <a:lnTo>
                  <a:pt x="22" y="46"/>
                </a:lnTo>
                <a:lnTo>
                  <a:pt x="47" y="0"/>
                </a:lnTo>
                <a:lnTo>
                  <a:pt x="0" y="21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Freeform 330"/>
          <p:cNvSpPr>
            <a:spLocks/>
          </p:cNvSpPr>
          <p:nvPr/>
        </p:nvSpPr>
        <p:spPr bwMode="auto">
          <a:xfrm>
            <a:off x="1614786" y="3219453"/>
            <a:ext cx="131398" cy="83352"/>
          </a:xfrm>
          <a:custGeom>
            <a:avLst/>
            <a:gdLst>
              <a:gd name="T0" fmla="*/ 0 w 237"/>
              <a:gd name="T1" fmla="*/ 3 h 156"/>
              <a:gd name="T2" fmla="*/ 0 w 237"/>
              <a:gd name="T3" fmla="*/ 0 h 156"/>
              <a:gd name="T4" fmla="*/ 5 w 237"/>
              <a:gd name="T5" fmla="*/ 1 h 156"/>
              <a:gd name="T6" fmla="*/ 5 w 237"/>
              <a:gd name="T7" fmla="*/ 2 h 156"/>
              <a:gd name="T8" fmla="*/ 5 w 237"/>
              <a:gd name="T9" fmla="*/ 3 h 156"/>
              <a:gd name="T10" fmla="*/ 3 w 237"/>
              <a:gd name="T11" fmla="*/ 3 h 156"/>
              <a:gd name="T12" fmla="*/ 3 w 237"/>
              <a:gd name="T13" fmla="*/ 4 h 156"/>
              <a:gd name="T14" fmla="*/ 1 w 237"/>
              <a:gd name="T15" fmla="*/ 4 h 156"/>
              <a:gd name="T16" fmla="*/ 0 w 237"/>
              <a:gd name="T17" fmla="*/ 3 h 1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7"/>
              <a:gd name="T28" fmla="*/ 0 h 156"/>
              <a:gd name="T29" fmla="*/ 237 w 237"/>
              <a:gd name="T30" fmla="*/ 156 h 1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7" h="156">
                <a:moveTo>
                  <a:pt x="0" y="107"/>
                </a:moveTo>
                <a:lnTo>
                  <a:pt x="13" y="0"/>
                </a:lnTo>
                <a:lnTo>
                  <a:pt x="237" y="24"/>
                </a:lnTo>
                <a:lnTo>
                  <a:pt x="197" y="91"/>
                </a:lnTo>
                <a:lnTo>
                  <a:pt x="213" y="126"/>
                </a:lnTo>
                <a:lnTo>
                  <a:pt x="154" y="130"/>
                </a:lnTo>
                <a:lnTo>
                  <a:pt x="119" y="156"/>
                </a:lnTo>
                <a:lnTo>
                  <a:pt x="24" y="153"/>
                </a:lnTo>
                <a:lnTo>
                  <a:pt x="0" y="107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Freeform 331"/>
          <p:cNvSpPr>
            <a:spLocks/>
          </p:cNvSpPr>
          <p:nvPr/>
        </p:nvSpPr>
        <p:spPr bwMode="auto">
          <a:xfrm>
            <a:off x="3103315" y="3651033"/>
            <a:ext cx="194156" cy="433433"/>
          </a:xfrm>
          <a:custGeom>
            <a:avLst/>
            <a:gdLst>
              <a:gd name="T0" fmla="*/ 0 w 345"/>
              <a:gd name="T1" fmla="*/ 8 h 822"/>
              <a:gd name="T2" fmla="*/ 0 w 345"/>
              <a:gd name="T3" fmla="*/ 7 h 822"/>
              <a:gd name="T4" fmla="*/ 3 w 345"/>
              <a:gd name="T5" fmla="*/ 2 h 822"/>
              <a:gd name="T6" fmla="*/ 4 w 345"/>
              <a:gd name="T7" fmla="*/ 1 h 822"/>
              <a:gd name="T8" fmla="*/ 5 w 345"/>
              <a:gd name="T9" fmla="*/ 0 h 822"/>
              <a:gd name="T10" fmla="*/ 6 w 345"/>
              <a:gd name="T11" fmla="*/ 1 h 822"/>
              <a:gd name="T12" fmla="*/ 6 w 345"/>
              <a:gd name="T13" fmla="*/ 2 h 822"/>
              <a:gd name="T14" fmla="*/ 5 w 345"/>
              <a:gd name="T15" fmla="*/ 5 h 822"/>
              <a:gd name="T16" fmla="*/ 6 w 345"/>
              <a:gd name="T17" fmla="*/ 4 h 822"/>
              <a:gd name="T18" fmla="*/ 6 w 345"/>
              <a:gd name="T19" fmla="*/ 6 h 822"/>
              <a:gd name="T20" fmla="*/ 8 w 345"/>
              <a:gd name="T21" fmla="*/ 7 h 822"/>
              <a:gd name="T22" fmla="*/ 7 w 345"/>
              <a:gd name="T23" fmla="*/ 8 h 822"/>
              <a:gd name="T24" fmla="*/ 5 w 345"/>
              <a:gd name="T25" fmla="*/ 9 h 822"/>
              <a:gd name="T26" fmla="*/ 5 w 345"/>
              <a:gd name="T27" fmla="*/ 11 h 822"/>
              <a:gd name="T28" fmla="*/ 6 w 345"/>
              <a:gd name="T29" fmla="*/ 13 h 822"/>
              <a:gd name="T30" fmla="*/ 5 w 345"/>
              <a:gd name="T31" fmla="*/ 14 h 822"/>
              <a:gd name="T32" fmla="*/ 7 w 345"/>
              <a:gd name="T33" fmla="*/ 17 h 822"/>
              <a:gd name="T34" fmla="*/ 6 w 345"/>
              <a:gd name="T35" fmla="*/ 19 h 822"/>
              <a:gd name="T36" fmla="*/ 5 w 345"/>
              <a:gd name="T37" fmla="*/ 13 h 822"/>
              <a:gd name="T38" fmla="*/ 4 w 345"/>
              <a:gd name="T39" fmla="*/ 11 h 822"/>
              <a:gd name="T40" fmla="*/ 3 w 345"/>
              <a:gd name="T41" fmla="*/ 13 h 822"/>
              <a:gd name="T42" fmla="*/ 2 w 345"/>
              <a:gd name="T43" fmla="*/ 13 h 822"/>
              <a:gd name="T44" fmla="*/ 2 w 345"/>
              <a:gd name="T45" fmla="*/ 11 h 822"/>
              <a:gd name="T46" fmla="*/ 0 w 345"/>
              <a:gd name="T47" fmla="*/ 8 h 8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5"/>
              <a:gd name="T73" fmla="*/ 0 h 822"/>
              <a:gd name="T74" fmla="*/ 345 w 345"/>
              <a:gd name="T75" fmla="*/ 822 h 82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5" h="822">
                <a:moveTo>
                  <a:pt x="0" y="337"/>
                </a:moveTo>
                <a:lnTo>
                  <a:pt x="14" y="289"/>
                </a:lnTo>
                <a:lnTo>
                  <a:pt x="114" y="76"/>
                </a:lnTo>
                <a:lnTo>
                  <a:pt x="181" y="48"/>
                </a:lnTo>
                <a:lnTo>
                  <a:pt x="196" y="0"/>
                </a:lnTo>
                <a:lnTo>
                  <a:pt x="247" y="27"/>
                </a:lnTo>
                <a:lnTo>
                  <a:pt x="247" y="71"/>
                </a:lnTo>
                <a:lnTo>
                  <a:pt x="204" y="201"/>
                </a:lnTo>
                <a:lnTo>
                  <a:pt x="249" y="190"/>
                </a:lnTo>
                <a:lnTo>
                  <a:pt x="273" y="278"/>
                </a:lnTo>
                <a:lnTo>
                  <a:pt x="345" y="302"/>
                </a:lnTo>
                <a:lnTo>
                  <a:pt x="309" y="345"/>
                </a:lnTo>
                <a:lnTo>
                  <a:pt x="226" y="401"/>
                </a:lnTo>
                <a:lnTo>
                  <a:pt x="204" y="454"/>
                </a:lnTo>
                <a:lnTo>
                  <a:pt x="249" y="552"/>
                </a:lnTo>
                <a:lnTo>
                  <a:pt x="233" y="612"/>
                </a:lnTo>
                <a:lnTo>
                  <a:pt x="287" y="742"/>
                </a:lnTo>
                <a:lnTo>
                  <a:pt x="247" y="822"/>
                </a:lnTo>
                <a:lnTo>
                  <a:pt x="207" y="540"/>
                </a:lnTo>
                <a:lnTo>
                  <a:pt x="173" y="497"/>
                </a:lnTo>
                <a:lnTo>
                  <a:pt x="118" y="571"/>
                </a:lnTo>
                <a:lnTo>
                  <a:pt x="78" y="556"/>
                </a:lnTo>
                <a:lnTo>
                  <a:pt x="86" y="455"/>
                </a:lnTo>
                <a:lnTo>
                  <a:pt x="0" y="33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Freeform 332"/>
          <p:cNvSpPr>
            <a:spLocks/>
          </p:cNvSpPr>
          <p:nvPr/>
        </p:nvSpPr>
        <p:spPr bwMode="auto">
          <a:xfrm>
            <a:off x="3324927" y="3977034"/>
            <a:ext cx="105903" cy="100023"/>
          </a:xfrm>
          <a:custGeom>
            <a:avLst/>
            <a:gdLst>
              <a:gd name="T0" fmla="*/ 0 w 190"/>
              <a:gd name="T1" fmla="*/ 1 h 190"/>
              <a:gd name="T2" fmla="*/ 0 w 190"/>
              <a:gd name="T3" fmla="*/ 3 h 190"/>
              <a:gd name="T4" fmla="*/ 1 w 190"/>
              <a:gd name="T5" fmla="*/ 4 h 190"/>
              <a:gd name="T6" fmla="*/ 2 w 190"/>
              <a:gd name="T7" fmla="*/ 4 h 190"/>
              <a:gd name="T8" fmla="*/ 4 w 190"/>
              <a:gd name="T9" fmla="*/ 2 h 190"/>
              <a:gd name="T10" fmla="*/ 4 w 190"/>
              <a:gd name="T11" fmla="*/ 0 h 190"/>
              <a:gd name="T12" fmla="*/ 2 w 190"/>
              <a:gd name="T13" fmla="*/ 0 h 190"/>
              <a:gd name="T14" fmla="*/ 1 w 190"/>
              <a:gd name="T15" fmla="*/ 0 h 190"/>
              <a:gd name="T16" fmla="*/ 0 w 190"/>
              <a:gd name="T17" fmla="*/ 1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0"/>
              <a:gd name="T28" fmla="*/ 0 h 190"/>
              <a:gd name="T29" fmla="*/ 190 w 190"/>
              <a:gd name="T30" fmla="*/ 190 h 1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0" h="190">
                <a:moveTo>
                  <a:pt x="0" y="37"/>
                </a:moveTo>
                <a:lnTo>
                  <a:pt x="12" y="132"/>
                </a:lnTo>
                <a:lnTo>
                  <a:pt x="39" y="182"/>
                </a:lnTo>
                <a:lnTo>
                  <a:pt x="73" y="190"/>
                </a:lnTo>
                <a:lnTo>
                  <a:pt x="190" y="102"/>
                </a:lnTo>
                <a:lnTo>
                  <a:pt x="187" y="0"/>
                </a:lnTo>
                <a:lnTo>
                  <a:pt x="101" y="16"/>
                </a:lnTo>
                <a:lnTo>
                  <a:pt x="25" y="13"/>
                </a:lnTo>
                <a:lnTo>
                  <a:pt x="0" y="3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Freeform 333"/>
          <p:cNvSpPr>
            <a:spLocks/>
          </p:cNvSpPr>
          <p:nvPr/>
        </p:nvSpPr>
        <p:spPr bwMode="auto">
          <a:xfrm>
            <a:off x="2840518" y="4091875"/>
            <a:ext cx="39223" cy="88909"/>
          </a:xfrm>
          <a:custGeom>
            <a:avLst/>
            <a:gdLst>
              <a:gd name="T0" fmla="*/ 0 w 72"/>
              <a:gd name="T1" fmla="*/ 0 h 166"/>
              <a:gd name="T2" fmla="*/ 0 w 72"/>
              <a:gd name="T3" fmla="*/ 4 h 166"/>
              <a:gd name="T4" fmla="*/ 2 w 72"/>
              <a:gd name="T5" fmla="*/ 3 h 166"/>
              <a:gd name="T6" fmla="*/ 1 w 72"/>
              <a:gd name="T7" fmla="*/ 1 h 166"/>
              <a:gd name="T8" fmla="*/ 0 w 72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166"/>
              <a:gd name="T17" fmla="*/ 72 w 72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166">
                <a:moveTo>
                  <a:pt x="0" y="0"/>
                </a:moveTo>
                <a:lnTo>
                  <a:pt x="13" y="166"/>
                </a:lnTo>
                <a:lnTo>
                  <a:pt x="72" y="138"/>
                </a:lnTo>
                <a:lnTo>
                  <a:pt x="45" y="40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" name="Freeform 334"/>
          <p:cNvSpPr>
            <a:spLocks/>
          </p:cNvSpPr>
          <p:nvPr/>
        </p:nvSpPr>
        <p:spPr bwMode="auto">
          <a:xfrm>
            <a:off x="2707158" y="2943464"/>
            <a:ext cx="1308101" cy="900206"/>
          </a:xfrm>
          <a:custGeom>
            <a:avLst/>
            <a:gdLst>
              <a:gd name="T0" fmla="*/ 0 w 2339"/>
              <a:gd name="T1" fmla="*/ 17 h 1707"/>
              <a:gd name="T2" fmla="*/ 6 w 2339"/>
              <a:gd name="T3" fmla="*/ 15 h 1707"/>
              <a:gd name="T4" fmla="*/ 5 w 2339"/>
              <a:gd name="T5" fmla="*/ 11 h 1707"/>
              <a:gd name="T6" fmla="*/ 8 w 2339"/>
              <a:gd name="T7" fmla="*/ 8 h 1707"/>
              <a:gd name="T8" fmla="*/ 11 w 2339"/>
              <a:gd name="T9" fmla="*/ 7 h 1707"/>
              <a:gd name="T10" fmla="*/ 13 w 2339"/>
              <a:gd name="T11" fmla="*/ 7 h 1707"/>
              <a:gd name="T12" fmla="*/ 15 w 2339"/>
              <a:gd name="T13" fmla="*/ 11 h 1707"/>
              <a:gd name="T14" fmla="*/ 21 w 2339"/>
              <a:gd name="T15" fmla="*/ 14 h 1707"/>
              <a:gd name="T16" fmla="*/ 28 w 2339"/>
              <a:gd name="T17" fmla="*/ 15 h 1707"/>
              <a:gd name="T18" fmla="*/ 34 w 2339"/>
              <a:gd name="T19" fmla="*/ 13 h 1707"/>
              <a:gd name="T20" fmla="*/ 35 w 2339"/>
              <a:gd name="T21" fmla="*/ 11 h 1707"/>
              <a:gd name="T22" fmla="*/ 40 w 2339"/>
              <a:gd name="T23" fmla="*/ 9 h 1707"/>
              <a:gd name="T24" fmla="*/ 37 w 2339"/>
              <a:gd name="T25" fmla="*/ 8 h 1707"/>
              <a:gd name="T26" fmla="*/ 38 w 2339"/>
              <a:gd name="T27" fmla="*/ 5 h 1707"/>
              <a:gd name="T28" fmla="*/ 40 w 2339"/>
              <a:gd name="T29" fmla="*/ 5 h 1707"/>
              <a:gd name="T30" fmla="*/ 41 w 2339"/>
              <a:gd name="T31" fmla="*/ 1 h 1707"/>
              <a:gd name="T32" fmla="*/ 46 w 2339"/>
              <a:gd name="T33" fmla="*/ 1 h 1707"/>
              <a:gd name="T34" fmla="*/ 50 w 2339"/>
              <a:gd name="T35" fmla="*/ 6 h 1707"/>
              <a:gd name="T36" fmla="*/ 54 w 2339"/>
              <a:gd name="T37" fmla="*/ 7 h 1707"/>
              <a:gd name="T38" fmla="*/ 51 w 2339"/>
              <a:gd name="T39" fmla="*/ 12 h 1707"/>
              <a:gd name="T40" fmla="*/ 50 w 2339"/>
              <a:gd name="T41" fmla="*/ 14 h 1707"/>
              <a:gd name="T42" fmla="*/ 48 w 2339"/>
              <a:gd name="T43" fmla="*/ 15 h 1707"/>
              <a:gd name="T44" fmla="*/ 47 w 2339"/>
              <a:gd name="T45" fmla="*/ 15 h 1707"/>
              <a:gd name="T46" fmla="*/ 42 w 2339"/>
              <a:gd name="T47" fmla="*/ 19 h 1707"/>
              <a:gd name="T48" fmla="*/ 42 w 2339"/>
              <a:gd name="T49" fmla="*/ 16 h 1707"/>
              <a:gd name="T50" fmla="*/ 39 w 2339"/>
              <a:gd name="T51" fmla="*/ 19 h 1707"/>
              <a:gd name="T52" fmla="*/ 42 w 2339"/>
              <a:gd name="T53" fmla="*/ 20 h 1707"/>
              <a:gd name="T54" fmla="*/ 41 w 2339"/>
              <a:gd name="T55" fmla="*/ 22 h 1707"/>
              <a:gd name="T56" fmla="*/ 43 w 2339"/>
              <a:gd name="T57" fmla="*/ 27 h 1707"/>
              <a:gd name="T58" fmla="*/ 43 w 2339"/>
              <a:gd name="T59" fmla="*/ 28 h 1707"/>
              <a:gd name="T60" fmla="*/ 43 w 2339"/>
              <a:gd name="T61" fmla="*/ 29 h 1707"/>
              <a:gd name="T62" fmla="*/ 38 w 2339"/>
              <a:gd name="T63" fmla="*/ 36 h 1707"/>
              <a:gd name="T64" fmla="*/ 36 w 2339"/>
              <a:gd name="T65" fmla="*/ 37 h 1707"/>
              <a:gd name="T66" fmla="*/ 35 w 2339"/>
              <a:gd name="T67" fmla="*/ 38 h 1707"/>
              <a:gd name="T68" fmla="*/ 32 w 2339"/>
              <a:gd name="T69" fmla="*/ 39 h 1707"/>
              <a:gd name="T70" fmla="*/ 30 w 2339"/>
              <a:gd name="T71" fmla="*/ 38 h 1707"/>
              <a:gd name="T72" fmla="*/ 25 w 2339"/>
              <a:gd name="T73" fmla="*/ 37 h 1707"/>
              <a:gd name="T74" fmla="*/ 25 w 2339"/>
              <a:gd name="T75" fmla="*/ 38 h 1707"/>
              <a:gd name="T76" fmla="*/ 23 w 2339"/>
              <a:gd name="T77" fmla="*/ 37 h 1707"/>
              <a:gd name="T78" fmla="*/ 21 w 2339"/>
              <a:gd name="T79" fmla="*/ 36 h 1707"/>
              <a:gd name="T80" fmla="*/ 22 w 2339"/>
              <a:gd name="T81" fmla="*/ 32 h 1707"/>
              <a:gd name="T82" fmla="*/ 20 w 2339"/>
              <a:gd name="T83" fmla="*/ 30 h 1707"/>
              <a:gd name="T84" fmla="*/ 16 w 2339"/>
              <a:gd name="T85" fmla="*/ 31 h 1707"/>
              <a:gd name="T86" fmla="*/ 13 w 2339"/>
              <a:gd name="T87" fmla="*/ 32 h 1707"/>
              <a:gd name="T88" fmla="*/ 13 w 2339"/>
              <a:gd name="T89" fmla="*/ 31 h 1707"/>
              <a:gd name="T90" fmla="*/ 9 w 2339"/>
              <a:gd name="T91" fmla="*/ 30 h 1707"/>
              <a:gd name="T92" fmla="*/ 5 w 2339"/>
              <a:gd name="T93" fmla="*/ 28 h 1707"/>
              <a:gd name="T94" fmla="*/ 5 w 2339"/>
              <a:gd name="T95" fmla="*/ 26 h 1707"/>
              <a:gd name="T96" fmla="*/ 6 w 2339"/>
              <a:gd name="T97" fmla="*/ 23 h 1707"/>
              <a:gd name="T98" fmla="*/ 3 w 2339"/>
              <a:gd name="T99" fmla="*/ 23 h 1707"/>
              <a:gd name="T100" fmla="*/ 1 w 2339"/>
              <a:gd name="T101" fmla="*/ 20 h 1707"/>
              <a:gd name="T102" fmla="*/ 0 w 2339"/>
              <a:gd name="T103" fmla="*/ 19 h 17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39"/>
              <a:gd name="T157" fmla="*/ 0 h 1707"/>
              <a:gd name="T158" fmla="*/ 2339 w 2339"/>
              <a:gd name="T159" fmla="*/ 1707 h 170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39" h="1707">
                <a:moveTo>
                  <a:pt x="0" y="812"/>
                </a:moveTo>
                <a:lnTo>
                  <a:pt x="15" y="747"/>
                </a:lnTo>
                <a:lnTo>
                  <a:pt x="98" y="730"/>
                </a:lnTo>
                <a:lnTo>
                  <a:pt x="245" y="642"/>
                </a:lnTo>
                <a:lnTo>
                  <a:pt x="267" y="572"/>
                </a:lnTo>
                <a:lnTo>
                  <a:pt x="238" y="491"/>
                </a:lnTo>
                <a:lnTo>
                  <a:pt x="331" y="469"/>
                </a:lnTo>
                <a:lnTo>
                  <a:pt x="357" y="362"/>
                </a:lnTo>
                <a:lnTo>
                  <a:pt x="454" y="368"/>
                </a:lnTo>
                <a:lnTo>
                  <a:pt x="465" y="299"/>
                </a:lnTo>
                <a:lnTo>
                  <a:pt x="539" y="264"/>
                </a:lnTo>
                <a:lnTo>
                  <a:pt x="578" y="322"/>
                </a:lnTo>
                <a:lnTo>
                  <a:pt x="633" y="345"/>
                </a:lnTo>
                <a:lnTo>
                  <a:pt x="652" y="469"/>
                </a:lnTo>
                <a:lnTo>
                  <a:pt x="821" y="519"/>
                </a:lnTo>
                <a:lnTo>
                  <a:pt x="892" y="606"/>
                </a:lnTo>
                <a:lnTo>
                  <a:pt x="1033" y="602"/>
                </a:lnTo>
                <a:lnTo>
                  <a:pt x="1190" y="667"/>
                </a:lnTo>
                <a:lnTo>
                  <a:pt x="1395" y="606"/>
                </a:lnTo>
                <a:lnTo>
                  <a:pt x="1459" y="557"/>
                </a:lnTo>
                <a:lnTo>
                  <a:pt x="1459" y="488"/>
                </a:lnTo>
                <a:lnTo>
                  <a:pt x="1518" y="496"/>
                </a:lnTo>
                <a:lnTo>
                  <a:pt x="1649" y="398"/>
                </a:lnTo>
                <a:lnTo>
                  <a:pt x="1748" y="392"/>
                </a:lnTo>
                <a:lnTo>
                  <a:pt x="1701" y="318"/>
                </a:lnTo>
                <a:lnTo>
                  <a:pt x="1604" y="337"/>
                </a:lnTo>
                <a:lnTo>
                  <a:pt x="1603" y="254"/>
                </a:lnTo>
                <a:lnTo>
                  <a:pt x="1627" y="207"/>
                </a:lnTo>
                <a:lnTo>
                  <a:pt x="1684" y="234"/>
                </a:lnTo>
                <a:lnTo>
                  <a:pt x="1738" y="204"/>
                </a:lnTo>
                <a:lnTo>
                  <a:pt x="1795" y="92"/>
                </a:lnTo>
                <a:lnTo>
                  <a:pt x="1770" y="51"/>
                </a:lnTo>
                <a:lnTo>
                  <a:pt x="1908" y="0"/>
                </a:lnTo>
                <a:lnTo>
                  <a:pt x="1986" y="35"/>
                </a:lnTo>
                <a:lnTo>
                  <a:pt x="2056" y="224"/>
                </a:lnTo>
                <a:lnTo>
                  <a:pt x="2173" y="266"/>
                </a:lnTo>
                <a:lnTo>
                  <a:pt x="2193" y="335"/>
                </a:lnTo>
                <a:lnTo>
                  <a:pt x="2339" y="291"/>
                </a:lnTo>
                <a:lnTo>
                  <a:pt x="2270" y="475"/>
                </a:lnTo>
                <a:lnTo>
                  <a:pt x="2185" y="503"/>
                </a:lnTo>
                <a:lnTo>
                  <a:pt x="2198" y="572"/>
                </a:lnTo>
                <a:lnTo>
                  <a:pt x="2173" y="615"/>
                </a:lnTo>
                <a:lnTo>
                  <a:pt x="2159" y="602"/>
                </a:lnTo>
                <a:lnTo>
                  <a:pt x="2083" y="652"/>
                </a:lnTo>
                <a:lnTo>
                  <a:pt x="2083" y="679"/>
                </a:lnTo>
                <a:lnTo>
                  <a:pt x="2030" y="670"/>
                </a:lnTo>
                <a:lnTo>
                  <a:pt x="1936" y="753"/>
                </a:lnTo>
                <a:lnTo>
                  <a:pt x="1819" y="820"/>
                </a:lnTo>
                <a:lnTo>
                  <a:pt x="1857" y="730"/>
                </a:lnTo>
                <a:lnTo>
                  <a:pt x="1838" y="701"/>
                </a:lnTo>
                <a:lnTo>
                  <a:pt x="1684" y="801"/>
                </a:lnTo>
                <a:lnTo>
                  <a:pt x="1681" y="829"/>
                </a:lnTo>
                <a:lnTo>
                  <a:pt x="1732" y="894"/>
                </a:lnTo>
                <a:lnTo>
                  <a:pt x="1800" y="866"/>
                </a:lnTo>
                <a:lnTo>
                  <a:pt x="1869" y="890"/>
                </a:lnTo>
                <a:lnTo>
                  <a:pt x="1777" y="941"/>
                </a:lnTo>
                <a:lnTo>
                  <a:pt x="1739" y="1013"/>
                </a:lnTo>
                <a:lnTo>
                  <a:pt x="1841" y="1167"/>
                </a:lnTo>
                <a:lnTo>
                  <a:pt x="1773" y="1154"/>
                </a:lnTo>
                <a:lnTo>
                  <a:pt x="1841" y="1208"/>
                </a:lnTo>
                <a:lnTo>
                  <a:pt x="1776" y="1240"/>
                </a:lnTo>
                <a:lnTo>
                  <a:pt x="1846" y="1255"/>
                </a:lnTo>
                <a:lnTo>
                  <a:pt x="1716" y="1504"/>
                </a:lnTo>
                <a:lnTo>
                  <a:pt x="1630" y="1579"/>
                </a:lnTo>
                <a:lnTo>
                  <a:pt x="1546" y="1602"/>
                </a:lnTo>
                <a:lnTo>
                  <a:pt x="1540" y="1603"/>
                </a:lnTo>
                <a:lnTo>
                  <a:pt x="1518" y="1589"/>
                </a:lnTo>
                <a:lnTo>
                  <a:pt x="1498" y="1629"/>
                </a:lnTo>
                <a:lnTo>
                  <a:pt x="1399" y="1654"/>
                </a:lnTo>
                <a:lnTo>
                  <a:pt x="1390" y="1707"/>
                </a:lnTo>
                <a:lnTo>
                  <a:pt x="1373" y="1643"/>
                </a:lnTo>
                <a:lnTo>
                  <a:pt x="1306" y="1648"/>
                </a:lnTo>
                <a:lnTo>
                  <a:pt x="1204" y="1572"/>
                </a:lnTo>
                <a:lnTo>
                  <a:pt x="1089" y="1606"/>
                </a:lnTo>
                <a:lnTo>
                  <a:pt x="1066" y="1607"/>
                </a:lnTo>
                <a:lnTo>
                  <a:pt x="1068" y="1654"/>
                </a:lnTo>
                <a:lnTo>
                  <a:pt x="1052" y="1642"/>
                </a:lnTo>
                <a:lnTo>
                  <a:pt x="980" y="1618"/>
                </a:lnTo>
                <a:lnTo>
                  <a:pt x="956" y="1530"/>
                </a:lnTo>
                <a:lnTo>
                  <a:pt x="911" y="1541"/>
                </a:lnTo>
                <a:lnTo>
                  <a:pt x="954" y="1411"/>
                </a:lnTo>
                <a:lnTo>
                  <a:pt x="954" y="1367"/>
                </a:lnTo>
                <a:lnTo>
                  <a:pt x="903" y="1340"/>
                </a:lnTo>
                <a:lnTo>
                  <a:pt x="864" y="1322"/>
                </a:lnTo>
                <a:lnTo>
                  <a:pt x="852" y="1273"/>
                </a:lnTo>
                <a:lnTo>
                  <a:pt x="691" y="1354"/>
                </a:lnTo>
                <a:lnTo>
                  <a:pt x="619" y="1332"/>
                </a:lnTo>
                <a:lnTo>
                  <a:pt x="579" y="1378"/>
                </a:lnTo>
                <a:lnTo>
                  <a:pt x="574" y="1345"/>
                </a:lnTo>
                <a:lnTo>
                  <a:pt x="549" y="1353"/>
                </a:lnTo>
                <a:lnTo>
                  <a:pt x="467" y="1353"/>
                </a:lnTo>
                <a:lnTo>
                  <a:pt x="402" y="1282"/>
                </a:lnTo>
                <a:lnTo>
                  <a:pt x="283" y="1236"/>
                </a:lnTo>
                <a:lnTo>
                  <a:pt x="201" y="1205"/>
                </a:lnTo>
                <a:lnTo>
                  <a:pt x="184" y="1128"/>
                </a:lnTo>
                <a:lnTo>
                  <a:pt x="223" y="1119"/>
                </a:lnTo>
                <a:lnTo>
                  <a:pt x="199" y="1056"/>
                </a:lnTo>
                <a:lnTo>
                  <a:pt x="252" y="983"/>
                </a:lnTo>
                <a:lnTo>
                  <a:pt x="212" y="958"/>
                </a:lnTo>
                <a:lnTo>
                  <a:pt x="150" y="985"/>
                </a:lnTo>
                <a:lnTo>
                  <a:pt x="38" y="901"/>
                </a:lnTo>
                <a:lnTo>
                  <a:pt x="42" y="890"/>
                </a:lnTo>
                <a:lnTo>
                  <a:pt x="42" y="830"/>
                </a:lnTo>
                <a:lnTo>
                  <a:pt x="0" y="81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Freeform 335"/>
          <p:cNvSpPr>
            <a:spLocks/>
          </p:cNvSpPr>
          <p:nvPr/>
        </p:nvSpPr>
        <p:spPr bwMode="auto">
          <a:xfrm>
            <a:off x="3458287" y="3851079"/>
            <a:ext cx="47068" cy="40750"/>
          </a:xfrm>
          <a:custGeom>
            <a:avLst/>
            <a:gdLst>
              <a:gd name="T0" fmla="*/ 0 w 84"/>
              <a:gd name="T1" fmla="*/ 1 h 80"/>
              <a:gd name="T2" fmla="*/ 1 w 84"/>
              <a:gd name="T3" fmla="*/ 0 h 80"/>
              <a:gd name="T4" fmla="*/ 2 w 84"/>
              <a:gd name="T5" fmla="*/ 0 h 80"/>
              <a:gd name="T6" fmla="*/ 1 w 84"/>
              <a:gd name="T7" fmla="*/ 2 h 80"/>
              <a:gd name="T8" fmla="*/ 0 w 84"/>
              <a:gd name="T9" fmla="*/ 1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80"/>
              <a:gd name="T17" fmla="*/ 84 w 84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80">
                <a:moveTo>
                  <a:pt x="0" y="65"/>
                </a:moveTo>
                <a:lnTo>
                  <a:pt x="27" y="0"/>
                </a:lnTo>
                <a:lnTo>
                  <a:pt x="84" y="15"/>
                </a:lnTo>
                <a:lnTo>
                  <a:pt x="38" y="80"/>
                </a:lnTo>
                <a:lnTo>
                  <a:pt x="0" y="65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Freeform 336"/>
          <p:cNvSpPr>
            <a:spLocks/>
          </p:cNvSpPr>
          <p:nvPr/>
        </p:nvSpPr>
        <p:spPr bwMode="auto">
          <a:xfrm>
            <a:off x="3699511" y="3726977"/>
            <a:ext cx="37262" cy="75943"/>
          </a:xfrm>
          <a:custGeom>
            <a:avLst/>
            <a:gdLst>
              <a:gd name="T0" fmla="*/ 0 w 67"/>
              <a:gd name="T1" fmla="*/ 1 h 144"/>
              <a:gd name="T2" fmla="*/ 1 w 67"/>
              <a:gd name="T3" fmla="*/ 3 h 144"/>
              <a:gd name="T4" fmla="*/ 1 w 67"/>
              <a:gd name="T5" fmla="*/ 0 h 144"/>
              <a:gd name="T6" fmla="*/ 1 w 67"/>
              <a:gd name="T7" fmla="*/ 0 h 144"/>
              <a:gd name="T8" fmla="*/ 0 w 67"/>
              <a:gd name="T9" fmla="*/ 1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144"/>
              <a:gd name="T17" fmla="*/ 67 w 67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144">
                <a:moveTo>
                  <a:pt x="0" y="60"/>
                </a:moveTo>
                <a:lnTo>
                  <a:pt x="28" y="144"/>
                </a:lnTo>
                <a:lnTo>
                  <a:pt x="67" y="0"/>
                </a:lnTo>
                <a:lnTo>
                  <a:pt x="33" y="2"/>
                </a:lnTo>
                <a:lnTo>
                  <a:pt x="0" y="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Freeform 337"/>
          <p:cNvSpPr>
            <a:spLocks/>
          </p:cNvSpPr>
          <p:nvPr/>
        </p:nvSpPr>
        <p:spPr bwMode="auto">
          <a:xfrm>
            <a:off x="1387290" y="3017555"/>
            <a:ext cx="227496" cy="100023"/>
          </a:xfrm>
          <a:custGeom>
            <a:avLst/>
            <a:gdLst>
              <a:gd name="T0" fmla="*/ 0 w 403"/>
              <a:gd name="T1" fmla="*/ 1 h 190"/>
              <a:gd name="T2" fmla="*/ 2 w 403"/>
              <a:gd name="T3" fmla="*/ 3 h 190"/>
              <a:gd name="T4" fmla="*/ 4 w 403"/>
              <a:gd name="T5" fmla="*/ 3 h 190"/>
              <a:gd name="T6" fmla="*/ 5 w 403"/>
              <a:gd name="T7" fmla="*/ 4 h 190"/>
              <a:gd name="T8" fmla="*/ 6 w 403"/>
              <a:gd name="T9" fmla="*/ 4 h 190"/>
              <a:gd name="T10" fmla="*/ 8 w 403"/>
              <a:gd name="T11" fmla="*/ 3 h 190"/>
              <a:gd name="T12" fmla="*/ 9 w 403"/>
              <a:gd name="T13" fmla="*/ 4 h 190"/>
              <a:gd name="T14" fmla="*/ 9 w 403"/>
              <a:gd name="T15" fmla="*/ 3 h 190"/>
              <a:gd name="T16" fmla="*/ 7 w 403"/>
              <a:gd name="T17" fmla="*/ 3 h 190"/>
              <a:gd name="T18" fmla="*/ 3 w 403"/>
              <a:gd name="T19" fmla="*/ 0 h 190"/>
              <a:gd name="T20" fmla="*/ 2 w 403"/>
              <a:gd name="T21" fmla="*/ 0 h 190"/>
              <a:gd name="T22" fmla="*/ 0 w 403"/>
              <a:gd name="T23" fmla="*/ 1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3"/>
              <a:gd name="T37" fmla="*/ 0 h 190"/>
              <a:gd name="T38" fmla="*/ 403 w 403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3" h="190">
                <a:moveTo>
                  <a:pt x="0" y="47"/>
                </a:moveTo>
                <a:lnTo>
                  <a:pt x="72" y="135"/>
                </a:lnTo>
                <a:lnTo>
                  <a:pt x="184" y="134"/>
                </a:lnTo>
                <a:lnTo>
                  <a:pt x="201" y="171"/>
                </a:lnTo>
                <a:lnTo>
                  <a:pt x="251" y="190"/>
                </a:lnTo>
                <a:lnTo>
                  <a:pt x="340" y="146"/>
                </a:lnTo>
                <a:lnTo>
                  <a:pt x="392" y="155"/>
                </a:lnTo>
                <a:lnTo>
                  <a:pt x="403" y="117"/>
                </a:lnTo>
                <a:lnTo>
                  <a:pt x="306" y="106"/>
                </a:lnTo>
                <a:lnTo>
                  <a:pt x="110" y="17"/>
                </a:lnTo>
                <a:lnTo>
                  <a:pt x="87" y="0"/>
                </a:lnTo>
                <a:lnTo>
                  <a:pt x="0" y="47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Freeform 338"/>
          <p:cNvSpPr>
            <a:spLocks/>
          </p:cNvSpPr>
          <p:nvPr/>
        </p:nvSpPr>
        <p:spPr bwMode="auto">
          <a:xfrm>
            <a:off x="1308843" y="2806396"/>
            <a:ext cx="56874" cy="92614"/>
          </a:xfrm>
          <a:custGeom>
            <a:avLst/>
            <a:gdLst>
              <a:gd name="T0" fmla="*/ 0 w 100"/>
              <a:gd name="T1" fmla="*/ 3 h 175"/>
              <a:gd name="T2" fmla="*/ 0 w 100"/>
              <a:gd name="T3" fmla="*/ 1 h 175"/>
              <a:gd name="T4" fmla="*/ 2 w 100"/>
              <a:gd name="T5" fmla="*/ 0 h 175"/>
              <a:gd name="T6" fmla="*/ 2 w 100"/>
              <a:gd name="T7" fmla="*/ 2 h 175"/>
              <a:gd name="T8" fmla="*/ 2 w 100"/>
              <a:gd name="T9" fmla="*/ 2 h 175"/>
              <a:gd name="T10" fmla="*/ 1 w 100"/>
              <a:gd name="T11" fmla="*/ 3 h 175"/>
              <a:gd name="T12" fmla="*/ 1 w 100"/>
              <a:gd name="T13" fmla="*/ 4 h 175"/>
              <a:gd name="T14" fmla="*/ 0 w 100"/>
              <a:gd name="T15" fmla="*/ 4 h 175"/>
              <a:gd name="T16" fmla="*/ 0 w 100"/>
              <a:gd name="T17" fmla="*/ 3 h 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"/>
              <a:gd name="T28" fmla="*/ 0 h 175"/>
              <a:gd name="T29" fmla="*/ 100 w 100"/>
              <a:gd name="T30" fmla="*/ 175 h 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" h="175">
                <a:moveTo>
                  <a:pt x="0" y="133"/>
                </a:moveTo>
                <a:lnTo>
                  <a:pt x="6" y="47"/>
                </a:lnTo>
                <a:lnTo>
                  <a:pt x="87" y="0"/>
                </a:lnTo>
                <a:lnTo>
                  <a:pt x="72" y="69"/>
                </a:lnTo>
                <a:lnTo>
                  <a:pt x="100" y="89"/>
                </a:lnTo>
                <a:lnTo>
                  <a:pt x="48" y="127"/>
                </a:lnTo>
                <a:lnTo>
                  <a:pt x="46" y="175"/>
                </a:lnTo>
                <a:lnTo>
                  <a:pt x="16" y="175"/>
                </a:lnTo>
                <a:lnTo>
                  <a:pt x="0" y="133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Freeform 339"/>
          <p:cNvSpPr>
            <a:spLocks/>
          </p:cNvSpPr>
          <p:nvPr/>
        </p:nvSpPr>
        <p:spPr bwMode="auto">
          <a:xfrm>
            <a:off x="1346105" y="2876782"/>
            <a:ext cx="19612" cy="11114"/>
          </a:xfrm>
          <a:custGeom>
            <a:avLst/>
            <a:gdLst>
              <a:gd name="T0" fmla="*/ 0 w 36"/>
              <a:gd name="T1" fmla="*/ 1 h 22"/>
              <a:gd name="T2" fmla="*/ 1 w 36"/>
              <a:gd name="T3" fmla="*/ 0 h 22"/>
              <a:gd name="T4" fmla="*/ 1 w 36"/>
              <a:gd name="T5" fmla="*/ 0 h 22"/>
              <a:gd name="T6" fmla="*/ 0 w 36"/>
              <a:gd name="T7" fmla="*/ 1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2"/>
              <a:gd name="T14" fmla="*/ 36 w 3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2">
                <a:moveTo>
                  <a:pt x="0" y="22"/>
                </a:moveTo>
                <a:lnTo>
                  <a:pt x="30" y="0"/>
                </a:lnTo>
                <a:lnTo>
                  <a:pt x="36" y="14"/>
                </a:lnTo>
                <a:lnTo>
                  <a:pt x="0" y="22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" name="Freeform 340"/>
          <p:cNvSpPr>
            <a:spLocks/>
          </p:cNvSpPr>
          <p:nvPr/>
        </p:nvSpPr>
        <p:spPr bwMode="auto">
          <a:xfrm>
            <a:off x="1373561" y="2856407"/>
            <a:ext cx="33340" cy="38898"/>
          </a:xfrm>
          <a:custGeom>
            <a:avLst/>
            <a:gdLst>
              <a:gd name="T0" fmla="*/ 0 w 61"/>
              <a:gd name="T1" fmla="*/ 1 h 74"/>
              <a:gd name="T2" fmla="*/ 1 w 61"/>
              <a:gd name="T3" fmla="*/ 2 h 74"/>
              <a:gd name="T4" fmla="*/ 1 w 61"/>
              <a:gd name="T5" fmla="*/ 1 h 74"/>
              <a:gd name="T6" fmla="*/ 1 w 61"/>
              <a:gd name="T7" fmla="*/ 0 h 74"/>
              <a:gd name="T8" fmla="*/ 0 w 61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4"/>
              <a:gd name="T17" fmla="*/ 61 w 61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4">
                <a:moveTo>
                  <a:pt x="0" y="39"/>
                </a:moveTo>
                <a:lnTo>
                  <a:pt x="48" y="74"/>
                </a:lnTo>
                <a:lnTo>
                  <a:pt x="61" y="38"/>
                </a:lnTo>
                <a:lnTo>
                  <a:pt x="52" y="0"/>
                </a:lnTo>
                <a:lnTo>
                  <a:pt x="0" y="39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" name="Freeform 341"/>
          <p:cNvSpPr>
            <a:spLocks/>
          </p:cNvSpPr>
          <p:nvPr/>
        </p:nvSpPr>
        <p:spPr bwMode="auto">
          <a:xfrm>
            <a:off x="1573601" y="2348883"/>
            <a:ext cx="233379" cy="383421"/>
          </a:xfrm>
          <a:custGeom>
            <a:avLst/>
            <a:gdLst>
              <a:gd name="T0" fmla="*/ 0 w 416"/>
              <a:gd name="T1" fmla="*/ 2 h 726"/>
              <a:gd name="T2" fmla="*/ 1 w 416"/>
              <a:gd name="T3" fmla="*/ 1 h 726"/>
              <a:gd name="T4" fmla="*/ 2 w 416"/>
              <a:gd name="T5" fmla="*/ 2 h 726"/>
              <a:gd name="T6" fmla="*/ 3 w 416"/>
              <a:gd name="T7" fmla="*/ 3 h 726"/>
              <a:gd name="T8" fmla="*/ 5 w 416"/>
              <a:gd name="T9" fmla="*/ 2 h 726"/>
              <a:gd name="T10" fmla="*/ 5 w 416"/>
              <a:gd name="T11" fmla="*/ 0 h 726"/>
              <a:gd name="T12" fmla="*/ 7 w 416"/>
              <a:gd name="T13" fmla="*/ 0 h 726"/>
              <a:gd name="T14" fmla="*/ 8 w 416"/>
              <a:gd name="T15" fmla="*/ 1 h 726"/>
              <a:gd name="T16" fmla="*/ 7 w 416"/>
              <a:gd name="T17" fmla="*/ 2 h 726"/>
              <a:gd name="T18" fmla="*/ 7 w 416"/>
              <a:gd name="T19" fmla="*/ 3 h 726"/>
              <a:gd name="T20" fmla="*/ 9 w 416"/>
              <a:gd name="T21" fmla="*/ 4 h 726"/>
              <a:gd name="T22" fmla="*/ 8 w 416"/>
              <a:gd name="T23" fmla="*/ 5 h 726"/>
              <a:gd name="T24" fmla="*/ 9 w 416"/>
              <a:gd name="T25" fmla="*/ 7 h 726"/>
              <a:gd name="T26" fmla="*/ 8 w 416"/>
              <a:gd name="T27" fmla="*/ 9 h 726"/>
              <a:gd name="T28" fmla="*/ 10 w 416"/>
              <a:gd name="T29" fmla="*/ 13 h 726"/>
              <a:gd name="T30" fmla="*/ 6 w 416"/>
              <a:gd name="T31" fmla="*/ 16 h 726"/>
              <a:gd name="T32" fmla="*/ 2 w 416"/>
              <a:gd name="T33" fmla="*/ 17 h 726"/>
              <a:gd name="T34" fmla="*/ 2 w 416"/>
              <a:gd name="T35" fmla="*/ 16 h 726"/>
              <a:gd name="T36" fmla="*/ 1 w 416"/>
              <a:gd name="T37" fmla="*/ 16 h 726"/>
              <a:gd name="T38" fmla="*/ 1 w 416"/>
              <a:gd name="T39" fmla="*/ 12 h 726"/>
              <a:gd name="T40" fmla="*/ 4 w 416"/>
              <a:gd name="T41" fmla="*/ 9 h 726"/>
              <a:gd name="T42" fmla="*/ 3 w 416"/>
              <a:gd name="T43" fmla="*/ 7 h 726"/>
              <a:gd name="T44" fmla="*/ 3 w 416"/>
              <a:gd name="T45" fmla="*/ 4 h 726"/>
              <a:gd name="T46" fmla="*/ 0 w 416"/>
              <a:gd name="T47" fmla="*/ 2 h 72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6"/>
              <a:gd name="T73" fmla="*/ 0 h 726"/>
              <a:gd name="T74" fmla="*/ 416 w 416"/>
              <a:gd name="T75" fmla="*/ 726 h 72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6" h="726">
                <a:moveTo>
                  <a:pt x="0" y="76"/>
                </a:moveTo>
                <a:lnTo>
                  <a:pt x="27" y="55"/>
                </a:lnTo>
                <a:lnTo>
                  <a:pt x="72" y="97"/>
                </a:lnTo>
                <a:lnTo>
                  <a:pt x="151" y="105"/>
                </a:lnTo>
                <a:lnTo>
                  <a:pt x="196" y="79"/>
                </a:lnTo>
                <a:lnTo>
                  <a:pt x="208" y="17"/>
                </a:lnTo>
                <a:lnTo>
                  <a:pt x="284" y="0"/>
                </a:lnTo>
                <a:lnTo>
                  <a:pt x="324" y="25"/>
                </a:lnTo>
                <a:lnTo>
                  <a:pt x="319" y="76"/>
                </a:lnTo>
                <a:lnTo>
                  <a:pt x="303" y="126"/>
                </a:lnTo>
                <a:lnTo>
                  <a:pt x="362" y="190"/>
                </a:lnTo>
                <a:lnTo>
                  <a:pt x="325" y="236"/>
                </a:lnTo>
                <a:lnTo>
                  <a:pt x="365" y="316"/>
                </a:lnTo>
                <a:lnTo>
                  <a:pt x="353" y="387"/>
                </a:lnTo>
                <a:lnTo>
                  <a:pt x="416" y="537"/>
                </a:lnTo>
                <a:lnTo>
                  <a:pt x="269" y="680"/>
                </a:lnTo>
                <a:lnTo>
                  <a:pt x="94" y="726"/>
                </a:lnTo>
                <a:lnTo>
                  <a:pt x="83" y="697"/>
                </a:lnTo>
                <a:lnTo>
                  <a:pt x="27" y="674"/>
                </a:lnTo>
                <a:lnTo>
                  <a:pt x="20" y="533"/>
                </a:lnTo>
                <a:lnTo>
                  <a:pt x="189" y="381"/>
                </a:lnTo>
                <a:lnTo>
                  <a:pt x="134" y="306"/>
                </a:lnTo>
                <a:lnTo>
                  <a:pt x="112" y="155"/>
                </a:lnTo>
                <a:lnTo>
                  <a:pt x="0" y="76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Freeform 342"/>
          <p:cNvSpPr>
            <a:spLocks/>
          </p:cNvSpPr>
          <p:nvPr/>
        </p:nvSpPr>
        <p:spPr bwMode="auto">
          <a:xfrm>
            <a:off x="1040162" y="3017555"/>
            <a:ext cx="268680" cy="255614"/>
          </a:xfrm>
          <a:custGeom>
            <a:avLst/>
            <a:gdLst>
              <a:gd name="T0" fmla="*/ 0 w 482"/>
              <a:gd name="T1" fmla="*/ 3 h 484"/>
              <a:gd name="T2" fmla="*/ 0 w 482"/>
              <a:gd name="T3" fmla="*/ 4 h 484"/>
              <a:gd name="T4" fmla="*/ 3 w 482"/>
              <a:gd name="T5" fmla="*/ 5 h 484"/>
              <a:gd name="T6" fmla="*/ 2 w 482"/>
              <a:gd name="T7" fmla="*/ 6 h 484"/>
              <a:gd name="T8" fmla="*/ 3 w 482"/>
              <a:gd name="T9" fmla="*/ 6 h 484"/>
              <a:gd name="T10" fmla="*/ 3 w 482"/>
              <a:gd name="T11" fmla="*/ 8 h 484"/>
              <a:gd name="T12" fmla="*/ 3 w 482"/>
              <a:gd name="T13" fmla="*/ 10 h 484"/>
              <a:gd name="T14" fmla="*/ 5 w 482"/>
              <a:gd name="T15" fmla="*/ 11 h 484"/>
              <a:gd name="T16" fmla="*/ 5 w 482"/>
              <a:gd name="T17" fmla="*/ 11 h 484"/>
              <a:gd name="T18" fmla="*/ 7 w 482"/>
              <a:gd name="T19" fmla="*/ 11 h 484"/>
              <a:gd name="T20" fmla="*/ 7 w 482"/>
              <a:gd name="T21" fmla="*/ 10 h 484"/>
              <a:gd name="T22" fmla="*/ 8 w 482"/>
              <a:gd name="T23" fmla="*/ 10 h 484"/>
              <a:gd name="T24" fmla="*/ 9 w 482"/>
              <a:gd name="T25" fmla="*/ 10 h 484"/>
              <a:gd name="T26" fmla="*/ 11 w 482"/>
              <a:gd name="T27" fmla="*/ 9 h 484"/>
              <a:gd name="T28" fmla="*/ 10 w 482"/>
              <a:gd name="T29" fmla="*/ 8 h 484"/>
              <a:gd name="T30" fmla="*/ 10 w 482"/>
              <a:gd name="T31" fmla="*/ 7 h 484"/>
              <a:gd name="T32" fmla="*/ 9 w 482"/>
              <a:gd name="T33" fmla="*/ 6 h 484"/>
              <a:gd name="T34" fmla="*/ 11 w 482"/>
              <a:gd name="T35" fmla="*/ 5 h 484"/>
              <a:gd name="T36" fmla="*/ 11 w 482"/>
              <a:gd name="T37" fmla="*/ 3 h 484"/>
              <a:gd name="T38" fmla="*/ 9 w 482"/>
              <a:gd name="T39" fmla="*/ 2 h 484"/>
              <a:gd name="T40" fmla="*/ 9 w 482"/>
              <a:gd name="T41" fmla="*/ 2 h 484"/>
              <a:gd name="T42" fmla="*/ 7 w 482"/>
              <a:gd name="T43" fmla="*/ 0 h 484"/>
              <a:gd name="T44" fmla="*/ 6 w 482"/>
              <a:gd name="T45" fmla="*/ 0 h 484"/>
              <a:gd name="T46" fmla="*/ 5 w 482"/>
              <a:gd name="T47" fmla="*/ 2 h 484"/>
              <a:gd name="T48" fmla="*/ 3 w 482"/>
              <a:gd name="T49" fmla="*/ 2 h 484"/>
              <a:gd name="T50" fmla="*/ 3 w 482"/>
              <a:gd name="T51" fmla="*/ 3 h 484"/>
              <a:gd name="T52" fmla="*/ 0 w 482"/>
              <a:gd name="T53" fmla="*/ 3 h 4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2"/>
              <a:gd name="T82" fmla="*/ 0 h 484"/>
              <a:gd name="T83" fmla="*/ 482 w 482"/>
              <a:gd name="T84" fmla="*/ 484 h 48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2" h="484">
                <a:moveTo>
                  <a:pt x="0" y="147"/>
                </a:moveTo>
                <a:lnTo>
                  <a:pt x="15" y="189"/>
                </a:lnTo>
                <a:lnTo>
                  <a:pt x="115" y="219"/>
                </a:lnTo>
                <a:lnTo>
                  <a:pt x="96" y="242"/>
                </a:lnTo>
                <a:lnTo>
                  <a:pt x="135" y="275"/>
                </a:lnTo>
                <a:lnTo>
                  <a:pt x="150" y="327"/>
                </a:lnTo>
                <a:lnTo>
                  <a:pt x="107" y="430"/>
                </a:lnTo>
                <a:lnTo>
                  <a:pt x="228" y="472"/>
                </a:lnTo>
                <a:lnTo>
                  <a:pt x="240" y="477"/>
                </a:lnTo>
                <a:lnTo>
                  <a:pt x="297" y="484"/>
                </a:lnTo>
                <a:lnTo>
                  <a:pt x="297" y="444"/>
                </a:lnTo>
                <a:lnTo>
                  <a:pt x="330" y="421"/>
                </a:lnTo>
                <a:lnTo>
                  <a:pt x="408" y="448"/>
                </a:lnTo>
                <a:lnTo>
                  <a:pt x="456" y="407"/>
                </a:lnTo>
                <a:lnTo>
                  <a:pt x="430" y="348"/>
                </a:lnTo>
                <a:lnTo>
                  <a:pt x="441" y="293"/>
                </a:lnTo>
                <a:lnTo>
                  <a:pt x="402" y="261"/>
                </a:lnTo>
                <a:lnTo>
                  <a:pt x="456" y="195"/>
                </a:lnTo>
                <a:lnTo>
                  <a:pt x="482" y="123"/>
                </a:lnTo>
                <a:lnTo>
                  <a:pt x="410" y="92"/>
                </a:lnTo>
                <a:lnTo>
                  <a:pt x="392" y="84"/>
                </a:lnTo>
                <a:lnTo>
                  <a:pt x="280" y="0"/>
                </a:lnTo>
                <a:lnTo>
                  <a:pt x="244" y="15"/>
                </a:lnTo>
                <a:lnTo>
                  <a:pt x="197" y="96"/>
                </a:lnTo>
                <a:lnTo>
                  <a:pt x="104" y="81"/>
                </a:lnTo>
                <a:lnTo>
                  <a:pt x="122" y="143"/>
                </a:lnTo>
                <a:lnTo>
                  <a:pt x="0" y="147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Freeform 343"/>
          <p:cNvSpPr>
            <a:spLocks/>
          </p:cNvSpPr>
          <p:nvPr/>
        </p:nvSpPr>
        <p:spPr bwMode="auto">
          <a:xfrm>
            <a:off x="1318649" y="3254646"/>
            <a:ext cx="17651" cy="46307"/>
          </a:xfrm>
          <a:custGeom>
            <a:avLst/>
            <a:gdLst>
              <a:gd name="T0" fmla="*/ 0 w 31"/>
              <a:gd name="T1" fmla="*/ 1 h 89"/>
              <a:gd name="T2" fmla="*/ 1 w 31"/>
              <a:gd name="T3" fmla="*/ 2 h 89"/>
              <a:gd name="T4" fmla="*/ 1 w 31"/>
              <a:gd name="T5" fmla="*/ 0 h 89"/>
              <a:gd name="T6" fmla="*/ 0 w 31"/>
              <a:gd name="T7" fmla="*/ 1 h 89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89"/>
              <a:gd name="T14" fmla="*/ 31 w 31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89">
                <a:moveTo>
                  <a:pt x="0" y="46"/>
                </a:moveTo>
                <a:lnTo>
                  <a:pt x="28" y="89"/>
                </a:lnTo>
                <a:lnTo>
                  <a:pt x="31" y="0"/>
                </a:lnTo>
                <a:lnTo>
                  <a:pt x="0" y="46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Freeform 344"/>
          <p:cNvSpPr>
            <a:spLocks/>
          </p:cNvSpPr>
          <p:nvPr/>
        </p:nvSpPr>
        <p:spPr bwMode="auto">
          <a:xfrm>
            <a:off x="1261775" y="2899009"/>
            <a:ext cx="188272" cy="225978"/>
          </a:xfrm>
          <a:custGeom>
            <a:avLst/>
            <a:gdLst>
              <a:gd name="T0" fmla="*/ 0 w 335"/>
              <a:gd name="T1" fmla="*/ 4 h 429"/>
              <a:gd name="T2" fmla="*/ 0 w 335"/>
              <a:gd name="T3" fmla="*/ 6 h 429"/>
              <a:gd name="T4" fmla="*/ 0 w 335"/>
              <a:gd name="T5" fmla="*/ 6 h 429"/>
              <a:gd name="T6" fmla="*/ 0 w 335"/>
              <a:gd name="T7" fmla="*/ 7 h 429"/>
              <a:gd name="T8" fmla="*/ 2 w 335"/>
              <a:gd name="T9" fmla="*/ 8 h 429"/>
              <a:gd name="T10" fmla="*/ 1 w 335"/>
              <a:gd name="T11" fmla="*/ 10 h 429"/>
              <a:gd name="T12" fmla="*/ 3 w 335"/>
              <a:gd name="T13" fmla="*/ 10 h 429"/>
              <a:gd name="T14" fmla="*/ 6 w 335"/>
              <a:gd name="T15" fmla="*/ 10 h 429"/>
              <a:gd name="T16" fmla="*/ 7 w 335"/>
              <a:gd name="T17" fmla="*/ 8 h 429"/>
              <a:gd name="T18" fmla="*/ 5 w 335"/>
              <a:gd name="T19" fmla="*/ 6 h 429"/>
              <a:gd name="T20" fmla="*/ 7 w 335"/>
              <a:gd name="T21" fmla="*/ 5 h 429"/>
              <a:gd name="T22" fmla="*/ 8 w 335"/>
              <a:gd name="T23" fmla="*/ 5 h 429"/>
              <a:gd name="T24" fmla="*/ 7 w 335"/>
              <a:gd name="T25" fmla="*/ 1 h 429"/>
              <a:gd name="T26" fmla="*/ 6 w 335"/>
              <a:gd name="T27" fmla="*/ 1 h 429"/>
              <a:gd name="T28" fmla="*/ 4 w 335"/>
              <a:gd name="T29" fmla="*/ 1 h 429"/>
              <a:gd name="T30" fmla="*/ 4 w 335"/>
              <a:gd name="T31" fmla="*/ 1 h 429"/>
              <a:gd name="T32" fmla="*/ 3 w 335"/>
              <a:gd name="T33" fmla="*/ 0 h 429"/>
              <a:gd name="T34" fmla="*/ 2 w 335"/>
              <a:gd name="T35" fmla="*/ 0 h 429"/>
              <a:gd name="T36" fmla="*/ 2 w 335"/>
              <a:gd name="T37" fmla="*/ 2 h 429"/>
              <a:gd name="T38" fmla="*/ 1 w 335"/>
              <a:gd name="T39" fmla="*/ 2 h 429"/>
              <a:gd name="T40" fmla="*/ 1 w 335"/>
              <a:gd name="T41" fmla="*/ 2 h 429"/>
              <a:gd name="T42" fmla="*/ 1 w 335"/>
              <a:gd name="T43" fmla="*/ 4 h 429"/>
              <a:gd name="T44" fmla="*/ 0 w 335"/>
              <a:gd name="T45" fmla="*/ 4 h 4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35"/>
              <a:gd name="T70" fmla="*/ 0 h 429"/>
              <a:gd name="T71" fmla="*/ 335 w 335"/>
              <a:gd name="T72" fmla="*/ 429 h 4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35" h="429">
                <a:moveTo>
                  <a:pt x="0" y="178"/>
                </a:moveTo>
                <a:lnTo>
                  <a:pt x="2" y="247"/>
                </a:lnTo>
                <a:lnTo>
                  <a:pt x="5" y="279"/>
                </a:lnTo>
                <a:lnTo>
                  <a:pt x="10" y="317"/>
                </a:lnTo>
                <a:lnTo>
                  <a:pt x="82" y="348"/>
                </a:lnTo>
                <a:lnTo>
                  <a:pt x="56" y="420"/>
                </a:lnTo>
                <a:lnTo>
                  <a:pt x="130" y="429"/>
                </a:lnTo>
                <a:lnTo>
                  <a:pt x="262" y="428"/>
                </a:lnTo>
                <a:lnTo>
                  <a:pt x="297" y="359"/>
                </a:lnTo>
                <a:lnTo>
                  <a:pt x="225" y="271"/>
                </a:lnTo>
                <a:lnTo>
                  <a:pt x="309" y="224"/>
                </a:lnTo>
                <a:lnTo>
                  <a:pt x="335" y="237"/>
                </a:lnTo>
                <a:lnTo>
                  <a:pt x="309" y="65"/>
                </a:lnTo>
                <a:lnTo>
                  <a:pt x="250" y="23"/>
                </a:lnTo>
                <a:lnTo>
                  <a:pt x="180" y="53"/>
                </a:lnTo>
                <a:lnTo>
                  <a:pt x="189" y="33"/>
                </a:lnTo>
                <a:lnTo>
                  <a:pt x="130" y="0"/>
                </a:lnTo>
                <a:lnTo>
                  <a:pt x="100" y="0"/>
                </a:lnTo>
                <a:lnTo>
                  <a:pt x="99" y="95"/>
                </a:lnTo>
                <a:lnTo>
                  <a:pt x="67" y="69"/>
                </a:lnTo>
                <a:lnTo>
                  <a:pt x="45" y="99"/>
                </a:lnTo>
                <a:lnTo>
                  <a:pt x="41" y="156"/>
                </a:lnTo>
                <a:lnTo>
                  <a:pt x="0" y="178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Freeform 345"/>
          <p:cNvSpPr>
            <a:spLocks/>
          </p:cNvSpPr>
          <p:nvPr/>
        </p:nvSpPr>
        <p:spPr bwMode="auto">
          <a:xfrm>
            <a:off x="1565756" y="3289840"/>
            <a:ext cx="133360" cy="146330"/>
          </a:xfrm>
          <a:custGeom>
            <a:avLst/>
            <a:gdLst>
              <a:gd name="T0" fmla="*/ 0 w 241"/>
              <a:gd name="T1" fmla="*/ 3 h 276"/>
              <a:gd name="T2" fmla="*/ 1 w 241"/>
              <a:gd name="T3" fmla="*/ 1 h 276"/>
              <a:gd name="T4" fmla="*/ 3 w 241"/>
              <a:gd name="T5" fmla="*/ 1 h 276"/>
              <a:gd name="T6" fmla="*/ 5 w 241"/>
              <a:gd name="T7" fmla="*/ 1 h 276"/>
              <a:gd name="T8" fmla="*/ 5 w 241"/>
              <a:gd name="T9" fmla="*/ 0 h 276"/>
              <a:gd name="T10" fmla="*/ 5 w 241"/>
              <a:gd name="T11" fmla="*/ 1 h 276"/>
              <a:gd name="T12" fmla="*/ 4 w 241"/>
              <a:gd name="T13" fmla="*/ 1 h 276"/>
              <a:gd name="T14" fmla="*/ 3 w 241"/>
              <a:gd name="T15" fmla="*/ 2 h 276"/>
              <a:gd name="T16" fmla="*/ 2 w 241"/>
              <a:gd name="T17" fmla="*/ 1 h 276"/>
              <a:gd name="T18" fmla="*/ 3 w 241"/>
              <a:gd name="T19" fmla="*/ 3 h 276"/>
              <a:gd name="T20" fmla="*/ 2 w 241"/>
              <a:gd name="T21" fmla="*/ 4 h 276"/>
              <a:gd name="T22" fmla="*/ 3 w 241"/>
              <a:gd name="T23" fmla="*/ 4 h 276"/>
              <a:gd name="T24" fmla="*/ 3 w 241"/>
              <a:gd name="T25" fmla="*/ 5 h 276"/>
              <a:gd name="T26" fmla="*/ 2 w 241"/>
              <a:gd name="T27" fmla="*/ 5 h 276"/>
              <a:gd name="T28" fmla="*/ 3 w 241"/>
              <a:gd name="T29" fmla="*/ 7 h 276"/>
              <a:gd name="T30" fmla="*/ 1 w 241"/>
              <a:gd name="T31" fmla="*/ 6 h 276"/>
              <a:gd name="T32" fmla="*/ 1 w 241"/>
              <a:gd name="T33" fmla="*/ 5 h 276"/>
              <a:gd name="T34" fmla="*/ 3 w 241"/>
              <a:gd name="T35" fmla="*/ 4 h 276"/>
              <a:gd name="T36" fmla="*/ 1 w 241"/>
              <a:gd name="T37" fmla="*/ 4 h 276"/>
              <a:gd name="T38" fmla="*/ 0 w 241"/>
              <a:gd name="T39" fmla="*/ 3 h 2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1"/>
              <a:gd name="T61" fmla="*/ 0 h 276"/>
              <a:gd name="T62" fmla="*/ 241 w 241"/>
              <a:gd name="T63" fmla="*/ 276 h 2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1" h="276">
                <a:moveTo>
                  <a:pt x="0" y="110"/>
                </a:moveTo>
                <a:lnTo>
                  <a:pt x="36" y="47"/>
                </a:lnTo>
                <a:lnTo>
                  <a:pt x="111" y="23"/>
                </a:lnTo>
                <a:lnTo>
                  <a:pt x="206" y="26"/>
                </a:lnTo>
                <a:lnTo>
                  <a:pt x="241" y="0"/>
                </a:lnTo>
                <a:lnTo>
                  <a:pt x="227" y="57"/>
                </a:lnTo>
                <a:lnTo>
                  <a:pt x="162" y="45"/>
                </a:lnTo>
                <a:lnTo>
                  <a:pt x="131" y="93"/>
                </a:lnTo>
                <a:lnTo>
                  <a:pt x="98" y="66"/>
                </a:lnTo>
                <a:lnTo>
                  <a:pt x="121" y="141"/>
                </a:lnTo>
                <a:lnTo>
                  <a:pt x="90" y="154"/>
                </a:lnTo>
                <a:lnTo>
                  <a:pt x="151" y="187"/>
                </a:lnTo>
                <a:lnTo>
                  <a:pt x="151" y="214"/>
                </a:lnTo>
                <a:lnTo>
                  <a:pt x="100" y="223"/>
                </a:lnTo>
                <a:lnTo>
                  <a:pt x="116" y="276"/>
                </a:lnTo>
                <a:lnTo>
                  <a:pt x="59" y="258"/>
                </a:lnTo>
                <a:lnTo>
                  <a:pt x="42" y="208"/>
                </a:lnTo>
                <a:lnTo>
                  <a:pt x="117" y="189"/>
                </a:lnTo>
                <a:lnTo>
                  <a:pt x="42" y="181"/>
                </a:lnTo>
                <a:lnTo>
                  <a:pt x="0" y="110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Freeform 346"/>
          <p:cNvSpPr>
            <a:spLocks/>
          </p:cNvSpPr>
          <p:nvPr/>
        </p:nvSpPr>
        <p:spPr bwMode="auto">
          <a:xfrm>
            <a:off x="1638320" y="3460249"/>
            <a:ext cx="60796" cy="9261"/>
          </a:xfrm>
          <a:custGeom>
            <a:avLst/>
            <a:gdLst>
              <a:gd name="T0" fmla="*/ 0 w 112"/>
              <a:gd name="T1" fmla="*/ 0 h 19"/>
              <a:gd name="T2" fmla="*/ 0 w 112"/>
              <a:gd name="T3" fmla="*/ 0 h 19"/>
              <a:gd name="T4" fmla="*/ 2 w 112"/>
              <a:gd name="T5" fmla="*/ 0 h 19"/>
              <a:gd name="T6" fmla="*/ 1 w 112"/>
              <a:gd name="T7" fmla="*/ 0 h 19"/>
              <a:gd name="T8" fmla="*/ 0 w 112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"/>
              <a:gd name="T17" fmla="*/ 112 w 11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">
                <a:moveTo>
                  <a:pt x="0" y="19"/>
                </a:moveTo>
                <a:lnTo>
                  <a:pt x="10" y="0"/>
                </a:lnTo>
                <a:lnTo>
                  <a:pt x="112" y="19"/>
                </a:lnTo>
                <a:lnTo>
                  <a:pt x="34" y="19"/>
                </a:lnTo>
                <a:lnTo>
                  <a:pt x="0" y="19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Freeform 347"/>
          <p:cNvSpPr>
            <a:spLocks/>
          </p:cNvSpPr>
          <p:nvPr/>
        </p:nvSpPr>
        <p:spPr bwMode="auto">
          <a:xfrm>
            <a:off x="1479465" y="3095351"/>
            <a:ext cx="141204" cy="81500"/>
          </a:xfrm>
          <a:custGeom>
            <a:avLst/>
            <a:gdLst>
              <a:gd name="T0" fmla="*/ 0 w 254"/>
              <a:gd name="T1" fmla="*/ 2 h 157"/>
              <a:gd name="T2" fmla="*/ 1 w 254"/>
              <a:gd name="T3" fmla="*/ 1 h 157"/>
              <a:gd name="T4" fmla="*/ 2 w 254"/>
              <a:gd name="T5" fmla="*/ 1 h 157"/>
              <a:gd name="T6" fmla="*/ 4 w 254"/>
              <a:gd name="T7" fmla="*/ 0 h 157"/>
              <a:gd name="T8" fmla="*/ 5 w 254"/>
              <a:gd name="T9" fmla="*/ 0 h 157"/>
              <a:gd name="T10" fmla="*/ 6 w 254"/>
              <a:gd name="T11" fmla="*/ 1 h 157"/>
              <a:gd name="T12" fmla="*/ 3 w 254"/>
              <a:gd name="T13" fmla="*/ 3 h 157"/>
              <a:gd name="T14" fmla="*/ 2 w 254"/>
              <a:gd name="T15" fmla="*/ 3 h 157"/>
              <a:gd name="T16" fmla="*/ 0 w 254"/>
              <a:gd name="T17" fmla="*/ 2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4"/>
              <a:gd name="T28" fmla="*/ 0 h 157"/>
              <a:gd name="T29" fmla="*/ 254 w 254"/>
              <a:gd name="T30" fmla="*/ 157 h 1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4" h="157">
                <a:moveTo>
                  <a:pt x="0" y="93"/>
                </a:moveTo>
                <a:lnTo>
                  <a:pt x="39" y="25"/>
                </a:lnTo>
                <a:lnTo>
                  <a:pt x="89" y="44"/>
                </a:lnTo>
                <a:lnTo>
                  <a:pt x="178" y="0"/>
                </a:lnTo>
                <a:lnTo>
                  <a:pt x="230" y="9"/>
                </a:lnTo>
                <a:lnTo>
                  <a:pt x="254" y="34"/>
                </a:lnTo>
                <a:lnTo>
                  <a:pt x="154" y="139"/>
                </a:lnTo>
                <a:lnTo>
                  <a:pt x="73" y="157"/>
                </a:lnTo>
                <a:lnTo>
                  <a:pt x="0" y="93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Freeform 348"/>
          <p:cNvSpPr>
            <a:spLocks/>
          </p:cNvSpPr>
          <p:nvPr/>
        </p:nvSpPr>
        <p:spPr bwMode="auto">
          <a:xfrm>
            <a:off x="2589488" y="3449135"/>
            <a:ext cx="623652" cy="683490"/>
          </a:xfrm>
          <a:custGeom>
            <a:avLst/>
            <a:gdLst>
              <a:gd name="T0" fmla="*/ 0 w 1118"/>
              <a:gd name="T1" fmla="*/ 14 h 1294"/>
              <a:gd name="T2" fmla="*/ 1 w 1118"/>
              <a:gd name="T3" fmla="*/ 13 h 1294"/>
              <a:gd name="T4" fmla="*/ 3 w 1118"/>
              <a:gd name="T5" fmla="*/ 13 h 1294"/>
              <a:gd name="T6" fmla="*/ 1 w 1118"/>
              <a:gd name="T7" fmla="*/ 10 h 1294"/>
              <a:gd name="T8" fmla="*/ 2 w 1118"/>
              <a:gd name="T9" fmla="*/ 9 h 1294"/>
              <a:gd name="T10" fmla="*/ 3 w 1118"/>
              <a:gd name="T11" fmla="*/ 9 h 1294"/>
              <a:gd name="T12" fmla="*/ 6 w 1118"/>
              <a:gd name="T13" fmla="*/ 6 h 1294"/>
              <a:gd name="T14" fmla="*/ 6 w 1118"/>
              <a:gd name="T15" fmla="*/ 5 h 1294"/>
              <a:gd name="T16" fmla="*/ 6 w 1118"/>
              <a:gd name="T17" fmla="*/ 4 h 1294"/>
              <a:gd name="T18" fmla="*/ 5 w 1118"/>
              <a:gd name="T19" fmla="*/ 3 h 1294"/>
              <a:gd name="T20" fmla="*/ 5 w 1118"/>
              <a:gd name="T21" fmla="*/ 1 h 1294"/>
              <a:gd name="T22" fmla="*/ 8 w 1118"/>
              <a:gd name="T23" fmla="*/ 1 h 1294"/>
              <a:gd name="T24" fmla="*/ 9 w 1118"/>
              <a:gd name="T25" fmla="*/ 1 h 1294"/>
              <a:gd name="T26" fmla="*/ 10 w 1118"/>
              <a:gd name="T27" fmla="*/ 0 h 1294"/>
              <a:gd name="T28" fmla="*/ 11 w 1118"/>
              <a:gd name="T29" fmla="*/ 1 h 1294"/>
              <a:gd name="T30" fmla="*/ 10 w 1118"/>
              <a:gd name="T31" fmla="*/ 2 h 1294"/>
              <a:gd name="T32" fmla="*/ 10 w 1118"/>
              <a:gd name="T33" fmla="*/ 4 h 1294"/>
              <a:gd name="T34" fmla="*/ 9 w 1118"/>
              <a:gd name="T35" fmla="*/ 4 h 1294"/>
              <a:gd name="T36" fmla="*/ 10 w 1118"/>
              <a:gd name="T37" fmla="*/ 6 h 1294"/>
              <a:gd name="T38" fmla="*/ 11 w 1118"/>
              <a:gd name="T39" fmla="*/ 7 h 1294"/>
              <a:gd name="T40" fmla="*/ 11 w 1118"/>
              <a:gd name="T41" fmla="*/ 8 h 1294"/>
              <a:gd name="T42" fmla="*/ 13 w 1118"/>
              <a:gd name="T43" fmla="*/ 10 h 1294"/>
              <a:gd name="T44" fmla="*/ 17 w 1118"/>
              <a:gd name="T45" fmla="*/ 11 h 1294"/>
              <a:gd name="T46" fmla="*/ 18 w 1118"/>
              <a:gd name="T47" fmla="*/ 9 h 1294"/>
              <a:gd name="T48" fmla="*/ 18 w 1118"/>
              <a:gd name="T49" fmla="*/ 9 h 1294"/>
              <a:gd name="T50" fmla="*/ 18 w 1118"/>
              <a:gd name="T51" fmla="*/ 10 h 1294"/>
              <a:gd name="T52" fmla="*/ 18 w 1118"/>
              <a:gd name="T53" fmla="*/ 11 h 1294"/>
              <a:gd name="T54" fmla="*/ 21 w 1118"/>
              <a:gd name="T55" fmla="*/ 10 h 1294"/>
              <a:gd name="T56" fmla="*/ 21 w 1118"/>
              <a:gd name="T57" fmla="*/ 9 h 1294"/>
              <a:gd name="T58" fmla="*/ 24 w 1118"/>
              <a:gd name="T59" fmla="*/ 7 h 1294"/>
              <a:gd name="T60" fmla="*/ 25 w 1118"/>
              <a:gd name="T61" fmla="*/ 9 h 1294"/>
              <a:gd name="T62" fmla="*/ 26 w 1118"/>
              <a:gd name="T63" fmla="*/ 9 h 1294"/>
              <a:gd name="T64" fmla="*/ 25 w 1118"/>
              <a:gd name="T65" fmla="*/ 10 h 1294"/>
              <a:gd name="T66" fmla="*/ 24 w 1118"/>
              <a:gd name="T67" fmla="*/ 11 h 1294"/>
              <a:gd name="T68" fmla="*/ 22 w 1118"/>
              <a:gd name="T69" fmla="*/ 15 h 1294"/>
              <a:gd name="T70" fmla="*/ 21 w 1118"/>
              <a:gd name="T71" fmla="*/ 14 h 1294"/>
              <a:gd name="T72" fmla="*/ 21 w 1118"/>
              <a:gd name="T73" fmla="*/ 14 h 1294"/>
              <a:gd name="T74" fmla="*/ 20 w 1118"/>
              <a:gd name="T75" fmla="*/ 13 h 1294"/>
              <a:gd name="T76" fmla="*/ 21 w 1118"/>
              <a:gd name="T77" fmla="*/ 12 h 1294"/>
              <a:gd name="T78" fmla="*/ 19 w 1118"/>
              <a:gd name="T79" fmla="*/ 12 h 1294"/>
              <a:gd name="T80" fmla="*/ 18 w 1118"/>
              <a:gd name="T81" fmla="*/ 11 h 1294"/>
              <a:gd name="T82" fmla="*/ 18 w 1118"/>
              <a:gd name="T83" fmla="*/ 11 h 1294"/>
              <a:gd name="T84" fmla="*/ 18 w 1118"/>
              <a:gd name="T85" fmla="*/ 12 h 1294"/>
              <a:gd name="T86" fmla="*/ 17 w 1118"/>
              <a:gd name="T87" fmla="*/ 13 h 1294"/>
              <a:gd name="T88" fmla="*/ 18 w 1118"/>
              <a:gd name="T89" fmla="*/ 13 h 1294"/>
              <a:gd name="T90" fmla="*/ 18 w 1118"/>
              <a:gd name="T91" fmla="*/ 16 h 1294"/>
              <a:gd name="T92" fmla="*/ 18 w 1118"/>
              <a:gd name="T93" fmla="*/ 15 h 1294"/>
              <a:gd name="T94" fmla="*/ 16 w 1118"/>
              <a:gd name="T95" fmla="*/ 18 h 1294"/>
              <a:gd name="T96" fmla="*/ 11 w 1118"/>
              <a:gd name="T97" fmla="*/ 22 h 1294"/>
              <a:gd name="T98" fmla="*/ 10 w 1118"/>
              <a:gd name="T99" fmla="*/ 28 h 1294"/>
              <a:gd name="T100" fmla="*/ 8 w 1118"/>
              <a:gd name="T101" fmla="*/ 30 h 1294"/>
              <a:gd name="T102" fmla="*/ 6 w 1118"/>
              <a:gd name="T103" fmla="*/ 26 h 1294"/>
              <a:gd name="T104" fmla="*/ 5 w 1118"/>
              <a:gd name="T105" fmla="*/ 22 h 1294"/>
              <a:gd name="T106" fmla="*/ 5 w 1118"/>
              <a:gd name="T107" fmla="*/ 21 h 1294"/>
              <a:gd name="T108" fmla="*/ 4 w 1118"/>
              <a:gd name="T109" fmla="*/ 15 h 1294"/>
              <a:gd name="T110" fmla="*/ 4 w 1118"/>
              <a:gd name="T111" fmla="*/ 15 h 1294"/>
              <a:gd name="T112" fmla="*/ 3 w 1118"/>
              <a:gd name="T113" fmla="*/ 16 h 1294"/>
              <a:gd name="T114" fmla="*/ 2 w 1118"/>
              <a:gd name="T115" fmla="*/ 17 h 1294"/>
              <a:gd name="T116" fmla="*/ 1 w 1118"/>
              <a:gd name="T117" fmla="*/ 15 h 1294"/>
              <a:gd name="T118" fmla="*/ 2 w 1118"/>
              <a:gd name="T119" fmla="*/ 14 h 1294"/>
              <a:gd name="T120" fmla="*/ 1 w 1118"/>
              <a:gd name="T121" fmla="*/ 15 h 1294"/>
              <a:gd name="T122" fmla="*/ 0 w 1118"/>
              <a:gd name="T123" fmla="*/ 14 h 12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8"/>
              <a:gd name="T187" fmla="*/ 0 h 1294"/>
              <a:gd name="T188" fmla="*/ 1118 w 1118"/>
              <a:gd name="T189" fmla="*/ 1294 h 12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8" h="1294">
                <a:moveTo>
                  <a:pt x="0" y="588"/>
                </a:moveTo>
                <a:lnTo>
                  <a:pt x="31" y="560"/>
                </a:lnTo>
                <a:lnTo>
                  <a:pt x="116" y="560"/>
                </a:lnTo>
                <a:lnTo>
                  <a:pt x="55" y="424"/>
                </a:lnTo>
                <a:lnTo>
                  <a:pt x="93" y="387"/>
                </a:lnTo>
                <a:lnTo>
                  <a:pt x="141" y="392"/>
                </a:lnTo>
                <a:lnTo>
                  <a:pt x="257" y="243"/>
                </a:lnTo>
                <a:lnTo>
                  <a:pt x="250" y="204"/>
                </a:lnTo>
                <a:lnTo>
                  <a:pt x="277" y="180"/>
                </a:lnTo>
                <a:lnTo>
                  <a:pt x="228" y="134"/>
                </a:lnTo>
                <a:lnTo>
                  <a:pt x="226" y="62"/>
                </a:lnTo>
                <a:lnTo>
                  <a:pt x="336" y="62"/>
                </a:lnTo>
                <a:lnTo>
                  <a:pt x="365" y="27"/>
                </a:lnTo>
                <a:lnTo>
                  <a:pt x="427" y="0"/>
                </a:lnTo>
                <a:lnTo>
                  <a:pt x="467" y="25"/>
                </a:lnTo>
                <a:lnTo>
                  <a:pt x="414" y="98"/>
                </a:lnTo>
                <a:lnTo>
                  <a:pt x="438" y="161"/>
                </a:lnTo>
                <a:lnTo>
                  <a:pt x="399" y="170"/>
                </a:lnTo>
                <a:lnTo>
                  <a:pt x="416" y="247"/>
                </a:lnTo>
                <a:lnTo>
                  <a:pt x="498" y="278"/>
                </a:lnTo>
                <a:lnTo>
                  <a:pt x="459" y="350"/>
                </a:lnTo>
                <a:lnTo>
                  <a:pt x="561" y="419"/>
                </a:lnTo>
                <a:lnTo>
                  <a:pt x="761" y="462"/>
                </a:lnTo>
                <a:lnTo>
                  <a:pt x="764" y="395"/>
                </a:lnTo>
                <a:lnTo>
                  <a:pt x="789" y="387"/>
                </a:lnTo>
                <a:lnTo>
                  <a:pt x="794" y="420"/>
                </a:lnTo>
                <a:lnTo>
                  <a:pt x="810" y="449"/>
                </a:lnTo>
                <a:lnTo>
                  <a:pt x="915" y="437"/>
                </a:lnTo>
                <a:lnTo>
                  <a:pt x="906" y="396"/>
                </a:lnTo>
                <a:lnTo>
                  <a:pt x="1067" y="315"/>
                </a:lnTo>
                <a:lnTo>
                  <a:pt x="1079" y="364"/>
                </a:lnTo>
                <a:lnTo>
                  <a:pt x="1118" y="382"/>
                </a:lnTo>
                <a:lnTo>
                  <a:pt x="1103" y="430"/>
                </a:lnTo>
                <a:lnTo>
                  <a:pt x="1036" y="458"/>
                </a:lnTo>
                <a:lnTo>
                  <a:pt x="936" y="671"/>
                </a:lnTo>
                <a:lnTo>
                  <a:pt x="919" y="587"/>
                </a:lnTo>
                <a:lnTo>
                  <a:pt x="901" y="621"/>
                </a:lnTo>
                <a:lnTo>
                  <a:pt x="876" y="577"/>
                </a:lnTo>
                <a:lnTo>
                  <a:pt x="921" y="524"/>
                </a:lnTo>
                <a:lnTo>
                  <a:pt x="836" y="516"/>
                </a:lnTo>
                <a:lnTo>
                  <a:pt x="778" y="457"/>
                </a:lnTo>
                <a:lnTo>
                  <a:pt x="763" y="489"/>
                </a:lnTo>
                <a:lnTo>
                  <a:pt x="781" y="516"/>
                </a:lnTo>
                <a:lnTo>
                  <a:pt x="757" y="535"/>
                </a:lnTo>
                <a:lnTo>
                  <a:pt x="780" y="562"/>
                </a:lnTo>
                <a:lnTo>
                  <a:pt x="794" y="684"/>
                </a:lnTo>
                <a:lnTo>
                  <a:pt x="763" y="665"/>
                </a:lnTo>
                <a:lnTo>
                  <a:pt x="698" y="763"/>
                </a:lnTo>
                <a:lnTo>
                  <a:pt x="466" y="956"/>
                </a:lnTo>
                <a:lnTo>
                  <a:pt x="449" y="1199"/>
                </a:lnTo>
                <a:lnTo>
                  <a:pt x="355" y="1294"/>
                </a:lnTo>
                <a:lnTo>
                  <a:pt x="267" y="1109"/>
                </a:lnTo>
                <a:lnTo>
                  <a:pt x="233" y="961"/>
                </a:lnTo>
                <a:lnTo>
                  <a:pt x="200" y="926"/>
                </a:lnTo>
                <a:lnTo>
                  <a:pt x="179" y="657"/>
                </a:lnTo>
                <a:lnTo>
                  <a:pt x="156" y="649"/>
                </a:lnTo>
                <a:lnTo>
                  <a:pt x="144" y="706"/>
                </a:lnTo>
                <a:lnTo>
                  <a:pt x="90" y="723"/>
                </a:lnTo>
                <a:lnTo>
                  <a:pt x="34" y="650"/>
                </a:lnTo>
                <a:lnTo>
                  <a:pt x="89" y="615"/>
                </a:lnTo>
                <a:lnTo>
                  <a:pt x="34" y="630"/>
                </a:lnTo>
                <a:lnTo>
                  <a:pt x="0" y="58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Freeform 349"/>
          <p:cNvSpPr>
            <a:spLocks/>
          </p:cNvSpPr>
          <p:nvPr/>
        </p:nvSpPr>
        <p:spPr bwMode="auto">
          <a:xfrm>
            <a:off x="3168033" y="4190045"/>
            <a:ext cx="233379" cy="264875"/>
          </a:xfrm>
          <a:custGeom>
            <a:avLst/>
            <a:gdLst>
              <a:gd name="T0" fmla="*/ 0 w 416"/>
              <a:gd name="T1" fmla="*/ 0 h 502"/>
              <a:gd name="T2" fmla="*/ 2 w 416"/>
              <a:gd name="T3" fmla="*/ 0 h 502"/>
              <a:gd name="T4" fmla="*/ 5 w 416"/>
              <a:gd name="T5" fmla="*/ 3 h 502"/>
              <a:gd name="T6" fmla="*/ 7 w 416"/>
              <a:gd name="T7" fmla="*/ 5 h 502"/>
              <a:gd name="T8" fmla="*/ 7 w 416"/>
              <a:gd name="T9" fmla="*/ 5 h 502"/>
              <a:gd name="T10" fmla="*/ 8 w 416"/>
              <a:gd name="T11" fmla="*/ 5 h 502"/>
              <a:gd name="T12" fmla="*/ 7 w 416"/>
              <a:gd name="T13" fmla="*/ 7 h 502"/>
              <a:gd name="T14" fmla="*/ 10 w 416"/>
              <a:gd name="T15" fmla="*/ 9 h 502"/>
              <a:gd name="T16" fmla="*/ 9 w 416"/>
              <a:gd name="T17" fmla="*/ 11 h 502"/>
              <a:gd name="T18" fmla="*/ 9 w 416"/>
              <a:gd name="T19" fmla="*/ 12 h 502"/>
              <a:gd name="T20" fmla="*/ 7 w 416"/>
              <a:gd name="T21" fmla="*/ 10 h 502"/>
              <a:gd name="T22" fmla="*/ 3 w 416"/>
              <a:gd name="T23" fmla="*/ 4 h 502"/>
              <a:gd name="T24" fmla="*/ 0 w 416"/>
              <a:gd name="T25" fmla="*/ 0 h 5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6"/>
              <a:gd name="T40" fmla="*/ 0 h 502"/>
              <a:gd name="T41" fmla="*/ 416 w 416"/>
              <a:gd name="T42" fmla="*/ 502 h 5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6" h="502">
                <a:moveTo>
                  <a:pt x="0" y="0"/>
                </a:moveTo>
                <a:lnTo>
                  <a:pt x="93" y="19"/>
                </a:lnTo>
                <a:lnTo>
                  <a:pt x="212" y="152"/>
                </a:lnTo>
                <a:lnTo>
                  <a:pt x="305" y="198"/>
                </a:lnTo>
                <a:lnTo>
                  <a:pt x="292" y="234"/>
                </a:lnTo>
                <a:lnTo>
                  <a:pt x="326" y="232"/>
                </a:lnTo>
                <a:lnTo>
                  <a:pt x="322" y="282"/>
                </a:lnTo>
                <a:lnTo>
                  <a:pt x="416" y="375"/>
                </a:lnTo>
                <a:lnTo>
                  <a:pt x="405" y="500"/>
                </a:lnTo>
                <a:lnTo>
                  <a:pt x="367" y="502"/>
                </a:lnTo>
                <a:lnTo>
                  <a:pt x="282" y="428"/>
                </a:lnTo>
                <a:lnTo>
                  <a:pt x="14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Freeform 350"/>
          <p:cNvSpPr>
            <a:spLocks/>
          </p:cNvSpPr>
          <p:nvPr/>
        </p:nvSpPr>
        <p:spPr bwMode="auto">
          <a:xfrm>
            <a:off x="3387684" y="4460478"/>
            <a:ext cx="192195" cy="66682"/>
          </a:xfrm>
          <a:custGeom>
            <a:avLst/>
            <a:gdLst>
              <a:gd name="T0" fmla="*/ 0 w 346"/>
              <a:gd name="T1" fmla="*/ 1 h 126"/>
              <a:gd name="T2" fmla="*/ 1 w 346"/>
              <a:gd name="T3" fmla="*/ 0 h 126"/>
              <a:gd name="T4" fmla="*/ 6 w 346"/>
              <a:gd name="T5" fmla="*/ 1 h 126"/>
              <a:gd name="T6" fmla="*/ 7 w 346"/>
              <a:gd name="T7" fmla="*/ 2 h 126"/>
              <a:gd name="T8" fmla="*/ 8 w 346"/>
              <a:gd name="T9" fmla="*/ 2 h 126"/>
              <a:gd name="T10" fmla="*/ 8 w 346"/>
              <a:gd name="T11" fmla="*/ 3 h 126"/>
              <a:gd name="T12" fmla="*/ 1 w 346"/>
              <a:gd name="T13" fmla="*/ 1 h 126"/>
              <a:gd name="T14" fmla="*/ 0 w 346"/>
              <a:gd name="T15" fmla="*/ 1 h 1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"/>
              <a:gd name="T25" fmla="*/ 0 h 126"/>
              <a:gd name="T26" fmla="*/ 346 w 346"/>
              <a:gd name="T27" fmla="*/ 126 h 1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" h="126">
                <a:moveTo>
                  <a:pt x="0" y="35"/>
                </a:moveTo>
                <a:lnTo>
                  <a:pt x="23" y="0"/>
                </a:lnTo>
                <a:lnTo>
                  <a:pt x="266" y="39"/>
                </a:lnTo>
                <a:lnTo>
                  <a:pt x="291" y="70"/>
                </a:lnTo>
                <a:lnTo>
                  <a:pt x="341" y="83"/>
                </a:lnTo>
                <a:lnTo>
                  <a:pt x="346" y="126"/>
                </a:lnTo>
                <a:lnTo>
                  <a:pt x="63" y="66"/>
                </a:lnTo>
                <a:lnTo>
                  <a:pt x="0" y="3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Freeform 351"/>
          <p:cNvSpPr>
            <a:spLocks/>
          </p:cNvSpPr>
          <p:nvPr/>
        </p:nvSpPr>
        <p:spPr bwMode="auto">
          <a:xfrm>
            <a:off x="3464170" y="4221534"/>
            <a:ext cx="209845" cy="196341"/>
          </a:xfrm>
          <a:custGeom>
            <a:avLst/>
            <a:gdLst>
              <a:gd name="T0" fmla="*/ 0 w 375"/>
              <a:gd name="T1" fmla="*/ 4 h 372"/>
              <a:gd name="T2" fmla="*/ 1 w 375"/>
              <a:gd name="T3" fmla="*/ 3 h 372"/>
              <a:gd name="T4" fmla="*/ 1 w 375"/>
              <a:gd name="T5" fmla="*/ 3 h 372"/>
              <a:gd name="T6" fmla="*/ 4 w 375"/>
              <a:gd name="T7" fmla="*/ 3 h 372"/>
              <a:gd name="T8" fmla="*/ 5 w 375"/>
              <a:gd name="T9" fmla="*/ 3 h 372"/>
              <a:gd name="T10" fmla="*/ 6 w 375"/>
              <a:gd name="T11" fmla="*/ 0 h 372"/>
              <a:gd name="T12" fmla="*/ 7 w 375"/>
              <a:gd name="T13" fmla="*/ 0 h 372"/>
              <a:gd name="T14" fmla="*/ 7 w 375"/>
              <a:gd name="T15" fmla="*/ 1 h 372"/>
              <a:gd name="T16" fmla="*/ 9 w 375"/>
              <a:gd name="T17" fmla="*/ 3 h 372"/>
              <a:gd name="T18" fmla="*/ 8 w 375"/>
              <a:gd name="T19" fmla="*/ 3 h 372"/>
              <a:gd name="T20" fmla="*/ 6 w 375"/>
              <a:gd name="T21" fmla="*/ 6 h 372"/>
              <a:gd name="T22" fmla="*/ 6 w 375"/>
              <a:gd name="T23" fmla="*/ 8 h 372"/>
              <a:gd name="T24" fmla="*/ 5 w 375"/>
              <a:gd name="T25" fmla="*/ 9 h 372"/>
              <a:gd name="T26" fmla="*/ 3 w 375"/>
              <a:gd name="T27" fmla="*/ 8 h 372"/>
              <a:gd name="T28" fmla="*/ 3 w 375"/>
              <a:gd name="T29" fmla="*/ 8 h 372"/>
              <a:gd name="T30" fmla="*/ 2 w 375"/>
              <a:gd name="T31" fmla="*/ 7 h 372"/>
              <a:gd name="T32" fmla="*/ 1 w 375"/>
              <a:gd name="T33" fmla="*/ 7 h 372"/>
              <a:gd name="T34" fmla="*/ 0 w 375"/>
              <a:gd name="T35" fmla="*/ 4 h 3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5"/>
              <a:gd name="T55" fmla="*/ 0 h 372"/>
              <a:gd name="T56" fmla="*/ 375 w 375"/>
              <a:gd name="T57" fmla="*/ 372 h 3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5" h="372">
                <a:moveTo>
                  <a:pt x="0" y="168"/>
                </a:moveTo>
                <a:lnTo>
                  <a:pt x="25" y="120"/>
                </a:lnTo>
                <a:lnTo>
                  <a:pt x="58" y="149"/>
                </a:lnTo>
                <a:lnTo>
                  <a:pt x="168" y="138"/>
                </a:lnTo>
                <a:lnTo>
                  <a:pt x="207" y="123"/>
                </a:lnTo>
                <a:lnTo>
                  <a:pt x="259" y="0"/>
                </a:lnTo>
                <a:lnTo>
                  <a:pt x="324" y="5"/>
                </a:lnTo>
                <a:lnTo>
                  <a:pt x="309" y="36"/>
                </a:lnTo>
                <a:lnTo>
                  <a:pt x="375" y="149"/>
                </a:lnTo>
                <a:lnTo>
                  <a:pt x="340" y="141"/>
                </a:lnTo>
                <a:lnTo>
                  <a:pt x="275" y="270"/>
                </a:lnTo>
                <a:lnTo>
                  <a:pt x="266" y="349"/>
                </a:lnTo>
                <a:lnTo>
                  <a:pt x="223" y="372"/>
                </a:lnTo>
                <a:lnTo>
                  <a:pt x="152" y="326"/>
                </a:lnTo>
                <a:lnTo>
                  <a:pt x="107" y="346"/>
                </a:lnTo>
                <a:lnTo>
                  <a:pt x="103" y="310"/>
                </a:lnTo>
                <a:lnTo>
                  <a:pt x="43" y="318"/>
                </a:lnTo>
                <a:lnTo>
                  <a:pt x="0" y="16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" name="Freeform 352"/>
          <p:cNvSpPr>
            <a:spLocks/>
          </p:cNvSpPr>
          <p:nvPr/>
        </p:nvSpPr>
        <p:spPr bwMode="auto">
          <a:xfrm>
            <a:off x="3630870" y="4517898"/>
            <a:ext cx="49029" cy="14818"/>
          </a:xfrm>
          <a:custGeom>
            <a:avLst/>
            <a:gdLst>
              <a:gd name="T0" fmla="*/ 0 w 89"/>
              <a:gd name="T1" fmla="*/ 0 h 28"/>
              <a:gd name="T2" fmla="*/ 0 w 89"/>
              <a:gd name="T3" fmla="*/ 1 h 28"/>
              <a:gd name="T4" fmla="*/ 2 w 89"/>
              <a:gd name="T5" fmla="*/ 0 h 28"/>
              <a:gd name="T6" fmla="*/ 1 w 89"/>
              <a:gd name="T7" fmla="*/ 0 h 28"/>
              <a:gd name="T8" fmla="*/ 0 w 89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28"/>
              <a:gd name="T17" fmla="*/ 89 w 89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28">
                <a:moveTo>
                  <a:pt x="0" y="5"/>
                </a:moveTo>
                <a:lnTo>
                  <a:pt x="11" y="28"/>
                </a:lnTo>
                <a:lnTo>
                  <a:pt x="89" y="9"/>
                </a:lnTo>
                <a:lnTo>
                  <a:pt x="27" y="0"/>
                </a:lnTo>
                <a:lnTo>
                  <a:pt x="0" y="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Freeform 353"/>
          <p:cNvSpPr>
            <a:spLocks/>
          </p:cNvSpPr>
          <p:nvPr/>
        </p:nvSpPr>
        <p:spPr bwMode="auto">
          <a:xfrm>
            <a:off x="3674015" y="4278955"/>
            <a:ext cx="133360" cy="174114"/>
          </a:xfrm>
          <a:custGeom>
            <a:avLst/>
            <a:gdLst>
              <a:gd name="T0" fmla="*/ 0 w 236"/>
              <a:gd name="T1" fmla="*/ 5 h 326"/>
              <a:gd name="T2" fmla="*/ 1 w 236"/>
              <a:gd name="T3" fmla="*/ 6 h 326"/>
              <a:gd name="T4" fmla="*/ 0 w 236"/>
              <a:gd name="T5" fmla="*/ 7 h 326"/>
              <a:gd name="T6" fmla="*/ 1 w 236"/>
              <a:gd name="T7" fmla="*/ 8 h 326"/>
              <a:gd name="T8" fmla="*/ 1 w 236"/>
              <a:gd name="T9" fmla="*/ 5 h 326"/>
              <a:gd name="T10" fmla="*/ 2 w 236"/>
              <a:gd name="T11" fmla="*/ 5 h 326"/>
              <a:gd name="T12" fmla="*/ 2 w 236"/>
              <a:gd name="T13" fmla="*/ 6 h 326"/>
              <a:gd name="T14" fmla="*/ 3 w 236"/>
              <a:gd name="T15" fmla="*/ 7 h 326"/>
              <a:gd name="T16" fmla="*/ 3 w 236"/>
              <a:gd name="T17" fmla="*/ 6 h 326"/>
              <a:gd name="T18" fmla="*/ 2 w 236"/>
              <a:gd name="T19" fmla="*/ 4 h 326"/>
              <a:gd name="T20" fmla="*/ 4 w 236"/>
              <a:gd name="T21" fmla="*/ 3 h 326"/>
              <a:gd name="T22" fmla="*/ 2 w 236"/>
              <a:gd name="T23" fmla="*/ 3 h 326"/>
              <a:gd name="T24" fmla="*/ 1 w 236"/>
              <a:gd name="T25" fmla="*/ 1 h 326"/>
              <a:gd name="T26" fmla="*/ 5 w 236"/>
              <a:gd name="T27" fmla="*/ 1 h 326"/>
              <a:gd name="T28" fmla="*/ 6 w 236"/>
              <a:gd name="T29" fmla="*/ 0 h 326"/>
              <a:gd name="T30" fmla="*/ 5 w 236"/>
              <a:gd name="T31" fmla="*/ 1 h 326"/>
              <a:gd name="T32" fmla="*/ 2 w 236"/>
              <a:gd name="T33" fmla="*/ 0 h 326"/>
              <a:gd name="T34" fmla="*/ 1 w 236"/>
              <a:gd name="T35" fmla="*/ 1 h 326"/>
              <a:gd name="T36" fmla="*/ 0 w 236"/>
              <a:gd name="T37" fmla="*/ 5 h 3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6"/>
              <a:gd name="T58" fmla="*/ 0 h 326"/>
              <a:gd name="T59" fmla="*/ 236 w 236"/>
              <a:gd name="T60" fmla="*/ 326 h 3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6" h="326">
                <a:moveTo>
                  <a:pt x="0" y="195"/>
                </a:moveTo>
                <a:lnTo>
                  <a:pt x="32" y="253"/>
                </a:lnTo>
                <a:lnTo>
                  <a:pt x="19" y="313"/>
                </a:lnTo>
                <a:lnTo>
                  <a:pt x="58" y="326"/>
                </a:lnTo>
                <a:lnTo>
                  <a:pt x="56" y="206"/>
                </a:lnTo>
                <a:lnTo>
                  <a:pt x="80" y="195"/>
                </a:lnTo>
                <a:lnTo>
                  <a:pt x="83" y="238"/>
                </a:lnTo>
                <a:lnTo>
                  <a:pt x="105" y="292"/>
                </a:lnTo>
                <a:lnTo>
                  <a:pt x="146" y="268"/>
                </a:lnTo>
                <a:lnTo>
                  <a:pt x="95" y="158"/>
                </a:lnTo>
                <a:lnTo>
                  <a:pt x="174" y="107"/>
                </a:lnTo>
                <a:lnTo>
                  <a:pt x="68" y="139"/>
                </a:lnTo>
                <a:lnTo>
                  <a:pt x="53" y="66"/>
                </a:lnTo>
                <a:lnTo>
                  <a:pt x="209" y="60"/>
                </a:lnTo>
                <a:lnTo>
                  <a:pt x="236" y="0"/>
                </a:lnTo>
                <a:lnTo>
                  <a:pt x="190" y="37"/>
                </a:lnTo>
                <a:lnTo>
                  <a:pt x="80" y="19"/>
                </a:lnTo>
                <a:lnTo>
                  <a:pt x="43" y="45"/>
                </a:lnTo>
                <a:lnTo>
                  <a:pt x="0" y="19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" name="Freeform 354"/>
          <p:cNvSpPr>
            <a:spLocks/>
          </p:cNvSpPr>
          <p:nvPr/>
        </p:nvSpPr>
        <p:spPr bwMode="auto">
          <a:xfrm>
            <a:off x="3777958" y="4517898"/>
            <a:ext cx="74525" cy="44455"/>
          </a:xfrm>
          <a:custGeom>
            <a:avLst/>
            <a:gdLst>
              <a:gd name="T0" fmla="*/ 0 w 130"/>
              <a:gd name="T1" fmla="*/ 1 h 84"/>
              <a:gd name="T2" fmla="*/ 0 w 130"/>
              <a:gd name="T3" fmla="*/ 2 h 84"/>
              <a:gd name="T4" fmla="*/ 3 w 130"/>
              <a:gd name="T5" fmla="*/ 0 h 84"/>
              <a:gd name="T6" fmla="*/ 1 w 130"/>
              <a:gd name="T7" fmla="*/ 1 h 84"/>
              <a:gd name="T8" fmla="*/ 0 w 130"/>
              <a:gd name="T9" fmla="*/ 1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84"/>
              <a:gd name="T17" fmla="*/ 130 w 130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84">
                <a:moveTo>
                  <a:pt x="0" y="50"/>
                </a:moveTo>
                <a:lnTo>
                  <a:pt x="5" y="84"/>
                </a:lnTo>
                <a:lnTo>
                  <a:pt x="130" y="0"/>
                </a:lnTo>
                <a:lnTo>
                  <a:pt x="37" y="27"/>
                </a:lnTo>
                <a:lnTo>
                  <a:pt x="0" y="5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Freeform 355"/>
          <p:cNvSpPr>
            <a:spLocks/>
          </p:cNvSpPr>
          <p:nvPr/>
        </p:nvSpPr>
        <p:spPr bwMode="auto">
          <a:xfrm>
            <a:off x="3854443" y="4271546"/>
            <a:ext cx="27456" cy="68534"/>
          </a:xfrm>
          <a:custGeom>
            <a:avLst/>
            <a:gdLst>
              <a:gd name="T0" fmla="*/ 0 w 47"/>
              <a:gd name="T1" fmla="*/ 1 h 131"/>
              <a:gd name="T2" fmla="*/ 0 w 47"/>
              <a:gd name="T3" fmla="*/ 2 h 131"/>
              <a:gd name="T4" fmla="*/ 1 w 47"/>
              <a:gd name="T5" fmla="*/ 3 h 131"/>
              <a:gd name="T6" fmla="*/ 1 w 47"/>
              <a:gd name="T7" fmla="*/ 2 h 131"/>
              <a:gd name="T8" fmla="*/ 1 w 47"/>
              <a:gd name="T9" fmla="*/ 1 h 131"/>
              <a:gd name="T10" fmla="*/ 1 w 47"/>
              <a:gd name="T11" fmla="*/ 1 h 131"/>
              <a:gd name="T12" fmla="*/ 0 w 47"/>
              <a:gd name="T13" fmla="*/ 1 h 131"/>
              <a:gd name="T14" fmla="*/ 1 w 47"/>
              <a:gd name="T15" fmla="*/ 0 h 131"/>
              <a:gd name="T16" fmla="*/ 0 w 47"/>
              <a:gd name="T17" fmla="*/ 1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"/>
              <a:gd name="T28" fmla="*/ 0 h 131"/>
              <a:gd name="T29" fmla="*/ 47 w 47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" h="131">
                <a:moveTo>
                  <a:pt x="0" y="45"/>
                </a:moveTo>
                <a:lnTo>
                  <a:pt x="12" y="105"/>
                </a:lnTo>
                <a:lnTo>
                  <a:pt x="37" y="131"/>
                </a:lnTo>
                <a:lnTo>
                  <a:pt x="19" y="76"/>
                </a:lnTo>
                <a:lnTo>
                  <a:pt x="47" y="69"/>
                </a:lnTo>
                <a:lnTo>
                  <a:pt x="45" y="27"/>
                </a:lnTo>
                <a:lnTo>
                  <a:pt x="12" y="53"/>
                </a:lnTo>
                <a:lnTo>
                  <a:pt x="24" y="0"/>
                </a:lnTo>
                <a:lnTo>
                  <a:pt x="0" y="4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Freeform 356"/>
          <p:cNvSpPr>
            <a:spLocks/>
          </p:cNvSpPr>
          <p:nvPr/>
        </p:nvSpPr>
        <p:spPr bwMode="auto">
          <a:xfrm>
            <a:off x="3866210" y="4384534"/>
            <a:ext cx="60796" cy="22227"/>
          </a:xfrm>
          <a:custGeom>
            <a:avLst/>
            <a:gdLst>
              <a:gd name="T0" fmla="*/ 0 w 109"/>
              <a:gd name="T1" fmla="*/ 0 h 42"/>
              <a:gd name="T2" fmla="*/ 1 w 109"/>
              <a:gd name="T3" fmla="*/ 0 h 42"/>
              <a:gd name="T4" fmla="*/ 3 w 109"/>
              <a:gd name="T5" fmla="*/ 1 h 42"/>
              <a:gd name="T6" fmla="*/ 0 w 109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2"/>
              <a:gd name="T14" fmla="*/ 109 w 109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2">
                <a:moveTo>
                  <a:pt x="0" y="15"/>
                </a:moveTo>
                <a:lnTo>
                  <a:pt x="60" y="0"/>
                </a:lnTo>
                <a:lnTo>
                  <a:pt x="109" y="42"/>
                </a:lnTo>
                <a:lnTo>
                  <a:pt x="0" y="1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Freeform 357"/>
          <p:cNvSpPr>
            <a:spLocks/>
          </p:cNvSpPr>
          <p:nvPr/>
        </p:nvSpPr>
        <p:spPr bwMode="auto">
          <a:xfrm>
            <a:off x="3928968" y="4330818"/>
            <a:ext cx="223574" cy="201898"/>
          </a:xfrm>
          <a:custGeom>
            <a:avLst/>
            <a:gdLst>
              <a:gd name="T0" fmla="*/ 0 w 400"/>
              <a:gd name="T1" fmla="*/ 1 h 384"/>
              <a:gd name="T2" fmla="*/ 1 w 400"/>
              <a:gd name="T3" fmla="*/ 2 h 384"/>
              <a:gd name="T4" fmla="*/ 3 w 400"/>
              <a:gd name="T5" fmla="*/ 2 h 384"/>
              <a:gd name="T6" fmla="*/ 1 w 400"/>
              <a:gd name="T7" fmla="*/ 2 h 384"/>
              <a:gd name="T8" fmla="*/ 2 w 400"/>
              <a:gd name="T9" fmla="*/ 4 h 384"/>
              <a:gd name="T10" fmla="*/ 3 w 400"/>
              <a:gd name="T11" fmla="*/ 3 h 384"/>
              <a:gd name="T12" fmla="*/ 3 w 400"/>
              <a:gd name="T13" fmla="*/ 4 h 384"/>
              <a:gd name="T14" fmla="*/ 7 w 400"/>
              <a:gd name="T15" fmla="*/ 5 h 384"/>
              <a:gd name="T16" fmla="*/ 7 w 400"/>
              <a:gd name="T17" fmla="*/ 7 h 384"/>
              <a:gd name="T18" fmla="*/ 7 w 400"/>
              <a:gd name="T19" fmla="*/ 7 h 384"/>
              <a:gd name="T20" fmla="*/ 6 w 400"/>
              <a:gd name="T21" fmla="*/ 8 h 384"/>
              <a:gd name="T22" fmla="*/ 8 w 400"/>
              <a:gd name="T23" fmla="*/ 8 h 384"/>
              <a:gd name="T24" fmla="*/ 9 w 400"/>
              <a:gd name="T25" fmla="*/ 9 h 384"/>
              <a:gd name="T26" fmla="*/ 9 w 400"/>
              <a:gd name="T27" fmla="*/ 2 h 384"/>
              <a:gd name="T28" fmla="*/ 6 w 400"/>
              <a:gd name="T29" fmla="*/ 1 h 384"/>
              <a:gd name="T30" fmla="*/ 4 w 400"/>
              <a:gd name="T31" fmla="*/ 3 h 384"/>
              <a:gd name="T32" fmla="*/ 3 w 400"/>
              <a:gd name="T33" fmla="*/ 2 h 384"/>
              <a:gd name="T34" fmla="*/ 3 w 400"/>
              <a:gd name="T35" fmla="*/ 0 h 384"/>
              <a:gd name="T36" fmla="*/ 1 w 400"/>
              <a:gd name="T37" fmla="*/ 0 h 384"/>
              <a:gd name="T38" fmla="*/ 0 w 400"/>
              <a:gd name="T39" fmla="*/ 1 h 3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0"/>
              <a:gd name="T61" fmla="*/ 0 h 384"/>
              <a:gd name="T62" fmla="*/ 400 w 400"/>
              <a:gd name="T63" fmla="*/ 384 h 3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0" h="384">
                <a:moveTo>
                  <a:pt x="0" y="47"/>
                </a:moveTo>
                <a:lnTo>
                  <a:pt x="62" y="84"/>
                </a:lnTo>
                <a:lnTo>
                  <a:pt x="118" y="76"/>
                </a:lnTo>
                <a:lnTo>
                  <a:pt x="42" y="103"/>
                </a:lnTo>
                <a:lnTo>
                  <a:pt x="81" y="164"/>
                </a:lnTo>
                <a:lnTo>
                  <a:pt x="114" y="112"/>
                </a:lnTo>
                <a:lnTo>
                  <a:pt x="140" y="164"/>
                </a:lnTo>
                <a:lnTo>
                  <a:pt x="282" y="223"/>
                </a:lnTo>
                <a:lnTo>
                  <a:pt x="315" y="315"/>
                </a:lnTo>
                <a:lnTo>
                  <a:pt x="289" y="312"/>
                </a:lnTo>
                <a:lnTo>
                  <a:pt x="266" y="356"/>
                </a:lnTo>
                <a:lnTo>
                  <a:pt x="352" y="334"/>
                </a:lnTo>
                <a:lnTo>
                  <a:pt x="400" y="384"/>
                </a:lnTo>
                <a:lnTo>
                  <a:pt x="394" y="99"/>
                </a:lnTo>
                <a:lnTo>
                  <a:pt x="271" y="47"/>
                </a:lnTo>
                <a:lnTo>
                  <a:pt x="171" y="130"/>
                </a:lnTo>
                <a:lnTo>
                  <a:pt x="133" y="89"/>
                </a:lnTo>
                <a:lnTo>
                  <a:pt x="119" y="19"/>
                </a:lnTo>
                <a:lnTo>
                  <a:pt x="62" y="0"/>
                </a:lnTo>
                <a:lnTo>
                  <a:pt x="0" y="4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" name="Freeform 358"/>
          <p:cNvSpPr>
            <a:spLocks/>
          </p:cNvSpPr>
          <p:nvPr/>
        </p:nvSpPr>
        <p:spPr bwMode="auto">
          <a:xfrm>
            <a:off x="3934851" y="4486410"/>
            <a:ext cx="11767" cy="18523"/>
          </a:xfrm>
          <a:custGeom>
            <a:avLst/>
            <a:gdLst>
              <a:gd name="T0" fmla="*/ 0 w 19"/>
              <a:gd name="T1" fmla="*/ 1 h 33"/>
              <a:gd name="T2" fmla="*/ 0 w 19"/>
              <a:gd name="T3" fmla="*/ 0 h 33"/>
              <a:gd name="T4" fmla="*/ 1 w 19"/>
              <a:gd name="T5" fmla="*/ 1 h 33"/>
              <a:gd name="T6" fmla="*/ 0 w 19"/>
              <a:gd name="T7" fmla="*/ 1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33"/>
              <a:gd name="T14" fmla="*/ 19 w 19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33">
                <a:moveTo>
                  <a:pt x="0" y="33"/>
                </a:moveTo>
                <a:lnTo>
                  <a:pt x="11" y="0"/>
                </a:lnTo>
                <a:lnTo>
                  <a:pt x="19" y="18"/>
                </a:lnTo>
                <a:lnTo>
                  <a:pt x="0" y="33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Freeform 359"/>
          <p:cNvSpPr>
            <a:spLocks/>
          </p:cNvSpPr>
          <p:nvPr/>
        </p:nvSpPr>
        <p:spPr bwMode="auto">
          <a:xfrm>
            <a:off x="2077622" y="3341703"/>
            <a:ext cx="407924" cy="383421"/>
          </a:xfrm>
          <a:custGeom>
            <a:avLst/>
            <a:gdLst>
              <a:gd name="T0" fmla="*/ 0 w 730"/>
              <a:gd name="T1" fmla="*/ 1 h 725"/>
              <a:gd name="T2" fmla="*/ 1 w 730"/>
              <a:gd name="T3" fmla="*/ 0 h 725"/>
              <a:gd name="T4" fmla="*/ 2 w 730"/>
              <a:gd name="T5" fmla="*/ 1 h 725"/>
              <a:gd name="T6" fmla="*/ 3 w 730"/>
              <a:gd name="T7" fmla="*/ 0 h 725"/>
              <a:gd name="T8" fmla="*/ 4 w 730"/>
              <a:gd name="T9" fmla="*/ 1 h 725"/>
              <a:gd name="T10" fmla="*/ 4 w 730"/>
              <a:gd name="T11" fmla="*/ 1 h 725"/>
              <a:gd name="T12" fmla="*/ 5 w 730"/>
              <a:gd name="T13" fmla="*/ 3 h 725"/>
              <a:gd name="T14" fmla="*/ 7 w 730"/>
              <a:gd name="T15" fmla="*/ 4 h 725"/>
              <a:gd name="T16" fmla="*/ 9 w 730"/>
              <a:gd name="T17" fmla="*/ 3 h 725"/>
              <a:gd name="T18" fmla="*/ 9 w 730"/>
              <a:gd name="T19" fmla="*/ 3 h 725"/>
              <a:gd name="T20" fmla="*/ 11 w 730"/>
              <a:gd name="T21" fmla="*/ 2 h 725"/>
              <a:gd name="T22" fmla="*/ 15 w 730"/>
              <a:gd name="T23" fmla="*/ 4 h 725"/>
              <a:gd name="T24" fmla="*/ 15 w 730"/>
              <a:gd name="T25" fmla="*/ 5 h 725"/>
              <a:gd name="T26" fmla="*/ 15 w 730"/>
              <a:gd name="T27" fmla="*/ 7 h 725"/>
              <a:gd name="T28" fmla="*/ 15 w 730"/>
              <a:gd name="T29" fmla="*/ 9 h 725"/>
              <a:gd name="T30" fmla="*/ 15 w 730"/>
              <a:gd name="T31" fmla="*/ 10 h 725"/>
              <a:gd name="T32" fmla="*/ 15 w 730"/>
              <a:gd name="T33" fmla="*/ 12 h 725"/>
              <a:gd name="T34" fmla="*/ 17 w 730"/>
              <a:gd name="T35" fmla="*/ 15 h 725"/>
              <a:gd name="T36" fmla="*/ 15 w 730"/>
              <a:gd name="T37" fmla="*/ 17 h 725"/>
              <a:gd name="T38" fmla="*/ 12 w 730"/>
              <a:gd name="T39" fmla="*/ 16 h 725"/>
              <a:gd name="T40" fmla="*/ 11 w 730"/>
              <a:gd name="T41" fmla="*/ 15 h 725"/>
              <a:gd name="T42" fmla="*/ 8 w 730"/>
              <a:gd name="T43" fmla="*/ 15 h 725"/>
              <a:gd name="T44" fmla="*/ 7 w 730"/>
              <a:gd name="T45" fmla="*/ 14 h 725"/>
              <a:gd name="T46" fmla="*/ 5 w 730"/>
              <a:gd name="T47" fmla="*/ 11 h 725"/>
              <a:gd name="T48" fmla="*/ 4 w 730"/>
              <a:gd name="T49" fmla="*/ 11 h 725"/>
              <a:gd name="T50" fmla="*/ 4 w 730"/>
              <a:gd name="T51" fmla="*/ 11 h 725"/>
              <a:gd name="T52" fmla="*/ 3 w 730"/>
              <a:gd name="T53" fmla="*/ 9 h 725"/>
              <a:gd name="T54" fmla="*/ 1 w 730"/>
              <a:gd name="T55" fmla="*/ 7 h 725"/>
              <a:gd name="T56" fmla="*/ 2 w 730"/>
              <a:gd name="T57" fmla="*/ 5 h 725"/>
              <a:gd name="T58" fmla="*/ 1 w 730"/>
              <a:gd name="T59" fmla="*/ 5 h 725"/>
              <a:gd name="T60" fmla="*/ 1 w 730"/>
              <a:gd name="T61" fmla="*/ 3 h 725"/>
              <a:gd name="T62" fmla="*/ 0 w 730"/>
              <a:gd name="T63" fmla="*/ 1 h 7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0"/>
              <a:gd name="T97" fmla="*/ 0 h 725"/>
              <a:gd name="T98" fmla="*/ 730 w 730"/>
              <a:gd name="T99" fmla="*/ 725 h 7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0" h="725">
                <a:moveTo>
                  <a:pt x="0" y="24"/>
                </a:moveTo>
                <a:lnTo>
                  <a:pt x="20" y="0"/>
                </a:lnTo>
                <a:lnTo>
                  <a:pt x="76" y="54"/>
                </a:lnTo>
                <a:lnTo>
                  <a:pt x="144" y="10"/>
                </a:lnTo>
                <a:lnTo>
                  <a:pt x="153" y="53"/>
                </a:lnTo>
                <a:lnTo>
                  <a:pt x="185" y="68"/>
                </a:lnTo>
                <a:lnTo>
                  <a:pt x="193" y="114"/>
                </a:lnTo>
                <a:lnTo>
                  <a:pt x="292" y="166"/>
                </a:lnTo>
                <a:lnTo>
                  <a:pt x="383" y="150"/>
                </a:lnTo>
                <a:lnTo>
                  <a:pt x="374" y="123"/>
                </a:lnTo>
                <a:lnTo>
                  <a:pt x="497" y="77"/>
                </a:lnTo>
                <a:lnTo>
                  <a:pt x="653" y="158"/>
                </a:lnTo>
                <a:lnTo>
                  <a:pt x="655" y="204"/>
                </a:lnTo>
                <a:lnTo>
                  <a:pt x="630" y="287"/>
                </a:lnTo>
                <a:lnTo>
                  <a:pt x="636" y="406"/>
                </a:lnTo>
                <a:lnTo>
                  <a:pt x="672" y="441"/>
                </a:lnTo>
                <a:lnTo>
                  <a:pt x="644" y="499"/>
                </a:lnTo>
                <a:lnTo>
                  <a:pt x="730" y="632"/>
                </a:lnTo>
                <a:lnTo>
                  <a:pt x="671" y="725"/>
                </a:lnTo>
                <a:lnTo>
                  <a:pt x="510" y="693"/>
                </a:lnTo>
                <a:lnTo>
                  <a:pt x="474" y="633"/>
                </a:lnTo>
                <a:lnTo>
                  <a:pt x="361" y="655"/>
                </a:lnTo>
                <a:lnTo>
                  <a:pt x="279" y="597"/>
                </a:lnTo>
                <a:lnTo>
                  <a:pt x="223" y="484"/>
                </a:lnTo>
                <a:lnTo>
                  <a:pt x="183" y="468"/>
                </a:lnTo>
                <a:lnTo>
                  <a:pt x="171" y="490"/>
                </a:lnTo>
                <a:lnTo>
                  <a:pt x="121" y="377"/>
                </a:lnTo>
                <a:lnTo>
                  <a:pt x="50" y="310"/>
                </a:lnTo>
                <a:lnTo>
                  <a:pt x="82" y="204"/>
                </a:lnTo>
                <a:lnTo>
                  <a:pt x="52" y="192"/>
                </a:lnTo>
                <a:lnTo>
                  <a:pt x="28" y="134"/>
                </a:lnTo>
                <a:lnTo>
                  <a:pt x="0" y="24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3" name="Freeform 360"/>
          <p:cNvSpPr>
            <a:spLocks/>
          </p:cNvSpPr>
          <p:nvPr/>
        </p:nvSpPr>
        <p:spPr bwMode="auto">
          <a:xfrm>
            <a:off x="1959952" y="3413942"/>
            <a:ext cx="213768" cy="211159"/>
          </a:xfrm>
          <a:custGeom>
            <a:avLst/>
            <a:gdLst>
              <a:gd name="T0" fmla="*/ 0 w 379"/>
              <a:gd name="T1" fmla="*/ 5 h 402"/>
              <a:gd name="T2" fmla="*/ 0 w 379"/>
              <a:gd name="T3" fmla="*/ 6 h 402"/>
              <a:gd name="T4" fmla="*/ 5 w 379"/>
              <a:gd name="T5" fmla="*/ 8 h 402"/>
              <a:gd name="T6" fmla="*/ 5 w 379"/>
              <a:gd name="T7" fmla="*/ 9 h 402"/>
              <a:gd name="T8" fmla="*/ 6 w 379"/>
              <a:gd name="T9" fmla="*/ 9 h 402"/>
              <a:gd name="T10" fmla="*/ 7 w 379"/>
              <a:gd name="T11" fmla="*/ 9 h 402"/>
              <a:gd name="T12" fmla="*/ 9 w 379"/>
              <a:gd name="T13" fmla="*/ 8 h 402"/>
              <a:gd name="T14" fmla="*/ 9 w 379"/>
              <a:gd name="T15" fmla="*/ 8 h 402"/>
              <a:gd name="T16" fmla="*/ 8 w 379"/>
              <a:gd name="T17" fmla="*/ 6 h 402"/>
              <a:gd name="T18" fmla="*/ 6 w 379"/>
              <a:gd name="T19" fmla="*/ 4 h 402"/>
              <a:gd name="T20" fmla="*/ 7 w 379"/>
              <a:gd name="T21" fmla="*/ 2 h 402"/>
              <a:gd name="T22" fmla="*/ 6 w 379"/>
              <a:gd name="T23" fmla="*/ 1 h 402"/>
              <a:gd name="T24" fmla="*/ 6 w 379"/>
              <a:gd name="T25" fmla="*/ 0 h 402"/>
              <a:gd name="T26" fmla="*/ 3 w 379"/>
              <a:gd name="T27" fmla="*/ 0 h 402"/>
              <a:gd name="T28" fmla="*/ 3 w 379"/>
              <a:gd name="T29" fmla="*/ 1 h 402"/>
              <a:gd name="T30" fmla="*/ 2 w 379"/>
              <a:gd name="T31" fmla="*/ 3 h 402"/>
              <a:gd name="T32" fmla="*/ 0 w 379"/>
              <a:gd name="T33" fmla="*/ 5 h 4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9"/>
              <a:gd name="T52" fmla="*/ 0 h 402"/>
              <a:gd name="T53" fmla="*/ 379 w 379"/>
              <a:gd name="T54" fmla="*/ 402 h 4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9" h="402">
                <a:moveTo>
                  <a:pt x="0" y="195"/>
                </a:moveTo>
                <a:lnTo>
                  <a:pt x="18" y="253"/>
                </a:lnTo>
                <a:lnTo>
                  <a:pt x="191" y="342"/>
                </a:lnTo>
                <a:lnTo>
                  <a:pt x="192" y="373"/>
                </a:lnTo>
                <a:lnTo>
                  <a:pt x="235" y="396"/>
                </a:lnTo>
                <a:lnTo>
                  <a:pt x="301" y="402"/>
                </a:lnTo>
                <a:lnTo>
                  <a:pt x="360" y="360"/>
                </a:lnTo>
                <a:lnTo>
                  <a:pt x="379" y="356"/>
                </a:lnTo>
                <a:lnTo>
                  <a:pt x="329" y="243"/>
                </a:lnTo>
                <a:lnTo>
                  <a:pt x="258" y="176"/>
                </a:lnTo>
                <a:lnTo>
                  <a:pt x="290" y="70"/>
                </a:lnTo>
                <a:lnTo>
                  <a:pt x="260" y="58"/>
                </a:lnTo>
                <a:lnTo>
                  <a:pt x="236" y="0"/>
                </a:lnTo>
                <a:lnTo>
                  <a:pt x="151" y="4"/>
                </a:lnTo>
                <a:lnTo>
                  <a:pt x="109" y="41"/>
                </a:lnTo>
                <a:lnTo>
                  <a:pt x="93" y="139"/>
                </a:lnTo>
                <a:lnTo>
                  <a:pt x="0" y="19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" name="Freeform 361"/>
          <p:cNvSpPr>
            <a:spLocks/>
          </p:cNvSpPr>
          <p:nvPr/>
        </p:nvSpPr>
        <p:spPr bwMode="auto">
          <a:xfrm>
            <a:off x="1279425" y="3137953"/>
            <a:ext cx="249069" cy="255614"/>
          </a:xfrm>
          <a:custGeom>
            <a:avLst/>
            <a:gdLst>
              <a:gd name="T0" fmla="*/ 0 w 446"/>
              <a:gd name="T1" fmla="*/ 3 h 487"/>
              <a:gd name="T2" fmla="*/ 0 w 446"/>
              <a:gd name="T3" fmla="*/ 1 h 487"/>
              <a:gd name="T4" fmla="*/ 1 w 446"/>
              <a:gd name="T5" fmla="*/ 1 h 487"/>
              <a:gd name="T6" fmla="*/ 2 w 446"/>
              <a:gd name="T7" fmla="*/ 1 h 487"/>
              <a:gd name="T8" fmla="*/ 3 w 446"/>
              <a:gd name="T9" fmla="*/ 0 h 487"/>
              <a:gd name="T10" fmla="*/ 5 w 446"/>
              <a:gd name="T11" fmla="*/ 0 h 487"/>
              <a:gd name="T12" fmla="*/ 6 w 446"/>
              <a:gd name="T13" fmla="*/ 1 h 487"/>
              <a:gd name="T14" fmla="*/ 6 w 446"/>
              <a:gd name="T15" fmla="*/ 2 h 487"/>
              <a:gd name="T16" fmla="*/ 5 w 446"/>
              <a:gd name="T17" fmla="*/ 2 h 487"/>
              <a:gd name="T18" fmla="*/ 5 w 446"/>
              <a:gd name="T19" fmla="*/ 4 h 487"/>
              <a:gd name="T20" fmla="*/ 7 w 446"/>
              <a:gd name="T21" fmla="*/ 6 h 487"/>
              <a:gd name="T22" fmla="*/ 8 w 446"/>
              <a:gd name="T23" fmla="*/ 7 h 487"/>
              <a:gd name="T24" fmla="*/ 8 w 446"/>
              <a:gd name="T25" fmla="*/ 7 h 487"/>
              <a:gd name="T26" fmla="*/ 10 w 446"/>
              <a:gd name="T27" fmla="*/ 9 h 487"/>
              <a:gd name="T28" fmla="*/ 9 w 446"/>
              <a:gd name="T29" fmla="*/ 8 h 487"/>
              <a:gd name="T30" fmla="*/ 9 w 446"/>
              <a:gd name="T31" fmla="*/ 10 h 487"/>
              <a:gd name="T32" fmla="*/ 8 w 446"/>
              <a:gd name="T33" fmla="*/ 11 h 487"/>
              <a:gd name="T34" fmla="*/ 8 w 446"/>
              <a:gd name="T35" fmla="*/ 9 h 487"/>
              <a:gd name="T36" fmla="*/ 4 w 446"/>
              <a:gd name="T37" fmla="*/ 6 h 487"/>
              <a:gd name="T38" fmla="*/ 3 w 446"/>
              <a:gd name="T39" fmla="*/ 4 h 487"/>
              <a:gd name="T40" fmla="*/ 2 w 446"/>
              <a:gd name="T41" fmla="*/ 3 h 487"/>
              <a:gd name="T42" fmla="*/ 1 w 446"/>
              <a:gd name="T43" fmla="*/ 4 h 487"/>
              <a:gd name="T44" fmla="*/ 0 w 446"/>
              <a:gd name="T45" fmla="*/ 3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6"/>
              <a:gd name="T70" fmla="*/ 0 h 487"/>
              <a:gd name="T71" fmla="*/ 446 w 446"/>
              <a:gd name="T72" fmla="*/ 487 h 48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6" h="487">
                <a:moveTo>
                  <a:pt x="0" y="122"/>
                </a:moveTo>
                <a:lnTo>
                  <a:pt x="11" y="67"/>
                </a:lnTo>
                <a:lnTo>
                  <a:pt x="64" y="39"/>
                </a:lnTo>
                <a:lnTo>
                  <a:pt x="87" y="65"/>
                </a:lnTo>
                <a:lnTo>
                  <a:pt x="141" y="13"/>
                </a:lnTo>
                <a:lnTo>
                  <a:pt x="199" y="0"/>
                </a:lnTo>
                <a:lnTo>
                  <a:pt x="266" y="35"/>
                </a:lnTo>
                <a:lnTo>
                  <a:pt x="266" y="88"/>
                </a:lnTo>
                <a:lnTo>
                  <a:pt x="215" y="97"/>
                </a:lnTo>
                <a:lnTo>
                  <a:pt x="220" y="164"/>
                </a:lnTo>
                <a:lnTo>
                  <a:pt x="305" y="273"/>
                </a:lnTo>
                <a:lnTo>
                  <a:pt x="357" y="281"/>
                </a:lnTo>
                <a:lnTo>
                  <a:pt x="351" y="302"/>
                </a:lnTo>
                <a:lnTo>
                  <a:pt x="446" y="376"/>
                </a:lnTo>
                <a:lnTo>
                  <a:pt x="381" y="362"/>
                </a:lnTo>
                <a:lnTo>
                  <a:pt x="396" y="433"/>
                </a:lnTo>
                <a:lnTo>
                  <a:pt x="357" y="487"/>
                </a:lnTo>
                <a:lnTo>
                  <a:pt x="336" y="377"/>
                </a:lnTo>
                <a:lnTo>
                  <a:pt x="170" y="254"/>
                </a:lnTo>
                <a:lnTo>
                  <a:pt x="131" y="174"/>
                </a:lnTo>
                <a:lnTo>
                  <a:pt x="77" y="146"/>
                </a:lnTo>
                <a:lnTo>
                  <a:pt x="26" y="181"/>
                </a:lnTo>
                <a:lnTo>
                  <a:pt x="0" y="122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5" name="Freeform 362"/>
          <p:cNvSpPr>
            <a:spLocks/>
          </p:cNvSpPr>
          <p:nvPr/>
        </p:nvSpPr>
        <p:spPr bwMode="auto">
          <a:xfrm>
            <a:off x="1310804" y="3302805"/>
            <a:ext cx="29418" cy="62977"/>
          </a:xfrm>
          <a:custGeom>
            <a:avLst/>
            <a:gdLst>
              <a:gd name="T0" fmla="*/ 0 w 53"/>
              <a:gd name="T1" fmla="*/ 0 h 119"/>
              <a:gd name="T2" fmla="*/ 0 w 53"/>
              <a:gd name="T3" fmla="*/ 3 h 119"/>
              <a:gd name="T4" fmla="*/ 1 w 53"/>
              <a:gd name="T5" fmla="*/ 3 h 119"/>
              <a:gd name="T6" fmla="*/ 1 w 53"/>
              <a:gd name="T7" fmla="*/ 1 h 119"/>
              <a:gd name="T8" fmla="*/ 1 w 53"/>
              <a:gd name="T9" fmla="*/ 0 h 119"/>
              <a:gd name="T10" fmla="*/ 0 w 53"/>
              <a:gd name="T11" fmla="*/ 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"/>
              <a:gd name="T19" fmla="*/ 0 h 119"/>
              <a:gd name="T20" fmla="*/ 53 w 5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" h="119">
                <a:moveTo>
                  <a:pt x="0" y="19"/>
                </a:moveTo>
                <a:lnTo>
                  <a:pt x="8" y="111"/>
                </a:lnTo>
                <a:lnTo>
                  <a:pt x="34" y="119"/>
                </a:lnTo>
                <a:lnTo>
                  <a:pt x="53" y="47"/>
                </a:lnTo>
                <a:lnTo>
                  <a:pt x="35" y="0"/>
                </a:lnTo>
                <a:lnTo>
                  <a:pt x="0" y="19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" name="Freeform 363"/>
          <p:cNvSpPr>
            <a:spLocks/>
          </p:cNvSpPr>
          <p:nvPr/>
        </p:nvSpPr>
        <p:spPr bwMode="auto">
          <a:xfrm>
            <a:off x="1402979" y="3386158"/>
            <a:ext cx="64719" cy="40750"/>
          </a:xfrm>
          <a:custGeom>
            <a:avLst/>
            <a:gdLst>
              <a:gd name="T0" fmla="*/ 0 w 115"/>
              <a:gd name="T1" fmla="*/ 0 h 76"/>
              <a:gd name="T2" fmla="*/ 2 w 115"/>
              <a:gd name="T3" fmla="*/ 2 h 76"/>
              <a:gd name="T4" fmla="*/ 3 w 115"/>
              <a:gd name="T5" fmla="*/ 0 h 76"/>
              <a:gd name="T6" fmla="*/ 0 w 115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76"/>
              <a:gd name="T14" fmla="*/ 115 w 115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76">
                <a:moveTo>
                  <a:pt x="0" y="15"/>
                </a:moveTo>
                <a:lnTo>
                  <a:pt x="97" y="76"/>
                </a:lnTo>
                <a:lnTo>
                  <a:pt x="1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Freeform 364"/>
          <p:cNvSpPr>
            <a:spLocks/>
          </p:cNvSpPr>
          <p:nvPr/>
        </p:nvSpPr>
        <p:spPr bwMode="auto">
          <a:xfrm>
            <a:off x="3903473" y="3504703"/>
            <a:ext cx="50990" cy="64830"/>
          </a:xfrm>
          <a:custGeom>
            <a:avLst/>
            <a:gdLst>
              <a:gd name="T0" fmla="*/ 0 w 90"/>
              <a:gd name="T1" fmla="*/ 1 h 124"/>
              <a:gd name="T2" fmla="*/ 0 w 90"/>
              <a:gd name="T3" fmla="*/ 1 h 124"/>
              <a:gd name="T4" fmla="*/ 1 w 90"/>
              <a:gd name="T5" fmla="*/ 1 h 124"/>
              <a:gd name="T6" fmla="*/ 1 w 90"/>
              <a:gd name="T7" fmla="*/ 1 h 124"/>
              <a:gd name="T8" fmla="*/ 1 w 90"/>
              <a:gd name="T9" fmla="*/ 3 h 124"/>
              <a:gd name="T10" fmla="*/ 1 w 90"/>
              <a:gd name="T11" fmla="*/ 3 h 124"/>
              <a:gd name="T12" fmla="*/ 2 w 90"/>
              <a:gd name="T13" fmla="*/ 1 h 124"/>
              <a:gd name="T14" fmla="*/ 2 w 90"/>
              <a:gd name="T15" fmla="*/ 0 h 124"/>
              <a:gd name="T16" fmla="*/ 1 w 90"/>
              <a:gd name="T17" fmla="*/ 0 h 124"/>
              <a:gd name="T18" fmla="*/ 0 w 90"/>
              <a:gd name="T19" fmla="*/ 1 h 1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124"/>
              <a:gd name="T32" fmla="*/ 90 w 90"/>
              <a:gd name="T33" fmla="*/ 124 h 1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124">
                <a:moveTo>
                  <a:pt x="0" y="32"/>
                </a:moveTo>
                <a:lnTo>
                  <a:pt x="4" y="64"/>
                </a:lnTo>
                <a:lnTo>
                  <a:pt x="25" y="32"/>
                </a:lnTo>
                <a:lnTo>
                  <a:pt x="35" y="51"/>
                </a:lnTo>
                <a:lnTo>
                  <a:pt x="24" y="124"/>
                </a:lnTo>
                <a:lnTo>
                  <a:pt x="64" y="121"/>
                </a:lnTo>
                <a:lnTo>
                  <a:pt x="90" y="48"/>
                </a:lnTo>
                <a:lnTo>
                  <a:pt x="77" y="5"/>
                </a:lnTo>
                <a:lnTo>
                  <a:pt x="36" y="0"/>
                </a:lnTo>
                <a:lnTo>
                  <a:pt x="0" y="32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Freeform 365"/>
          <p:cNvSpPr>
            <a:spLocks/>
          </p:cNvSpPr>
          <p:nvPr/>
        </p:nvSpPr>
        <p:spPr bwMode="auto">
          <a:xfrm>
            <a:off x="3928968" y="3300953"/>
            <a:ext cx="241224" cy="213012"/>
          </a:xfrm>
          <a:custGeom>
            <a:avLst/>
            <a:gdLst>
              <a:gd name="T0" fmla="*/ 0 w 433"/>
              <a:gd name="T1" fmla="*/ 9 h 403"/>
              <a:gd name="T2" fmla="*/ 2 w 433"/>
              <a:gd name="T3" fmla="*/ 7 h 403"/>
              <a:gd name="T4" fmla="*/ 4 w 433"/>
              <a:gd name="T5" fmla="*/ 7 h 403"/>
              <a:gd name="T6" fmla="*/ 5 w 433"/>
              <a:gd name="T7" fmla="*/ 5 h 403"/>
              <a:gd name="T8" fmla="*/ 6 w 433"/>
              <a:gd name="T9" fmla="*/ 5 h 403"/>
              <a:gd name="T10" fmla="*/ 6 w 433"/>
              <a:gd name="T11" fmla="*/ 5 h 403"/>
              <a:gd name="T12" fmla="*/ 7 w 433"/>
              <a:gd name="T13" fmla="*/ 5 h 403"/>
              <a:gd name="T14" fmla="*/ 8 w 433"/>
              <a:gd name="T15" fmla="*/ 3 h 403"/>
              <a:gd name="T16" fmla="*/ 8 w 433"/>
              <a:gd name="T17" fmla="*/ 1 h 403"/>
              <a:gd name="T18" fmla="*/ 9 w 433"/>
              <a:gd name="T19" fmla="*/ 1 h 403"/>
              <a:gd name="T20" fmla="*/ 9 w 433"/>
              <a:gd name="T21" fmla="*/ 0 h 403"/>
              <a:gd name="T22" fmla="*/ 9 w 433"/>
              <a:gd name="T23" fmla="*/ 0 h 403"/>
              <a:gd name="T24" fmla="*/ 10 w 433"/>
              <a:gd name="T25" fmla="*/ 2 h 403"/>
              <a:gd name="T26" fmla="*/ 9 w 433"/>
              <a:gd name="T27" fmla="*/ 4 h 403"/>
              <a:gd name="T28" fmla="*/ 9 w 433"/>
              <a:gd name="T29" fmla="*/ 5 h 403"/>
              <a:gd name="T30" fmla="*/ 9 w 433"/>
              <a:gd name="T31" fmla="*/ 7 h 403"/>
              <a:gd name="T32" fmla="*/ 8 w 433"/>
              <a:gd name="T33" fmla="*/ 8 h 403"/>
              <a:gd name="T34" fmla="*/ 8 w 433"/>
              <a:gd name="T35" fmla="*/ 7 h 403"/>
              <a:gd name="T36" fmla="*/ 7 w 433"/>
              <a:gd name="T37" fmla="*/ 8 h 403"/>
              <a:gd name="T38" fmla="*/ 5 w 433"/>
              <a:gd name="T39" fmla="*/ 8 h 403"/>
              <a:gd name="T40" fmla="*/ 5 w 433"/>
              <a:gd name="T41" fmla="*/ 9 h 403"/>
              <a:gd name="T42" fmla="*/ 4 w 433"/>
              <a:gd name="T43" fmla="*/ 9 h 403"/>
              <a:gd name="T44" fmla="*/ 4 w 433"/>
              <a:gd name="T45" fmla="*/ 8 h 403"/>
              <a:gd name="T46" fmla="*/ 0 w 433"/>
              <a:gd name="T47" fmla="*/ 9 h 4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33"/>
              <a:gd name="T73" fmla="*/ 0 h 403"/>
              <a:gd name="T74" fmla="*/ 433 w 433"/>
              <a:gd name="T75" fmla="*/ 403 h 4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33" h="403">
                <a:moveTo>
                  <a:pt x="0" y="378"/>
                </a:moveTo>
                <a:lnTo>
                  <a:pt x="80" y="305"/>
                </a:lnTo>
                <a:lnTo>
                  <a:pt x="188" y="305"/>
                </a:lnTo>
                <a:lnTo>
                  <a:pt x="232" y="212"/>
                </a:lnTo>
                <a:lnTo>
                  <a:pt x="250" y="204"/>
                </a:lnTo>
                <a:lnTo>
                  <a:pt x="252" y="239"/>
                </a:lnTo>
                <a:lnTo>
                  <a:pt x="299" y="204"/>
                </a:lnTo>
                <a:lnTo>
                  <a:pt x="343" y="138"/>
                </a:lnTo>
                <a:lnTo>
                  <a:pt x="360" y="21"/>
                </a:lnTo>
                <a:lnTo>
                  <a:pt x="394" y="25"/>
                </a:lnTo>
                <a:lnTo>
                  <a:pt x="385" y="0"/>
                </a:lnTo>
                <a:lnTo>
                  <a:pt x="406" y="1"/>
                </a:lnTo>
                <a:lnTo>
                  <a:pt x="433" y="97"/>
                </a:lnTo>
                <a:lnTo>
                  <a:pt x="394" y="166"/>
                </a:lnTo>
                <a:lnTo>
                  <a:pt x="394" y="227"/>
                </a:lnTo>
                <a:lnTo>
                  <a:pt x="367" y="319"/>
                </a:lnTo>
                <a:lnTo>
                  <a:pt x="346" y="332"/>
                </a:lnTo>
                <a:lnTo>
                  <a:pt x="345" y="297"/>
                </a:lnTo>
                <a:lnTo>
                  <a:pt x="284" y="347"/>
                </a:lnTo>
                <a:lnTo>
                  <a:pt x="232" y="327"/>
                </a:lnTo>
                <a:lnTo>
                  <a:pt x="235" y="368"/>
                </a:lnTo>
                <a:lnTo>
                  <a:pt x="188" y="403"/>
                </a:lnTo>
                <a:lnTo>
                  <a:pt x="177" y="345"/>
                </a:lnTo>
                <a:lnTo>
                  <a:pt x="0" y="378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9" name="Freeform 366"/>
          <p:cNvSpPr>
            <a:spLocks/>
          </p:cNvSpPr>
          <p:nvPr/>
        </p:nvSpPr>
        <p:spPr bwMode="auto">
          <a:xfrm>
            <a:off x="3956424" y="3495442"/>
            <a:ext cx="50990" cy="38898"/>
          </a:xfrm>
          <a:custGeom>
            <a:avLst/>
            <a:gdLst>
              <a:gd name="T0" fmla="*/ 0 w 88"/>
              <a:gd name="T1" fmla="*/ 1 h 73"/>
              <a:gd name="T2" fmla="*/ 1 w 88"/>
              <a:gd name="T3" fmla="*/ 2 h 73"/>
              <a:gd name="T4" fmla="*/ 2 w 88"/>
              <a:gd name="T5" fmla="*/ 1 h 73"/>
              <a:gd name="T6" fmla="*/ 2 w 88"/>
              <a:gd name="T7" fmla="*/ 0 h 73"/>
              <a:gd name="T8" fmla="*/ 0 w 88"/>
              <a:gd name="T9" fmla="*/ 1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3"/>
              <a:gd name="T17" fmla="*/ 88 w 88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3">
                <a:moveTo>
                  <a:pt x="0" y="37"/>
                </a:moveTo>
                <a:lnTo>
                  <a:pt x="33" y="73"/>
                </a:lnTo>
                <a:lnTo>
                  <a:pt x="83" y="46"/>
                </a:lnTo>
                <a:lnTo>
                  <a:pt x="88" y="0"/>
                </a:lnTo>
                <a:lnTo>
                  <a:pt x="0" y="37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0" name="Freeform 367"/>
          <p:cNvSpPr>
            <a:spLocks/>
          </p:cNvSpPr>
          <p:nvPr/>
        </p:nvSpPr>
        <p:spPr bwMode="auto">
          <a:xfrm>
            <a:off x="4121163" y="3187964"/>
            <a:ext cx="125515" cy="112989"/>
          </a:xfrm>
          <a:custGeom>
            <a:avLst/>
            <a:gdLst>
              <a:gd name="T0" fmla="*/ 0 w 226"/>
              <a:gd name="T1" fmla="*/ 4 h 214"/>
              <a:gd name="T2" fmla="*/ 0 w 226"/>
              <a:gd name="T3" fmla="*/ 5 h 214"/>
              <a:gd name="T4" fmla="*/ 1 w 226"/>
              <a:gd name="T5" fmla="*/ 5 h 214"/>
              <a:gd name="T6" fmla="*/ 1 w 226"/>
              <a:gd name="T7" fmla="*/ 4 h 214"/>
              <a:gd name="T8" fmla="*/ 3 w 226"/>
              <a:gd name="T9" fmla="*/ 4 h 214"/>
              <a:gd name="T10" fmla="*/ 3 w 226"/>
              <a:gd name="T11" fmla="*/ 3 h 214"/>
              <a:gd name="T12" fmla="*/ 5 w 226"/>
              <a:gd name="T13" fmla="*/ 3 h 214"/>
              <a:gd name="T14" fmla="*/ 5 w 226"/>
              <a:gd name="T15" fmla="*/ 2 h 214"/>
              <a:gd name="T16" fmla="*/ 5 w 226"/>
              <a:gd name="T17" fmla="*/ 1 h 214"/>
              <a:gd name="T18" fmla="*/ 3 w 226"/>
              <a:gd name="T19" fmla="*/ 1 h 214"/>
              <a:gd name="T20" fmla="*/ 2 w 226"/>
              <a:gd name="T21" fmla="*/ 0 h 214"/>
              <a:gd name="T22" fmla="*/ 1 w 226"/>
              <a:gd name="T23" fmla="*/ 3 h 214"/>
              <a:gd name="T24" fmla="*/ 1 w 226"/>
              <a:gd name="T25" fmla="*/ 3 h 214"/>
              <a:gd name="T26" fmla="*/ 0 w 226"/>
              <a:gd name="T27" fmla="*/ 4 h 2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6"/>
              <a:gd name="T43" fmla="*/ 0 h 214"/>
              <a:gd name="T44" fmla="*/ 226 w 226"/>
              <a:gd name="T45" fmla="*/ 214 h 2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6" h="214">
                <a:moveTo>
                  <a:pt x="0" y="153"/>
                </a:moveTo>
                <a:lnTo>
                  <a:pt x="10" y="214"/>
                </a:lnTo>
                <a:lnTo>
                  <a:pt x="51" y="192"/>
                </a:lnTo>
                <a:lnTo>
                  <a:pt x="23" y="155"/>
                </a:lnTo>
                <a:lnTo>
                  <a:pt x="133" y="188"/>
                </a:lnTo>
                <a:lnTo>
                  <a:pt x="157" y="138"/>
                </a:lnTo>
                <a:lnTo>
                  <a:pt x="226" y="120"/>
                </a:lnTo>
                <a:lnTo>
                  <a:pt x="202" y="86"/>
                </a:lnTo>
                <a:lnTo>
                  <a:pt x="211" y="58"/>
                </a:lnTo>
                <a:lnTo>
                  <a:pt x="150" y="62"/>
                </a:lnTo>
                <a:lnTo>
                  <a:pt x="80" y="0"/>
                </a:lnTo>
                <a:lnTo>
                  <a:pt x="54" y="122"/>
                </a:lnTo>
                <a:lnTo>
                  <a:pt x="22" y="115"/>
                </a:lnTo>
                <a:lnTo>
                  <a:pt x="0" y="153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" name="Freeform 368"/>
          <p:cNvSpPr>
            <a:spLocks/>
          </p:cNvSpPr>
          <p:nvPr/>
        </p:nvSpPr>
        <p:spPr bwMode="auto">
          <a:xfrm>
            <a:off x="3791686" y="3262055"/>
            <a:ext cx="133360" cy="140773"/>
          </a:xfrm>
          <a:custGeom>
            <a:avLst/>
            <a:gdLst>
              <a:gd name="T0" fmla="*/ 0 w 240"/>
              <a:gd name="T1" fmla="*/ 3 h 268"/>
              <a:gd name="T2" fmla="*/ 1 w 240"/>
              <a:gd name="T3" fmla="*/ 4 h 268"/>
              <a:gd name="T4" fmla="*/ 0 w 240"/>
              <a:gd name="T5" fmla="*/ 6 h 268"/>
              <a:gd name="T6" fmla="*/ 2 w 240"/>
              <a:gd name="T7" fmla="*/ 6 h 268"/>
              <a:gd name="T8" fmla="*/ 3 w 240"/>
              <a:gd name="T9" fmla="*/ 5 h 268"/>
              <a:gd name="T10" fmla="*/ 3 w 240"/>
              <a:gd name="T11" fmla="*/ 4 h 268"/>
              <a:gd name="T12" fmla="*/ 5 w 240"/>
              <a:gd name="T13" fmla="*/ 2 h 268"/>
              <a:gd name="T14" fmla="*/ 5 w 240"/>
              <a:gd name="T15" fmla="*/ 1 h 268"/>
              <a:gd name="T16" fmla="*/ 5 w 240"/>
              <a:gd name="T17" fmla="*/ 0 h 268"/>
              <a:gd name="T18" fmla="*/ 5 w 240"/>
              <a:gd name="T19" fmla="*/ 0 h 268"/>
              <a:gd name="T20" fmla="*/ 3 w 240"/>
              <a:gd name="T21" fmla="*/ 1 h 268"/>
              <a:gd name="T22" fmla="*/ 3 w 240"/>
              <a:gd name="T23" fmla="*/ 2 h 268"/>
              <a:gd name="T24" fmla="*/ 2 w 240"/>
              <a:gd name="T25" fmla="*/ 1 h 268"/>
              <a:gd name="T26" fmla="*/ 0 w 240"/>
              <a:gd name="T27" fmla="*/ 3 h 2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0"/>
              <a:gd name="T43" fmla="*/ 0 h 268"/>
              <a:gd name="T44" fmla="*/ 240 w 240"/>
              <a:gd name="T45" fmla="*/ 268 h 2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0" h="268">
                <a:moveTo>
                  <a:pt x="0" y="151"/>
                </a:moveTo>
                <a:lnTo>
                  <a:pt x="43" y="173"/>
                </a:lnTo>
                <a:lnTo>
                  <a:pt x="15" y="251"/>
                </a:lnTo>
                <a:lnTo>
                  <a:pt x="84" y="268"/>
                </a:lnTo>
                <a:lnTo>
                  <a:pt x="155" y="223"/>
                </a:lnTo>
                <a:lnTo>
                  <a:pt x="122" y="159"/>
                </a:lnTo>
                <a:lnTo>
                  <a:pt x="202" y="101"/>
                </a:lnTo>
                <a:lnTo>
                  <a:pt x="240" y="24"/>
                </a:lnTo>
                <a:lnTo>
                  <a:pt x="237" y="13"/>
                </a:lnTo>
                <a:lnTo>
                  <a:pt x="223" y="0"/>
                </a:lnTo>
                <a:lnTo>
                  <a:pt x="147" y="50"/>
                </a:lnTo>
                <a:lnTo>
                  <a:pt x="147" y="77"/>
                </a:lnTo>
                <a:lnTo>
                  <a:pt x="94" y="68"/>
                </a:lnTo>
                <a:lnTo>
                  <a:pt x="0" y="15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2" name="Freeform 369"/>
          <p:cNvSpPr>
            <a:spLocks/>
          </p:cNvSpPr>
          <p:nvPr/>
        </p:nvSpPr>
        <p:spPr bwMode="auto">
          <a:xfrm>
            <a:off x="3830909" y="3378749"/>
            <a:ext cx="70602" cy="112989"/>
          </a:xfrm>
          <a:custGeom>
            <a:avLst/>
            <a:gdLst>
              <a:gd name="T0" fmla="*/ 0 w 128"/>
              <a:gd name="T1" fmla="*/ 5 h 212"/>
              <a:gd name="T2" fmla="*/ 0 w 128"/>
              <a:gd name="T3" fmla="*/ 1 h 212"/>
              <a:gd name="T4" fmla="*/ 2 w 128"/>
              <a:gd name="T5" fmla="*/ 0 h 212"/>
              <a:gd name="T6" fmla="*/ 3 w 128"/>
              <a:gd name="T7" fmla="*/ 3 h 212"/>
              <a:gd name="T8" fmla="*/ 2 w 128"/>
              <a:gd name="T9" fmla="*/ 5 h 212"/>
              <a:gd name="T10" fmla="*/ 0 w 128"/>
              <a:gd name="T11" fmla="*/ 5 h 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"/>
              <a:gd name="T19" fmla="*/ 0 h 212"/>
              <a:gd name="T20" fmla="*/ 128 w 128"/>
              <a:gd name="T21" fmla="*/ 212 h 2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" h="212">
                <a:moveTo>
                  <a:pt x="0" y="212"/>
                </a:moveTo>
                <a:lnTo>
                  <a:pt x="13" y="45"/>
                </a:lnTo>
                <a:lnTo>
                  <a:pt x="84" y="0"/>
                </a:lnTo>
                <a:lnTo>
                  <a:pt x="128" y="129"/>
                </a:lnTo>
                <a:lnTo>
                  <a:pt x="82" y="189"/>
                </a:lnTo>
                <a:lnTo>
                  <a:pt x="0" y="212"/>
                </a:lnTo>
                <a:close/>
              </a:path>
            </a:pathLst>
          </a:custGeom>
          <a:solidFill>
            <a:srgbClr val="7C9C1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3" name="Freeform 370"/>
          <p:cNvSpPr>
            <a:spLocks/>
          </p:cNvSpPr>
          <p:nvPr/>
        </p:nvSpPr>
        <p:spPr bwMode="auto">
          <a:xfrm>
            <a:off x="3275898" y="3789954"/>
            <a:ext cx="152971" cy="194489"/>
          </a:xfrm>
          <a:custGeom>
            <a:avLst/>
            <a:gdLst>
              <a:gd name="T0" fmla="*/ 0 w 274"/>
              <a:gd name="T1" fmla="*/ 2 h 369"/>
              <a:gd name="T2" fmla="*/ 1 w 274"/>
              <a:gd name="T3" fmla="*/ 3 h 369"/>
              <a:gd name="T4" fmla="*/ 1 w 274"/>
              <a:gd name="T5" fmla="*/ 5 h 369"/>
              <a:gd name="T6" fmla="*/ 3 w 274"/>
              <a:gd name="T7" fmla="*/ 4 h 369"/>
              <a:gd name="T8" fmla="*/ 4 w 274"/>
              <a:gd name="T9" fmla="*/ 5 h 369"/>
              <a:gd name="T10" fmla="*/ 5 w 274"/>
              <a:gd name="T11" fmla="*/ 7 h 369"/>
              <a:gd name="T12" fmla="*/ 4 w 274"/>
              <a:gd name="T13" fmla="*/ 9 h 369"/>
              <a:gd name="T14" fmla="*/ 6 w 274"/>
              <a:gd name="T15" fmla="*/ 8 h 369"/>
              <a:gd name="T16" fmla="*/ 5 w 274"/>
              <a:gd name="T17" fmla="*/ 5 h 369"/>
              <a:gd name="T18" fmla="*/ 3 w 274"/>
              <a:gd name="T19" fmla="*/ 3 h 369"/>
              <a:gd name="T20" fmla="*/ 4 w 274"/>
              <a:gd name="T21" fmla="*/ 2 h 369"/>
              <a:gd name="T22" fmla="*/ 3 w 274"/>
              <a:gd name="T23" fmla="*/ 1 h 369"/>
              <a:gd name="T24" fmla="*/ 2 w 274"/>
              <a:gd name="T25" fmla="*/ 0 h 369"/>
              <a:gd name="T26" fmla="*/ 1 w 274"/>
              <a:gd name="T27" fmla="*/ 0 h 369"/>
              <a:gd name="T28" fmla="*/ 1 w 274"/>
              <a:gd name="T29" fmla="*/ 1 h 369"/>
              <a:gd name="T30" fmla="*/ 1 w 274"/>
              <a:gd name="T31" fmla="*/ 1 h 369"/>
              <a:gd name="T32" fmla="*/ 0 w 274"/>
              <a:gd name="T33" fmla="*/ 2 h 3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4"/>
              <a:gd name="T52" fmla="*/ 0 h 369"/>
              <a:gd name="T53" fmla="*/ 274 w 274"/>
              <a:gd name="T54" fmla="*/ 369 h 3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4" h="369">
                <a:moveTo>
                  <a:pt x="0" y="79"/>
                </a:moveTo>
                <a:lnTo>
                  <a:pt x="36" y="132"/>
                </a:lnTo>
                <a:lnTo>
                  <a:pt x="25" y="223"/>
                </a:lnTo>
                <a:lnTo>
                  <a:pt x="123" y="184"/>
                </a:lnTo>
                <a:lnTo>
                  <a:pt x="160" y="223"/>
                </a:lnTo>
                <a:lnTo>
                  <a:pt x="198" y="313"/>
                </a:lnTo>
                <a:lnTo>
                  <a:pt x="188" y="369"/>
                </a:lnTo>
                <a:lnTo>
                  <a:pt x="274" y="353"/>
                </a:lnTo>
                <a:lnTo>
                  <a:pt x="231" y="234"/>
                </a:lnTo>
                <a:lnTo>
                  <a:pt x="138" y="147"/>
                </a:lnTo>
                <a:lnTo>
                  <a:pt x="165" y="94"/>
                </a:lnTo>
                <a:lnTo>
                  <a:pt x="112" y="67"/>
                </a:lnTo>
                <a:lnTo>
                  <a:pt x="73" y="0"/>
                </a:lnTo>
                <a:lnTo>
                  <a:pt x="50" y="1"/>
                </a:lnTo>
                <a:lnTo>
                  <a:pt x="52" y="48"/>
                </a:lnTo>
                <a:lnTo>
                  <a:pt x="36" y="36"/>
                </a:lnTo>
                <a:lnTo>
                  <a:pt x="0" y="7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Freeform 371"/>
          <p:cNvSpPr>
            <a:spLocks/>
          </p:cNvSpPr>
          <p:nvPr/>
        </p:nvSpPr>
        <p:spPr bwMode="auto">
          <a:xfrm>
            <a:off x="1259814" y="3045339"/>
            <a:ext cx="9806" cy="20375"/>
          </a:xfrm>
          <a:custGeom>
            <a:avLst/>
            <a:gdLst>
              <a:gd name="T0" fmla="*/ 0 w 18"/>
              <a:gd name="T1" fmla="*/ 1 h 38"/>
              <a:gd name="T2" fmla="*/ 0 w 18"/>
              <a:gd name="T3" fmla="*/ 0 h 38"/>
              <a:gd name="T4" fmla="*/ 0 w 18"/>
              <a:gd name="T5" fmla="*/ 1 h 38"/>
              <a:gd name="T6" fmla="*/ 0 w 18"/>
              <a:gd name="T7" fmla="*/ 1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8"/>
              <a:gd name="T14" fmla="*/ 18 w 18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8">
                <a:moveTo>
                  <a:pt x="0" y="30"/>
                </a:moveTo>
                <a:lnTo>
                  <a:pt x="13" y="0"/>
                </a:lnTo>
                <a:lnTo>
                  <a:pt x="18" y="38"/>
                </a:lnTo>
                <a:lnTo>
                  <a:pt x="0" y="30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Freeform 372"/>
          <p:cNvSpPr>
            <a:spLocks/>
          </p:cNvSpPr>
          <p:nvPr/>
        </p:nvSpPr>
        <p:spPr bwMode="auto">
          <a:xfrm>
            <a:off x="3275898" y="4169670"/>
            <a:ext cx="80408" cy="116693"/>
          </a:xfrm>
          <a:custGeom>
            <a:avLst/>
            <a:gdLst>
              <a:gd name="T0" fmla="*/ 0 w 142"/>
              <a:gd name="T1" fmla="*/ 0 h 221"/>
              <a:gd name="T2" fmla="*/ 1 w 142"/>
              <a:gd name="T3" fmla="*/ 0 h 221"/>
              <a:gd name="T4" fmla="*/ 1 w 142"/>
              <a:gd name="T5" fmla="*/ 1 h 221"/>
              <a:gd name="T6" fmla="*/ 2 w 142"/>
              <a:gd name="T7" fmla="*/ 0 h 221"/>
              <a:gd name="T8" fmla="*/ 3 w 142"/>
              <a:gd name="T9" fmla="*/ 1 h 221"/>
              <a:gd name="T10" fmla="*/ 3 w 142"/>
              <a:gd name="T11" fmla="*/ 5 h 221"/>
              <a:gd name="T12" fmla="*/ 3 w 142"/>
              <a:gd name="T13" fmla="*/ 5 h 221"/>
              <a:gd name="T14" fmla="*/ 1 w 142"/>
              <a:gd name="T15" fmla="*/ 4 h 221"/>
              <a:gd name="T16" fmla="*/ 0 w 142"/>
              <a:gd name="T17" fmla="*/ 0 h 2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"/>
              <a:gd name="T28" fmla="*/ 0 h 221"/>
              <a:gd name="T29" fmla="*/ 142 w 142"/>
              <a:gd name="T30" fmla="*/ 221 h 2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" h="221">
                <a:moveTo>
                  <a:pt x="0" y="0"/>
                </a:moveTo>
                <a:lnTo>
                  <a:pt x="29" y="0"/>
                </a:lnTo>
                <a:lnTo>
                  <a:pt x="38" y="41"/>
                </a:lnTo>
                <a:lnTo>
                  <a:pt x="73" y="15"/>
                </a:lnTo>
                <a:lnTo>
                  <a:pt x="122" y="65"/>
                </a:lnTo>
                <a:lnTo>
                  <a:pt x="142" y="221"/>
                </a:lnTo>
                <a:lnTo>
                  <a:pt x="141" y="221"/>
                </a:lnTo>
                <a:lnTo>
                  <a:pt x="42" y="156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Freeform 373"/>
          <p:cNvSpPr>
            <a:spLocks/>
          </p:cNvSpPr>
          <p:nvPr/>
        </p:nvSpPr>
        <p:spPr bwMode="auto">
          <a:xfrm>
            <a:off x="3477898" y="4158557"/>
            <a:ext cx="202001" cy="140773"/>
          </a:xfrm>
          <a:custGeom>
            <a:avLst/>
            <a:gdLst>
              <a:gd name="T0" fmla="*/ 0 w 362"/>
              <a:gd name="T1" fmla="*/ 6 h 264"/>
              <a:gd name="T2" fmla="*/ 1 w 362"/>
              <a:gd name="T3" fmla="*/ 6 h 264"/>
              <a:gd name="T4" fmla="*/ 3 w 362"/>
              <a:gd name="T5" fmla="*/ 6 h 264"/>
              <a:gd name="T6" fmla="*/ 4 w 362"/>
              <a:gd name="T7" fmla="*/ 6 h 264"/>
              <a:gd name="T8" fmla="*/ 5 w 362"/>
              <a:gd name="T9" fmla="*/ 3 h 264"/>
              <a:gd name="T10" fmla="*/ 7 w 362"/>
              <a:gd name="T11" fmla="*/ 3 h 264"/>
              <a:gd name="T12" fmla="*/ 8 w 362"/>
              <a:gd name="T13" fmla="*/ 2 h 264"/>
              <a:gd name="T14" fmla="*/ 7 w 362"/>
              <a:gd name="T15" fmla="*/ 1 h 264"/>
              <a:gd name="T16" fmla="*/ 7 w 362"/>
              <a:gd name="T17" fmla="*/ 0 h 264"/>
              <a:gd name="T18" fmla="*/ 5 w 362"/>
              <a:gd name="T19" fmla="*/ 2 h 264"/>
              <a:gd name="T20" fmla="*/ 4 w 362"/>
              <a:gd name="T21" fmla="*/ 3 h 264"/>
              <a:gd name="T22" fmla="*/ 4 w 362"/>
              <a:gd name="T23" fmla="*/ 3 h 264"/>
              <a:gd name="T24" fmla="*/ 3 w 362"/>
              <a:gd name="T25" fmla="*/ 4 h 264"/>
              <a:gd name="T26" fmla="*/ 2 w 362"/>
              <a:gd name="T27" fmla="*/ 4 h 264"/>
              <a:gd name="T28" fmla="*/ 1 w 362"/>
              <a:gd name="T29" fmla="*/ 6 h 264"/>
              <a:gd name="T30" fmla="*/ 0 w 362"/>
              <a:gd name="T31" fmla="*/ 6 h 2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2"/>
              <a:gd name="T49" fmla="*/ 0 h 264"/>
              <a:gd name="T50" fmla="*/ 362 w 362"/>
              <a:gd name="T51" fmla="*/ 264 h 2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2" h="264">
                <a:moveTo>
                  <a:pt x="0" y="235"/>
                </a:moveTo>
                <a:lnTo>
                  <a:pt x="33" y="264"/>
                </a:lnTo>
                <a:lnTo>
                  <a:pt x="143" y="253"/>
                </a:lnTo>
                <a:lnTo>
                  <a:pt x="182" y="238"/>
                </a:lnTo>
                <a:lnTo>
                  <a:pt x="234" y="115"/>
                </a:lnTo>
                <a:lnTo>
                  <a:pt x="299" y="120"/>
                </a:lnTo>
                <a:lnTo>
                  <a:pt x="362" y="78"/>
                </a:lnTo>
                <a:lnTo>
                  <a:pt x="304" y="45"/>
                </a:lnTo>
                <a:lnTo>
                  <a:pt x="284" y="0"/>
                </a:lnTo>
                <a:lnTo>
                  <a:pt x="210" y="82"/>
                </a:lnTo>
                <a:lnTo>
                  <a:pt x="185" y="128"/>
                </a:lnTo>
                <a:lnTo>
                  <a:pt x="163" y="103"/>
                </a:lnTo>
                <a:lnTo>
                  <a:pt x="120" y="168"/>
                </a:lnTo>
                <a:lnTo>
                  <a:pt x="70" y="177"/>
                </a:lnTo>
                <a:lnTo>
                  <a:pt x="56" y="238"/>
                </a:lnTo>
                <a:lnTo>
                  <a:pt x="0" y="23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Freeform 374"/>
          <p:cNvSpPr>
            <a:spLocks/>
          </p:cNvSpPr>
          <p:nvPr/>
        </p:nvSpPr>
        <p:spPr bwMode="auto">
          <a:xfrm>
            <a:off x="3009178" y="2986066"/>
            <a:ext cx="676604" cy="309330"/>
          </a:xfrm>
          <a:custGeom>
            <a:avLst/>
            <a:gdLst>
              <a:gd name="T0" fmla="*/ 0 w 1209"/>
              <a:gd name="T1" fmla="*/ 4 h 587"/>
              <a:gd name="T2" fmla="*/ 1 w 1209"/>
              <a:gd name="T3" fmla="*/ 6 h 587"/>
              <a:gd name="T4" fmla="*/ 2 w 1209"/>
              <a:gd name="T5" fmla="*/ 6 h 587"/>
              <a:gd name="T6" fmla="*/ 3 w 1209"/>
              <a:gd name="T7" fmla="*/ 9 h 587"/>
              <a:gd name="T8" fmla="*/ 7 w 1209"/>
              <a:gd name="T9" fmla="*/ 10 h 587"/>
              <a:gd name="T10" fmla="*/ 8 w 1209"/>
              <a:gd name="T11" fmla="*/ 12 h 587"/>
              <a:gd name="T12" fmla="*/ 11 w 1209"/>
              <a:gd name="T13" fmla="*/ 12 h 587"/>
              <a:gd name="T14" fmla="*/ 15 w 1209"/>
              <a:gd name="T15" fmla="*/ 14 h 587"/>
              <a:gd name="T16" fmla="*/ 20 w 1209"/>
              <a:gd name="T17" fmla="*/ 12 h 587"/>
              <a:gd name="T18" fmla="*/ 21 w 1209"/>
              <a:gd name="T19" fmla="*/ 11 h 587"/>
              <a:gd name="T20" fmla="*/ 21 w 1209"/>
              <a:gd name="T21" fmla="*/ 9 h 587"/>
              <a:gd name="T22" fmla="*/ 23 w 1209"/>
              <a:gd name="T23" fmla="*/ 10 h 587"/>
              <a:gd name="T24" fmla="*/ 26 w 1209"/>
              <a:gd name="T25" fmla="*/ 7 h 587"/>
              <a:gd name="T26" fmla="*/ 28 w 1209"/>
              <a:gd name="T27" fmla="*/ 7 h 587"/>
              <a:gd name="T28" fmla="*/ 27 w 1209"/>
              <a:gd name="T29" fmla="*/ 5 h 587"/>
              <a:gd name="T30" fmla="*/ 25 w 1209"/>
              <a:gd name="T31" fmla="*/ 6 h 587"/>
              <a:gd name="T32" fmla="*/ 25 w 1209"/>
              <a:gd name="T33" fmla="*/ 4 h 587"/>
              <a:gd name="T34" fmla="*/ 25 w 1209"/>
              <a:gd name="T35" fmla="*/ 3 h 587"/>
              <a:gd name="T36" fmla="*/ 24 w 1209"/>
              <a:gd name="T37" fmla="*/ 3 h 587"/>
              <a:gd name="T38" fmla="*/ 19 w 1209"/>
              <a:gd name="T39" fmla="*/ 4 h 587"/>
              <a:gd name="T40" fmla="*/ 16 w 1209"/>
              <a:gd name="T41" fmla="*/ 2 h 587"/>
              <a:gd name="T42" fmla="*/ 13 w 1209"/>
              <a:gd name="T43" fmla="*/ 2 h 587"/>
              <a:gd name="T44" fmla="*/ 13 w 1209"/>
              <a:gd name="T45" fmla="*/ 1 h 587"/>
              <a:gd name="T46" fmla="*/ 10 w 1209"/>
              <a:gd name="T47" fmla="*/ 0 h 587"/>
              <a:gd name="T48" fmla="*/ 9 w 1209"/>
              <a:gd name="T49" fmla="*/ 1 h 587"/>
              <a:gd name="T50" fmla="*/ 9 w 1209"/>
              <a:gd name="T51" fmla="*/ 3 h 587"/>
              <a:gd name="T52" fmla="*/ 4 w 1209"/>
              <a:gd name="T53" fmla="*/ 2 h 587"/>
              <a:gd name="T54" fmla="*/ 0 w 1209"/>
              <a:gd name="T55" fmla="*/ 4 h 58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09"/>
              <a:gd name="T85" fmla="*/ 0 h 587"/>
              <a:gd name="T86" fmla="*/ 1209 w 1209"/>
              <a:gd name="T87" fmla="*/ 587 h 58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09" h="587">
                <a:moveTo>
                  <a:pt x="0" y="184"/>
                </a:moveTo>
                <a:lnTo>
                  <a:pt x="39" y="242"/>
                </a:lnTo>
                <a:lnTo>
                  <a:pt x="94" y="265"/>
                </a:lnTo>
                <a:lnTo>
                  <a:pt x="113" y="389"/>
                </a:lnTo>
                <a:lnTo>
                  <a:pt x="282" y="439"/>
                </a:lnTo>
                <a:lnTo>
                  <a:pt x="353" y="526"/>
                </a:lnTo>
                <a:lnTo>
                  <a:pt x="494" y="522"/>
                </a:lnTo>
                <a:lnTo>
                  <a:pt x="651" y="587"/>
                </a:lnTo>
                <a:lnTo>
                  <a:pt x="856" y="526"/>
                </a:lnTo>
                <a:lnTo>
                  <a:pt x="920" y="477"/>
                </a:lnTo>
                <a:lnTo>
                  <a:pt x="920" y="408"/>
                </a:lnTo>
                <a:lnTo>
                  <a:pt x="979" y="416"/>
                </a:lnTo>
                <a:lnTo>
                  <a:pt x="1110" y="318"/>
                </a:lnTo>
                <a:lnTo>
                  <a:pt x="1209" y="312"/>
                </a:lnTo>
                <a:lnTo>
                  <a:pt x="1162" y="238"/>
                </a:lnTo>
                <a:lnTo>
                  <a:pt x="1065" y="257"/>
                </a:lnTo>
                <a:lnTo>
                  <a:pt x="1064" y="174"/>
                </a:lnTo>
                <a:lnTo>
                  <a:pt x="1088" y="127"/>
                </a:lnTo>
                <a:lnTo>
                  <a:pt x="1018" y="115"/>
                </a:lnTo>
                <a:lnTo>
                  <a:pt x="838" y="167"/>
                </a:lnTo>
                <a:lnTo>
                  <a:pt x="677" y="90"/>
                </a:lnTo>
                <a:lnTo>
                  <a:pt x="576" y="101"/>
                </a:lnTo>
                <a:lnTo>
                  <a:pt x="539" y="39"/>
                </a:lnTo>
                <a:lnTo>
                  <a:pt x="439" y="0"/>
                </a:lnTo>
                <a:lnTo>
                  <a:pt x="386" y="42"/>
                </a:lnTo>
                <a:lnTo>
                  <a:pt x="383" y="126"/>
                </a:lnTo>
                <a:lnTo>
                  <a:pt x="153" y="89"/>
                </a:lnTo>
                <a:lnTo>
                  <a:pt x="0" y="18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Freeform 375"/>
          <p:cNvSpPr>
            <a:spLocks/>
          </p:cNvSpPr>
          <p:nvPr/>
        </p:nvSpPr>
        <p:spPr bwMode="auto">
          <a:xfrm>
            <a:off x="2246283" y="3730681"/>
            <a:ext cx="164738" cy="201898"/>
          </a:xfrm>
          <a:custGeom>
            <a:avLst/>
            <a:gdLst>
              <a:gd name="T0" fmla="*/ 0 w 294"/>
              <a:gd name="T1" fmla="*/ 6 h 383"/>
              <a:gd name="T2" fmla="*/ 1 w 294"/>
              <a:gd name="T3" fmla="*/ 9 h 383"/>
              <a:gd name="T4" fmla="*/ 3 w 294"/>
              <a:gd name="T5" fmla="*/ 9 h 383"/>
              <a:gd name="T6" fmla="*/ 5 w 294"/>
              <a:gd name="T7" fmla="*/ 6 h 383"/>
              <a:gd name="T8" fmla="*/ 5 w 294"/>
              <a:gd name="T9" fmla="*/ 5 h 383"/>
              <a:gd name="T10" fmla="*/ 7 w 294"/>
              <a:gd name="T11" fmla="*/ 3 h 383"/>
              <a:gd name="T12" fmla="*/ 7 w 294"/>
              <a:gd name="T13" fmla="*/ 3 h 383"/>
              <a:gd name="T14" fmla="*/ 6 w 294"/>
              <a:gd name="T15" fmla="*/ 1 h 383"/>
              <a:gd name="T16" fmla="*/ 4 w 294"/>
              <a:gd name="T17" fmla="*/ 0 h 383"/>
              <a:gd name="T18" fmla="*/ 3 w 294"/>
              <a:gd name="T19" fmla="*/ 0 h 383"/>
              <a:gd name="T20" fmla="*/ 4 w 294"/>
              <a:gd name="T21" fmla="*/ 1 h 383"/>
              <a:gd name="T22" fmla="*/ 3 w 294"/>
              <a:gd name="T23" fmla="*/ 2 h 383"/>
              <a:gd name="T24" fmla="*/ 3 w 294"/>
              <a:gd name="T25" fmla="*/ 3 h 383"/>
              <a:gd name="T26" fmla="*/ 3 w 294"/>
              <a:gd name="T27" fmla="*/ 5 h 383"/>
              <a:gd name="T28" fmla="*/ 0 w 294"/>
              <a:gd name="T29" fmla="*/ 6 h 3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4"/>
              <a:gd name="T46" fmla="*/ 0 h 383"/>
              <a:gd name="T47" fmla="*/ 294 w 294"/>
              <a:gd name="T48" fmla="*/ 383 h 38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4" h="383">
                <a:moveTo>
                  <a:pt x="0" y="270"/>
                </a:moveTo>
                <a:lnTo>
                  <a:pt x="40" y="383"/>
                </a:lnTo>
                <a:lnTo>
                  <a:pt x="109" y="364"/>
                </a:lnTo>
                <a:lnTo>
                  <a:pt x="218" y="269"/>
                </a:lnTo>
                <a:lnTo>
                  <a:pt x="217" y="223"/>
                </a:lnTo>
                <a:lnTo>
                  <a:pt x="289" y="139"/>
                </a:lnTo>
                <a:lnTo>
                  <a:pt x="294" y="114"/>
                </a:lnTo>
                <a:lnTo>
                  <a:pt x="255" y="64"/>
                </a:lnTo>
                <a:lnTo>
                  <a:pt x="164" y="0"/>
                </a:lnTo>
                <a:lnTo>
                  <a:pt x="141" y="1"/>
                </a:lnTo>
                <a:lnTo>
                  <a:pt x="153" y="36"/>
                </a:lnTo>
                <a:lnTo>
                  <a:pt x="122" y="101"/>
                </a:lnTo>
                <a:lnTo>
                  <a:pt x="141" y="134"/>
                </a:lnTo>
                <a:lnTo>
                  <a:pt x="111" y="226"/>
                </a:lnTo>
                <a:lnTo>
                  <a:pt x="0" y="270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Freeform 376"/>
          <p:cNvSpPr>
            <a:spLocks/>
          </p:cNvSpPr>
          <p:nvPr/>
        </p:nvSpPr>
        <p:spPr bwMode="auto">
          <a:xfrm>
            <a:off x="2846401" y="3595465"/>
            <a:ext cx="168661" cy="96318"/>
          </a:xfrm>
          <a:custGeom>
            <a:avLst/>
            <a:gdLst>
              <a:gd name="T0" fmla="*/ 0 w 305"/>
              <a:gd name="T1" fmla="*/ 2 h 184"/>
              <a:gd name="T2" fmla="*/ 1 w 305"/>
              <a:gd name="T3" fmla="*/ 0 h 184"/>
              <a:gd name="T4" fmla="*/ 4 w 305"/>
              <a:gd name="T5" fmla="*/ 1 h 184"/>
              <a:gd name="T6" fmla="*/ 5 w 305"/>
              <a:gd name="T7" fmla="*/ 3 h 184"/>
              <a:gd name="T8" fmla="*/ 7 w 305"/>
              <a:gd name="T9" fmla="*/ 3 h 184"/>
              <a:gd name="T10" fmla="*/ 7 w 305"/>
              <a:gd name="T11" fmla="*/ 4 h 184"/>
              <a:gd name="T12" fmla="*/ 2 w 305"/>
              <a:gd name="T13" fmla="*/ 3 h 184"/>
              <a:gd name="T14" fmla="*/ 0 w 305"/>
              <a:gd name="T15" fmla="*/ 2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5"/>
              <a:gd name="T25" fmla="*/ 0 h 184"/>
              <a:gd name="T26" fmla="*/ 305 w 305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5" h="184">
                <a:moveTo>
                  <a:pt x="0" y="72"/>
                </a:moveTo>
                <a:lnTo>
                  <a:pt x="39" y="0"/>
                </a:lnTo>
                <a:lnTo>
                  <a:pt x="158" y="46"/>
                </a:lnTo>
                <a:lnTo>
                  <a:pt x="223" y="117"/>
                </a:lnTo>
                <a:lnTo>
                  <a:pt x="305" y="117"/>
                </a:lnTo>
                <a:lnTo>
                  <a:pt x="302" y="184"/>
                </a:lnTo>
                <a:lnTo>
                  <a:pt x="102" y="141"/>
                </a:lnTo>
                <a:lnTo>
                  <a:pt x="0" y="7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" name="Freeform 377"/>
          <p:cNvSpPr>
            <a:spLocks/>
          </p:cNvSpPr>
          <p:nvPr/>
        </p:nvSpPr>
        <p:spPr bwMode="auto">
          <a:xfrm>
            <a:off x="1210784" y="2950873"/>
            <a:ext cx="76486" cy="79648"/>
          </a:xfrm>
          <a:custGeom>
            <a:avLst/>
            <a:gdLst>
              <a:gd name="T0" fmla="*/ 0 w 138"/>
              <a:gd name="T1" fmla="*/ 3 h 148"/>
              <a:gd name="T2" fmla="*/ 1 w 138"/>
              <a:gd name="T3" fmla="*/ 2 h 148"/>
              <a:gd name="T4" fmla="*/ 1 w 138"/>
              <a:gd name="T5" fmla="*/ 2 h 148"/>
              <a:gd name="T6" fmla="*/ 1 w 138"/>
              <a:gd name="T7" fmla="*/ 1 h 148"/>
              <a:gd name="T8" fmla="*/ 2 w 138"/>
              <a:gd name="T9" fmla="*/ 1 h 148"/>
              <a:gd name="T10" fmla="*/ 2 w 138"/>
              <a:gd name="T11" fmla="*/ 0 h 148"/>
              <a:gd name="T12" fmla="*/ 3 w 138"/>
              <a:gd name="T13" fmla="*/ 0 h 148"/>
              <a:gd name="T14" fmla="*/ 3 w 138"/>
              <a:gd name="T15" fmla="*/ 1 h 148"/>
              <a:gd name="T16" fmla="*/ 2 w 138"/>
              <a:gd name="T17" fmla="*/ 2 h 148"/>
              <a:gd name="T18" fmla="*/ 2 w 138"/>
              <a:gd name="T19" fmla="*/ 3 h 148"/>
              <a:gd name="T20" fmla="*/ 1 w 138"/>
              <a:gd name="T21" fmla="*/ 3 h 148"/>
              <a:gd name="T22" fmla="*/ 0 w 138"/>
              <a:gd name="T23" fmla="*/ 3 h 1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"/>
              <a:gd name="T37" fmla="*/ 0 h 148"/>
              <a:gd name="T38" fmla="*/ 138 w 138"/>
              <a:gd name="T39" fmla="*/ 148 h 1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" h="148">
                <a:moveTo>
                  <a:pt x="0" y="111"/>
                </a:moveTo>
                <a:lnTo>
                  <a:pt x="54" y="92"/>
                </a:lnTo>
                <a:lnTo>
                  <a:pt x="29" y="76"/>
                </a:lnTo>
                <a:lnTo>
                  <a:pt x="53" y="23"/>
                </a:lnTo>
                <a:lnTo>
                  <a:pt x="75" y="57"/>
                </a:lnTo>
                <a:lnTo>
                  <a:pt x="76" y="0"/>
                </a:lnTo>
                <a:lnTo>
                  <a:pt x="138" y="0"/>
                </a:lnTo>
                <a:lnTo>
                  <a:pt x="134" y="57"/>
                </a:lnTo>
                <a:lnTo>
                  <a:pt x="93" y="79"/>
                </a:lnTo>
                <a:lnTo>
                  <a:pt x="95" y="148"/>
                </a:lnTo>
                <a:lnTo>
                  <a:pt x="57" y="106"/>
                </a:lnTo>
                <a:lnTo>
                  <a:pt x="0" y="111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1" name="Freeform 378"/>
          <p:cNvSpPr>
            <a:spLocks/>
          </p:cNvSpPr>
          <p:nvPr/>
        </p:nvSpPr>
        <p:spPr bwMode="auto">
          <a:xfrm>
            <a:off x="4687941" y="5321786"/>
            <a:ext cx="166700" cy="168557"/>
          </a:xfrm>
          <a:custGeom>
            <a:avLst/>
            <a:gdLst>
              <a:gd name="T0" fmla="*/ 0 w 298"/>
              <a:gd name="T1" fmla="*/ 6 h 322"/>
              <a:gd name="T2" fmla="*/ 1 w 298"/>
              <a:gd name="T3" fmla="*/ 4 h 322"/>
              <a:gd name="T4" fmla="*/ 4 w 298"/>
              <a:gd name="T5" fmla="*/ 3 h 322"/>
              <a:gd name="T6" fmla="*/ 5 w 298"/>
              <a:gd name="T7" fmla="*/ 0 h 322"/>
              <a:gd name="T8" fmla="*/ 6 w 298"/>
              <a:gd name="T9" fmla="*/ 1 h 322"/>
              <a:gd name="T10" fmla="*/ 7 w 298"/>
              <a:gd name="T11" fmla="*/ 0 h 322"/>
              <a:gd name="T12" fmla="*/ 7 w 298"/>
              <a:gd name="T13" fmla="*/ 1 h 322"/>
              <a:gd name="T14" fmla="*/ 6 w 298"/>
              <a:gd name="T15" fmla="*/ 3 h 322"/>
              <a:gd name="T16" fmla="*/ 6 w 298"/>
              <a:gd name="T17" fmla="*/ 4 h 322"/>
              <a:gd name="T18" fmla="*/ 4 w 298"/>
              <a:gd name="T19" fmla="*/ 4 h 322"/>
              <a:gd name="T20" fmla="*/ 4 w 298"/>
              <a:gd name="T21" fmla="*/ 6 h 322"/>
              <a:gd name="T22" fmla="*/ 2 w 298"/>
              <a:gd name="T23" fmla="*/ 7 h 322"/>
              <a:gd name="T24" fmla="*/ 0 w 298"/>
              <a:gd name="T25" fmla="*/ 6 h 3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8"/>
              <a:gd name="T40" fmla="*/ 0 h 322"/>
              <a:gd name="T41" fmla="*/ 298 w 298"/>
              <a:gd name="T42" fmla="*/ 322 h 3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8" h="322">
                <a:moveTo>
                  <a:pt x="0" y="281"/>
                </a:moveTo>
                <a:lnTo>
                  <a:pt x="63" y="182"/>
                </a:lnTo>
                <a:lnTo>
                  <a:pt x="172" y="109"/>
                </a:lnTo>
                <a:lnTo>
                  <a:pt x="223" y="0"/>
                </a:lnTo>
                <a:lnTo>
                  <a:pt x="256" y="32"/>
                </a:lnTo>
                <a:lnTo>
                  <a:pt x="293" y="17"/>
                </a:lnTo>
                <a:lnTo>
                  <a:pt x="298" y="55"/>
                </a:lnTo>
                <a:lnTo>
                  <a:pt x="242" y="134"/>
                </a:lnTo>
                <a:lnTo>
                  <a:pt x="252" y="167"/>
                </a:lnTo>
                <a:lnTo>
                  <a:pt x="190" y="180"/>
                </a:lnTo>
                <a:lnTo>
                  <a:pt x="161" y="289"/>
                </a:lnTo>
                <a:lnTo>
                  <a:pt x="96" y="322"/>
                </a:lnTo>
                <a:lnTo>
                  <a:pt x="0" y="281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2" name="Freeform 379"/>
          <p:cNvSpPr>
            <a:spLocks/>
          </p:cNvSpPr>
          <p:nvPr/>
        </p:nvSpPr>
        <p:spPr bwMode="auto">
          <a:xfrm>
            <a:off x="4819340" y="5155081"/>
            <a:ext cx="123554" cy="187080"/>
          </a:xfrm>
          <a:custGeom>
            <a:avLst/>
            <a:gdLst>
              <a:gd name="T0" fmla="*/ 0 w 221"/>
              <a:gd name="T1" fmla="*/ 0 h 353"/>
              <a:gd name="T2" fmla="*/ 1 w 221"/>
              <a:gd name="T3" fmla="*/ 1 h 353"/>
              <a:gd name="T4" fmla="*/ 2 w 221"/>
              <a:gd name="T5" fmla="*/ 3 h 353"/>
              <a:gd name="T6" fmla="*/ 3 w 221"/>
              <a:gd name="T7" fmla="*/ 3 h 353"/>
              <a:gd name="T8" fmla="*/ 3 w 221"/>
              <a:gd name="T9" fmla="*/ 3 h 353"/>
              <a:gd name="T10" fmla="*/ 3 w 221"/>
              <a:gd name="T11" fmla="*/ 4 h 353"/>
              <a:gd name="T12" fmla="*/ 5 w 221"/>
              <a:gd name="T13" fmla="*/ 4 h 353"/>
              <a:gd name="T14" fmla="*/ 5 w 221"/>
              <a:gd name="T15" fmla="*/ 5 h 353"/>
              <a:gd name="T16" fmla="*/ 4 w 221"/>
              <a:gd name="T17" fmla="*/ 6 h 353"/>
              <a:gd name="T18" fmla="*/ 3 w 221"/>
              <a:gd name="T19" fmla="*/ 8 h 353"/>
              <a:gd name="T20" fmla="*/ 2 w 221"/>
              <a:gd name="T21" fmla="*/ 8 h 353"/>
              <a:gd name="T22" fmla="*/ 2 w 221"/>
              <a:gd name="T23" fmla="*/ 7 h 353"/>
              <a:gd name="T24" fmla="*/ 1 w 221"/>
              <a:gd name="T25" fmla="*/ 6 h 353"/>
              <a:gd name="T26" fmla="*/ 2 w 221"/>
              <a:gd name="T27" fmla="*/ 4 h 353"/>
              <a:gd name="T28" fmla="*/ 2 w 221"/>
              <a:gd name="T29" fmla="*/ 3 h 353"/>
              <a:gd name="T30" fmla="*/ 0 w 221"/>
              <a:gd name="T31" fmla="*/ 0 h 3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1"/>
              <a:gd name="T49" fmla="*/ 0 h 353"/>
              <a:gd name="T50" fmla="*/ 221 w 221"/>
              <a:gd name="T51" fmla="*/ 353 h 3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1" h="353">
                <a:moveTo>
                  <a:pt x="0" y="0"/>
                </a:moveTo>
                <a:lnTo>
                  <a:pt x="63" y="39"/>
                </a:lnTo>
                <a:lnTo>
                  <a:pt x="75" y="117"/>
                </a:lnTo>
                <a:lnTo>
                  <a:pt x="104" y="139"/>
                </a:lnTo>
                <a:lnTo>
                  <a:pt x="119" y="106"/>
                </a:lnTo>
                <a:lnTo>
                  <a:pt x="132" y="161"/>
                </a:lnTo>
                <a:lnTo>
                  <a:pt x="221" y="161"/>
                </a:lnTo>
                <a:lnTo>
                  <a:pt x="204" y="238"/>
                </a:lnTo>
                <a:lnTo>
                  <a:pt x="159" y="250"/>
                </a:lnTo>
                <a:lnTo>
                  <a:pt x="120" y="351"/>
                </a:lnTo>
                <a:lnTo>
                  <a:pt x="78" y="353"/>
                </a:lnTo>
                <a:lnTo>
                  <a:pt x="96" y="316"/>
                </a:lnTo>
                <a:lnTo>
                  <a:pt x="41" y="244"/>
                </a:lnTo>
                <a:lnTo>
                  <a:pt x="86" y="179"/>
                </a:lnTo>
                <a:lnTo>
                  <a:pt x="78" y="127"/>
                </a:lnTo>
                <a:lnTo>
                  <a:pt x="0" y="0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3" name="Freeform 380"/>
          <p:cNvSpPr>
            <a:spLocks/>
          </p:cNvSpPr>
          <p:nvPr/>
        </p:nvSpPr>
        <p:spPr bwMode="auto">
          <a:xfrm>
            <a:off x="1244124" y="2304429"/>
            <a:ext cx="551089" cy="487148"/>
          </a:xfrm>
          <a:custGeom>
            <a:avLst/>
            <a:gdLst>
              <a:gd name="T0" fmla="*/ 0 w 989"/>
              <a:gd name="T1" fmla="*/ 17 h 922"/>
              <a:gd name="T2" fmla="*/ 2 w 989"/>
              <a:gd name="T3" fmla="*/ 17 h 922"/>
              <a:gd name="T4" fmla="*/ 1 w 989"/>
              <a:gd name="T5" fmla="*/ 18 h 922"/>
              <a:gd name="T6" fmla="*/ 2 w 989"/>
              <a:gd name="T7" fmla="*/ 18 h 922"/>
              <a:gd name="T8" fmla="*/ 1 w 989"/>
              <a:gd name="T9" fmla="*/ 19 h 922"/>
              <a:gd name="T10" fmla="*/ 3 w 989"/>
              <a:gd name="T11" fmla="*/ 21 h 922"/>
              <a:gd name="T12" fmla="*/ 5 w 989"/>
              <a:gd name="T13" fmla="*/ 19 h 922"/>
              <a:gd name="T14" fmla="*/ 7 w 989"/>
              <a:gd name="T15" fmla="*/ 19 h 922"/>
              <a:gd name="T16" fmla="*/ 7 w 989"/>
              <a:gd name="T17" fmla="*/ 17 h 922"/>
              <a:gd name="T18" fmla="*/ 6 w 989"/>
              <a:gd name="T19" fmla="*/ 13 h 922"/>
              <a:gd name="T20" fmla="*/ 8 w 989"/>
              <a:gd name="T21" fmla="*/ 11 h 922"/>
              <a:gd name="T22" fmla="*/ 10 w 989"/>
              <a:gd name="T23" fmla="*/ 7 h 922"/>
              <a:gd name="T24" fmla="*/ 11 w 989"/>
              <a:gd name="T25" fmla="*/ 5 h 922"/>
              <a:gd name="T26" fmla="*/ 13 w 989"/>
              <a:gd name="T27" fmla="*/ 5 h 922"/>
              <a:gd name="T28" fmla="*/ 14 w 989"/>
              <a:gd name="T29" fmla="*/ 4 h 922"/>
              <a:gd name="T30" fmla="*/ 15 w 989"/>
              <a:gd name="T31" fmla="*/ 4 h 922"/>
              <a:gd name="T32" fmla="*/ 18 w 989"/>
              <a:gd name="T33" fmla="*/ 4 h 922"/>
              <a:gd name="T34" fmla="*/ 20 w 989"/>
              <a:gd name="T35" fmla="*/ 2 h 922"/>
              <a:gd name="T36" fmla="*/ 21 w 989"/>
              <a:gd name="T37" fmla="*/ 4 h 922"/>
              <a:gd name="T38" fmla="*/ 22 w 989"/>
              <a:gd name="T39" fmla="*/ 3 h 922"/>
              <a:gd name="T40" fmla="*/ 21 w 989"/>
              <a:gd name="T41" fmla="*/ 2 h 922"/>
              <a:gd name="T42" fmla="*/ 21 w 989"/>
              <a:gd name="T43" fmla="*/ 0 h 922"/>
              <a:gd name="T44" fmla="*/ 20 w 989"/>
              <a:gd name="T45" fmla="*/ 0 h 922"/>
              <a:gd name="T46" fmla="*/ 19 w 989"/>
              <a:gd name="T47" fmla="*/ 1 h 922"/>
              <a:gd name="T48" fmla="*/ 19 w 989"/>
              <a:gd name="T49" fmla="*/ 0 h 922"/>
              <a:gd name="T50" fmla="*/ 18 w 989"/>
              <a:gd name="T51" fmla="*/ 0 h 922"/>
              <a:gd name="T52" fmla="*/ 16 w 989"/>
              <a:gd name="T53" fmla="*/ 2 h 922"/>
              <a:gd name="T54" fmla="*/ 15 w 989"/>
              <a:gd name="T55" fmla="*/ 3 h 922"/>
              <a:gd name="T56" fmla="*/ 13 w 989"/>
              <a:gd name="T57" fmla="*/ 3 h 922"/>
              <a:gd name="T58" fmla="*/ 13 w 989"/>
              <a:gd name="T59" fmla="*/ 3 h 922"/>
              <a:gd name="T60" fmla="*/ 13 w 989"/>
              <a:gd name="T61" fmla="*/ 3 h 922"/>
              <a:gd name="T62" fmla="*/ 11 w 989"/>
              <a:gd name="T63" fmla="*/ 4 h 922"/>
              <a:gd name="T64" fmla="*/ 11 w 989"/>
              <a:gd name="T65" fmla="*/ 5 h 922"/>
              <a:gd name="T66" fmla="*/ 9 w 989"/>
              <a:gd name="T67" fmla="*/ 6 h 922"/>
              <a:gd name="T68" fmla="*/ 7 w 989"/>
              <a:gd name="T69" fmla="*/ 8 h 922"/>
              <a:gd name="T70" fmla="*/ 4 w 989"/>
              <a:gd name="T71" fmla="*/ 13 h 922"/>
              <a:gd name="T72" fmla="*/ 5 w 989"/>
              <a:gd name="T73" fmla="*/ 13 h 922"/>
              <a:gd name="T74" fmla="*/ 2 w 989"/>
              <a:gd name="T75" fmla="*/ 14 h 922"/>
              <a:gd name="T76" fmla="*/ 1 w 989"/>
              <a:gd name="T77" fmla="*/ 15 h 922"/>
              <a:gd name="T78" fmla="*/ 0 w 989"/>
              <a:gd name="T79" fmla="*/ 15 h 922"/>
              <a:gd name="T80" fmla="*/ 0 w 989"/>
              <a:gd name="T81" fmla="*/ 16 h 92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9"/>
              <a:gd name="T124" fmla="*/ 0 h 922"/>
              <a:gd name="T125" fmla="*/ 989 w 989"/>
              <a:gd name="T126" fmla="*/ 922 h 92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9" h="922">
                <a:moveTo>
                  <a:pt x="0" y="688"/>
                </a:moveTo>
                <a:lnTo>
                  <a:pt x="4" y="727"/>
                </a:lnTo>
                <a:lnTo>
                  <a:pt x="91" y="702"/>
                </a:lnTo>
                <a:lnTo>
                  <a:pt x="97" y="717"/>
                </a:lnTo>
                <a:lnTo>
                  <a:pt x="3" y="741"/>
                </a:lnTo>
                <a:lnTo>
                  <a:pt x="27" y="757"/>
                </a:lnTo>
                <a:lnTo>
                  <a:pt x="17" y="807"/>
                </a:lnTo>
                <a:lnTo>
                  <a:pt x="80" y="764"/>
                </a:lnTo>
                <a:lnTo>
                  <a:pt x="12" y="834"/>
                </a:lnTo>
                <a:lnTo>
                  <a:pt x="50" y="834"/>
                </a:lnTo>
                <a:lnTo>
                  <a:pt x="27" y="895"/>
                </a:lnTo>
                <a:lnTo>
                  <a:pt x="121" y="922"/>
                </a:lnTo>
                <a:lnTo>
                  <a:pt x="196" y="863"/>
                </a:lnTo>
                <a:lnTo>
                  <a:pt x="213" y="809"/>
                </a:lnTo>
                <a:lnTo>
                  <a:pt x="235" y="863"/>
                </a:lnTo>
                <a:lnTo>
                  <a:pt x="281" y="795"/>
                </a:lnTo>
                <a:lnTo>
                  <a:pt x="270" y="737"/>
                </a:lnTo>
                <a:lnTo>
                  <a:pt x="292" y="712"/>
                </a:lnTo>
                <a:lnTo>
                  <a:pt x="270" y="685"/>
                </a:lnTo>
                <a:lnTo>
                  <a:pt x="277" y="553"/>
                </a:lnTo>
                <a:lnTo>
                  <a:pt x="344" y="523"/>
                </a:lnTo>
                <a:lnTo>
                  <a:pt x="332" y="483"/>
                </a:lnTo>
                <a:lnTo>
                  <a:pt x="364" y="381"/>
                </a:lnTo>
                <a:lnTo>
                  <a:pt x="431" y="309"/>
                </a:lnTo>
                <a:lnTo>
                  <a:pt x="443" y="249"/>
                </a:lnTo>
                <a:lnTo>
                  <a:pt x="488" y="238"/>
                </a:lnTo>
                <a:lnTo>
                  <a:pt x="505" y="198"/>
                </a:lnTo>
                <a:lnTo>
                  <a:pt x="573" y="207"/>
                </a:lnTo>
                <a:lnTo>
                  <a:pt x="574" y="159"/>
                </a:lnTo>
                <a:lnTo>
                  <a:pt x="593" y="159"/>
                </a:lnTo>
                <a:lnTo>
                  <a:pt x="620" y="138"/>
                </a:lnTo>
                <a:lnTo>
                  <a:pt x="665" y="180"/>
                </a:lnTo>
                <a:lnTo>
                  <a:pt x="744" y="188"/>
                </a:lnTo>
                <a:lnTo>
                  <a:pt x="789" y="162"/>
                </a:lnTo>
                <a:lnTo>
                  <a:pt x="801" y="100"/>
                </a:lnTo>
                <a:lnTo>
                  <a:pt x="877" y="83"/>
                </a:lnTo>
                <a:lnTo>
                  <a:pt x="917" y="108"/>
                </a:lnTo>
                <a:lnTo>
                  <a:pt x="912" y="159"/>
                </a:lnTo>
                <a:lnTo>
                  <a:pt x="986" y="100"/>
                </a:lnTo>
                <a:lnTo>
                  <a:pt x="941" y="109"/>
                </a:lnTo>
                <a:lnTo>
                  <a:pt x="952" y="96"/>
                </a:lnTo>
                <a:lnTo>
                  <a:pt x="900" y="79"/>
                </a:lnTo>
                <a:lnTo>
                  <a:pt x="989" y="51"/>
                </a:lnTo>
                <a:lnTo>
                  <a:pt x="917" y="16"/>
                </a:lnTo>
                <a:lnTo>
                  <a:pt x="872" y="51"/>
                </a:lnTo>
                <a:lnTo>
                  <a:pt x="896" y="4"/>
                </a:lnTo>
                <a:lnTo>
                  <a:pt x="861" y="0"/>
                </a:lnTo>
                <a:lnTo>
                  <a:pt x="838" y="51"/>
                </a:lnTo>
                <a:lnTo>
                  <a:pt x="823" y="55"/>
                </a:lnTo>
                <a:lnTo>
                  <a:pt x="823" y="10"/>
                </a:lnTo>
                <a:lnTo>
                  <a:pt x="761" y="83"/>
                </a:lnTo>
                <a:lnTo>
                  <a:pt x="792" y="17"/>
                </a:lnTo>
                <a:lnTo>
                  <a:pt x="761" y="8"/>
                </a:lnTo>
                <a:lnTo>
                  <a:pt x="693" y="88"/>
                </a:lnTo>
                <a:lnTo>
                  <a:pt x="630" y="62"/>
                </a:lnTo>
                <a:lnTo>
                  <a:pt x="646" y="108"/>
                </a:lnTo>
                <a:lnTo>
                  <a:pt x="620" y="83"/>
                </a:lnTo>
                <a:lnTo>
                  <a:pt x="574" y="140"/>
                </a:lnTo>
                <a:lnTo>
                  <a:pt x="580" y="93"/>
                </a:lnTo>
                <a:lnTo>
                  <a:pt x="557" y="132"/>
                </a:lnTo>
                <a:lnTo>
                  <a:pt x="535" y="105"/>
                </a:lnTo>
                <a:lnTo>
                  <a:pt x="550" y="144"/>
                </a:lnTo>
                <a:lnTo>
                  <a:pt x="500" y="128"/>
                </a:lnTo>
                <a:lnTo>
                  <a:pt x="483" y="181"/>
                </a:lnTo>
                <a:lnTo>
                  <a:pt x="438" y="203"/>
                </a:lnTo>
                <a:lnTo>
                  <a:pt x="480" y="205"/>
                </a:lnTo>
                <a:lnTo>
                  <a:pt x="401" y="234"/>
                </a:lnTo>
                <a:lnTo>
                  <a:pt x="387" y="273"/>
                </a:lnTo>
                <a:lnTo>
                  <a:pt x="414" y="273"/>
                </a:lnTo>
                <a:lnTo>
                  <a:pt x="317" y="336"/>
                </a:lnTo>
                <a:lnTo>
                  <a:pt x="283" y="446"/>
                </a:lnTo>
                <a:lnTo>
                  <a:pt x="175" y="537"/>
                </a:lnTo>
                <a:lnTo>
                  <a:pt x="196" y="560"/>
                </a:lnTo>
                <a:lnTo>
                  <a:pt x="238" y="543"/>
                </a:lnTo>
                <a:lnTo>
                  <a:pt x="134" y="570"/>
                </a:lnTo>
                <a:lnTo>
                  <a:pt x="80" y="607"/>
                </a:lnTo>
                <a:lnTo>
                  <a:pt x="91" y="629"/>
                </a:lnTo>
                <a:lnTo>
                  <a:pt x="52" y="629"/>
                </a:lnTo>
                <a:lnTo>
                  <a:pt x="56" y="657"/>
                </a:lnTo>
                <a:lnTo>
                  <a:pt x="5" y="657"/>
                </a:lnTo>
                <a:lnTo>
                  <a:pt x="52" y="673"/>
                </a:lnTo>
                <a:lnTo>
                  <a:pt x="0" y="688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4" name="Freeform 381"/>
          <p:cNvSpPr>
            <a:spLocks/>
          </p:cNvSpPr>
          <p:nvPr/>
        </p:nvSpPr>
        <p:spPr bwMode="auto">
          <a:xfrm>
            <a:off x="2436516" y="3417647"/>
            <a:ext cx="354972" cy="340819"/>
          </a:xfrm>
          <a:custGeom>
            <a:avLst/>
            <a:gdLst>
              <a:gd name="T0" fmla="*/ 0 w 636"/>
              <a:gd name="T1" fmla="*/ 8 h 645"/>
              <a:gd name="T2" fmla="*/ 1 w 636"/>
              <a:gd name="T3" fmla="*/ 9 h 645"/>
              <a:gd name="T4" fmla="*/ 5 w 636"/>
              <a:gd name="T5" fmla="*/ 8 h 645"/>
              <a:gd name="T6" fmla="*/ 5 w 636"/>
              <a:gd name="T7" fmla="*/ 7 h 645"/>
              <a:gd name="T8" fmla="*/ 7 w 636"/>
              <a:gd name="T9" fmla="*/ 6 h 645"/>
              <a:gd name="T10" fmla="*/ 7 w 636"/>
              <a:gd name="T11" fmla="*/ 5 h 645"/>
              <a:gd name="T12" fmla="*/ 8 w 636"/>
              <a:gd name="T13" fmla="*/ 4 h 645"/>
              <a:gd name="T14" fmla="*/ 8 w 636"/>
              <a:gd name="T15" fmla="*/ 4 h 645"/>
              <a:gd name="T16" fmla="*/ 9 w 636"/>
              <a:gd name="T17" fmla="*/ 3 h 645"/>
              <a:gd name="T18" fmla="*/ 9 w 636"/>
              <a:gd name="T19" fmla="*/ 2 h 645"/>
              <a:gd name="T20" fmla="*/ 9 w 636"/>
              <a:gd name="T21" fmla="*/ 1 h 645"/>
              <a:gd name="T22" fmla="*/ 12 w 636"/>
              <a:gd name="T23" fmla="*/ 0 h 645"/>
              <a:gd name="T24" fmla="*/ 15 w 636"/>
              <a:gd name="T25" fmla="*/ 2 h 645"/>
              <a:gd name="T26" fmla="*/ 14 w 636"/>
              <a:gd name="T27" fmla="*/ 3 h 645"/>
              <a:gd name="T28" fmla="*/ 11 w 636"/>
              <a:gd name="T29" fmla="*/ 3 h 645"/>
              <a:gd name="T30" fmla="*/ 11 w 636"/>
              <a:gd name="T31" fmla="*/ 4 h 645"/>
              <a:gd name="T32" fmla="*/ 13 w 636"/>
              <a:gd name="T33" fmla="*/ 5 h 645"/>
              <a:gd name="T34" fmla="*/ 12 w 636"/>
              <a:gd name="T35" fmla="*/ 6 h 645"/>
              <a:gd name="T36" fmla="*/ 12 w 636"/>
              <a:gd name="T37" fmla="*/ 7 h 645"/>
              <a:gd name="T38" fmla="*/ 9 w 636"/>
              <a:gd name="T39" fmla="*/ 11 h 645"/>
              <a:gd name="T40" fmla="*/ 9 w 636"/>
              <a:gd name="T41" fmla="*/ 10 h 645"/>
              <a:gd name="T42" fmla="*/ 7 w 636"/>
              <a:gd name="T43" fmla="*/ 11 h 645"/>
              <a:gd name="T44" fmla="*/ 9 w 636"/>
              <a:gd name="T45" fmla="*/ 14 h 645"/>
              <a:gd name="T46" fmla="*/ 7 w 636"/>
              <a:gd name="T47" fmla="*/ 14 h 645"/>
              <a:gd name="T48" fmla="*/ 6 w 636"/>
              <a:gd name="T49" fmla="*/ 15 h 645"/>
              <a:gd name="T50" fmla="*/ 5 w 636"/>
              <a:gd name="T51" fmla="*/ 13 h 645"/>
              <a:gd name="T52" fmla="*/ 1 w 636"/>
              <a:gd name="T53" fmla="*/ 13 h 645"/>
              <a:gd name="T54" fmla="*/ 2 w 636"/>
              <a:gd name="T55" fmla="*/ 11 h 645"/>
              <a:gd name="T56" fmla="*/ 0 w 636"/>
              <a:gd name="T57" fmla="*/ 8 h 6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36"/>
              <a:gd name="T88" fmla="*/ 0 h 645"/>
              <a:gd name="T89" fmla="*/ 636 w 636"/>
              <a:gd name="T90" fmla="*/ 645 h 6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36" h="645">
                <a:moveTo>
                  <a:pt x="0" y="354"/>
                </a:moveTo>
                <a:lnTo>
                  <a:pt x="59" y="377"/>
                </a:lnTo>
                <a:lnTo>
                  <a:pt x="198" y="354"/>
                </a:lnTo>
                <a:lnTo>
                  <a:pt x="225" y="289"/>
                </a:lnTo>
                <a:lnTo>
                  <a:pt x="319" y="253"/>
                </a:lnTo>
                <a:lnTo>
                  <a:pt x="326" y="197"/>
                </a:lnTo>
                <a:lnTo>
                  <a:pt x="361" y="182"/>
                </a:lnTo>
                <a:lnTo>
                  <a:pt x="347" y="154"/>
                </a:lnTo>
                <a:lnTo>
                  <a:pt x="379" y="150"/>
                </a:lnTo>
                <a:lnTo>
                  <a:pt x="404" y="96"/>
                </a:lnTo>
                <a:lnTo>
                  <a:pt x="394" y="40"/>
                </a:lnTo>
                <a:lnTo>
                  <a:pt x="524" y="0"/>
                </a:lnTo>
                <a:lnTo>
                  <a:pt x="636" y="84"/>
                </a:lnTo>
                <a:lnTo>
                  <a:pt x="607" y="119"/>
                </a:lnTo>
                <a:lnTo>
                  <a:pt x="497" y="119"/>
                </a:lnTo>
                <a:lnTo>
                  <a:pt x="499" y="191"/>
                </a:lnTo>
                <a:lnTo>
                  <a:pt x="548" y="237"/>
                </a:lnTo>
                <a:lnTo>
                  <a:pt x="521" y="261"/>
                </a:lnTo>
                <a:lnTo>
                  <a:pt x="528" y="300"/>
                </a:lnTo>
                <a:lnTo>
                  <a:pt x="412" y="449"/>
                </a:lnTo>
                <a:lnTo>
                  <a:pt x="364" y="444"/>
                </a:lnTo>
                <a:lnTo>
                  <a:pt x="326" y="481"/>
                </a:lnTo>
                <a:lnTo>
                  <a:pt x="387" y="617"/>
                </a:lnTo>
                <a:lnTo>
                  <a:pt x="302" y="617"/>
                </a:lnTo>
                <a:lnTo>
                  <a:pt x="271" y="645"/>
                </a:lnTo>
                <a:lnTo>
                  <a:pt x="207" y="564"/>
                </a:lnTo>
                <a:lnTo>
                  <a:pt x="27" y="580"/>
                </a:lnTo>
                <a:lnTo>
                  <a:pt x="86" y="487"/>
                </a:lnTo>
                <a:lnTo>
                  <a:pt x="0" y="35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5" name="Freeform 382"/>
          <p:cNvSpPr>
            <a:spLocks/>
          </p:cNvSpPr>
          <p:nvPr/>
        </p:nvSpPr>
        <p:spPr bwMode="auto">
          <a:xfrm>
            <a:off x="4148619" y="4382682"/>
            <a:ext cx="213768" cy="179671"/>
          </a:xfrm>
          <a:custGeom>
            <a:avLst/>
            <a:gdLst>
              <a:gd name="T0" fmla="*/ 0 w 380"/>
              <a:gd name="T1" fmla="*/ 0 h 340"/>
              <a:gd name="T2" fmla="*/ 0 w 380"/>
              <a:gd name="T3" fmla="*/ 7 h 340"/>
              <a:gd name="T4" fmla="*/ 2 w 380"/>
              <a:gd name="T5" fmla="*/ 7 h 340"/>
              <a:gd name="T6" fmla="*/ 3 w 380"/>
              <a:gd name="T7" fmla="*/ 5 h 340"/>
              <a:gd name="T8" fmla="*/ 5 w 380"/>
              <a:gd name="T9" fmla="*/ 6 h 340"/>
              <a:gd name="T10" fmla="*/ 6 w 380"/>
              <a:gd name="T11" fmla="*/ 8 h 340"/>
              <a:gd name="T12" fmla="*/ 9 w 380"/>
              <a:gd name="T13" fmla="*/ 8 h 340"/>
              <a:gd name="T14" fmla="*/ 6 w 380"/>
              <a:gd name="T15" fmla="*/ 5 h 340"/>
              <a:gd name="T16" fmla="*/ 6 w 380"/>
              <a:gd name="T17" fmla="*/ 3 h 340"/>
              <a:gd name="T18" fmla="*/ 4 w 380"/>
              <a:gd name="T19" fmla="*/ 3 h 340"/>
              <a:gd name="T20" fmla="*/ 3 w 380"/>
              <a:gd name="T21" fmla="*/ 1 h 340"/>
              <a:gd name="T22" fmla="*/ 0 w 380"/>
              <a:gd name="T23" fmla="*/ 0 h 3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0"/>
              <a:gd name="T37" fmla="*/ 0 h 340"/>
              <a:gd name="T38" fmla="*/ 380 w 380"/>
              <a:gd name="T39" fmla="*/ 340 h 3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0" h="340">
                <a:moveTo>
                  <a:pt x="0" y="0"/>
                </a:moveTo>
                <a:lnTo>
                  <a:pt x="6" y="285"/>
                </a:lnTo>
                <a:lnTo>
                  <a:pt x="68" y="293"/>
                </a:lnTo>
                <a:lnTo>
                  <a:pt x="129" y="215"/>
                </a:lnTo>
                <a:lnTo>
                  <a:pt x="195" y="250"/>
                </a:lnTo>
                <a:lnTo>
                  <a:pt x="259" y="327"/>
                </a:lnTo>
                <a:lnTo>
                  <a:pt x="380" y="340"/>
                </a:lnTo>
                <a:lnTo>
                  <a:pt x="243" y="213"/>
                </a:lnTo>
                <a:lnTo>
                  <a:pt x="251" y="151"/>
                </a:lnTo>
                <a:lnTo>
                  <a:pt x="188" y="128"/>
                </a:lnTo>
                <a:lnTo>
                  <a:pt x="126" y="50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6" name="Freeform 383"/>
          <p:cNvSpPr>
            <a:spLocks/>
          </p:cNvSpPr>
          <p:nvPr/>
        </p:nvSpPr>
        <p:spPr bwMode="auto">
          <a:xfrm>
            <a:off x="4303551" y="4419728"/>
            <a:ext cx="88253" cy="46307"/>
          </a:xfrm>
          <a:custGeom>
            <a:avLst/>
            <a:gdLst>
              <a:gd name="T0" fmla="*/ 0 w 159"/>
              <a:gd name="T1" fmla="*/ 1 h 90"/>
              <a:gd name="T2" fmla="*/ 2 w 159"/>
              <a:gd name="T3" fmla="*/ 2 h 90"/>
              <a:gd name="T4" fmla="*/ 4 w 159"/>
              <a:gd name="T5" fmla="*/ 1 h 90"/>
              <a:gd name="T6" fmla="*/ 3 w 159"/>
              <a:gd name="T7" fmla="*/ 0 h 90"/>
              <a:gd name="T8" fmla="*/ 3 w 159"/>
              <a:gd name="T9" fmla="*/ 1 h 90"/>
              <a:gd name="T10" fmla="*/ 0 w 159"/>
              <a:gd name="T11" fmla="*/ 1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"/>
              <a:gd name="T19" fmla="*/ 0 h 90"/>
              <a:gd name="T20" fmla="*/ 159 w 159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" h="90">
                <a:moveTo>
                  <a:pt x="0" y="57"/>
                </a:moveTo>
                <a:lnTo>
                  <a:pt x="93" y="90"/>
                </a:lnTo>
                <a:lnTo>
                  <a:pt x="159" y="27"/>
                </a:lnTo>
                <a:lnTo>
                  <a:pt x="132" y="0"/>
                </a:lnTo>
                <a:lnTo>
                  <a:pt x="114" y="35"/>
                </a:lnTo>
                <a:lnTo>
                  <a:pt x="0" y="5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7" name="Freeform 384"/>
          <p:cNvSpPr>
            <a:spLocks/>
          </p:cNvSpPr>
          <p:nvPr/>
        </p:nvSpPr>
        <p:spPr bwMode="auto">
          <a:xfrm>
            <a:off x="4356503" y="4384534"/>
            <a:ext cx="45107" cy="46307"/>
          </a:xfrm>
          <a:custGeom>
            <a:avLst/>
            <a:gdLst>
              <a:gd name="T0" fmla="*/ 0 w 80"/>
              <a:gd name="T1" fmla="*/ 0 h 86"/>
              <a:gd name="T2" fmla="*/ 1 w 80"/>
              <a:gd name="T3" fmla="*/ 1 h 86"/>
              <a:gd name="T4" fmla="*/ 2 w 80"/>
              <a:gd name="T5" fmla="*/ 2 h 86"/>
              <a:gd name="T6" fmla="*/ 2 w 80"/>
              <a:gd name="T7" fmla="*/ 1 h 86"/>
              <a:gd name="T8" fmla="*/ 0 w 80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86"/>
              <a:gd name="T17" fmla="*/ 80 w 80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86">
                <a:moveTo>
                  <a:pt x="0" y="0"/>
                </a:moveTo>
                <a:lnTo>
                  <a:pt x="63" y="39"/>
                </a:lnTo>
                <a:lnTo>
                  <a:pt x="80" y="86"/>
                </a:lnTo>
                <a:lnTo>
                  <a:pt x="79" y="51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8" name="Freeform 385"/>
          <p:cNvSpPr>
            <a:spLocks/>
          </p:cNvSpPr>
          <p:nvPr/>
        </p:nvSpPr>
        <p:spPr bwMode="auto">
          <a:xfrm>
            <a:off x="3636753" y="4056682"/>
            <a:ext cx="50990" cy="66682"/>
          </a:xfrm>
          <a:custGeom>
            <a:avLst/>
            <a:gdLst>
              <a:gd name="T0" fmla="*/ 0 w 89"/>
              <a:gd name="T1" fmla="*/ 3 h 127"/>
              <a:gd name="T2" fmla="*/ 2 w 89"/>
              <a:gd name="T3" fmla="*/ 1 h 127"/>
              <a:gd name="T4" fmla="*/ 2 w 89"/>
              <a:gd name="T5" fmla="*/ 0 h 127"/>
              <a:gd name="T6" fmla="*/ 0 w 89"/>
              <a:gd name="T7" fmla="*/ 3 h 127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127"/>
              <a:gd name="T14" fmla="*/ 89 w 89"/>
              <a:gd name="T15" fmla="*/ 127 h 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127">
                <a:moveTo>
                  <a:pt x="0" y="127"/>
                </a:moveTo>
                <a:lnTo>
                  <a:pt x="64" y="67"/>
                </a:lnTo>
                <a:lnTo>
                  <a:pt x="89" y="0"/>
                </a:lnTo>
                <a:lnTo>
                  <a:pt x="0" y="12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9" name="Freeform 386"/>
          <p:cNvSpPr>
            <a:spLocks/>
          </p:cNvSpPr>
          <p:nvPr/>
        </p:nvSpPr>
        <p:spPr bwMode="auto">
          <a:xfrm>
            <a:off x="3695588" y="3884420"/>
            <a:ext cx="88253" cy="142625"/>
          </a:xfrm>
          <a:custGeom>
            <a:avLst/>
            <a:gdLst>
              <a:gd name="T0" fmla="*/ 0 w 156"/>
              <a:gd name="T1" fmla="*/ 3 h 269"/>
              <a:gd name="T2" fmla="*/ 1 w 156"/>
              <a:gd name="T3" fmla="*/ 0 h 269"/>
              <a:gd name="T4" fmla="*/ 2 w 156"/>
              <a:gd name="T5" fmla="*/ 0 h 269"/>
              <a:gd name="T6" fmla="*/ 2 w 156"/>
              <a:gd name="T7" fmla="*/ 2 h 269"/>
              <a:gd name="T8" fmla="*/ 1 w 156"/>
              <a:gd name="T9" fmla="*/ 3 h 269"/>
              <a:gd name="T10" fmla="*/ 1 w 156"/>
              <a:gd name="T11" fmla="*/ 4 h 269"/>
              <a:gd name="T12" fmla="*/ 3 w 156"/>
              <a:gd name="T13" fmla="*/ 5 h 269"/>
              <a:gd name="T14" fmla="*/ 4 w 156"/>
              <a:gd name="T15" fmla="*/ 6 h 269"/>
              <a:gd name="T16" fmla="*/ 3 w 156"/>
              <a:gd name="T17" fmla="*/ 5 h 269"/>
              <a:gd name="T18" fmla="*/ 3 w 156"/>
              <a:gd name="T19" fmla="*/ 6 h 269"/>
              <a:gd name="T20" fmla="*/ 1 w 156"/>
              <a:gd name="T21" fmla="*/ 5 h 269"/>
              <a:gd name="T22" fmla="*/ 0 w 156"/>
              <a:gd name="T23" fmla="*/ 3 h 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"/>
              <a:gd name="T37" fmla="*/ 0 h 269"/>
              <a:gd name="T38" fmla="*/ 156 w 156"/>
              <a:gd name="T39" fmla="*/ 269 h 2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" h="269">
                <a:moveTo>
                  <a:pt x="0" y="106"/>
                </a:moveTo>
                <a:lnTo>
                  <a:pt x="28" y="0"/>
                </a:lnTo>
                <a:lnTo>
                  <a:pt x="85" y="4"/>
                </a:lnTo>
                <a:lnTo>
                  <a:pt x="97" y="72"/>
                </a:lnTo>
                <a:lnTo>
                  <a:pt x="55" y="145"/>
                </a:lnTo>
                <a:lnTo>
                  <a:pt x="65" y="188"/>
                </a:lnTo>
                <a:lnTo>
                  <a:pt x="148" y="212"/>
                </a:lnTo>
                <a:lnTo>
                  <a:pt x="156" y="269"/>
                </a:lnTo>
                <a:lnTo>
                  <a:pt x="103" y="212"/>
                </a:lnTo>
                <a:lnTo>
                  <a:pt x="103" y="240"/>
                </a:lnTo>
                <a:lnTo>
                  <a:pt x="28" y="212"/>
                </a:lnTo>
                <a:lnTo>
                  <a:pt x="0" y="10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0" name="Freeform 387"/>
          <p:cNvSpPr>
            <a:spLocks/>
          </p:cNvSpPr>
          <p:nvPr/>
        </p:nvSpPr>
        <p:spPr bwMode="auto">
          <a:xfrm>
            <a:off x="3703433" y="4004818"/>
            <a:ext cx="23534" cy="29636"/>
          </a:xfrm>
          <a:custGeom>
            <a:avLst/>
            <a:gdLst>
              <a:gd name="T0" fmla="*/ 0 w 43"/>
              <a:gd name="T1" fmla="*/ 0 h 57"/>
              <a:gd name="T2" fmla="*/ 1 w 43"/>
              <a:gd name="T3" fmla="*/ 0 h 57"/>
              <a:gd name="T4" fmla="*/ 1 w 43"/>
              <a:gd name="T5" fmla="*/ 0 h 57"/>
              <a:gd name="T6" fmla="*/ 1 w 43"/>
              <a:gd name="T7" fmla="*/ 1 h 57"/>
              <a:gd name="T8" fmla="*/ 0 w 43"/>
              <a:gd name="T9" fmla="*/ 0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7"/>
              <a:gd name="T17" fmla="*/ 43 w 43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7">
                <a:moveTo>
                  <a:pt x="0" y="0"/>
                </a:moveTo>
                <a:lnTo>
                  <a:pt x="24" y="0"/>
                </a:lnTo>
                <a:lnTo>
                  <a:pt x="43" y="13"/>
                </a:lnTo>
                <a:lnTo>
                  <a:pt x="35" y="57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" name="Freeform 388"/>
          <p:cNvSpPr>
            <a:spLocks/>
          </p:cNvSpPr>
          <p:nvPr/>
        </p:nvSpPr>
        <p:spPr bwMode="auto">
          <a:xfrm>
            <a:off x="3736773" y="4041863"/>
            <a:ext cx="23534" cy="37046"/>
          </a:xfrm>
          <a:custGeom>
            <a:avLst/>
            <a:gdLst>
              <a:gd name="T0" fmla="*/ 0 w 40"/>
              <a:gd name="T1" fmla="*/ 0 h 70"/>
              <a:gd name="T2" fmla="*/ 0 w 40"/>
              <a:gd name="T3" fmla="*/ 2 h 70"/>
              <a:gd name="T4" fmla="*/ 1 w 40"/>
              <a:gd name="T5" fmla="*/ 1 h 70"/>
              <a:gd name="T6" fmla="*/ 0 w 40"/>
              <a:gd name="T7" fmla="*/ 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70"/>
              <a:gd name="T14" fmla="*/ 40 w 40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70">
                <a:moveTo>
                  <a:pt x="0" y="0"/>
                </a:moveTo>
                <a:lnTo>
                  <a:pt x="5" y="70"/>
                </a:lnTo>
                <a:lnTo>
                  <a:pt x="40" y="42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2" name="Freeform 389"/>
          <p:cNvSpPr>
            <a:spLocks/>
          </p:cNvSpPr>
          <p:nvPr/>
        </p:nvSpPr>
        <p:spPr bwMode="auto">
          <a:xfrm>
            <a:off x="3740695" y="4091875"/>
            <a:ext cx="92175" cy="98171"/>
          </a:xfrm>
          <a:custGeom>
            <a:avLst/>
            <a:gdLst>
              <a:gd name="T0" fmla="*/ 0 w 167"/>
              <a:gd name="T1" fmla="*/ 3 h 186"/>
              <a:gd name="T2" fmla="*/ 1 w 167"/>
              <a:gd name="T3" fmla="*/ 1 h 186"/>
              <a:gd name="T4" fmla="*/ 2 w 167"/>
              <a:gd name="T5" fmla="*/ 2 h 186"/>
              <a:gd name="T6" fmla="*/ 3 w 167"/>
              <a:gd name="T7" fmla="*/ 0 h 186"/>
              <a:gd name="T8" fmla="*/ 4 w 167"/>
              <a:gd name="T9" fmla="*/ 1 h 186"/>
              <a:gd name="T10" fmla="*/ 4 w 167"/>
              <a:gd name="T11" fmla="*/ 4 h 186"/>
              <a:gd name="T12" fmla="*/ 3 w 167"/>
              <a:gd name="T13" fmla="*/ 3 h 186"/>
              <a:gd name="T14" fmla="*/ 3 w 167"/>
              <a:gd name="T15" fmla="*/ 4 h 186"/>
              <a:gd name="T16" fmla="*/ 2 w 167"/>
              <a:gd name="T17" fmla="*/ 4 h 186"/>
              <a:gd name="T18" fmla="*/ 1 w 167"/>
              <a:gd name="T19" fmla="*/ 2 h 186"/>
              <a:gd name="T20" fmla="*/ 0 w 167"/>
              <a:gd name="T21" fmla="*/ 3 h 1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86"/>
              <a:gd name="T35" fmla="*/ 167 w 167"/>
              <a:gd name="T36" fmla="*/ 186 h 1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86">
                <a:moveTo>
                  <a:pt x="0" y="127"/>
                </a:moveTo>
                <a:lnTo>
                  <a:pt x="34" y="62"/>
                </a:lnTo>
                <a:lnTo>
                  <a:pt x="78" y="71"/>
                </a:lnTo>
                <a:lnTo>
                  <a:pt x="138" y="0"/>
                </a:lnTo>
                <a:lnTo>
                  <a:pt x="167" y="43"/>
                </a:lnTo>
                <a:lnTo>
                  <a:pt x="162" y="153"/>
                </a:lnTo>
                <a:lnTo>
                  <a:pt x="148" y="107"/>
                </a:lnTo>
                <a:lnTo>
                  <a:pt x="131" y="186"/>
                </a:lnTo>
                <a:lnTo>
                  <a:pt x="90" y="165"/>
                </a:lnTo>
                <a:lnTo>
                  <a:pt x="63" y="82"/>
                </a:lnTo>
                <a:lnTo>
                  <a:pt x="0" y="12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3" name="Freeform 390"/>
          <p:cNvSpPr>
            <a:spLocks/>
          </p:cNvSpPr>
          <p:nvPr/>
        </p:nvSpPr>
        <p:spPr bwMode="auto">
          <a:xfrm>
            <a:off x="3750501" y="4069648"/>
            <a:ext cx="21573" cy="38898"/>
          </a:xfrm>
          <a:custGeom>
            <a:avLst/>
            <a:gdLst>
              <a:gd name="T0" fmla="*/ 0 w 37"/>
              <a:gd name="T1" fmla="*/ 1 h 74"/>
              <a:gd name="T2" fmla="*/ 0 w 37"/>
              <a:gd name="T3" fmla="*/ 1 h 74"/>
              <a:gd name="T4" fmla="*/ 1 w 37"/>
              <a:gd name="T5" fmla="*/ 0 h 74"/>
              <a:gd name="T6" fmla="*/ 1 w 37"/>
              <a:gd name="T7" fmla="*/ 2 h 74"/>
              <a:gd name="T8" fmla="*/ 0 w 37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74"/>
              <a:gd name="T17" fmla="*/ 37 w 37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74">
                <a:moveTo>
                  <a:pt x="0" y="46"/>
                </a:moveTo>
                <a:lnTo>
                  <a:pt x="8" y="34"/>
                </a:lnTo>
                <a:lnTo>
                  <a:pt x="37" y="0"/>
                </a:lnTo>
                <a:lnTo>
                  <a:pt x="25" y="74"/>
                </a:lnTo>
                <a:lnTo>
                  <a:pt x="0" y="4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4" name="Freeform 391"/>
          <p:cNvSpPr>
            <a:spLocks/>
          </p:cNvSpPr>
          <p:nvPr/>
        </p:nvSpPr>
        <p:spPr bwMode="auto">
          <a:xfrm>
            <a:off x="1434358" y="2902714"/>
            <a:ext cx="215729" cy="175966"/>
          </a:xfrm>
          <a:custGeom>
            <a:avLst/>
            <a:gdLst>
              <a:gd name="T0" fmla="*/ 0 w 383"/>
              <a:gd name="T1" fmla="*/ 1 h 337"/>
              <a:gd name="T2" fmla="*/ 1 w 383"/>
              <a:gd name="T3" fmla="*/ 5 h 337"/>
              <a:gd name="T4" fmla="*/ 5 w 383"/>
              <a:gd name="T5" fmla="*/ 7 h 337"/>
              <a:gd name="T6" fmla="*/ 7 w 383"/>
              <a:gd name="T7" fmla="*/ 8 h 337"/>
              <a:gd name="T8" fmla="*/ 9 w 383"/>
              <a:gd name="T9" fmla="*/ 6 h 337"/>
              <a:gd name="T10" fmla="*/ 8 w 383"/>
              <a:gd name="T11" fmla="*/ 3 h 337"/>
              <a:gd name="T12" fmla="*/ 9 w 383"/>
              <a:gd name="T13" fmla="*/ 3 h 337"/>
              <a:gd name="T14" fmla="*/ 9 w 383"/>
              <a:gd name="T15" fmla="*/ 1 h 337"/>
              <a:gd name="T16" fmla="*/ 5 w 383"/>
              <a:gd name="T17" fmla="*/ 0 h 337"/>
              <a:gd name="T18" fmla="*/ 3 w 383"/>
              <a:gd name="T19" fmla="*/ 0 h 337"/>
              <a:gd name="T20" fmla="*/ 0 w 383"/>
              <a:gd name="T21" fmla="*/ 1 h 3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3"/>
              <a:gd name="T34" fmla="*/ 0 h 337"/>
              <a:gd name="T35" fmla="*/ 383 w 383"/>
              <a:gd name="T36" fmla="*/ 337 h 3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3" h="337">
                <a:moveTo>
                  <a:pt x="0" y="61"/>
                </a:moveTo>
                <a:lnTo>
                  <a:pt x="26" y="237"/>
                </a:lnTo>
                <a:lnTo>
                  <a:pt x="222" y="326"/>
                </a:lnTo>
                <a:lnTo>
                  <a:pt x="319" y="337"/>
                </a:lnTo>
                <a:lnTo>
                  <a:pt x="383" y="248"/>
                </a:lnTo>
                <a:lnTo>
                  <a:pt x="349" y="149"/>
                </a:lnTo>
                <a:lnTo>
                  <a:pt x="375" y="124"/>
                </a:lnTo>
                <a:lnTo>
                  <a:pt x="358" y="45"/>
                </a:lnTo>
                <a:lnTo>
                  <a:pt x="213" y="19"/>
                </a:lnTo>
                <a:lnTo>
                  <a:pt x="118" y="0"/>
                </a:lnTo>
                <a:lnTo>
                  <a:pt x="0" y="61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5" name="Freeform 392"/>
          <p:cNvSpPr>
            <a:spLocks/>
          </p:cNvSpPr>
          <p:nvPr/>
        </p:nvSpPr>
        <p:spPr bwMode="auto">
          <a:xfrm>
            <a:off x="940143" y="3289840"/>
            <a:ext cx="64719" cy="127807"/>
          </a:xfrm>
          <a:custGeom>
            <a:avLst/>
            <a:gdLst>
              <a:gd name="T0" fmla="*/ 0 w 118"/>
              <a:gd name="T1" fmla="*/ 4 h 245"/>
              <a:gd name="T2" fmla="*/ 0 w 118"/>
              <a:gd name="T3" fmla="*/ 0 h 245"/>
              <a:gd name="T4" fmla="*/ 3 w 118"/>
              <a:gd name="T5" fmla="*/ 0 h 245"/>
              <a:gd name="T6" fmla="*/ 2 w 118"/>
              <a:gd name="T7" fmla="*/ 3 h 245"/>
              <a:gd name="T8" fmla="*/ 2 w 118"/>
              <a:gd name="T9" fmla="*/ 5 h 245"/>
              <a:gd name="T10" fmla="*/ 0 w 118"/>
              <a:gd name="T11" fmla="*/ 5 h 245"/>
              <a:gd name="T12" fmla="*/ 1 w 118"/>
              <a:gd name="T13" fmla="*/ 4 h 245"/>
              <a:gd name="T14" fmla="*/ 0 w 118"/>
              <a:gd name="T15" fmla="*/ 4 h 2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245"/>
              <a:gd name="T26" fmla="*/ 118 w 118"/>
              <a:gd name="T27" fmla="*/ 245 h 2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245">
                <a:moveTo>
                  <a:pt x="0" y="161"/>
                </a:moveTo>
                <a:lnTo>
                  <a:pt x="19" y="0"/>
                </a:lnTo>
                <a:lnTo>
                  <a:pt x="118" y="9"/>
                </a:lnTo>
                <a:lnTo>
                  <a:pt x="76" y="112"/>
                </a:lnTo>
                <a:lnTo>
                  <a:pt x="76" y="238"/>
                </a:lnTo>
                <a:lnTo>
                  <a:pt x="17" y="245"/>
                </a:lnTo>
                <a:lnTo>
                  <a:pt x="25" y="169"/>
                </a:lnTo>
                <a:lnTo>
                  <a:pt x="0" y="161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6" name="Freeform 393"/>
          <p:cNvSpPr>
            <a:spLocks/>
          </p:cNvSpPr>
          <p:nvPr/>
        </p:nvSpPr>
        <p:spPr bwMode="auto">
          <a:xfrm>
            <a:off x="1565756" y="3102760"/>
            <a:ext cx="203962" cy="129659"/>
          </a:xfrm>
          <a:custGeom>
            <a:avLst/>
            <a:gdLst>
              <a:gd name="T0" fmla="*/ 0 w 366"/>
              <a:gd name="T1" fmla="*/ 3 h 247"/>
              <a:gd name="T2" fmla="*/ 2 w 366"/>
              <a:gd name="T3" fmla="*/ 5 h 247"/>
              <a:gd name="T4" fmla="*/ 7 w 366"/>
              <a:gd name="T5" fmla="*/ 6 h 247"/>
              <a:gd name="T6" fmla="*/ 9 w 366"/>
              <a:gd name="T7" fmla="*/ 4 h 247"/>
              <a:gd name="T8" fmla="*/ 7 w 366"/>
              <a:gd name="T9" fmla="*/ 4 h 247"/>
              <a:gd name="T10" fmla="*/ 7 w 366"/>
              <a:gd name="T11" fmla="*/ 2 h 247"/>
              <a:gd name="T12" fmla="*/ 6 w 366"/>
              <a:gd name="T13" fmla="*/ 0 h 247"/>
              <a:gd name="T14" fmla="*/ 2 w 366"/>
              <a:gd name="T15" fmla="*/ 0 h 247"/>
              <a:gd name="T16" fmla="*/ 0 w 366"/>
              <a:gd name="T17" fmla="*/ 3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6"/>
              <a:gd name="T28" fmla="*/ 0 h 247"/>
              <a:gd name="T29" fmla="*/ 366 w 366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6" h="247">
                <a:moveTo>
                  <a:pt x="0" y="123"/>
                </a:moveTo>
                <a:lnTo>
                  <a:pt x="100" y="223"/>
                </a:lnTo>
                <a:lnTo>
                  <a:pt x="324" y="247"/>
                </a:lnTo>
                <a:lnTo>
                  <a:pt x="366" y="162"/>
                </a:lnTo>
                <a:lnTo>
                  <a:pt x="308" y="158"/>
                </a:lnTo>
                <a:lnTo>
                  <a:pt x="301" y="81"/>
                </a:lnTo>
                <a:lnTo>
                  <a:pt x="251" y="0"/>
                </a:lnTo>
                <a:lnTo>
                  <a:pt x="100" y="18"/>
                </a:lnTo>
                <a:lnTo>
                  <a:pt x="0" y="123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7" name="Freeform 394"/>
          <p:cNvSpPr>
            <a:spLocks/>
          </p:cNvSpPr>
          <p:nvPr/>
        </p:nvSpPr>
        <p:spPr bwMode="auto">
          <a:xfrm>
            <a:off x="1873660" y="3547306"/>
            <a:ext cx="451069" cy="409353"/>
          </a:xfrm>
          <a:custGeom>
            <a:avLst/>
            <a:gdLst>
              <a:gd name="T0" fmla="*/ 0 w 805"/>
              <a:gd name="T1" fmla="*/ 5 h 776"/>
              <a:gd name="T2" fmla="*/ 0 w 805"/>
              <a:gd name="T3" fmla="*/ 3 h 776"/>
              <a:gd name="T4" fmla="*/ 1 w 805"/>
              <a:gd name="T5" fmla="*/ 3 h 776"/>
              <a:gd name="T6" fmla="*/ 3 w 805"/>
              <a:gd name="T7" fmla="*/ 3 h 776"/>
              <a:gd name="T8" fmla="*/ 3 w 805"/>
              <a:gd name="T9" fmla="*/ 2 h 776"/>
              <a:gd name="T10" fmla="*/ 2 w 805"/>
              <a:gd name="T11" fmla="*/ 1 h 776"/>
              <a:gd name="T12" fmla="*/ 4 w 805"/>
              <a:gd name="T13" fmla="*/ 0 h 776"/>
              <a:gd name="T14" fmla="*/ 8 w 805"/>
              <a:gd name="T15" fmla="*/ 2 h 776"/>
              <a:gd name="T16" fmla="*/ 8 w 805"/>
              <a:gd name="T17" fmla="*/ 3 h 776"/>
              <a:gd name="T18" fmla="*/ 9 w 805"/>
              <a:gd name="T19" fmla="*/ 3 h 776"/>
              <a:gd name="T20" fmla="*/ 10 w 805"/>
              <a:gd name="T21" fmla="*/ 4 h 776"/>
              <a:gd name="T22" fmla="*/ 11 w 805"/>
              <a:gd name="T23" fmla="*/ 3 h 776"/>
              <a:gd name="T24" fmla="*/ 12 w 805"/>
              <a:gd name="T25" fmla="*/ 4 h 776"/>
              <a:gd name="T26" fmla="*/ 14 w 805"/>
              <a:gd name="T27" fmla="*/ 8 h 776"/>
              <a:gd name="T28" fmla="*/ 15 w 805"/>
              <a:gd name="T29" fmla="*/ 9 h 776"/>
              <a:gd name="T30" fmla="*/ 15 w 805"/>
              <a:gd name="T31" fmla="*/ 10 h 776"/>
              <a:gd name="T32" fmla="*/ 18 w 805"/>
              <a:gd name="T33" fmla="*/ 10 h 776"/>
              <a:gd name="T34" fmla="*/ 19 w 805"/>
              <a:gd name="T35" fmla="*/ 11 h 776"/>
              <a:gd name="T36" fmla="*/ 18 w 805"/>
              <a:gd name="T37" fmla="*/ 13 h 776"/>
              <a:gd name="T38" fmla="*/ 15 w 805"/>
              <a:gd name="T39" fmla="*/ 14 h 776"/>
              <a:gd name="T40" fmla="*/ 13 w 805"/>
              <a:gd name="T41" fmla="*/ 15 h 776"/>
              <a:gd name="T42" fmla="*/ 10 w 805"/>
              <a:gd name="T43" fmla="*/ 18 h 776"/>
              <a:gd name="T44" fmla="*/ 10 w 805"/>
              <a:gd name="T45" fmla="*/ 17 h 776"/>
              <a:gd name="T46" fmla="*/ 9 w 805"/>
              <a:gd name="T47" fmla="*/ 16 h 776"/>
              <a:gd name="T48" fmla="*/ 7 w 805"/>
              <a:gd name="T49" fmla="*/ 17 h 776"/>
              <a:gd name="T50" fmla="*/ 5 w 805"/>
              <a:gd name="T51" fmla="*/ 14 h 776"/>
              <a:gd name="T52" fmla="*/ 4 w 805"/>
              <a:gd name="T53" fmla="*/ 13 h 776"/>
              <a:gd name="T54" fmla="*/ 3 w 805"/>
              <a:gd name="T55" fmla="*/ 9 h 776"/>
              <a:gd name="T56" fmla="*/ 0 w 805"/>
              <a:gd name="T57" fmla="*/ 5 h 7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05"/>
              <a:gd name="T88" fmla="*/ 0 h 776"/>
              <a:gd name="T89" fmla="*/ 805 w 805"/>
              <a:gd name="T90" fmla="*/ 776 h 77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05" h="776">
                <a:moveTo>
                  <a:pt x="0" y="202"/>
                </a:moveTo>
                <a:lnTo>
                  <a:pt x="12" y="135"/>
                </a:lnTo>
                <a:lnTo>
                  <a:pt x="54" y="149"/>
                </a:lnTo>
                <a:lnTo>
                  <a:pt x="107" y="107"/>
                </a:lnTo>
                <a:lnTo>
                  <a:pt x="130" y="78"/>
                </a:lnTo>
                <a:lnTo>
                  <a:pt x="85" y="32"/>
                </a:lnTo>
                <a:lnTo>
                  <a:pt x="171" y="0"/>
                </a:lnTo>
                <a:lnTo>
                  <a:pt x="344" y="89"/>
                </a:lnTo>
                <a:lnTo>
                  <a:pt x="345" y="120"/>
                </a:lnTo>
                <a:lnTo>
                  <a:pt x="388" y="143"/>
                </a:lnTo>
                <a:lnTo>
                  <a:pt x="420" y="165"/>
                </a:lnTo>
                <a:lnTo>
                  <a:pt x="454" y="149"/>
                </a:lnTo>
                <a:lnTo>
                  <a:pt x="524" y="174"/>
                </a:lnTo>
                <a:lnTo>
                  <a:pt x="617" y="352"/>
                </a:lnTo>
                <a:lnTo>
                  <a:pt x="627" y="365"/>
                </a:lnTo>
                <a:lnTo>
                  <a:pt x="664" y="436"/>
                </a:lnTo>
                <a:lnTo>
                  <a:pt x="786" y="450"/>
                </a:lnTo>
                <a:lnTo>
                  <a:pt x="805" y="483"/>
                </a:lnTo>
                <a:lnTo>
                  <a:pt x="775" y="575"/>
                </a:lnTo>
                <a:lnTo>
                  <a:pt x="664" y="619"/>
                </a:lnTo>
                <a:lnTo>
                  <a:pt x="542" y="652"/>
                </a:lnTo>
                <a:lnTo>
                  <a:pt x="443" y="776"/>
                </a:lnTo>
                <a:lnTo>
                  <a:pt x="443" y="729"/>
                </a:lnTo>
                <a:lnTo>
                  <a:pt x="373" y="697"/>
                </a:lnTo>
                <a:lnTo>
                  <a:pt x="306" y="739"/>
                </a:lnTo>
                <a:lnTo>
                  <a:pt x="234" y="599"/>
                </a:lnTo>
                <a:lnTo>
                  <a:pt x="180" y="544"/>
                </a:lnTo>
                <a:lnTo>
                  <a:pt x="146" y="398"/>
                </a:lnTo>
                <a:lnTo>
                  <a:pt x="0" y="20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8" name="Freeform 395"/>
          <p:cNvSpPr>
            <a:spLocks/>
          </p:cNvSpPr>
          <p:nvPr/>
        </p:nvSpPr>
        <p:spPr bwMode="auto">
          <a:xfrm>
            <a:off x="1553989" y="2000656"/>
            <a:ext cx="3643856" cy="1283627"/>
          </a:xfrm>
          <a:custGeom>
            <a:avLst/>
            <a:gdLst>
              <a:gd name="T0" fmla="*/ 3 w 6518"/>
              <a:gd name="T1" fmla="*/ 35 h 2431"/>
              <a:gd name="T2" fmla="*/ 8 w 6518"/>
              <a:gd name="T3" fmla="*/ 31 h 2431"/>
              <a:gd name="T4" fmla="*/ 8 w 6518"/>
              <a:gd name="T5" fmla="*/ 18 h 2431"/>
              <a:gd name="T6" fmla="*/ 14 w 6518"/>
              <a:gd name="T7" fmla="*/ 17 h 2431"/>
              <a:gd name="T8" fmla="*/ 16 w 6518"/>
              <a:gd name="T9" fmla="*/ 26 h 2431"/>
              <a:gd name="T10" fmla="*/ 18 w 6518"/>
              <a:gd name="T11" fmla="*/ 23 h 2431"/>
              <a:gd name="T12" fmla="*/ 23 w 6518"/>
              <a:gd name="T13" fmla="*/ 20 h 2431"/>
              <a:gd name="T14" fmla="*/ 35 w 6518"/>
              <a:gd name="T15" fmla="*/ 17 h 2431"/>
              <a:gd name="T16" fmla="*/ 44 w 6518"/>
              <a:gd name="T17" fmla="*/ 17 h 2431"/>
              <a:gd name="T18" fmla="*/ 44 w 6518"/>
              <a:gd name="T19" fmla="*/ 10 h 2431"/>
              <a:gd name="T20" fmla="*/ 47 w 6518"/>
              <a:gd name="T21" fmla="*/ 19 h 2431"/>
              <a:gd name="T22" fmla="*/ 49 w 6518"/>
              <a:gd name="T23" fmla="*/ 17 h 2431"/>
              <a:gd name="T24" fmla="*/ 51 w 6518"/>
              <a:gd name="T25" fmla="*/ 17 h 2431"/>
              <a:gd name="T26" fmla="*/ 49 w 6518"/>
              <a:gd name="T27" fmla="*/ 13 h 2431"/>
              <a:gd name="T28" fmla="*/ 56 w 6518"/>
              <a:gd name="T29" fmla="*/ 12 h 2431"/>
              <a:gd name="T30" fmla="*/ 59 w 6518"/>
              <a:gd name="T31" fmla="*/ 8 h 2431"/>
              <a:gd name="T32" fmla="*/ 67 w 6518"/>
              <a:gd name="T33" fmla="*/ 3 h 2431"/>
              <a:gd name="T34" fmla="*/ 72 w 6518"/>
              <a:gd name="T35" fmla="*/ 1 h 2431"/>
              <a:gd name="T36" fmla="*/ 83 w 6518"/>
              <a:gd name="T37" fmla="*/ 4 h 2431"/>
              <a:gd name="T38" fmla="*/ 77 w 6518"/>
              <a:gd name="T39" fmla="*/ 9 h 2431"/>
              <a:gd name="T40" fmla="*/ 84 w 6518"/>
              <a:gd name="T41" fmla="*/ 9 h 2431"/>
              <a:gd name="T42" fmla="*/ 92 w 6518"/>
              <a:gd name="T43" fmla="*/ 8 h 2431"/>
              <a:gd name="T44" fmla="*/ 102 w 6518"/>
              <a:gd name="T45" fmla="*/ 12 h 2431"/>
              <a:gd name="T46" fmla="*/ 114 w 6518"/>
              <a:gd name="T47" fmla="*/ 12 h 2431"/>
              <a:gd name="T48" fmla="*/ 126 w 6518"/>
              <a:gd name="T49" fmla="*/ 16 h 2431"/>
              <a:gd name="T50" fmla="*/ 133 w 6518"/>
              <a:gd name="T51" fmla="*/ 15 h 2431"/>
              <a:gd name="T52" fmla="*/ 148 w 6518"/>
              <a:gd name="T53" fmla="*/ 21 h 2431"/>
              <a:gd name="T54" fmla="*/ 147 w 6518"/>
              <a:gd name="T55" fmla="*/ 25 h 2431"/>
              <a:gd name="T56" fmla="*/ 143 w 6518"/>
              <a:gd name="T57" fmla="*/ 22 h 2431"/>
              <a:gd name="T58" fmla="*/ 141 w 6518"/>
              <a:gd name="T59" fmla="*/ 28 h 2431"/>
              <a:gd name="T60" fmla="*/ 129 w 6518"/>
              <a:gd name="T61" fmla="*/ 31 h 2431"/>
              <a:gd name="T62" fmla="*/ 126 w 6518"/>
              <a:gd name="T63" fmla="*/ 37 h 2431"/>
              <a:gd name="T64" fmla="*/ 121 w 6518"/>
              <a:gd name="T65" fmla="*/ 45 h 2431"/>
              <a:gd name="T66" fmla="*/ 128 w 6518"/>
              <a:gd name="T67" fmla="*/ 29 h 2431"/>
              <a:gd name="T68" fmla="*/ 119 w 6518"/>
              <a:gd name="T69" fmla="*/ 32 h 2431"/>
              <a:gd name="T70" fmla="*/ 109 w 6518"/>
              <a:gd name="T71" fmla="*/ 33 h 2431"/>
              <a:gd name="T72" fmla="*/ 105 w 6518"/>
              <a:gd name="T73" fmla="*/ 41 h 2431"/>
              <a:gd name="T74" fmla="*/ 107 w 6518"/>
              <a:gd name="T75" fmla="*/ 45 h 2431"/>
              <a:gd name="T76" fmla="*/ 99 w 6518"/>
              <a:gd name="T77" fmla="*/ 55 h 2431"/>
              <a:gd name="T78" fmla="*/ 94 w 6518"/>
              <a:gd name="T79" fmla="*/ 42 h 2431"/>
              <a:gd name="T80" fmla="*/ 84 w 6518"/>
              <a:gd name="T81" fmla="*/ 46 h 2431"/>
              <a:gd name="T82" fmla="*/ 69 w 6518"/>
              <a:gd name="T83" fmla="*/ 46 h 2431"/>
              <a:gd name="T84" fmla="*/ 53 w 6518"/>
              <a:gd name="T85" fmla="*/ 46 h 2431"/>
              <a:gd name="T86" fmla="*/ 46 w 6518"/>
              <a:gd name="T87" fmla="*/ 42 h 2431"/>
              <a:gd name="T88" fmla="*/ 38 w 6518"/>
              <a:gd name="T89" fmla="*/ 39 h 2431"/>
              <a:gd name="T90" fmla="*/ 32 w 6518"/>
              <a:gd name="T91" fmla="*/ 40 h 2431"/>
              <a:gd name="T92" fmla="*/ 33 w 6518"/>
              <a:gd name="T93" fmla="*/ 45 h 2431"/>
              <a:gd name="T94" fmla="*/ 29 w 6518"/>
              <a:gd name="T95" fmla="*/ 44 h 2431"/>
              <a:gd name="T96" fmla="*/ 24 w 6518"/>
              <a:gd name="T97" fmla="*/ 46 h 2431"/>
              <a:gd name="T98" fmla="*/ 23 w 6518"/>
              <a:gd name="T99" fmla="*/ 48 h 2431"/>
              <a:gd name="T100" fmla="*/ 25 w 6518"/>
              <a:gd name="T101" fmla="*/ 51 h 2431"/>
              <a:gd name="T102" fmla="*/ 23 w 6518"/>
              <a:gd name="T103" fmla="*/ 55 h 2431"/>
              <a:gd name="T104" fmla="*/ 17 w 6518"/>
              <a:gd name="T105" fmla="*/ 54 h 2431"/>
              <a:gd name="T106" fmla="*/ 17 w 6518"/>
              <a:gd name="T107" fmla="*/ 47 h 2431"/>
              <a:gd name="T108" fmla="*/ 12 w 6518"/>
              <a:gd name="T109" fmla="*/ 43 h 2431"/>
              <a:gd name="T110" fmla="*/ 10 w 6518"/>
              <a:gd name="T111" fmla="*/ 42 h 2431"/>
              <a:gd name="T112" fmla="*/ 6 w 6518"/>
              <a:gd name="T113" fmla="*/ 38 h 2431"/>
              <a:gd name="T114" fmla="*/ 4 w 6518"/>
              <a:gd name="T115" fmla="*/ 41 h 2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518"/>
              <a:gd name="T175" fmla="*/ 0 h 2431"/>
              <a:gd name="T176" fmla="*/ 6518 w 6518"/>
              <a:gd name="T177" fmla="*/ 2431 h 24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518" h="2431">
                <a:moveTo>
                  <a:pt x="0" y="1726"/>
                </a:moveTo>
                <a:lnTo>
                  <a:pt x="55" y="1671"/>
                </a:lnTo>
                <a:lnTo>
                  <a:pt x="36" y="1694"/>
                </a:lnTo>
                <a:lnTo>
                  <a:pt x="61" y="1701"/>
                </a:lnTo>
                <a:lnTo>
                  <a:pt x="55" y="1587"/>
                </a:lnTo>
                <a:lnTo>
                  <a:pt x="77" y="1534"/>
                </a:lnTo>
                <a:lnTo>
                  <a:pt x="108" y="1526"/>
                </a:lnTo>
                <a:lnTo>
                  <a:pt x="171" y="1575"/>
                </a:lnTo>
                <a:lnTo>
                  <a:pt x="182" y="1482"/>
                </a:lnTo>
                <a:lnTo>
                  <a:pt x="158" y="1483"/>
                </a:lnTo>
                <a:lnTo>
                  <a:pt x="147" y="1429"/>
                </a:lnTo>
                <a:lnTo>
                  <a:pt x="405" y="1377"/>
                </a:lnTo>
                <a:lnTo>
                  <a:pt x="339" y="1358"/>
                </a:lnTo>
                <a:lnTo>
                  <a:pt x="343" y="1330"/>
                </a:lnTo>
                <a:lnTo>
                  <a:pt x="305" y="1340"/>
                </a:lnTo>
                <a:lnTo>
                  <a:pt x="452" y="1197"/>
                </a:lnTo>
                <a:lnTo>
                  <a:pt x="389" y="1047"/>
                </a:lnTo>
                <a:lnTo>
                  <a:pt x="401" y="976"/>
                </a:lnTo>
                <a:lnTo>
                  <a:pt x="361" y="896"/>
                </a:lnTo>
                <a:lnTo>
                  <a:pt x="398" y="850"/>
                </a:lnTo>
                <a:lnTo>
                  <a:pt x="339" y="786"/>
                </a:lnTo>
                <a:lnTo>
                  <a:pt x="355" y="736"/>
                </a:lnTo>
                <a:lnTo>
                  <a:pt x="429" y="677"/>
                </a:lnTo>
                <a:lnTo>
                  <a:pt x="469" y="670"/>
                </a:lnTo>
                <a:lnTo>
                  <a:pt x="516" y="683"/>
                </a:lnTo>
                <a:lnTo>
                  <a:pt x="475" y="696"/>
                </a:lnTo>
                <a:lnTo>
                  <a:pt x="505" y="719"/>
                </a:lnTo>
                <a:lnTo>
                  <a:pt x="620" y="727"/>
                </a:lnTo>
                <a:lnTo>
                  <a:pt x="819" y="847"/>
                </a:lnTo>
                <a:lnTo>
                  <a:pt x="824" y="907"/>
                </a:lnTo>
                <a:lnTo>
                  <a:pt x="738" y="958"/>
                </a:lnTo>
                <a:lnTo>
                  <a:pt x="471" y="886"/>
                </a:lnTo>
                <a:lnTo>
                  <a:pt x="578" y="972"/>
                </a:lnTo>
                <a:lnTo>
                  <a:pt x="574" y="1074"/>
                </a:lnTo>
                <a:lnTo>
                  <a:pt x="682" y="1122"/>
                </a:lnTo>
                <a:lnTo>
                  <a:pt x="712" y="1114"/>
                </a:lnTo>
                <a:lnTo>
                  <a:pt x="698" y="1074"/>
                </a:lnTo>
                <a:lnTo>
                  <a:pt x="647" y="1057"/>
                </a:lnTo>
                <a:lnTo>
                  <a:pt x="659" y="1023"/>
                </a:lnTo>
                <a:lnTo>
                  <a:pt x="710" y="1061"/>
                </a:lnTo>
                <a:lnTo>
                  <a:pt x="813" y="1074"/>
                </a:lnTo>
                <a:lnTo>
                  <a:pt x="768" y="993"/>
                </a:lnTo>
                <a:lnTo>
                  <a:pt x="867" y="926"/>
                </a:lnTo>
                <a:lnTo>
                  <a:pt x="937" y="972"/>
                </a:lnTo>
                <a:lnTo>
                  <a:pt x="934" y="792"/>
                </a:lnTo>
                <a:lnTo>
                  <a:pt x="903" y="765"/>
                </a:lnTo>
                <a:lnTo>
                  <a:pt x="1023" y="805"/>
                </a:lnTo>
                <a:lnTo>
                  <a:pt x="1032" y="827"/>
                </a:lnTo>
                <a:lnTo>
                  <a:pt x="969" y="859"/>
                </a:lnTo>
                <a:lnTo>
                  <a:pt x="1032" y="917"/>
                </a:lnTo>
                <a:lnTo>
                  <a:pt x="1086" y="850"/>
                </a:lnTo>
                <a:lnTo>
                  <a:pt x="1303" y="743"/>
                </a:lnTo>
                <a:lnTo>
                  <a:pt x="1337" y="739"/>
                </a:lnTo>
                <a:lnTo>
                  <a:pt x="1303" y="755"/>
                </a:lnTo>
                <a:lnTo>
                  <a:pt x="1340" y="807"/>
                </a:lnTo>
                <a:lnTo>
                  <a:pt x="1500" y="739"/>
                </a:lnTo>
                <a:lnTo>
                  <a:pt x="1536" y="789"/>
                </a:lnTo>
                <a:lnTo>
                  <a:pt x="1575" y="748"/>
                </a:lnTo>
                <a:lnTo>
                  <a:pt x="1553" y="693"/>
                </a:lnTo>
                <a:lnTo>
                  <a:pt x="1578" y="674"/>
                </a:lnTo>
                <a:lnTo>
                  <a:pt x="1699" y="701"/>
                </a:lnTo>
                <a:lnTo>
                  <a:pt x="1858" y="803"/>
                </a:lnTo>
                <a:lnTo>
                  <a:pt x="1888" y="754"/>
                </a:lnTo>
                <a:lnTo>
                  <a:pt x="1855" y="704"/>
                </a:lnTo>
                <a:lnTo>
                  <a:pt x="1807" y="688"/>
                </a:lnTo>
                <a:lnTo>
                  <a:pt x="1824" y="608"/>
                </a:lnTo>
                <a:lnTo>
                  <a:pt x="1795" y="597"/>
                </a:lnTo>
                <a:lnTo>
                  <a:pt x="1803" y="560"/>
                </a:lnTo>
                <a:lnTo>
                  <a:pt x="1861" y="521"/>
                </a:lnTo>
                <a:lnTo>
                  <a:pt x="1899" y="424"/>
                </a:lnTo>
                <a:lnTo>
                  <a:pt x="1981" y="425"/>
                </a:lnTo>
                <a:lnTo>
                  <a:pt x="2024" y="439"/>
                </a:lnTo>
                <a:lnTo>
                  <a:pt x="1990" y="543"/>
                </a:lnTo>
                <a:lnTo>
                  <a:pt x="2028" y="593"/>
                </a:lnTo>
                <a:lnTo>
                  <a:pt x="2017" y="736"/>
                </a:lnTo>
                <a:lnTo>
                  <a:pt x="2056" y="784"/>
                </a:lnTo>
                <a:lnTo>
                  <a:pt x="2039" y="836"/>
                </a:lnTo>
                <a:lnTo>
                  <a:pt x="1977" y="877"/>
                </a:lnTo>
                <a:lnTo>
                  <a:pt x="1996" y="896"/>
                </a:lnTo>
                <a:lnTo>
                  <a:pt x="1914" y="915"/>
                </a:lnTo>
                <a:lnTo>
                  <a:pt x="2002" y="949"/>
                </a:lnTo>
                <a:lnTo>
                  <a:pt x="2105" y="836"/>
                </a:lnTo>
                <a:lnTo>
                  <a:pt x="2091" y="765"/>
                </a:lnTo>
                <a:lnTo>
                  <a:pt x="2123" y="754"/>
                </a:lnTo>
                <a:lnTo>
                  <a:pt x="2176" y="740"/>
                </a:lnTo>
                <a:lnTo>
                  <a:pt x="2204" y="781"/>
                </a:lnTo>
                <a:lnTo>
                  <a:pt x="2201" y="835"/>
                </a:lnTo>
                <a:lnTo>
                  <a:pt x="2263" y="851"/>
                </a:lnTo>
                <a:lnTo>
                  <a:pt x="2212" y="834"/>
                </a:lnTo>
                <a:lnTo>
                  <a:pt x="2236" y="801"/>
                </a:lnTo>
                <a:lnTo>
                  <a:pt x="2214" y="754"/>
                </a:lnTo>
                <a:lnTo>
                  <a:pt x="2067" y="723"/>
                </a:lnTo>
                <a:lnTo>
                  <a:pt x="2091" y="612"/>
                </a:lnTo>
                <a:lnTo>
                  <a:pt x="2039" y="543"/>
                </a:lnTo>
                <a:lnTo>
                  <a:pt x="2112" y="479"/>
                </a:lnTo>
                <a:lnTo>
                  <a:pt x="2106" y="433"/>
                </a:lnTo>
                <a:lnTo>
                  <a:pt x="2137" y="459"/>
                </a:lnTo>
                <a:lnTo>
                  <a:pt x="2120" y="550"/>
                </a:lnTo>
                <a:lnTo>
                  <a:pt x="2145" y="560"/>
                </a:lnTo>
                <a:lnTo>
                  <a:pt x="2246" y="587"/>
                </a:lnTo>
                <a:lnTo>
                  <a:pt x="2153" y="514"/>
                </a:lnTo>
                <a:lnTo>
                  <a:pt x="2221" y="517"/>
                </a:lnTo>
                <a:lnTo>
                  <a:pt x="2206" y="487"/>
                </a:lnTo>
                <a:lnTo>
                  <a:pt x="2246" y="472"/>
                </a:lnTo>
                <a:lnTo>
                  <a:pt x="2429" y="532"/>
                </a:lnTo>
                <a:lnTo>
                  <a:pt x="2394" y="568"/>
                </a:lnTo>
                <a:lnTo>
                  <a:pt x="2389" y="628"/>
                </a:lnTo>
                <a:lnTo>
                  <a:pt x="2427" y="660"/>
                </a:lnTo>
                <a:lnTo>
                  <a:pt x="2446" y="532"/>
                </a:lnTo>
                <a:lnTo>
                  <a:pt x="2347" y="466"/>
                </a:lnTo>
                <a:lnTo>
                  <a:pt x="2325" y="375"/>
                </a:lnTo>
                <a:lnTo>
                  <a:pt x="2558" y="344"/>
                </a:lnTo>
                <a:lnTo>
                  <a:pt x="2529" y="260"/>
                </a:lnTo>
                <a:lnTo>
                  <a:pt x="2558" y="279"/>
                </a:lnTo>
                <a:lnTo>
                  <a:pt x="2599" y="247"/>
                </a:lnTo>
                <a:lnTo>
                  <a:pt x="2568" y="237"/>
                </a:lnTo>
                <a:lnTo>
                  <a:pt x="2816" y="171"/>
                </a:lnTo>
                <a:lnTo>
                  <a:pt x="2794" y="152"/>
                </a:lnTo>
                <a:lnTo>
                  <a:pt x="2909" y="145"/>
                </a:lnTo>
                <a:lnTo>
                  <a:pt x="2908" y="167"/>
                </a:lnTo>
                <a:lnTo>
                  <a:pt x="2934" y="167"/>
                </a:lnTo>
                <a:lnTo>
                  <a:pt x="3018" y="137"/>
                </a:lnTo>
                <a:lnTo>
                  <a:pt x="3057" y="153"/>
                </a:lnTo>
                <a:lnTo>
                  <a:pt x="3019" y="117"/>
                </a:lnTo>
                <a:lnTo>
                  <a:pt x="3113" y="110"/>
                </a:lnTo>
                <a:lnTo>
                  <a:pt x="3116" y="64"/>
                </a:lnTo>
                <a:lnTo>
                  <a:pt x="3223" y="0"/>
                </a:lnTo>
                <a:lnTo>
                  <a:pt x="3300" y="38"/>
                </a:lnTo>
                <a:lnTo>
                  <a:pt x="3235" y="71"/>
                </a:lnTo>
                <a:lnTo>
                  <a:pt x="3348" y="69"/>
                </a:lnTo>
                <a:lnTo>
                  <a:pt x="3301" y="117"/>
                </a:lnTo>
                <a:lnTo>
                  <a:pt x="3491" y="92"/>
                </a:lnTo>
                <a:lnTo>
                  <a:pt x="3593" y="167"/>
                </a:lnTo>
                <a:lnTo>
                  <a:pt x="3577" y="194"/>
                </a:lnTo>
                <a:lnTo>
                  <a:pt x="3543" y="176"/>
                </a:lnTo>
                <a:lnTo>
                  <a:pt x="3590" y="201"/>
                </a:lnTo>
                <a:lnTo>
                  <a:pt x="3568" y="244"/>
                </a:lnTo>
                <a:lnTo>
                  <a:pt x="3223" y="456"/>
                </a:lnTo>
                <a:lnTo>
                  <a:pt x="3335" y="428"/>
                </a:lnTo>
                <a:lnTo>
                  <a:pt x="3311" y="401"/>
                </a:lnTo>
                <a:lnTo>
                  <a:pt x="3485" y="362"/>
                </a:lnTo>
                <a:lnTo>
                  <a:pt x="3437" y="367"/>
                </a:lnTo>
                <a:lnTo>
                  <a:pt x="3448" y="332"/>
                </a:lnTo>
                <a:lnTo>
                  <a:pt x="3543" y="362"/>
                </a:lnTo>
                <a:lnTo>
                  <a:pt x="3560" y="332"/>
                </a:lnTo>
                <a:lnTo>
                  <a:pt x="3579" y="401"/>
                </a:lnTo>
                <a:lnTo>
                  <a:pt x="3626" y="406"/>
                </a:lnTo>
                <a:lnTo>
                  <a:pt x="3582" y="376"/>
                </a:lnTo>
                <a:lnTo>
                  <a:pt x="3675" y="362"/>
                </a:lnTo>
                <a:lnTo>
                  <a:pt x="3786" y="375"/>
                </a:lnTo>
                <a:lnTo>
                  <a:pt x="3778" y="401"/>
                </a:lnTo>
                <a:lnTo>
                  <a:pt x="3871" y="424"/>
                </a:lnTo>
                <a:lnTo>
                  <a:pt x="3954" y="418"/>
                </a:lnTo>
                <a:lnTo>
                  <a:pt x="3958" y="353"/>
                </a:lnTo>
                <a:lnTo>
                  <a:pt x="3983" y="347"/>
                </a:lnTo>
                <a:lnTo>
                  <a:pt x="4193" y="418"/>
                </a:lnTo>
                <a:lnTo>
                  <a:pt x="4167" y="532"/>
                </a:lnTo>
                <a:lnTo>
                  <a:pt x="4264" y="608"/>
                </a:lnTo>
                <a:lnTo>
                  <a:pt x="4319" y="504"/>
                </a:lnTo>
                <a:lnTo>
                  <a:pt x="4354" y="550"/>
                </a:lnTo>
                <a:lnTo>
                  <a:pt x="4424" y="532"/>
                </a:lnTo>
                <a:lnTo>
                  <a:pt x="4519" y="568"/>
                </a:lnTo>
                <a:lnTo>
                  <a:pt x="4593" y="547"/>
                </a:lnTo>
                <a:lnTo>
                  <a:pt x="4589" y="504"/>
                </a:lnTo>
                <a:lnTo>
                  <a:pt x="4640" y="431"/>
                </a:lnTo>
                <a:lnTo>
                  <a:pt x="4957" y="482"/>
                </a:lnTo>
                <a:lnTo>
                  <a:pt x="4978" y="516"/>
                </a:lnTo>
                <a:lnTo>
                  <a:pt x="4938" y="531"/>
                </a:lnTo>
                <a:lnTo>
                  <a:pt x="5042" y="547"/>
                </a:lnTo>
                <a:lnTo>
                  <a:pt x="5080" y="597"/>
                </a:lnTo>
                <a:lnTo>
                  <a:pt x="5319" y="587"/>
                </a:lnTo>
                <a:lnTo>
                  <a:pt x="5362" y="628"/>
                </a:lnTo>
                <a:lnTo>
                  <a:pt x="5345" y="677"/>
                </a:lnTo>
                <a:lnTo>
                  <a:pt x="5415" y="712"/>
                </a:lnTo>
                <a:lnTo>
                  <a:pt x="5451" y="685"/>
                </a:lnTo>
                <a:lnTo>
                  <a:pt x="5622" y="705"/>
                </a:lnTo>
                <a:lnTo>
                  <a:pt x="5655" y="677"/>
                </a:lnTo>
                <a:lnTo>
                  <a:pt x="5677" y="721"/>
                </a:lnTo>
                <a:lnTo>
                  <a:pt x="5747" y="757"/>
                </a:lnTo>
                <a:lnTo>
                  <a:pt x="5780" y="732"/>
                </a:lnTo>
                <a:lnTo>
                  <a:pt x="5744" y="693"/>
                </a:lnTo>
                <a:lnTo>
                  <a:pt x="5765" y="660"/>
                </a:lnTo>
                <a:lnTo>
                  <a:pt x="6062" y="711"/>
                </a:lnTo>
                <a:lnTo>
                  <a:pt x="6258" y="838"/>
                </a:lnTo>
                <a:lnTo>
                  <a:pt x="6302" y="838"/>
                </a:lnTo>
                <a:lnTo>
                  <a:pt x="6352" y="942"/>
                </a:lnTo>
                <a:lnTo>
                  <a:pt x="6328" y="886"/>
                </a:lnTo>
                <a:lnTo>
                  <a:pt x="6361" y="881"/>
                </a:lnTo>
                <a:lnTo>
                  <a:pt x="6383" y="903"/>
                </a:lnTo>
                <a:lnTo>
                  <a:pt x="6439" y="896"/>
                </a:lnTo>
                <a:lnTo>
                  <a:pt x="6518" y="954"/>
                </a:lnTo>
                <a:lnTo>
                  <a:pt x="6404" y="1020"/>
                </a:lnTo>
                <a:lnTo>
                  <a:pt x="6428" y="1039"/>
                </a:lnTo>
                <a:lnTo>
                  <a:pt x="6387" y="1051"/>
                </a:lnTo>
                <a:lnTo>
                  <a:pt x="6420" y="1076"/>
                </a:lnTo>
                <a:lnTo>
                  <a:pt x="6352" y="1077"/>
                </a:lnTo>
                <a:lnTo>
                  <a:pt x="6327" y="1039"/>
                </a:lnTo>
                <a:lnTo>
                  <a:pt x="6303" y="1054"/>
                </a:lnTo>
                <a:lnTo>
                  <a:pt x="6258" y="993"/>
                </a:lnTo>
                <a:lnTo>
                  <a:pt x="6179" y="995"/>
                </a:lnTo>
                <a:lnTo>
                  <a:pt x="6158" y="958"/>
                </a:lnTo>
                <a:lnTo>
                  <a:pt x="6178" y="942"/>
                </a:lnTo>
                <a:lnTo>
                  <a:pt x="6150" y="942"/>
                </a:lnTo>
                <a:lnTo>
                  <a:pt x="6124" y="954"/>
                </a:lnTo>
                <a:lnTo>
                  <a:pt x="6151" y="996"/>
                </a:lnTo>
                <a:lnTo>
                  <a:pt x="6135" y="1023"/>
                </a:lnTo>
                <a:lnTo>
                  <a:pt x="6069" y="1065"/>
                </a:lnTo>
                <a:lnTo>
                  <a:pt x="6024" y="1055"/>
                </a:lnTo>
                <a:lnTo>
                  <a:pt x="6099" y="1173"/>
                </a:lnTo>
                <a:lnTo>
                  <a:pt x="6085" y="1219"/>
                </a:lnTo>
                <a:lnTo>
                  <a:pt x="6009" y="1187"/>
                </a:lnTo>
                <a:lnTo>
                  <a:pt x="6012" y="1206"/>
                </a:lnTo>
                <a:lnTo>
                  <a:pt x="5875" y="1264"/>
                </a:lnTo>
                <a:lnTo>
                  <a:pt x="5751" y="1384"/>
                </a:lnTo>
                <a:lnTo>
                  <a:pt x="5669" y="1338"/>
                </a:lnTo>
                <a:lnTo>
                  <a:pt x="5593" y="1387"/>
                </a:lnTo>
                <a:lnTo>
                  <a:pt x="5593" y="1344"/>
                </a:lnTo>
                <a:lnTo>
                  <a:pt x="5549" y="1388"/>
                </a:lnTo>
                <a:lnTo>
                  <a:pt x="5493" y="1386"/>
                </a:lnTo>
                <a:lnTo>
                  <a:pt x="5436" y="1502"/>
                </a:lnTo>
                <a:lnTo>
                  <a:pt x="5483" y="1526"/>
                </a:lnTo>
                <a:lnTo>
                  <a:pt x="5465" y="1564"/>
                </a:lnTo>
                <a:lnTo>
                  <a:pt x="5486" y="1625"/>
                </a:lnTo>
                <a:lnTo>
                  <a:pt x="5446" y="1614"/>
                </a:lnTo>
                <a:lnTo>
                  <a:pt x="5423" y="1668"/>
                </a:lnTo>
                <a:lnTo>
                  <a:pt x="5437" y="1714"/>
                </a:lnTo>
                <a:lnTo>
                  <a:pt x="5353" y="1753"/>
                </a:lnTo>
                <a:lnTo>
                  <a:pt x="5362" y="1808"/>
                </a:lnTo>
                <a:lnTo>
                  <a:pt x="5306" y="1822"/>
                </a:lnTo>
                <a:lnTo>
                  <a:pt x="5293" y="1881"/>
                </a:lnTo>
                <a:lnTo>
                  <a:pt x="5241" y="1943"/>
                </a:lnTo>
                <a:lnTo>
                  <a:pt x="5196" y="1714"/>
                </a:lnTo>
                <a:lnTo>
                  <a:pt x="5200" y="1591"/>
                </a:lnTo>
                <a:lnTo>
                  <a:pt x="5241" y="1518"/>
                </a:lnTo>
                <a:lnTo>
                  <a:pt x="5299" y="1503"/>
                </a:lnTo>
                <a:lnTo>
                  <a:pt x="5434" y="1350"/>
                </a:lnTo>
                <a:lnTo>
                  <a:pt x="5498" y="1318"/>
                </a:lnTo>
                <a:lnTo>
                  <a:pt x="5520" y="1230"/>
                </a:lnTo>
                <a:lnTo>
                  <a:pt x="5549" y="1207"/>
                </a:lnTo>
                <a:lnTo>
                  <a:pt x="5497" y="1206"/>
                </a:lnTo>
                <a:lnTo>
                  <a:pt x="5482" y="1279"/>
                </a:lnTo>
                <a:lnTo>
                  <a:pt x="5367" y="1340"/>
                </a:lnTo>
                <a:lnTo>
                  <a:pt x="5378" y="1246"/>
                </a:lnTo>
                <a:lnTo>
                  <a:pt x="5254" y="1268"/>
                </a:lnTo>
                <a:lnTo>
                  <a:pt x="5138" y="1387"/>
                </a:lnTo>
                <a:lnTo>
                  <a:pt x="5161" y="1438"/>
                </a:lnTo>
                <a:lnTo>
                  <a:pt x="5037" y="1455"/>
                </a:lnTo>
                <a:lnTo>
                  <a:pt x="5021" y="1440"/>
                </a:lnTo>
                <a:lnTo>
                  <a:pt x="5063" y="1432"/>
                </a:lnTo>
                <a:lnTo>
                  <a:pt x="4959" y="1400"/>
                </a:lnTo>
                <a:lnTo>
                  <a:pt x="4929" y="1432"/>
                </a:lnTo>
                <a:lnTo>
                  <a:pt x="4694" y="1433"/>
                </a:lnTo>
                <a:lnTo>
                  <a:pt x="4417" y="1709"/>
                </a:lnTo>
                <a:lnTo>
                  <a:pt x="4473" y="1721"/>
                </a:lnTo>
                <a:lnTo>
                  <a:pt x="4473" y="1771"/>
                </a:lnTo>
                <a:lnTo>
                  <a:pt x="4507" y="1740"/>
                </a:lnTo>
                <a:lnTo>
                  <a:pt x="4497" y="1783"/>
                </a:lnTo>
                <a:lnTo>
                  <a:pt x="4537" y="1759"/>
                </a:lnTo>
                <a:lnTo>
                  <a:pt x="4535" y="1786"/>
                </a:lnTo>
                <a:lnTo>
                  <a:pt x="4546" y="1740"/>
                </a:lnTo>
                <a:lnTo>
                  <a:pt x="4589" y="1741"/>
                </a:lnTo>
                <a:lnTo>
                  <a:pt x="4647" y="1801"/>
                </a:lnTo>
                <a:lnTo>
                  <a:pt x="4592" y="1806"/>
                </a:lnTo>
                <a:lnTo>
                  <a:pt x="4641" y="1824"/>
                </a:lnTo>
                <a:lnTo>
                  <a:pt x="4653" y="1866"/>
                </a:lnTo>
                <a:lnTo>
                  <a:pt x="4614" y="1952"/>
                </a:lnTo>
                <a:lnTo>
                  <a:pt x="4606" y="2082"/>
                </a:lnTo>
                <a:lnTo>
                  <a:pt x="4411" y="2358"/>
                </a:lnTo>
                <a:lnTo>
                  <a:pt x="4342" y="2396"/>
                </a:lnTo>
                <a:lnTo>
                  <a:pt x="4287" y="2358"/>
                </a:lnTo>
                <a:lnTo>
                  <a:pt x="4240" y="2412"/>
                </a:lnTo>
                <a:lnTo>
                  <a:pt x="4237" y="2401"/>
                </a:lnTo>
                <a:lnTo>
                  <a:pt x="4262" y="2358"/>
                </a:lnTo>
                <a:lnTo>
                  <a:pt x="4249" y="2289"/>
                </a:lnTo>
                <a:lnTo>
                  <a:pt x="4334" y="2261"/>
                </a:lnTo>
                <a:lnTo>
                  <a:pt x="4403" y="2077"/>
                </a:lnTo>
                <a:lnTo>
                  <a:pt x="4257" y="2121"/>
                </a:lnTo>
                <a:lnTo>
                  <a:pt x="4237" y="2052"/>
                </a:lnTo>
                <a:lnTo>
                  <a:pt x="4120" y="2010"/>
                </a:lnTo>
                <a:lnTo>
                  <a:pt x="4050" y="1821"/>
                </a:lnTo>
                <a:lnTo>
                  <a:pt x="3972" y="1786"/>
                </a:lnTo>
                <a:lnTo>
                  <a:pt x="3834" y="1837"/>
                </a:lnTo>
                <a:lnTo>
                  <a:pt x="3859" y="1878"/>
                </a:lnTo>
                <a:lnTo>
                  <a:pt x="3802" y="1990"/>
                </a:lnTo>
                <a:lnTo>
                  <a:pt x="3748" y="2020"/>
                </a:lnTo>
                <a:lnTo>
                  <a:pt x="3691" y="1993"/>
                </a:lnTo>
                <a:lnTo>
                  <a:pt x="3621" y="1981"/>
                </a:lnTo>
                <a:lnTo>
                  <a:pt x="3441" y="2033"/>
                </a:lnTo>
                <a:lnTo>
                  <a:pt x="3280" y="1956"/>
                </a:lnTo>
                <a:lnTo>
                  <a:pt x="3179" y="1967"/>
                </a:lnTo>
                <a:lnTo>
                  <a:pt x="3142" y="1905"/>
                </a:lnTo>
                <a:lnTo>
                  <a:pt x="3042" y="1866"/>
                </a:lnTo>
                <a:lnTo>
                  <a:pt x="2989" y="1908"/>
                </a:lnTo>
                <a:lnTo>
                  <a:pt x="2986" y="1992"/>
                </a:lnTo>
                <a:lnTo>
                  <a:pt x="2756" y="1955"/>
                </a:lnTo>
                <a:lnTo>
                  <a:pt x="2633" y="2033"/>
                </a:lnTo>
                <a:lnTo>
                  <a:pt x="2568" y="2063"/>
                </a:lnTo>
                <a:lnTo>
                  <a:pt x="2488" y="2002"/>
                </a:lnTo>
                <a:lnTo>
                  <a:pt x="2435" y="2036"/>
                </a:lnTo>
                <a:lnTo>
                  <a:pt x="2339" y="1993"/>
                </a:lnTo>
                <a:lnTo>
                  <a:pt x="2302" y="1990"/>
                </a:lnTo>
                <a:lnTo>
                  <a:pt x="2275" y="1923"/>
                </a:lnTo>
                <a:lnTo>
                  <a:pt x="2221" y="1923"/>
                </a:lnTo>
                <a:lnTo>
                  <a:pt x="2202" y="1935"/>
                </a:lnTo>
                <a:lnTo>
                  <a:pt x="2159" y="1885"/>
                </a:lnTo>
                <a:lnTo>
                  <a:pt x="2130" y="1898"/>
                </a:lnTo>
                <a:lnTo>
                  <a:pt x="2106" y="1914"/>
                </a:lnTo>
                <a:lnTo>
                  <a:pt x="1996" y="1812"/>
                </a:lnTo>
                <a:lnTo>
                  <a:pt x="1965" y="1802"/>
                </a:lnTo>
                <a:lnTo>
                  <a:pt x="1893" y="1724"/>
                </a:lnTo>
                <a:lnTo>
                  <a:pt x="1825" y="1771"/>
                </a:lnTo>
                <a:lnTo>
                  <a:pt x="1813" y="1739"/>
                </a:lnTo>
                <a:lnTo>
                  <a:pt x="1713" y="1733"/>
                </a:lnTo>
                <a:lnTo>
                  <a:pt x="1674" y="1678"/>
                </a:lnTo>
                <a:lnTo>
                  <a:pt x="1622" y="1682"/>
                </a:lnTo>
                <a:lnTo>
                  <a:pt x="1601" y="1705"/>
                </a:lnTo>
                <a:lnTo>
                  <a:pt x="1536" y="1718"/>
                </a:lnTo>
                <a:lnTo>
                  <a:pt x="1517" y="1705"/>
                </a:lnTo>
                <a:lnTo>
                  <a:pt x="1493" y="1749"/>
                </a:lnTo>
                <a:lnTo>
                  <a:pt x="1471" y="1739"/>
                </a:lnTo>
                <a:lnTo>
                  <a:pt x="1392" y="1751"/>
                </a:lnTo>
                <a:lnTo>
                  <a:pt x="1367" y="1739"/>
                </a:lnTo>
                <a:lnTo>
                  <a:pt x="1357" y="1751"/>
                </a:lnTo>
                <a:lnTo>
                  <a:pt x="1398" y="1802"/>
                </a:lnTo>
                <a:lnTo>
                  <a:pt x="1369" y="1832"/>
                </a:lnTo>
                <a:lnTo>
                  <a:pt x="1370" y="1874"/>
                </a:lnTo>
                <a:lnTo>
                  <a:pt x="1416" y="1875"/>
                </a:lnTo>
                <a:lnTo>
                  <a:pt x="1438" y="1914"/>
                </a:lnTo>
                <a:lnTo>
                  <a:pt x="1424" y="1944"/>
                </a:lnTo>
                <a:lnTo>
                  <a:pt x="1392" y="1923"/>
                </a:lnTo>
                <a:lnTo>
                  <a:pt x="1367" y="1943"/>
                </a:lnTo>
                <a:lnTo>
                  <a:pt x="1339" y="1927"/>
                </a:lnTo>
                <a:lnTo>
                  <a:pt x="1325" y="1898"/>
                </a:lnTo>
                <a:lnTo>
                  <a:pt x="1295" y="1914"/>
                </a:lnTo>
                <a:lnTo>
                  <a:pt x="1273" y="1900"/>
                </a:lnTo>
                <a:lnTo>
                  <a:pt x="1245" y="1923"/>
                </a:lnTo>
                <a:lnTo>
                  <a:pt x="1211" y="1929"/>
                </a:lnTo>
                <a:lnTo>
                  <a:pt x="1190" y="1898"/>
                </a:lnTo>
                <a:lnTo>
                  <a:pt x="1066" y="1890"/>
                </a:lnTo>
                <a:lnTo>
                  <a:pt x="1054" y="1905"/>
                </a:lnTo>
                <a:lnTo>
                  <a:pt x="1042" y="1904"/>
                </a:lnTo>
                <a:lnTo>
                  <a:pt x="1020" y="1937"/>
                </a:lnTo>
                <a:lnTo>
                  <a:pt x="1023" y="1970"/>
                </a:lnTo>
                <a:lnTo>
                  <a:pt x="1008" y="1973"/>
                </a:lnTo>
                <a:lnTo>
                  <a:pt x="999" y="1944"/>
                </a:lnTo>
                <a:lnTo>
                  <a:pt x="980" y="1947"/>
                </a:lnTo>
                <a:lnTo>
                  <a:pt x="975" y="2042"/>
                </a:lnTo>
                <a:lnTo>
                  <a:pt x="993" y="2070"/>
                </a:lnTo>
                <a:lnTo>
                  <a:pt x="993" y="2096"/>
                </a:lnTo>
                <a:lnTo>
                  <a:pt x="1015" y="2092"/>
                </a:lnTo>
                <a:lnTo>
                  <a:pt x="1042" y="2079"/>
                </a:lnTo>
                <a:lnTo>
                  <a:pt x="1064" y="2121"/>
                </a:lnTo>
                <a:lnTo>
                  <a:pt x="1078" y="2148"/>
                </a:lnTo>
                <a:lnTo>
                  <a:pt x="1097" y="2184"/>
                </a:lnTo>
                <a:lnTo>
                  <a:pt x="1126" y="2193"/>
                </a:lnTo>
                <a:lnTo>
                  <a:pt x="1089" y="2221"/>
                </a:lnTo>
                <a:lnTo>
                  <a:pt x="1065" y="2194"/>
                </a:lnTo>
                <a:lnTo>
                  <a:pt x="1040" y="2300"/>
                </a:lnTo>
                <a:lnTo>
                  <a:pt x="1070" y="2328"/>
                </a:lnTo>
                <a:lnTo>
                  <a:pt x="1095" y="2431"/>
                </a:lnTo>
                <a:lnTo>
                  <a:pt x="1071" y="2412"/>
                </a:lnTo>
                <a:lnTo>
                  <a:pt x="1047" y="2401"/>
                </a:lnTo>
                <a:lnTo>
                  <a:pt x="1015" y="2396"/>
                </a:lnTo>
                <a:lnTo>
                  <a:pt x="993" y="2384"/>
                </a:lnTo>
                <a:lnTo>
                  <a:pt x="973" y="2381"/>
                </a:lnTo>
                <a:lnTo>
                  <a:pt x="958" y="2345"/>
                </a:lnTo>
                <a:lnTo>
                  <a:pt x="918" y="2366"/>
                </a:lnTo>
                <a:lnTo>
                  <a:pt x="883" y="2365"/>
                </a:lnTo>
                <a:lnTo>
                  <a:pt x="856" y="2334"/>
                </a:lnTo>
                <a:lnTo>
                  <a:pt x="796" y="2303"/>
                </a:lnTo>
                <a:lnTo>
                  <a:pt x="737" y="2309"/>
                </a:lnTo>
                <a:lnTo>
                  <a:pt x="671" y="2258"/>
                </a:lnTo>
                <a:lnTo>
                  <a:pt x="722" y="2212"/>
                </a:lnTo>
                <a:lnTo>
                  <a:pt x="727" y="2170"/>
                </a:lnTo>
                <a:lnTo>
                  <a:pt x="726" y="2131"/>
                </a:lnTo>
                <a:lnTo>
                  <a:pt x="733" y="2098"/>
                </a:lnTo>
                <a:lnTo>
                  <a:pt x="765" y="2088"/>
                </a:lnTo>
                <a:lnTo>
                  <a:pt x="745" y="2027"/>
                </a:lnTo>
                <a:lnTo>
                  <a:pt x="708" y="2010"/>
                </a:lnTo>
                <a:lnTo>
                  <a:pt x="688" y="2000"/>
                </a:lnTo>
                <a:lnTo>
                  <a:pt x="660" y="2009"/>
                </a:lnTo>
                <a:lnTo>
                  <a:pt x="605" y="1992"/>
                </a:lnTo>
                <a:lnTo>
                  <a:pt x="562" y="1931"/>
                </a:lnTo>
                <a:lnTo>
                  <a:pt x="524" y="1913"/>
                </a:lnTo>
                <a:lnTo>
                  <a:pt x="505" y="1858"/>
                </a:lnTo>
                <a:lnTo>
                  <a:pt x="475" y="1851"/>
                </a:lnTo>
                <a:lnTo>
                  <a:pt x="444" y="1870"/>
                </a:lnTo>
                <a:lnTo>
                  <a:pt x="423" y="1881"/>
                </a:lnTo>
                <a:lnTo>
                  <a:pt x="412" y="1856"/>
                </a:lnTo>
                <a:lnTo>
                  <a:pt x="399" y="1831"/>
                </a:lnTo>
                <a:lnTo>
                  <a:pt x="441" y="1825"/>
                </a:lnTo>
                <a:lnTo>
                  <a:pt x="439" y="1810"/>
                </a:lnTo>
                <a:lnTo>
                  <a:pt x="429" y="1797"/>
                </a:lnTo>
                <a:lnTo>
                  <a:pt x="412" y="1785"/>
                </a:lnTo>
                <a:lnTo>
                  <a:pt x="391" y="1718"/>
                </a:lnTo>
                <a:lnTo>
                  <a:pt x="355" y="1686"/>
                </a:lnTo>
                <a:lnTo>
                  <a:pt x="322" y="1684"/>
                </a:lnTo>
                <a:lnTo>
                  <a:pt x="287" y="1684"/>
                </a:lnTo>
                <a:lnTo>
                  <a:pt x="265" y="1664"/>
                </a:lnTo>
                <a:lnTo>
                  <a:pt x="241" y="1660"/>
                </a:lnTo>
                <a:lnTo>
                  <a:pt x="222" y="1660"/>
                </a:lnTo>
                <a:lnTo>
                  <a:pt x="210" y="1678"/>
                </a:lnTo>
                <a:lnTo>
                  <a:pt x="186" y="1703"/>
                </a:lnTo>
                <a:lnTo>
                  <a:pt x="181" y="1730"/>
                </a:lnTo>
                <a:lnTo>
                  <a:pt x="173" y="1739"/>
                </a:lnTo>
                <a:lnTo>
                  <a:pt x="159" y="1783"/>
                </a:lnTo>
                <a:lnTo>
                  <a:pt x="150" y="1768"/>
                </a:lnTo>
                <a:lnTo>
                  <a:pt x="145" y="1752"/>
                </a:lnTo>
                <a:lnTo>
                  <a:pt x="0" y="1726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9" name="Freeform 396"/>
          <p:cNvSpPr>
            <a:spLocks/>
          </p:cNvSpPr>
          <p:nvPr/>
        </p:nvSpPr>
        <p:spPr bwMode="auto">
          <a:xfrm>
            <a:off x="2130574" y="1833951"/>
            <a:ext cx="105903" cy="51864"/>
          </a:xfrm>
          <a:custGeom>
            <a:avLst/>
            <a:gdLst>
              <a:gd name="T0" fmla="*/ 0 w 190"/>
              <a:gd name="T1" fmla="*/ 2 h 94"/>
              <a:gd name="T2" fmla="*/ 1 w 190"/>
              <a:gd name="T3" fmla="*/ 1 h 94"/>
              <a:gd name="T4" fmla="*/ 0 w 190"/>
              <a:gd name="T5" fmla="*/ 1 h 94"/>
              <a:gd name="T6" fmla="*/ 3 w 190"/>
              <a:gd name="T7" fmla="*/ 0 h 94"/>
              <a:gd name="T8" fmla="*/ 4 w 190"/>
              <a:gd name="T9" fmla="*/ 0 h 94"/>
              <a:gd name="T10" fmla="*/ 3 w 190"/>
              <a:gd name="T11" fmla="*/ 1 h 94"/>
              <a:gd name="T12" fmla="*/ 4 w 190"/>
              <a:gd name="T13" fmla="*/ 1 h 94"/>
              <a:gd name="T14" fmla="*/ 1 w 190"/>
              <a:gd name="T15" fmla="*/ 2 h 94"/>
              <a:gd name="T16" fmla="*/ 1 w 190"/>
              <a:gd name="T17" fmla="*/ 2 h 94"/>
              <a:gd name="T18" fmla="*/ 1 w 190"/>
              <a:gd name="T19" fmla="*/ 2 h 94"/>
              <a:gd name="T20" fmla="*/ 0 w 190"/>
              <a:gd name="T21" fmla="*/ 2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"/>
              <a:gd name="T34" fmla="*/ 0 h 94"/>
              <a:gd name="T35" fmla="*/ 190 w 190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" h="94">
                <a:moveTo>
                  <a:pt x="0" y="67"/>
                </a:moveTo>
                <a:lnTo>
                  <a:pt x="39" y="46"/>
                </a:lnTo>
                <a:lnTo>
                  <a:pt x="11" y="27"/>
                </a:lnTo>
                <a:lnTo>
                  <a:pt x="146" y="0"/>
                </a:lnTo>
                <a:lnTo>
                  <a:pt x="168" y="1"/>
                </a:lnTo>
                <a:lnTo>
                  <a:pt x="142" y="25"/>
                </a:lnTo>
                <a:lnTo>
                  <a:pt x="190" y="23"/>
                </a:lnTo>
                <a:lnTo>
                  <a:pt x="66" y="79"/>
                </a:lnTo>
                <a:lnTo>
                  <a:pt x="39" y="94"/>
                </a:lnTo>
                <a:lnTo>
                  <a:pt x="45" y="71"/>
                </a:lnTo>
                <a:lnTo>
                  <a:pt x="0" y="67"/>
                </a:lnTo>
                <a:close/>
              </a:path>
            </a:pathLst>
          </a:custGeom>
          <a:solidFill>
            <a:srgbClr val="B9D6FB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0" name="Freeform 397"/>
          <p:cNvSpPr>
            <a:spLocks/>
          </p:cNvSpPr>
          <p:nvPr/>
        </p:nvSpPr>
        <p:spPr bwMode="auto">
          <a:xfrm>
            <a:off x="2161952" y="2372963"/>
            <a:ext cx="43146" cy="25932"/>
          </a:xfrm>
          <a:custGeom>
            <a:avLst/>
            <a:gdLst>
              <a:gd name="T0" fmla="*/ 0 w 75"/>
              <a:gd name="T1" fmla="*/ 1 h 49"/>
              <a:gd name="T2" fmla="*/ 1 w 75"/>
              <a:gd name="T3" fmla="*/ 0 h 49"/>
              <a:gd name="T4" fmla="*/ 2 w 75"/>
              <a:gd name="T5" fmla="*/ 1 h 49"/>
              <a:gd name="T6" fmla="*/ 0 w 75"/>
              <a:gd name="T7" fmla="*/ 1 h 4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49"/>
              <a:gd name="T14" fmla="*/ 75 w 75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49">
                <a:moveTo>
                  <a:pt x="0" y="49"/>
                </a:moveTo>
                <a:lnTo>
                  <a:pt x="22" y="0"/>
                </a:lnTo>
                <a:lnTo>
                  <a:pt x="75" y="27"/>
                </a:lnTo>
                <a:lnTo>
                  <a:pt x="0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1" name="Freeform 398"/>
          <p:cNvSpPr>
            <a:spLocks/>
          </p:cNvSpPr>
          <p:nvPr/>
        </p:nvSpPr>
        <p:spPr bwMode="auto">
          <a:xfrm>
            <a:off x="2236477" y="2211815"/>
            <a:ext cx="129437" cy="107432"/>
          </a:xfrm>
          <a:custGeom>
            <a:avLst/>
            <a:gdLst>
              <a:gd name="T0" fmla="*/ 0 w 229"/>
              <a:gd name="T1" fmla="*/ 2 h 204"/>
              <a:gd name="T2" fmla="*/ 0 w 229"/>
              <a:gd name="T3" fmla="*/ 3 h 204"/>
              <a:gd name="T4" fmla="*/ 1 w 229"/>
              <a:gd name="T5" fmla="*/ 3 h 204"/>
              <a:gd name="T6" fmla="*/ 2 w 229"/>
              <a:gd name="T7" fmla="*/ 4 h 204"/>
              <a:gd name="T8" fmla="*/ 2 w 229"/>
              <a:gd name="T9" fmla="*/ 3 h 204"/>
              <a:gd name="T10" fmla="*/ 2 w 229"/>
              <a:gd name="T11" fmla="*/ 5 h 204"/>
              <a:gd name="T12" fmla="*/ 5 w 229"/>
              <a:gd name="T13" fmla="*/ 5 h 204"/>
              <a:gd name="T14" fmla="*/ 4 w 229"/>
              <a:gd name="T15" fmla="*/ 4 h 204"/>
              <a:gd name="T16" fmla="*/ 3 w 229"/>
              <a:gd name="T17" fmla="*/ 3 h 204"/>
              <a:gd name="T18" fmla="*/ 3 w 229"/>
              <a:gd name="T19" fmla="*/ 1 h 204"/>
              <a:gd name="T20" fmla="*/ 5 w 229"/>
              <a:gd name="T21" fmla="*/ 0 h 204"/>
              <a:gd name="T22" fmla="*/ 1 w 229"/>
              <a:gd name="T23" fmla="*/ 0 h 204"/>
              <a:gd name="T24" fmla="*/ 1 w 229"/>
              <a:gd name="T25" fmla="*/ 2 h 204"/>
              <a:gd name="T26" fmla="*/ 0 w 229"/>
              <a:gd name="T27" fmla="*/ 2 h 2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9"/>
              <a:gd name="T43" fmla="*/ 0 h 204"/>
              <a:gd name="T44" fmla="*/ 229 w 229"/>
              <a:gd name="T45" fmla="*/ 204 h 2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9" h="204">
                <a:moveTo>
                  <a:pt x="0" y="103"/>
                </a:moveTo>
                <a:lnTo>
                  <a:pt x="16" y="146"/>
                </a:lnTo>
                <a:lnTo>
                  <a:pt x="41" y="131"/>
                </a:lnTo>
                <a:lnTo>
                  <a:pt x="71" y="159"/>
                </a:lnTo>
                <a:lnTo>
                  <a:pt x="91" y="146"/>
                </a:lnTo>
                <a:lnTo>
                  <a:pt x="82" y="196"/>
                </a:lnTo>
                <a:lnTo>
                  <a:pt x="229" y="204"/>
                </a:lnTo>
                <a:lnTo>
                  <a:pt x="175" y="167"/>
                </a:lnTo>
                <a:lnTo>
                  <a:pt x="147" y="105"/>
                </a:lnTo>
                <a:lnTo>
                  <a:pt x="148" y="38"/>
                </a:lnTo>
                <a:lnTo>
                  <a:pt x="186" y="0"/>
                </a:lnTo>
                <a:lnTo>
                  <a:pt x="57" y="13"/>
                </a:lnTo>
                <a:lnTo>
                  <a:pt x="25" y="103"/>
                </a:lnTo>
                <a:lnTo>
                  <a:pt x="0" y="10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" name="Freeform 399"/>
          <p:cNvSpPr>
            <a:spLocks/>
          </p:cNvSpPr>
          <p:nvPr/>
        </p:nvSpPr>
        <p:spPr bwMode="auto">
          <a:xfrm>
            <a:off x="2279623" y="2037701"/>
            <a:ext cx="329477" cy="174114"/>
          </a:xfrm>
          <a:custGeom>
            <a:avLst/>
            <a:gdLst>
              <a:gd name="T0" fmla="*/ 0 w 587"/>
              <a:gd name="T1" fmla="*/ 7 h 330"/>
              <a:gd name="T2" fmla="*/ 1 w 587"/>
              <a:gd name="T3" fmla="*/ 7 h 330"/>
              <a:gd name="T4" fmla="*/ 0 w 587"/>
              <a:gd name="T5" fmla="*/ 7 h 330"/>
              <a:gd name="T6" fmla="*/ 3 w 587"/>
              <a:gd name="T7" fmla="*/ 8 h 330"/>
              <a:gd name="T8" fmla="*/ 3 w 587"/>
              <a:gd name="T9" fmla="*/ 7 h 330"/>
              <a:gd name="T10" fmla="*/ 3 w 587"/>
              <a:gd name="T11" fmla="*/ 7 h 330"/>
              <a:gd name="T12" fmla="*/ 3 w 587"/>
              <a:gd name="T13" fmla="*/ 7 h 330"/>
              <a:gd name="T14" fmla="*/ 4 w 587"/>
              <a:gd name="T15" fmla="*/ 7 h 330"/>
              <a:gd name="T16" fmla="*/ 3 w 587"/>
              <a:gd name="T17" fmla="*/ 6 h 330"/>
              <a:gd name="T18" fmla="*/ 4 w 587"/>
              <a:gd name="T19" fmla="*/ 6 h 330"/>
              <a:gd name="T20" fmla="*/ 5 w 587"/>
              <a:gd name="T21" fmla="*/ 6 h 330"/>
              <a:gd name="T22" fmla="*/ 4 w 587"/>
              <a:gd name="T23" fmla="*/ 5 h 330"/>
              <a:gd name="T24" fmla="*/ 5 w 587"/>
              <a:gd name="T25" fmla="*/ 5 h 330"/>
              <a:gd name="T26" fmla="*/ 5 w 587"/>
              <a:gd name="T27" fmla="*/ 5 h 330"/>
              <a:gd name="T28" fmla="*/ 6 w 587"/>
              <a:gd name="T29" fmla="*/ 5 h 330"/>
              <a:gd name="T30" fmla="*/ 6 w 587"/>
              <a:gd name="T31" fmla="*/ 4 h 330"/>
              <a:gd name="T32" fmla="*/ 13 w 587"/>
              <a:gd name="T33" fmla="*/ 2 h 330"/>
              <a:gd name="T34" fmla="*/ 14 w 587"/>
              <a:gd name="T35" fmla="*/ 1 h 330"/>
              <a:gd name="T36" fmla="*/ 13 w 587"/>
              <a:gd name="T37" fmla="*/ 0 h 330"/>
              <a:gd name="T38" fmla="*/ 9 w 587"/>
              <a:gd name="T39" fmla="*/ 1 h 330"/>
              <a:gd name="T40" fmla="*/ 7 w 587"/>
              <a:gd name="T41" fmla="*/ 1 h 330"/>
              <a:gd name="T42" fmla="*/ 3 w 587"/>
              <a:gd name="T43" fmla="*/ 4 h 330"/>
              <a:gd name="T44" fmla="*/ 2 w 587"/>
              <a:gd name="T45" fmla="*/ 4 h 330"/>
              <a:gd name="T46" fmla="*/ 2 w 587"/>
              <a:gd name="T47" fmla="*/ 5 h 330"/>
              <a:gd name="T48" fmla="*/ 3 w 587"/>
              <a:gd name="T49" fmla="*/ 5 h 330"/>
              <a:gd name="T50" fmla="*/ 2 w 587"/>
              <a:gd name="T51" fmla="*/ 5 h 330"/>
              <a:gd name="T52" fmla="*/ 2 w 587"/>
              <a:gd name="T53" fmla="*/ 5 h 330"/>
              <a:gd name="T54" fmla="*/ 1 w 587"/>
              <a:gd name="T55" fmla="*/ 6 h 330"/>
              <a:gd name="T56" fmla="*/ 2 w 587"/>
              <a:gd name="T57" fmla="*/ 6 h 330"/>
              <a:gd name="T58" fmla="*/ 0 w 587"/>
              <a:gd name="T59" fmla="*/ 7 h 33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7"/>
              <a:gd name="T91" fmla="*/ 0 h 330"/>
              <a:gd name="T92" fmla="*/ 587 w 587"/>
              <a:gd name="T93" fmla="*/ 330 h 33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7" h="330">
                <a:moveTo>
                  <a:pt x="0" y="284"/>
                </a:moveTo>
                <a:lnTo>
                  <a:pt x="58" y="293"/>
                </a:lnTo>
                <a:lnTo>
                  <a:pt x="18" y="321"/>
                </a:lnTo>
                <a:lnTo>
                  <a:pt x="117" y="330"/>
                </a:lnTo>
                <a:lnTo>
                  <a:pt x="120" y="293"/>
                </a:lnTo>
                <a:lnTo>
                  <a:pt x="149" y="298"/>
                </a:lnTo>
                <a:lnTo>
                  <a:pt x="119" y="279"/>
                </a:lnTo>
                <a:lnTo>
                  <a:pt x="158" y="286"/>
                </a:lnTo>
                <a:lnTo>
                  <a:pt x="149" y="244"/>
                </a:lnTo>
                <a:lnTo>
                  <a:pt x="167" y="270"/>
                </a:lnTo>
                <a:lnTo>
                  <a:pt x="196" y="245"/>
                </a:lnTo>
                <a:lnTo>
                  <a:pt x="177" y="217"/>
                </a:lnTo>
                <a:lnTo>
                  <a:pt x="239" y="222"/>
                </a:lnTo>
                <a:lnTo>
                  <a:pt x="221" y="205"/>
                </a:lnTo>
                <a:lnTo>
                  <a:pt x="249" y="209"/>
                </a:lnTo>
                <a:lnTo>
                  <a:pt x="265" y="175"/>
                </a:lnTo>
                <a:lnTo>
                  <a:pt x="558" y="71"/>
                </a:lnTo>
                <a:lnTo>
                  <a:pt x="587" y="30"/>
                </a:lnTo>
                <a:lnTo>
                  <a:pt x="530" y="0"/>
                </a:lnTo>
                <a:lnTo>
                  <a:pt x="409" y="67"/>
                </a:lnTo>
                <a:lnTo>
                  <a:pt x="282" y="67"/>
                </a:lnTo>
                <a:lnTo>
                  <a:pt x="147" y="155"/>
                </a:lnTo>
                <a:lnTo>
                  <a:pt x="71" y="165"/>
                </a:lnTo>
                <a:lnTo>
                  <a:pt x="76" y="205"/>
                </a:lnTo>
                <a:lnTo>
                  <a:pt x="116" y="209"/>
                </a:lnTo>
                <a:lnTo>
                  <a:pt x="70" y="210"/>
                </a:lnTo>
                <a:lnTo>
                  <a:pt x="91" y="226"/>
                </a:lnTo>
                <a:lnTo>
                  <a:pt x="58" y="245"/>
                </a:lnTo>
                <a:lnTo>
                  <a:pt x="97" y="263"/>
                </a:lnTo>
                <a:lnTo>
                  <a:pt x="0" y="28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3" name="Freeform 400"/>
          <p:cNvSpPr>
            <a:spLocks/>
          </p:cNvSpPr>
          <p:nvPr/>
        </p:nvSpPr>
        <p:spPr bwMode="auto">
          <a:xfrm>
            <a:off x="2469856" y="1808019"/>
            <a:ext cx="62757" cy="35193"/>
          </a:xfrm>
          <a:custGeom>
            <a:avLst/>
            <a:gdLst>
              <a:gd name="T0" fmla="*/ 0 w 115"/>
              <a:gd name="T1" fmla="*/ 1 h 66"/>
              <a:gd name="T2" fmla="*/ 1 w 115"/>
              <a:gd name="T3" fmla="*/ 1 h 66"/>
              <a:gd name="T4" fmla="*/ 3 w 115"/>
              <a:gd name="T5" fmla="*/ 1 h 66"/>
              <a:gd name="T6" fmla="*/ 1 w 115"/>
              <a:gd name="T7" fmla="*/ 0 h 66"/>
              <a:gd name="T8" fmla="*/ 0 w 115"/>
              <a:gd name="T9" fmla="*/ 1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66"/>
              <a:gd name="T17" fmla="*/ 115 w 115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66">
                <a:moveTo>
                  <a:pt x="0" y="47"/>
                </a:moveTo>
                <a:lnTo>
                  <a:pt x="32" y="66"/>
                </a:lnTo>
                <a:lnTo>
                  <a:pt x="115" y="43"/>
                </a:lnTo>
                <a:lnTo>
                  <a:pt x="66" y="0"/>
                </a:lnTo>
                <a:lnTo>
                  <a:pt x="0" y="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4" name="Freeform 401"/>
          <p:cNvSpPr>
            <a:spLocks/>
          </p:cNvSpPr>
          <p:nvPr/>
        </p:nvSpPr>
        <p:spPr bwMode="auto">
          <a:xfrm>
            <a:off x="3077819" y="1878405"/>
            <a:ext cx="56874" cy="22227"/>
          </a:xfrm>
          <a:custGeom>
            <a:avLst/>
            <a:gdLst>
              <a:gd name="T0" fmla="*/ 0 w 103"/>
              <a:gd name="T1" fmla="*/ 0 h 42"/>
              <a:gd name="T2" fmla="*/ 1 w 103"/>
              <a:gd name="T3" fmla="*/ 1 h 42"/>
              <a:gd name="T4" fmla="*/ 1 w 103"/>
              <a:gd name="T5" fmla="*/ 1 h 42"/>
              <a:gd name="T6" fmla="*/ 2 w 103"/>
              <a:gd name="T7" fmla="*/ 1 h 42"/>
              <a:gd name="T8" fmla="*/ 2 w 103"/>
              <a:gd name="T9" fmla="*/ 1 h 42"/>
              <a:gd name="T10" fmla="*/ 0 w 103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42"/>
              <a:gd name="T20" fmla="*/ 103 w 103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42">
                <a:moveTo>
                  <a:pt x="0" y="0"/>
                </a:moveTo>
                <a:lnTo>
                  <a:pt x="46" y="34"/>
                </a:lnTo>
                <a:lnTo>
                  <a:pt x="31" y="42"/>
                </a:lnTo>
                <a:lnTo>
                  <a:pt x="70" y="41"/>
                </a:lnTo>
                <a:lnTo>
                  <a:pt x="10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5" name="Freeform 402"/>
          <p:cNvSpPr>
            <a:spLocks/>
          </p:cNvSpPr>
          <p:nvPr/>
        </p:nvSpPr>
        <p:spPr bwMode="auto">
          <a:xfrm>
            <a:off x="3089586" y="1815428"/>
            <a:ext cx="135321" cy="64830"/>
          </a:xfrm>
          <a:custGeom>
            <a:avLst/>
            <a:gdLst>
              <a:gd name="T0" fmla="*/ 0 w 242"/>
              <a:gd name="T1" fmla="*/ 2 h 123"/>
              <a:gd name="T2" fmla="*/ 1 w 242"/>
              <a:gd name="T3" fmla="*/ 1 h 123"/>
              <a:gd name="T4" fmla="*/ 4 w 242"/>
              <a:gd name="T5" fmla="*/ 0 h 123"/>
              <a:gd name="T6" fmla="*/ 6 w 242"/>
              <a:gd name="T7" fmla="*/ 1 h 123"/>
              <a:gd name="T8" fmla="*/ 5 w 242"/>
              <a:gd name="T9" fmla="*/ 2 h 123"/>
              <a:gd name="T10" fmla="*/ 5 w 242"/>
              <a:gd name="T11" fmla="*/ 2 h 123"/>
              <a:gd name="T12" fmla="*/ 2 w 242"/>
              <a:gd name="T13" fmla="*/ 3 h 123"/>
              <a:gd name="T14" fmla="*/ 0 w 242"/>
              <a:gd name="T15" fmla="*/ 2 h 1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"/>
              <a:gd name="T25" fmla="*/ 0 h 123"/>
              <a:gd name="T26" fmla="*/ 242 w 242"/>
              <a:gd name="T27" fmla="*/ 123 h 1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" h="123">
                <a:moveTo>
                  <a:pt x="0" y="100"/>
                </a:moveTo>
                <a:lnTo>
                  <a:pt x="65" y="33"/>
                </a:lnTo>
                <a:lnTo>
                  <a:pt x="156" y="0"/>
                </a:lnTo>
                <a:lnTo>
                  <a:pt x="242" y="59"/>
                </a:lnTo>
                <a:lnTo>
                  <a:pt x="212" y="71"/>
                </a:lnTo>
                <a:lnTo>
                  <a:pt x="220" y="98"/>
                </a:lnTo>
                <a:lnTo>
                  <a:pt x="95" y="123"/>
                </a:lnTo>
                <a:lnTo>
                  <a:pt x="0" y="100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6" name="Freeform 403"/>
          <p:cNvSpPr>
            <a:spLocks/>
          </p:cNvSpPr>
          <p:nvPr/>
        </p:nvSpPr>
        <p:spPr bwMode="auto">
          <a:xfrm>
            <a:off x="3117043" y="1872849"/>
            <a:ext cx="152971" cy="74091"/>
          </a:xfrm>
          <a:custGeom>
            <a:avLst/>
            <a:gdLst>
              <a:gd name="T0" fmla="*/ 0 w 274"/>
              <a:gd name="T1" fmla="*/ 1 h 142"/>
              <a:gd name="T2" fmla="*/ 1 w 274"/>
              <a:gd name="T3" fmla="*/ 1 h 142"/>
              <a:gd name="T4" fmla="*/ 2 w 274"/>
              <a:gd name="T5" fmla="*/ 3 h 142"/>
              <a:gd name="T6" fmla="*/ 3 w 274"/>
              <a:gd name="T7" fmla="*/ 2 h 142"/>
              <a:gd name="T8" fmla="*/ 5 w 274"/>
              <a:gd name="T9" fmla="*/ 3 h 142"/>
              <a:gd name="T10" fmla="*/ 6 w 274"/>
              <a:gd name="T11" fmla="*/ 3 h 142"/>
              <a:gd name="T12" fmla="*/ 5 w 274"/>
              <a:gd name="T13" fmla="*/ 2 h 142"/>
              <a:gd name="T14" fmla="*/ 6 w 274"/>
              <a:gd name="T15" fmla="*/ 2 h 142"/>
              <a:gd name="T16" fmla="*/ 6 w 274"/>
              <a:gd name="T17" fmla="*/ 1 h 142"/>
              <a:gd name="T18" fmla="*/ 5 w 274"/>
              <a:gd name="T19" fmla="*/ 0 h 142"/>
              <a:gd name="T20" fmla="*/ 4 w 274"/>
              <a:gd name="T21" fmla="*/ 1 h 142"/>
              <a:gd name="T22" fmla="*/ 5 w 274"/>
              <a:gd name="T23" fmla="*/ 1 h 142"/>
              <a:gd name="T24" fmla="*/ 4 w 274"/>
              <a:gd name="T25" fmla="*/ 0 h 142"/>
              <a:gd name="T26" fmla="*/ 2 w 274"/>
              <a:gd name="T27" fmla="*/ 0 h 142"/>
              <a:gd name="T28" fmla="*/ 0 w 274"/>
              <a:gd name="T29" fmla="*/ 1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4"/>
              <a:gd name="T46" fmla="*/ 0 h 142"/>
              <a:gd name="T47" fmla="*/ 274 w 274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4" h="142">
                <a:moveTo>
                  <a:pt x="0" y="61"/>
                </a:moveTo>
                <a:lnTo>
                  <a:pt x="50" y="68"/>
                </a:lnTo>
                <a:lnTo>
                  <a:pt x="85" y="118"/>
                </a:lnTo>
                <a:lnTo>
                  <a:pt x="114" y="103"/>
                </a:lnTo>
                <a:lnTo>
                  <a:pt x="225" y="142"/>
                </a:lnTo>
                <a:lnTo>
                  <a:pt x="264" y="126"/>
                </a:lnTo>
                <a:lnTo>
                  <a:pt x="235" y="88"/>
                </a:lnTo>
                <a:lnTo>
                  <a:pt x="258" y="98"/>
                </a:lnTo>
                <a:lnTo>
                  <a:pt x="274" y="39"/>
                </a:lnTo>
                <a:lnTo>
                  <a:pt x="215" y="12"/>
                </a:lnTo>
                <a:lnTo>
                  <a:pt x="156" y="52"/>
                </a:lnTo>
                <a:lnTo>
                  <a:pt x="203" y="31"/>
                </a:lnTo>
                <a:lnTo>
                  <a:pt x="173" y="0"/>
                </a:lnTo>
                <a:lnTo>
                  <a:pt x="79" y="11"/>
                </a:lnTo>
                <a:lnTo>
                  <a:pt x="0" y="61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7" name="Freeform 404"/>
          <p:cNvSpPr>
            <a:spLocks/>
          </p:cNvSpPr>
          <p:nvPr/>
        </p:nvSpPr>
        <p:spPr bwMode="auto">
          <a:xfrm>
            <a:off x="3260208" y="1909894"/>
            <a:ext cx="127476" cy="77796"/>
          </a:xfrm>
          <a:custGeom>
            <a:avLst/>
            <a:gdLst>
              <a:gd name="T0" fmla="*/ 0 w 226"/>
              <a:gd name="T1" fmla="*/ 3 h 145"/>
              <a:gd name="T2" fmla="*/ 0 w 226"/>
              <a:gd name="T3" fmla="*/ 3 h 145"/>
              <a:gd name="T4" fmla="*/ 5 w 226"/>
              <a:gd name="T5" fmla="*/ 3 h 145"/>
              <a:gd name="T6" fmla="*/ 5 w 226"/>
              <a:gd name="T7" fmla="*/ 2 h 145"/>
              <a:gd name="T8" fmla="*/ 4 w 226"/>
              <a:gd name="T9" fmla="*/ 1 h 145"/>
              <a:gd name="T10" fmla="*/ 3 w 226"/>
              <a:gd name="T11" fmla="*/ 1 h 145"/>
              <a:gd name="T12" fmla="*/ 3 w 226"/>
              <a:gd name="T13" fmla="*/ 0 h 145"/>
              <a:gd name="T14" fmla="*/ 3 w 226"/>
              <a:gd name="T15" fmla="*/ 0 h 145"/>
              <a:gd name="T16" fmla="*/ 1 w 226"/>
              <a:gd name="T17" fmla="*/ 3 h 145"/>
              <a:gd name="T18" fmla="*/ 0 w 226"/>
              <a:gd name="T19" fmla="*/ 3 h 1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6"/>
              <a:gd name="T31" fmla="*/ 0 h 145"/>
              <a:gd name="T32" fmla="*/ 226 w 226"/>
              <a:gd name="T33" fmla="*/ 145 h 1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6" h="145">
                <a:moveTo>
                  <a:pt x="0" y="125"/>
                </a:moveTo>
                <a:lnTo>
                  <a:pt x="17" y="145"/>
                </a:lnTo>
                <a:lnTo>
                  <a:pt x="209" y="117"/>
                </a:lnTo>
                <a:lnTo>
                  <a:pt x="226" y="69"/>
                </a:lnTo>
                <a:lnTo>
                  <a:pt x="172" y="30"/>
                </a:lnTo>
                <a:lnTo>
                  <a:pt x="126" y="45"/>
                </a:lnTo>
                <a:lnTo>
                  <a:pt x="134" y="12"/>
                </a:lnTo>
                <a:lnTo>
                  <a:pt x="110" y="0"/>
                </a:lnTo>
                <a:lnTo>
                  <a:pt x="20" y="108"/>
                </a:lnTo>
                <a:lnTo>
                  <a:pt x="0" y="125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8" name="Freeform 405"/>
          <p:cNvSpPr>
            <a:spLocks/>
          </p:cNvSpPr>
          <p:nvPr/>
        </p:nvSpPr>
        <p:spPr bwMode="auto">
          <a:xfrm>
            <a:off x="4050560" y="2072894"/>
            <a:ext cx="145127" cy="74091"/>
          </a:xfrm>
          <a:custGeom>
            <a:avLst/>
            <a:gdLst>
              <a:gd name="T0" fmla="*/ 0 w 258"/>
              <a:gd name="T1" fmla="*/ 2 h 136"/>
              <a:gd name="T2" fmla="*/ 1 w 258"/>
              <a:gd name="T3" fmla="*/ 0 h 136"/>
              <a:gd name="T4" fmla="*/ 2 w 258"/>
              <a:gd name="T5" fmla="*/ 0 h 136"/>
              <a:gd name="T6" fmla="*/ 3 w 258"/>
              <a:gd name="T7" fmla="*/ 1 h 136"/>
              <a:gd name="T8" fmla="*/ 4 w 258"/>
              <a:gd name="T9" fmla="*/ 0 h 136"/>
              <a:gd name="T10" fmla="*/ 5 w 258"/>
              <a:gd name="T11" fmla="*/ 1 h 136"/>
              <a:gd name="T12" fmla="*/ 5 w 258"/>
              <a:gd name="T13" fmla="*/ 2 h 136"/>
              <a:gd name="T14" fmla="*/ 6 w 258"/>
              <a:gd name="T15" fmla="*/ 3 h 136"/>
              <a:gd name="T16" fmla="*/ 3 w 258"/>
              <a:gd name="T17" fmla="*/ 3 h 136"/>
              <a:gd name="T18" fmla="*/ 3 w 258"/>
              <a:gd name="T19" fmla="*/ 3 h 136"/>
              <a:gd name="T20" fmla="*/ 2 w 258"/>
              <a:gd name="T21" fmla="*/ 4 h 136"/>
              <a:gd name="T22" fmla="*/ 0 w 258"/>
              <a:gd name="T23" fmla="*/ 2 h 1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136"/>
              <a:gd name="T38" fmla="*/ 258 w 258"/>
              <a:gd name="T39" fmla="*/ 136 h 1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136">
                <a:moveTo>
                  <a:pt x="0" y="73"/>
                </a:moveTo>
                <a:lnTo>
                  <a:pt x="53" y="5"/>
                </a:lnTo>
                <a:lnTo>
                  <a:pt x="88" y="0"/>
                </a:lnTo>
                <a:lnTo>
                  <a:pt x="147" y="50"/>
                </a:lnTo>
                <a:lnTo>
                  <a:pt x="157" y="13"/>
                </a:lnTo>
                <a:lnTo>
                  <a:pt x="220" y="44"/>
                </a:lnTo>
                <a:lnTo>
                  <a:pt x="216" y="93"/>
                </a:lnTo>
                <a:lnTo>
                  <a:pt x="258" y="112"/>
                </a:lnTo>
                <a:lnTo>
                  <a:pt x="123" y="120"/>
                </a:lnTo>
                <a:lnTo>
                  <a:pt x="115" y="98"/>
                </a:lnTo>
                <a:lnTo>
                  <a:pt x="92" y="136"/>
                </a:lnTo>
                <a:lnTo>
                  <a:pt x="0" y="73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9" name="Freeform 406"/>
          <p:cNvSpPr>
            <a:spLocks/>
          </p:cNvSpPr>
          <p:nvPr/>
        </p:nvSpPr>
        <p:spPr bwMode="auto">
          <a:xfrm>
            <a:off x="4152541" y="2076599"/>
            <a:ext cx="88253" cy="50011"/>
          </a:xfrm>
          <a:custGeom>
            <a:avLst/>
            <a:gdLst>
              <a:gd name="T0" fmla="*/ 0 w 158"/>
              <a:gd name="T1" fmla="*/ 0 h 92"/>
              <a:gd name="T2" fmla="*/ 1 w 158"/>
              <a:gd name="T3" fmla="*/ 1 h 92"/>
              <a:gd name="T4" fmla="*/ 1 w 158"/>
              <a:gd name="T5" fmla="*/ 2 h 92"/>
              <a:gd name="T6" fmla="*/ 1 w 158"/>
              <a:gd name="T7" fmla="*/ 2 h 92"/>
              <a:gd name="T8" fmla="*/ 3 w 158"/>
              <a:gd name="T9" fmla="*/ 2 h 92"/>
              <a:gd name="T10" fmla="*/ 4 w 158"/>
              <a:gd name="T11" fmla="*/ 1 h 92"/>
              <a:gd name="T12" fmla="*/ 0 w 158"/>
              <a:gd name="T13" fmla="*/ 0 h 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"/>
              <a:gd name="T22" fmla="*/ 0 h 92"/>
              <a:gd name="T23" fmla="*/ 158 w 158"/>
              <a:gd name="T24" fmla="*/ 92 h 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" h="92">
                <a:moveTo>
                  <a:pt x="0" y="0"/>
                </a:moveTo>
                <a:lnTo>
                  <a:pt x="50" y="33"/>
                </a:lnTo>
                <a:lnTo>
                  <a:pt x="39" y="65"/>
                </a:lnTo>
                <a:lnTo>
                  <a:pt x="64" y="92"/>
                </a:lnTo>
                <a:lnTo>
                  <a:pt x="110" y="92"/>
                </a:lnTo>
                <a:lnTo>
                  <a:pt x="158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0" name="Freeform 407"/>
          <p:cNvSpPr>
            <a:spLocks/>
          </p:cNvSpPr>
          <p:nvPr/>
        </p:nvSpPr>
        <p:spPr bwMode="auto">
          <a:xfrm>
            <a:off x="4162347" y="2915680"/>
            <a:ext cx="62757" cy="255614"/>
          </a:xfrm>
          <a:custGeom>
            <a:avLst/>
            <a:gdLst>
              <a:gd name="T0" fmla="*/ 0 w 115"/>
              <a:gd name="T1" fmla="*/ 3 h 483"/>
              <a:gd name="T2" fmla="*/ 0 w 115"/>
              <a:gd name="T3" fmla="*/ 4 h 483"/>
              <a:gd name="T4" fmla="*/ 0 w 115"/>
              <a:gd name="T5" fmla="*/ 11 h 483"/>
              <a:gd name="T6" fmla="*/ 1 w 115"/>
              <a:gd name="T7" fmla="*/ 10 h 483"/>
              <a:gd name="T8" fmla="*/ 1 w 115"/>
              <a:gd name="T9" fmla="*/ 11 h 483"/>
              <a:gd name="T10" fmla="*/ 1 w 115"/>
              <a:gd name="T11" fmla="*/ 9 h 483"/>
              <a:gd name="T12" fmla="*/ 1 w 115"/>
              <a:gd name="T13" fmla="*/ 7 h 483"/>
              <a:gd name="T14" fmla="*/ 3 w 115"/>
              <a:gd name="T15" fmla="*/ 8 h 483"/>
              <a:gd name="T16" fmla="*/ 1 w 115"/>
              <a:gd name="T17" fmla="*/ 4 h 483"/>
              <a:gd name="T18" fmla="*/ 1 w 115"/>
              <a:gd name="T19" fmla="*/ 0 h 483"/>
              <a:gd name="T20" fmla="*/ 0 w 115"/>
              <a:gd name="T21" fmla="*/ 3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5"/>
              <a:gd name="T34" fmla="*/ 0 h 483"/>
              <a:gd name="T35" fmla="*/ 115 w 115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5" h="483">
                <a:moveTo>
                  <a:pt x="0" y="123"/>
                </a:moveTo>
                <a:lnTo>
                  <a:pt x="19" y="182"/>
                </a:lnTo>
                <a:lnTo>
                  <a:pt x="19" y="483"/>
                </a:lnTo>
                <a:lnTo>
                  <a:pt x="39" y="446"/>
                </a:lnTo>
                <a:lnTo>
                  <a:pt x="70" y="469"/>
                </a:lnTo>
                <a:lnTo>
                  <a:pt x="32" y="387"/>
                </a:lnTo>
                <a:lnTo>
                  <a:pt x="53" y="304"/>
                </a:lnTo>
                <a:lnTo>
                  <a:pt x="115" y="329"/>
                </a:lnTo>
                <a:lnTo>
                  <a:pt x="57" y="169"/>
                </a:lnTo>
                <a:lnTo>
                  <a:pt x="39" y="0"/>
                </a:lnTo>
                <a:lnTo>
                  <a:pt x="0" y="12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1" name="Freeform 408"/>
          <p:cNvSpPr>
            <a:spLocks/>
          </p:cNvSpPr>
          <p:nvPr/>
        </p:nvSpPr>
        <p:spPr bwMode="auto">
          <a:xfrm>
            <a:off x="4258445" y="2104383"/>
            <a:ext cx="98059" cy="37046"/>
          </a:xfrm>
          <a:custGeom>
            <a:avLst/>
            <a:gdLst>
              <a:gd name="T0" fmla="*/ 0 w 179"/>
              <a:gd name="T1" fmla="*/ 0 h 70"/>
              <a:gd name="T2" fmla="*/ 1 w 179"/>
              <a:gd name="T3" fmla="*/ 1 h 70"/>
              <a:gd name="T4" fmla="*/ 3 w 179"/>
              <a:gd name="T5" fmla="*/ 2 h 70"/>
              <a:gd name="T6" fmla="*/ 4 w 179"/>
              <a:gd name="T7" fmla="*/ 1 h 70"/>
              <a:gd name="T8" fmla="*/ 0 w 179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70"/>
              <a:gd name="T17" fmla="*/ 179 w 179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70">
                <a:moveTo>
                  <a:pt x="0" y="0"/>
                </a:moveTo>
                <a:lnTo>
                  <a:pt x="31" y="47"/>
                </a:lnTo>
                <a:lnTo>
                  <a:pt x="112" y="70"/>
                </a:lnTo>
                <a:lnTo>
                  <a:pt x="179" y="55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" name="Freeform 409"/>
          <p:cNvSpPr>
            <a:spLocks/>
          </p:cNvSpPr>
          <p:nvPr/>
        </p:nvSpPr>
        <p:spPr bwMode="auto">
          <a:xfrm>
            <a:off x="944065" y="3237976"/>
            <a:ext cx="260836" cy="207455"/>
          </a:xfrm>
          <a:custGeom>
            <a:avLst/>
            <a:gdLst>
              <a:gd name="T0" fmla="*/ 0 w 469"/>
              <a:gd name="T1" fmla="*/ 1 h 392"/>
              <a:gd name="T2" fmla="*/ 0 w 469"/>
              <a:gd name="T3" fmla="*/ 2 h 392"/>
              <a:gd name="T4" fmla="*/ 3 w 469"/>
              <a:gd name="T5" fmla="*/ 3 h 392"/>
              <a:gd name="T6" fmla="*/ 2 w 469"/>
              <a:gd name="T7" fmla="*/ 5 h 392"/>
              <a:gd name="T8" fmla="*/ 2 w 469"/>
              <a:gd name="T9" fmla="*/ 8 h 392"/>
              <a:gd name="T10" fmla="*/ 3 w 469"/>
              <a:gd name="T11" fmla="*/ 9 h 392"/>
              <a:gd name="T12" fmla="*/ 6 w 469"/>
              <a:gd name="T13" fmla="*/ 8 h 392"/>
              <a:gd name="T14" fmla="*/ 8 w 469"/>
              <a:gd name="T15" fmla="*/ 6 h 392"/>
              <a:gd name="T16" fmla="*/ 8 w 469"/>
              <a:gd name="T17" fmla="*/ 5 h 392"/>
              <a:gd name="T18" fmla="*/ 9 w 469"/>
              <a:gd name="T19" fmla="*/ 3 h 392"/>
              <a:gd name="T20" fmla="*/ 11 w 469"/>
              <a:gd name="T21" fmla="*/ 2 h 392"/>
              <a:gd name="T22" fmla="*/ 11 w 469"/>
              <a:gd name="T23" fmla="*/ 1 h 392"/>
              <a:gd name="T24" fmla="*/ 9 w 469"/>
              <a:gd name="T25" fmla="*/ 1 h 392"/>
              <a:gd name="T26" fmla="*/ 9 w 469"/>
              <a:gd name="T27" fmla="*/ 1 h 392"/>
              <a:gd name="T28" fmla="*/ 6 w 469"/>
              <a:gd name="T29" fmla="*/ 0 h 392"/>
              <a:gd name="T30" fmla="*/ 1 w 469"/>
              <a:gd name="T31" fmla="*/ 0 h 392"/>
              <a:gd name="T32" fmla="*/ 0 w 469"/>
              <a:gd name="T33" fmla="*/ 1 h 3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9"/>
              <a:gd name="T52" fmla="*/ 0 h 392"/>
              <a:gd name="T53" fmla="*/ 469 w 469"/>
              <a:gd name="T54" fmla="*/ 392 h 3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9" h="392">
                <a:moveTo>
                  <a:pt x="0" y="33"/>
                </a:moveTo>
                <a:lnTo>
                  <a:pt x="13" y="97"/>
                </a:lnTo>
                <a:lnTo>
                  <a:pt x="112" y="106"/>
                </a:lnTo>
                <a:lnTo>
                  <a:pt x="70" y="209"/>
                </a:lnTo>
                <a:lnTo>
                  <a:pt x="70" y="335"/>
                </a:lnTo>
                <a:lnTo>
                  <a:pt x="138" y="392"/>
                </a:lnTo>
                <a:lnTo>
                  <a:pt x="275" y="355"/>
                </a:lnTo>
                <a:lnTo>
                  <a:pt x="354" y="261"/>
                </a:lnTo>
                <a:lnTo>
                  <a:pt x="338" y="223"/>
                </a:lnTo>
                <a:lnTo>
                  <a:pt x="379" y="152"/>
                </a:lnTo>
                <a:lnTo>
                  <a:pt x="468" y="98"/>
                </a:lnTo>
                <a:lnTo>
                  <a:pt x="469" y="67"/>
                </a:lnTo>
                <a:lnTo>
                  <a:pt x="412" y="60"/>
                </a:lnTo>
                <a:lnTo>
                  <a:pt x="400" y="55"/>
                </a:lnTo>
                <a:lnTo>
                  <a:pt x="279" y="13"/>
                </a:lnTo>
                <a:lnTo>
                  <a:pt x="39" y="0"/>
                </a:lnTo>
                <a:lnTo>
                  <a:pt x="0" y="33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" name="Freeform 410"/>
          <p:cNvSpPr>
            <a:spLocks/>
          </p:cNvSpPr>
          <p:nvPr/>
        </p:nvSpPr>
        <p:spPr bwMode="auto">
          <a:xfrm>
            <a:off x="1365717" y="1878405"/>
            <a:ext cx="225535" cy="175966"/>
          </a:xfrm>
          <a:custGeom>
            <a:avLst/>
            <a:gdLst>
              <a:gd name="T0" fmla="*/ 0 w 404"/>
              <a:gd name="T1" fmla="*/ 1 h 334"/>
              <a:gd name="T2" fmla="*/ 0 w 404"/>
              <a:gd name="T3" fmla="*/ 2 h 334"/>
              <a:gd name="T4" fmla="*/ 1 w 404"/>
              <a:gd name="T5" fmla="*/ 2 h 334"/>
              <a:gd name="T6" fmla="*/ 1 w 404"/>
              <a:gd name="T7" fmla="*/ 2 h 334"/>
              <a:gd name="T8" fmla="*/ 1 w 404"/>
              <a:gd name="T9" fmla="*/ 3 h 334"/>
              <a:gd name="T10" fmla="*/ 0 w 404"/>
              <a:gd name="T11" fmla="*/ 3 h 334"/>
              <a:gd name="T12" fmla="*/ 2 w 404"/>
              <a:gd name="T13" fmla="*/ 3 h 334"/>
              <a:gd name="T14" fmla="*/ 1 w 404"/>
              <a:gd name="T15" fmla="*/ 4 h 334"/>
              <a:gd name="T16" fmla="*/ 2 w 404"/>
              <a:gd name="T17" fmla="*/ 4 h 334"/>
              <a:gd name="T18" fmla="*/ 3 w 404"/>
              <a:gd name="T19" fmla="*/ 4 h 334"/>
              <a:gd name="T20" fmla="*/ 3 w 404"/>
              <a:gd name="T21" fmla="*/ 3 h 334"/>
              <a:gd name="T22" fmla="*/ 4 w 404"/>
              <a:gd name="T23" fmla="*/ 3 h 334"/>
              <a:gd name="T24" fmla="*/ 4 w 404"/>
              <a:gd name="T25" fmla="*/ 4 h 334"/>
              <a:gd name="T26" fmla="*/ 5 w 404"/>
              <a:gd name="T27" fmla="*/ 3 h 334"/>
              <a:gd name="T28" fmla="*/ 5 w 404"/>
              <a:gd name="T29" fmla="*/ 4 h 334"/>
              <a:gd name="T30" fmla="*/ 6 w 404"/>
              <a:gd name="T31" fmla="*/ 4 h 334"/>
              <a:gd name="T32" fmla="*/ 3 w 404"/>
              <a:gd name="T33" fmla="*/ 5 h 334"/>
              <a:gd name="T34" fmla="*/ 3 w 404"/>
              <a:gd name="T35" fmla="*/ 5 h 334"/>
              <a:gd name="T36" fmla="*/ 5 w 404"/>
              <a:gd name="T37" fmla="*/ 5 h 334"/>
              <a:gd name="T38" fmla="*/ 4 w 404"/>
              <a:gd name="T39" fmla="*/ 5 h 334"/>
              <a:gd name="T40" fmla="*/ 5 w 404"/>
              <a:gd name="T41" fmla="*/ 6 h 334"/>
              <a:gd name="T42" fmla="*/ 3 w 404"/>
              <a:gd name="T43" fmla="*/ 6 h 334"/>
              <a:gd name="T44" fmla="*/ 5 w 404"/>
              <a:gd name="T45" fmla="*/ 8 h 334"/>
              <a:gd name="T46" fmla="*/ 7 w 404"/>
              <a:gd name="T47" fmla="*/ 4 h 334"/>
              <a:gd name="T48" fmla="*/ 9 w 404"/>
              <a:gd name="T49" fmla="*/ 3 h 334"/>
              <a:gd name="T50" fmla="*/ 7 w 404"/>
              <a:gd name="T51" fmla="*/ 2 h 334"/>
              <a:gd name="T52" fmla="*/ 7 w 404"/>
              <a:gd name="T53" fmla="*/ 1 h 334"/>
              <a:gd name="T54" fmla="*/ 6 w 404"/>
              <a:gd name="T55" fmla="*/ 2 h 334"/>
              <a:gd name="T56" fmla="*/ 6 w 404"/>
              <a:gd name="T57" fmla="*/ 1 h 334"/>
              <a:gd name="T58" fmla="*/ 5 w 404"/>
              <a:gd name="T59" fmla="*/ 0 h 334"/>
              <a:gd name="T60" fmla="*/ 4 w 404"/>
              <a:gd name="T61" fmla="*/ 1 h 334"/>
              <a:gd name="T62" fmla="*/ 5 w 404"/>
              <a:gd name="T63" fmla="*/ 3 h 334"/>
              <a:gd name="T64" fmla="*/ 3 w 404"/>
              <a:gd name="T65" fmla="*/ 1 h 334"/>
              <a:gd name="T66" fmla="*/ 3 w 404"/>
              <a:gd name="T67" fmla="*/ 1 h 334"/>
              <a:gd name="T68" fmla="*/ 3 w 404"/>
              <a:gd name="T69" fmla="*/ 2 h 334"/>
              <a:gd name="T70" fmla="*/ 1 w 404"/>
              <a:gd name="T71" fmla="*/ 1 h 334"/>
              <a:gd name="T72" fmla="*/ 3 w 404"/>
              <a:gd name="T73" fmla="*/ 1 h 334"/>
              <a:gd name="T74" fmla="*/ 0 w 404"/>
              <a:gd name="T75" fmla="*/ 1 h 3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04"/>
              <a:gd name="T115" fmla="*/ 0 h 334"/>
              <a:gd name="T116" fmla="*/ 404 w 404"/>
              <a:gd name="T117" fmla="*/ 334 h 3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04" h="334">
                <a:moveTo>
                  <a:pt x="0" y="41"/>
                </a:moveTo>
                <a:lnTo>
                  <a:pt x="2" y="81"/>
                </a:lnTo>
                <a:lnTo>
                  <a:pt x="43" y="81"/>
                </a:lnTo>
                <a:lnTo>
                  <a:pt x="30" y="100"/>
                </a:lnTo>
                <a:lnTo>
                  <a:pt x="64" y="115"/>
                </a:lnTo>
                <a:lnTo>
                  <a:pt x="19" y="112"/>
                </a:lnTo>
                <a:lnTo>
                  <a:pt x="94" y="147"/>
                </a:lnTo>
                <a:lnTo>
                  <a:pt x="66" y="160"/>
                </a:lnTo>
                <a:lnTo>
                  <a:pt x="86" y="187"/>
                </a:lnTo>
                <a:lnTo>
                  <a:pt x="151" y="170"/>
                </a:lnTo>
                <a:lnTo>
                  <a:pt x="150" y="135"/>
                </a:lnTo>
                <a:lnTo>
                  <a:pt x="176" y="123"/>
                </a:lnTo>
                <a:lnTo>
                  <a:pt x="182" y="162"/>
                </a:lnTo>
                <a:lnTo>
                  <a:pt x="224" y="135"/>
                </a:lnTo>
                <a:lnTo>
                  <a:pt x="215" y="162"/>
                </a:lnTo>
                <a:lnTo>
                  <a:pt x="250" y="164"/>
                </a:lnTo>
                <a:lnTo>
                  <a:pt x="113" y="203"/>
                </a:lnTo>
                <a:lnTo>
                  <a:pt x="118" y="230"/>
                </a:lnTo>
                <a:lnTo>
                  <a:pt x="235" y="211"/>
                </a:lnTo>
                <a:lnTo>
                  <a:pt x="157" y="237"/>
                </a:lnTo>
                <a:lnTo>
                  <a:pt x="201" y="252"/>
                </a:lnTo>
                <a:lnTo>
                  <a:pt x="120" y="265"/>
                </a:lnTo>
                <a:lnTo>
                  <a:pt x="238" y="334"/>
                </a:lnTo>
                <a:lnTo>
                  <a:pt x="314" y="162"/>
                </a:lnTo>
                <a:lnTo>
                  <a:pt x="404" y="122"/>
                </a:lnTo>
                <a:lnTo>
                  <a:pt x="306" y="92"/>
                </a:lnTo>
                <a:lnTo>
                  <a:pt x="291" y="47"/>
                </a:lnTo>
                <a:lnTo>
                  <a:pt x="261" y="73"/>
                </a:lnTo>
                <a:lnTo>
                  <a:pt x="276" y="34"/>
                </a:lnTo>
                <a:lnTo>
                  <a:pt x="208" y="0"/>
                </a:lnTo>
                <a:lnTo>
                  <a:pt x="185" y="34"/>
                </a:lnTo>
                <a:lnTo>
                  <a:pt x="216" y="115"/>
                </a:lnTo>
                <a:lnTo>
                  <a:pt x="143" y="30"/>
                </a:lnTo>
                <a:lnTo>
                  <a:pt x="118" y="47"/>
                </a:lnTo>
                <a:lnTo>
                  <a:pt x="134" y="89"/>
                </a:lnTo>
                <a:lnTo>
                  <a:pt x="62" y="51"/>
                </a:lnTo>
                <a:lnTo>
                  <a:pt x="113" y="27"/>
                </a:lnTo>
                <a:lnTo>
                  <a:pt x="0" y="4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4" name="Freeform 411"/>
          <p:cNvSpPr>
            <a:spLocks/>
          </p:cNvSpPr>
          <p:nvPr/>
        </p:nvSpPr>
        <p:spPr bwMode="auto">
          <a:xfrm>
            <a:off x="1510843" y="1854326"/>
            <a:ext cx="203962" cy="74091"/>
          </a:xfrm>
          <a:custGeom>
            <a:avLst/>
            <a:gdLst>
              <a:gd name="T0" fmla="*/ 0 w 365"/>
              <a:gd name="T1" fmla="*/ 1 h 141"/>
              <a:gd name="T2" fmla="*/ 1 w 365"/>
              <a:gd name="T3" fmla="*/ 1 h 141"/>
              <a:gd name="T4" fmla="*/ 0 w 365"/>
              <a:gd name="T5" fmla="*/ 1 h 141"/>
              <a:gd name="T6" fmla="*/ 1 w 365"/>
              <a:gd name="T7" fmla="*/ 2 h 141"/>
              <a:gd name="T8" fmla="*/ 4 w 365"/>
              <a:gd name="T9" fmla="*/ 2 h 141"/>
              <a:gd name="T10" fmla="*/ 2 w 365"/>
              <a:gd name="T11" fmla="*/ 2 h 141"/>
              <a:gd name="T12" fmla="*/ 5 w 365"/>
              <a:gd name="T13" fmla="*/ 3 h 141"/>
              <a:gd name="T14" fmla="*/ 7 w 365"/>
              <a:gd name="T15" fmla="*/ 3 h 141"/>
              <a:gd name="T16" fmla="*/ 9 w 365"/>
              <a:gd name="T17" fmla="*/ 1 h 141"/>
              <a:gd name="T18" fmla="*/ 8 w 365"/>
              <a:gd name="T19" fmla="*/ 1 h 141"/>
              <a:gd name="T20" fmla="*/ 6 w 365"/>
              <a:gd name="T21" fmla="*/ 1 h 141"/>
              <a:gd name="T22" fmla="*/ 7 w 365"/>
              <a:gd name="T23" fmla="*/ 0 h 141"/>
              <a:gd name="T24" fmla="*/ 5 w 365"/>
              <a:gd name="T25" fmla="*/ 1 h 141"/>
              <a:gd name="T26" fmla="*/ 5 w 365"/>
              <a:gd name="T27" fmla="*/ 0 h 141"/>
              <a:gd name="T28" fmla="*/ 4 w 365"/>
              <a:gd name="T29" fmla="*/ 1 h 141"/>
              <a:gd name="T30" fmla="*/ 2 w 365"/>
              <a:gd name="T31" fmla="*/ 0 h 141"/>
              <a:gd name="T32" fmla="*/ 2 w 365"/>
              <a:gd name="T33" fmla="*/ 1 h 141"/>
              <a:gd name="T34" fmla="*/ 1 w 365"/>
              <a:gd name="T35" fmla="*/ 0 h 141"/>
              <a:gd name="T36" fmla="*/ 2 w 365"/>
              <a:gd name="T37" fmla="*/ 1 h 141"/>
              <a:gd name="T38" fmla="*/ 0 w 365"/>
              <a:gd name="T39" fmla="*/ 1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5"/>
              <a:gd name="T61" fmla="*/ 0 h 141"/>
              <a:gd name="T62" fmla="*/ 365 w 365"/>
              <a:gd name="T63" fmla="*/ 141 h 1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5" h="141">
                <a:moveTo>
                  <a:pt x="0" y="38"/>
                </a:moveTo>
                <a:lnTo>
                  <a:pt x="53" y="49"/>
                </a:lnTo>
                <a:lnTo>
                  <a:pt x="19" y="66"/>
                </a:lnTo>
                <a:lnTo>
                  <a:pt x="33" y="76"/>
                </a:lnTo>
                <a:lnTo>
                  <a:pt x="168" y="74"/>
                </a:lnTo>
                <a:lnTo>
                  <a:pt x="83" y="96"/>
                </a:lnTo>
                <a:lnTo>
                  <a:pt x="219" y="141"/>
                </a:lnTo>
                <a:lnTo>
                  <a:pt x="309" y="115"/>
                </a:lnTo>
                <a:lnTo>
                  <a:pt x="365" y="66"/>
                </a:lnTo>
                <a:lnTo>
                  <a:pt x="351" y="43"/>
                </a:lnTo>
                <a:lnTo>
                  <a:pt x="265" y="45"/>
                </a:lnTo>
                <a:lnTo>
                  <a:pt x="277" y="19"/>
                </a:lnTo>
                <a:lnTo>
                  <a:pt x="209" y="45"/>
                </a:lnTo>
                <a:lnTo>
                  <a:pt x="198" y="0"/>
                </a:lnTo>
                <a:lnTo>
                  <a:pt x="182" y="57"/>
                </a:lnTo>
                <a:lnTo>
                  <a:pt x="83" y="0"/>
                </a:lnTo>
                <a:lnTo>
                  <a:pt x="85" y="35"/>
                </a:lnTo>
                <a:lnTo>
                  <a:pt x="57" y="19"/>
                </a:lnTo>
                <a:lnTo>
                  <a:pt x="69" y="51"/>
                </a:lnTo>
                <a:lnTo>
                  <a:pt x="0" y="38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5" name="Freeform 412"/>
          <p:cNvSpPr>
            <a:spLocks/>
          </p:cNvSpPr>
          <p:nvPr/>
        </p:nvSpPr>
        <p:spPr bwMode="auto">
          <a:xfrm>
            <a:off x="1581446" y="1974724"/>
            <a:ext cx="86292" cy="48159"/>
          </a:xfrm>
          <a:custGeom>
            <a:avLst/>
            <a:gdLst>
              <a:gd name="T0" fmla="*/ 0 w 157"/>
              <a:gd name="T1" fmla="*/ 2 h 92"/>
              <a:gd name="T2" fmla="*/ 0 w 157"/>
              <a:gd name="T3" fmla="*/ 1 h 92"/>
              <a:gd name="T4" fmla="*/ 2 w 157"/>
              <a:gd name="T5" fmla="*/ 0 h 92"/>
              <a:gd name="T6" fmla="*/ 2 w 157"/>
              <a:gd name="T7" fmla="*/ 1 h 92"/>
              <a:gd name="T8" fmla="*/ 3 w 157"/>
              <a:gd name="T9" fmla="*/ 1 h 92"/>
              <a:gd name="T10" fmla="*/ 1 w 157"/>
              <a:gd name="T11" fmla="*/ 2 h 92"/>
              <a:gd name="T12" fmla="*/ 2 w 157"/>
              <a:gd name="T13" fmla="*/ 1 h 92"/>
              <a:gd name="T14" fmla="*/ 0 w 157"/>
              <a:gd name="T15" fmla="*/ 2 h 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7"/>
              <a:gd name="T25" fmla="*/ 0 h 92"/>
              <a:gd name="T26" fmla="*/ 157 w 157"/>
              <a:gd name="T27" fmla="*/ 92 h 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7" h="92">
                <a:moveTo>
                  <a:pt x="0" y="73"/>
                </a:moveTo>
                <a:lnTo>
                  <a:pt x="14" y="26"/>
                </a:lnTo>
                <a:lnTo>
                  <a:pt x="78" y="0"/>
                </a:lnTo>
                <a:lnTo>
                  <a:pt x="88" y="26"/>
                </a:lnTo>
                <a:lnTo>
                  <a:pt x="157" y="48"/>
                </a:lnTo>
                <a:lnTo>
                  <a:pt x="62" y="92"/>
                </a:lnTo>
                <a:lnTo>
                  <a:pt x="78" y="68"/>
                </a:lnTo>
                <a:lnTo>
                  <a:pt x="0" y="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6" name="Freeform 413"/>
          <p:cNvSpPr>
            <a:spLocks/>
          </p:cNvSpPr>
          <p:nvPr/>
        </p:nvSpPr>
        <p:spPr bwMode="auto">
          <a:xfrm>
            <a:off x="1375523" y="2389634"/>
            <a:ext cx="274564" cy="492705"/>
          </a:xfrm>
          <a:custGeom>
            <a:avLst/>
            <a:gdLst>
              <a:gd name="T0" fmla="*/ 0 w 492"/>
              <a:gd name="T1" fmla="*/ 16 h 935"/>
              <a:gd name="T2" fmla="*/ 0 w 492"/>
              <a:gd name="T3" fmla="*/ 18 h 935"/>
              <a:gd name="T4" fmla="*/ 1 w 492"/>
              <a:gd name="T5" fmla="*/ 20 h 935"/>
              <a:gd name="T6" fmla="*/ 1 w 492"/>
              <a:gd name="T7" fmla="*/ 22 h 935"/>
              <a:gd name="T8" fmla="*/ 4 w 492"/>
              <a:gd name="T9" fmla="*/ 20 h 935"/>
              <a:gd name="T10" fmla="*/ 5 w 492"/>
              <a:gd name="T11" fmla="*/ 17 h 935"/>
              <a:gd name="T12" fmla="*/ 4 w 492"/>
              <a:gd name="T13" fmla="*/ 17 h 935"/>
              <a:gd name="T14" fmla="*/ 6 w 492"/>
              <a:gd name="T15" fmla="*/ 16 h 935"/>
              <a:gd name="T16" fmla="*/ 4 w 492"/>
              <a:gd name="T17" fmla="*/ 16 h 935"/>
              <a:gd name="T18" fmla="*/ 6 w 492"/>
              <a:gd name="T19" fmla="*/ 16 h 935"/>
              <a:gd name="T20" fmla="*/ 7 w 492"/>
              <a:gd name="T21" fmla="*/ 15 h 935"/>
              <a:gd name="T22" fmla="*/ 5 w 492"/>
              <a:gd name="T23" fmla="*/ 14 h 935"/>
              <a:gd name="T24" fmla="*/ 4 w 492"/>
              <a:gd name="T25" fmla="*/ 15 h 935"/>
              <a:gd name="T26" fmla="*/ 5 w 492"/>
              <a:gd name="T27" fmla="*/ 14 h 935"/>
              <a:gd name="T28" fmla="*/ 5 w 492"/>
              <a:gd name="T29" fmla="*/ 11 h 935"/>
              <a:gd name="T30" fmla="*/ 9 w 492"/>
              <a:gd name="T31" fmla="*/ 8 h 935"/>
              <a:gd name="T32" fmla="*/ 9 w 492"/>
              <a:gd name="T33" fmla="*/ 7 h 935"/>
              <a:gd name="T34" fmla="*/ 9 w 492"/>
              <a:gd name="T35" fmla="*/ 6 h 935"/>
              <a:gd name="T36" fmla="*/ 11 w 492"/>
              <a:gd name="T37" fmla="*/ 5 h 935"/>
              <a:gd name="T38" fmla="*/ 11 w 492"/>
              <a:gd name="T39" fmla="*/ 2 h 935"/>
              <a:gd name="T40" fmla="*/ 8 w 492"/>
              <a:gd name="T41" fmla="*/ 0 h 935"/>
              <a:gd name="T42" fmla="*/ 8 w 492"/>
              <a:gd name="T43" fmla="*/ 0 h 935"/>
              <a:gd name="T44" fmla="*/ 8 w 492"/>
              <a:gd name="T45" fmla="*/ 1 h 935"/>
              <a:gd name="T46" fmla="*/ 6 w 492"/>
              <a:gd name="T47" fmla="*/ 1 h 935"/>
              <a:gd name="T48" fmla="*/ 6 w 492"/>
              <a:gd name="T49" fmla="*/ 2 h 935"/>
              <a:gd name="T50" fmla="*/ 5 w 492"/>
              <a:gd name="T51" fmla="*/ 2 h 935"/>
              <a:gd name="T52" fmla="*/ 5 w 492"/>
              <a:gd name="T53" fmla="*/ 3 h 935"/>
              <a:gd name="T54" fmla="*/ 3 w 492"/>
              <a:gd name="T55" fmla="*/ 5 h 935"/>
              <a:gd name="T56" fmla="*/ 2 w 492"/>
              <a:gd name="T57" fmla="*/ 7 h 935"/>
              <a:gd name="T58" fmla="*/ 3 w 492"/>
              <a:gd name="T59" fmla="*/ 9 h 935"/>
              <a:gd name="T60" fmla="*/ 1 w 492"/>
              <a:gd name="T61" fmla="*/ 9 h 935"/>
              <a:gd name="T62" fmla="*/ 1 w 492"/>
              <a:gd name="T63" fmla="*/ 12 h 935"/>
              <a:gd name="T64" fmla="*/ 1 w 492"/>
              <a:gd name="T65" fmla="*/ 13 h 935"/>
              <a:gd name="T66" fmla="*/ 1 w 492"/>
              <a:gd name="T67" fmla="*/ 13 h 935"/>
              <a:gd name="T68" fmla="*/ 1 w 492"/>
              <a:gd name="T69" fmla="*/ 15 h 935"/>
              <a:gd name="T70" fmla="*/ 0 w 492"/>
              <a:gd name="T71" fmla="*/ 16 h 93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2"/>
              <a:gd name="T109" fmla="*/ 0 h 935"/>
              <a:gd name="T110" fmla="*/ 492 w 492"/>
              <a:gd name="T111" fmla="*/ 935 h 93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2" h="935">
                <a:moveTo>
                  <a:pt x="0" y="704"/>
                </a:moveTo>
                <a:lnTo>
                  <a:pt x="19" y="810"/>
                </a:lnTo>
                <a:lnTo>
                  <a:pt x="63" y="862"/>
                </a:lnTo>
                <a:lnTo>
                  <a:pt x="59" y="935"/>
                </a:lnTo>
                <a:lnTo>
                  <a:pt x="179" y="885"/>
                </a:lnTo>
                <a:lnTo>
                  <a:pt x="209" y="739"/>
                </a:lnTo>
                <a:lnTo>
                  <a:pt x="187" y="732"/>
                </a:lnTo>
                <a:lnTo>
                  <a:pt x="275" y="686"/>
                </a:lnTo>
                <a:lnTo>
                  <a:pt x="191" y="675"/>
                </a:lnTo>
                <a:lnTo>
                  <a:pt x="253" y="686"/>
                </a:lnTo>
                <a:lnTo>
                  <a:pt x="290" y="648"/>
                </a:lnTo>
                <a:lnTo>
                  <a:pt x="237" y="599"/>
                </a:lnTo>
                <a:lnTo>
                  <a:pt x="189" y="633"/>
                </a:lnTo>
                <a:lnTo>
                  <a:pt x="227" y="604"/>
                </a:lnTo>
                <a:lnTo>
                  <a:pt x="228" y="470"/>
                </a:lnTo>
                <a:lnTo>
                  <a:pt x="395" y="341"/>
                </a:lnTo>
                <a:lnTo>
                  <a:pt x="383" y="314"/>
                </a:lnTo>
                <a:lnTo>
                  <a:pt x="410" y="249"/>
                </a:lnTo>
                <a:lnTo>
                  <a:pt x="492" y="230"/>
                </a:lnTo>
                <a:lnTo>
                  <a:pt x="470" y="79"/>
                </a:lnTo>
                <a:lnTo>
                  <a:pt x="358" y="0"/>
                </a:lnTo>
                <a:lnTo>
                  <a:pt x="339" y="0"/>
                </a:lnTo>
                <a:lnTo>
                  <a:pt x="338" y="48"/>
                </a:lnTo>
                <a:lnTo>
                  <a:pt x="270" y="39"/>
                </a:lnTo>
                <a:lnTo>
                  <a:pt x="253" y="79"/>
                </a:lnTo>
                <a:lnTo>
                  <a:pt x="208" y="90"/>
                </a:lnTo>
                <a:lnTo>
                  <a:pt x="196" y="150"/>
                </a:lnTo>
                <a:lnTo>
                  <a:pt x="129" y="222"/>
                </a:lnTo>
                <a:lnTo>
                  <a:pt x="97" y="324"/>
                </a:lnTo>
                <a:lnTo>
                  <a:pt x="109" y="364"/>
                </a:lnTo>
                <a:lnTo>
                  <a:pt x="42" y="394"/>
                </a:lnTo>
                <a:lnTo>
                  <a:pt x="35" y="526"/>
                </a:lnTo>
                <a:lnTo>
                  <a:pt x="57" y="553"/>
                </a:lnTo>
                <a:lnTo>
                  <a:pt x="35" y="578"/>
                </a:lnTo>
                <a:lnTo>
                  <a:pt x="46" y="636"/>
                </a:lnTo>
                <a:lnTo>
                  <a:pt x="0" y="704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7" name="Freeform 414"/>
          <p:cNvSpPr>
            <a:spLocks/>
          </p:cNvSpPr>
          <p:nvPr/>
        </p:nvSpPr>
        <p:spPr bwMode="auto">
          <a:xfrm>
            <a:off x="1263736" y="3121282"/>
            <a:ext cx="94136" cy="51864"/>
          </a:xfrm>
          <a:custGeom>
            <a:avLst/>
            <a:gdLst>
              <a:gd name="T0" fmla="*/ 0 w 169"/>
              <a:gd name="T1" fmla="*/ 1 h 98"/>
              <a:gd name="T2" fmla="*/ 1 w 169"/>
              <a:gd name="T3" fmla="*/ 2 h 98"/>
              <a:gd name="T4" fmla="*/ 2 w 169"/>
              <a:gd name="T5" fmla="*/ 2 h 98"/>
              <a:gd name="T6" fmla="*/ 3 w 169"/>
              <a:gd name="T7" fmla="*/ 2 h 98"/>
              <a:gd name="T8" fmla="*/ 4 w 169"/>
              <a:gd name="T9" fmla="*/ 1 h 98"/>
              <a:gd name="T10" fmla="*/ 3 w 169"/>
              <a:gd name="T11" fmla="*/ 1 h 98"/>
              <a:gd name="T12" fmla="*/ 3 w 169"/>
              <a:gd name="T13" fmla="*/ 0 h 98"/>
              <a:gd name="T14" fmla="*/ 3 w 169"/>
              <a:gd name="T15" fmla="*/ 0 h 98"/>
              <a:gd name="T16" fmla="*/ 1 w 169"/>
              <a:gd name="T17" fmla="*/ 0 h 98"/>
              <a:gd name="T18" fmla="*/ 0 w 169"/>
              <a:gd name="T19" fmla="*/ 1 h 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98"/>
              <a:gd name="T32" fmla="*/ 169 w 169"/>
              <a:gd name="T33" fmla="*/ 98 h 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98">
                <a:moveTo>
                  <a:pt x="0" y="66"/>
                </a:moveTo>
                <a:lnTo>
                  <a:pt x="39" y="98"/>
                </a:lnTo>
                <a:lnTo>
                  <a:pt x="92" y="70"/>
                </a:lnTo>
                <a:lnTo>
                  <a:pt x="115" y="96"/>
                </a:lnTo>
                <a:lnTo>
                  <a:pt x="169" y="44"/>
                </a:lnTo>
                <a:lnTo>
                  <a:pt x="136" y="38"/>
                </a:lnTo>
                <a:lnTo>
                  <a:pt x="135" y="16"/>
                </a:lnTo>
                <a:lnTo>
                  <a:pt x="128" y="9"/>
                </a:lnTo>
                <a:lnTo>
                  <a:pt x="54" y="0"/>
                </a:lnTo>
                <a:lnTo>
                  <a:pt x="0" y="66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8" name="Freeform 415"/>
          <p:cNvSpPr>
            <a:spLocks/>
          </p:cNvSpPr>
          <p:nvPr/>
        </p:nvSpPr>
        <p:spPr bwMode="auto">
          <a:xfrm>
            <a:off x="1893272" y="3415794"/>
            <a:ext cx="152971" cy="127807"/>
          </a:xfrm>
          <a:custGeom>
            <a:avLst/>
            <a:gdLst>
              <a:gd name="T0" fmla="*/ 0 w 273"/>
              <a:gd name="T1" fmla="*/ 5 h 244"/>
              <a:gd name="T2" fmla="*/ 0 w 273"/>
              <a:gd name="T3" fmla="*/ 5 h 244"/>
              <a:gd name="T4" fmla="*/ 1 w 273"/>
              <a:gd name="T5" fmla="*/ 3 h 244"/>
              <a:gd name="T6" fmla="*/ 1 w 273"/>
              <a:gd name="T7" fmla="*/ 3 h 244"/>
              <a:gd name="T8" fmla="*/ 1 w 273"/>
              <a:gd name="T9" fmla="*/ 1 h 244"/>
              <a:gd name="T10" fmla="*/ 1 w 273"/>
              <a:gd name="T11" fmla="*/ 0 h 244"/>
              <a:gd name="T12" fmla="*/ 6 w 273"/>
              <a:gd name="T13" fmla="*/ 0 h 244"/>
              <a:gd name="T14" fmla="*/ 5 w 273"/>
              <a:gd name="T15" fmla="*/ 1 h 244"/>
              <a:gd name="T16" fmla="*/ 5 w 273"/>
              <a:gd name="T17" fmla="*/ 3 h 244"/>
              <a:gd name="T18" fmla="*/ 3 w 273"/>
              <a:gd name="T19" fmla="*/ 4 h 244"/>
              <a:gd name="T20" fmla="*/ 1 w 273"/>
              <a:gd name="T21" fmla="*/ 6 h 244"/>
              <a:gd name="T22" fmla="*/ 0 w 273"/>
              <a:gd name="T23" fmla="*/ 5 h 2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3"/>
              <a:gd name="T37" fmla="*/ 0 h 244"/>
              <a:gd name="T38" fmla="*/ 273 w 273"/>
              <a:gd name="T39" fmla="*/ 244 h 2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3" h="244">
                <a:moveTo>
                  <a:pt x="0" y="225"/>
                </a:moveTo>
                <a:lnTo>
                  <a:pt x="5" y="199"/>
                </a:lnTo>
                <a:lnTo>
                  <a:pt x="43" y="147"/>
                </a:lnTo>
                <a:lnTo>
                  <a:pt x="22" y="126"/>
                </a:lnTo>
                <a:lnTo>
                  <a:pt x="21" y="64"/>
                </a:lnTo>
                <a:lnTo>
                  <a:pt x="43" y="12"/>
                </a:lnTo>
                <a:lnTo>
                  <a:pt x="273" y="0"/>
                </a:lnTo>
                <a:lnTo>
                  <a:pt x="231" y="37"/>
                </a:lnTo>
                <a:lnTo>
                  <a:pt x="215" y="135"/>
                </a:lnTo>
                <a:lnTo>
                  <a:pt x="122" y="191"/>
                </a:lnTo>
                <a:lnTo>
                  <a:pt x="38" y="244"/>
                </a:lnTo>
                <a:lnTo>
                  <a:pt x="0" y="22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9" name="Freeform 416"/>
          <p:cNvSpPr>
            <a:spLocks/>
          </p:cNvSpPr>
          <p:nvPr/>
        </p:nvSpPr>
        <p:spPr bwMode="auto">
          <a:xfrm>
            <a:off x="3217063" y="3832556"/>
            <a:ext cx="170622" cy="357489"/>
          </a:xfrm>
          <a:custGeom>
            <a:avLst/>
            <a:gdLst>
              <a:gd name="T0" fmla="*/ 0 w 303"/>
              <a:gd name="T1" fmla="*/ 3 h 678"/>
              <a:gd name="T2" fmla="*/ 1 w 303"/>
              <a:gd name="T3" fmla="*/ 1 h 678"/>
              <a:gd name="T4" fmla="*/ 3 w 303"/>
              <a:gd name="T5" fmla="*/ 0 h 678"/>
              <a:gd name="T6" fmla="*/ 3 w 303"/>
              <a:gd name="T7" fmla="*/ 1 h 678"/>
              <a:gd name="T8" fmla="*/ 3 w 303"/>
              <a:gd name="T9" fmla="*/ 3 h 678"/>
              <a:gd name="T10" fmla="*/ 5 w 303"/>
              <a:gd name="T11" fmla="*/ 3 h 678"/>
              <a:gd name="T12" fmla="*/ 6 w 303"/>
              <a:gd name="T13" fmla="*/ 3 h 678"/>
              <a:gd name="T14" fmla="*/ 7 w 303"/>
              <a:gd name="T15" fmla="*/ 5 h 678"/>
              <a:gd name="T16" fmla="*/ 7 w 303"/>
              <a:gd name="T17" fmla="*/ 7 h 678"/>
              <a:gd name="T18" fmla="*/ 5 w 303"/>
              <a:gd name="T19" fmla="*/ 7 h 678"/>
              <a:gd name="T20" fmla="*/ 5 w 303"/>
              <a:gd name="T21" fmla="*/ 7 h 678"/>
              <a:gd name="T22" fmla="*/ 5 w 303"/>
              <a:gd name="T23" fmla="*/ 9 h 678"/>
              <a:gd name="T24" fmla="*/ 3 w 303"/>
              <a:gd name="T25" fmla="*/ 7 h 678"/>
              <a:gd name="T26" fmla="*/ 1 w 303"/>
              <a:gd name="T27" fmla="*/ 11 h 678"/>
              <a:gd name="T28" fmla="*/ 3 w 303"/>
              <a:gd name="T29" fmla="*/ 14 h 678"/>
              <a:gd name="T30" fmla="*/ 4 w 303"/>
              <a:gd name="T31" fmla="*/ 15 h 678"/>
              <a:gd name="T32" fmla="*/ 3 w 303"/>
              <a:gd name="T33" fmla="*/ 16 h 678"/>
              <a:gd name="T34" fmla="*/ 3 w 303"/>
              <a:gd name="T35" fmla="*/ 15 h 678"/>
              <a:gd name="T36" fmla="*/ 3 w 303"/>
              <a:gd name="T37" fmla="*/ 15 h 678"/>
              <a:gd name="T38" fmla="*/ 1 w 303"/>
              <a:gd name="T39" fmla="*/ 13 h 678"/>
              <a:gd name="T40" fmla="*/ 1 w 303"/>
              <a:gd name="T41" fmla="*/ 11 h 678"/>
              <a:gd name="T42" fmla="*/ 2 w 303"/>
              <a:gd name="T43" fmla="*/ 9 h 678"/>
              <a:gd name="T44" fmla="*/ 1 w 303"/>
              <a:gd name="T45" fmla="*/ 6 h 678"/>
              <a:gd name="T46" fmla="*/ 1 w 303"/>
              <a:gd name="T47" fmla="*/ 5 h 678"/>
              <a:gd name="T48" fmla="*/ 0 w 303"/>
              <a:gd name="T49" fmla="*/ 3 h 6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3"/>
              <a:gd name="T76" fmla="*/ 0 h 678"/>
              <a:gd name="T77" fmla="*/ 303 w 303"/>
              <a:gd name="T78" fmla="*/ 678 h 6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3" h="678">
                <a:moveTo>
                  <a:pt x="0" y="109"/>
                </a:moveTo>
                <a:lnTo>
                  <a:pt x="22" y="56"/>
                </a:lnTo>
                <a:lnTo>
                  <a:pt x="105" y="0"/>
                </a:lnTo>
                <a:lnTo>
                  <a:pt x="141" y="53"/>
                </a:lnTo>
                <a:lnTo>
                  <a:pt x="130" y="144"/>
                </a:lnTo>
                <a:lnTo>
                  <a:pt x="228" y="105"/>
                </a:lnTo>
                <a:lnTo>
                  <a:pt x="265" y="144"/>
                </a:lnTo>
                <a:lnTo>
                  <a:pt x="303" y="234"/>
                </a:lnTo>
                <a:lnTo>
                  <a:pt x="293" y="290"/>
                </a:lnTo>
                <a:lnTo>
                  <a:pt x="217" y="287"/>
                </a:lnTo>
                <a:lnTo>
                  <a:pt x="192" y="311"/>
                </a:lnTo>
                <a:lnTo>
                  <a:pt x="204" y="406"/>
                </a:lnTo>
                <a:lnTo>
                  <a:pt x="106" y="324"/>
                </a:lnTo>
                <a:lnTo>
                  <a:pt x="66" y="472"/>
                </a:lnTo>
                <a:lnTo>
                  <a:pt x="113" y="605"/>
                </a:lnTo>
                <a:lnTo>
                  <a:pt x="179" y="652"/>
                </a:lnTo>
                <a:lnTo>
                  <a:pt x="144" y="678"/>
                </a:lnTo>
                <a:lnTo>
                  <a:pt x="135" y="637"/>
                </a:lnTo>
                <a:lnTo>
                  <a:pt x="106" y="637"/>
                </a:lnTo>
                <a:lnTo>
                  <a:pt x="31" y="562"/>
                </a:lnTo>
                <a:lnTo>
                  <a:pt x="43" y="477"/>
                </a:lnTo>
                <a:lnTo>
                  <a:pt x="83" y="397"/>
                </a:lnTo>
                <a:lnTo>
                  <a:pt x="29" y="267"/>
                </a:lnTo>
                <a:lnTo>
                  <a:pt x="45" y="207"/>
                </a:lnTo>
                <a:lnTo>
                  <a:pt x="0" y="10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0" name="Freeform 417"/>
          <p:cNvSpPr>
            <a:spLocks/>
          </p:cNvSpPr>
          <p:nvPr/>
        </p:nvSpPr>
        <p:spPr bwMode="auto">
          <a:xfrm>
            <a:off x="2224710" y="3699192"/>
            <a:ext cx="111787" cy="85205"/>
          </a:xfrm>
          <a:custGeom>
            <a:avLst/>
            <a:gdLst>
              <a:gd name="T0" fmla="*/ 0 w 201"/>
              <a:gd name="T1" fmla="*/ 2 h 159"/>
              <a:gd name="T2" fmla="*/ 0 w 201"/>
              <a:gd name="T3" fmla="*/ 2 h 159"/>
              <a:gd name="T4" fmla="*/ 1 w 201"/>
              <a:gd name="T5" fmla="*/ 2 h 159"/>
              <a:gd name="T6" fmla="*/ 3 w 201"/>
              <a:gd name="T7" fmla="*/ 2 h 159"/>
              <a:gd name="T8" fmla="*/ 4 w 201"/>
              <a:gd name="T9" fmla="*/ 0 h 159"/>
              <a:gd name="T10" fmla="*/ 5 w 201"/>
              <a:gd name="T11" fmla="*/ 1 h 159"/>
              <a:gd name="T12" fmla="*/ 4 w 201"/>
              <a:gd name="T13" fmla="*/ 1 h 159"/>
              <a:gd name="T14" fmla="*/ 4 w 201"/>
              <a:gd name="T15" fmla="*/ 2 h 159"/>
              <a:gd name="T16" fmla="*/ 4 w 201"/>
              <a:gd name="T17" fmla="*/ 4 h 159"/>
              <a:gd name="T18" fmla="*/ 1 w 201"/>
              <a:gd name="T19" fmla="*/ 3 h 159"/>
              <a:gd name="T20" fmla="*/ 0 w 201"/>
              <a:gd name="T21" fmla="*/ 2 h 1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"/>
              <a:gd name="T34" fmla="*/ 0 h 159"/>
              <a:gd name="T35" fmla="*/ 201 w 201"/>
              <a:gd name="T36" fmla="*/ 159 h 1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" h="159">
                <a:moveTo>
                  <a:pt x="0" y="74"/>
                </a:moveTo>
                <a:lnTo>
                  <a:pt x="12" y="70"/>
                </a:lnTo>
                <a:lnTo>
                  <a:pt x="27" y="96"/>
                </a:lnTo>
                <a:lnTo>
                  <a:pt x="112" y="94"/>
                </a:lnTo>
                <a:lnTo>
                  <a:pt x="190" y="0"/>
                </a:lnTo>
                <a:lnTo>
                  <a:pt x="201" y="58"/>
                </a:lnTo>
                <a:lnTo>
                  <a:pt x="178" y="59"/>
                </a:lnTo>
                <a:lnTo>
                  <a:pt x="190" y="94"/>
                </a:lnTo>
                <a:lnTo>
                  <a:pt x="159" y="159"/>
                </a:lnTo>
                <a:lnTo>
                  <a:pt x="37" y="145"/>
                </a:lnTo>
                <a:lnTo>
                  <a:pt x="0" y="74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1" name="Freeform 418"/>
          <p:cNvSpPr>
            <a:spLocks/>
          </p:cNvSpPr>
          <p:nvPr/>
        </p:nvSpPr>
        <p:spPr bwMode="auto">
          <a:xfrm>
            <a:off x="1293153" y="3417647"/>
            <a:ext cx="82369" cy="177818"/>
          </a:xfrm>
          <a:custGeom>
            <a:avLst/>
            <a:gdLst>
              <a:gd name="T0" fmla="*/ 0 w 149"/>
              <a:gd name="T1" fmla="*/ 4 h 334"/>
              <a:gd name="T2" fmla="*/ 1 w 149"/>
              <a:gd name="T3" fmla="*/ 3 h 334"/>
              <a:gd name="T4" fmla="*/ 1 w 149"/>
              <a:gd name="T5" fmla="*/ 0 h 334"/>
              <a:gd name="T6" fmla="*/ 3 w 149"/>
              <a:gd name="T7" fmla="*/ 0 h 334"/>
              <a:gd name="T8" fmla="*/ 3 w 149"/>
              <a:gd name="T9" fmla="*/ 1 h 334"/>
              <a:gd name="T10" fmla="*/ 3 w 149"/>
              <a:gd name="T11" fmla="*/ 2 h 334"/>
              <a:gd name="T12" fmla="*/ 2 w 149"/>
              <a:gd name="T13" fmla="*/ 4 h 334"/>
              <a:gd name="T14" fmla="*/ 3 w 149"/>
              <a:gd name="T15" fmla="*/ 5 h 334"/>
              <a:gd name="T16" fmla="*/ 2 w 149"/>
              <a:gd name="T17" fmla="*/ 8 h 334"/>
              <a:gd name="T18" fmla="*/ 1 w 149"/>
              <a:gd name="T19" fmla="*/ 6 h 334"/>
              <a:gd name="T20" fmla="*/ 0 w 149"/>
              <a:gd name="T21" fmla="*/ 4 h 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9"/>
              <a:gd name="T34" fmla="*/ 0 h 334"/>
              <a:gd name="T35" fmla="*/ 149 w 149"/>
              <a:gd name="T36" fmla="*/ 334 h 3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9" h="334">
                <a:moveTo>
                  <a:pt x="0" y="155"/>
                </a:moveTo>
                <a:lnTo>
                  <a:pt x="35" y="124"/>
                </a:lnTo>
                <a:lnTo>
                  <a:pt x="47" y="4"/>
                </a:lnTo>
                <a:lnTo>
                  <a:pt x="142" y="0"/>
                </a:lnTo>
                <a:lnTo>
                  <a:pt x="119" y="40"/>
                </a:lnTo>
                <a:lnTo>
                  <a:pt x="146" y="93"/>
                </a:lnTo>
                <a:lnTo>
                  <a:pt x="91" y="155"/>
                </a:lnTo>
                <a:lnTo>
                  <a:pt x="149" y="195"/>
                </a:lnTo>
                <a:lnTo>
                  <a:pt x="76" y="334"/>
                </a:lnTo>
                <a:lnTo>
                  <a:pt x="67" y="245"/>
                </a:lnTo>
                <a:lnTo>
                  <a:pt x="0" y="15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2" name="Freeform 419"/>
          <p:cNvSpPr>
            <a:spLocks/>
          </p:cNvSpPr>
          <p:nvPr/>
        </p:nvSpPr>
        <p:spPr bwMode="auto">
          <a:xfrm>
            <a:off x="1691271" y="3286135"/>
            <a:ext cx="60796" cy="50011"/>
          </a:xfrm>
          <a:custGeom>
            <a:avLst/>
            <a:gdLst>
              <a:gd name="T0" fmla="*/ 0 w 107"/>
              <a:gd name="T1" fmla="*/ 1 h 93"/>
              <a:gd name="T2" fmla="*/ 0 w 107"/>
              <a:gd name="T3" fmla="*/ 0 h 93"/>
              <a:gd name="T4" fmla="*/ 2 w 107"/>
              <a:gd name="T5" fmla="*/ 0 h 93"/>
              <a:gd name="T6" fmla="*/ 3 w 107"/>
              <a:gd name="T7" fmla="*/ 1 h 93"/>
              <a:gd name="T8" fmla="*/ 1 w 107"/>
              <a:gd name="T9" fmla="*/ 1 h 93"/>
              <a:gd name="T10" fmla="*/ 0 w 107"/>
              <a:gd name="T11" fmla="*/ 2 h 93"/>
              <a:gd name="T12" fmla="*/ 1 w 107"/>
              <a:gd name="T13" fmla="*/ 2 h 93"/>
              <a:gd name="T14" fmla="*/ 0 w 107"/>
              <a:gd name="T15" fmla="*/ 1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7"/>
              <a:gd name="T25" fmla="*/ 0 h 93"/>
              <a:gd name="T26" fmla="*/ 107 w 107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7" h="93">
                <a:moveTo>
                  <a:pt x="0" y="61"/>
                </a:moveTo>
                <a:lnTo>
                  <a:pt x="14" y="4"/>
                </a:lnTo>
                <a:lnTo>
                  <a:pt x="73" y="0"/>
                </a:lnTo>
                <a:lnTo>
                  <a:pt x="107" y="45"/>
                </a:lnTo>
                <a:lnTo>
                  <a:pt x="59" y="47"/>
                </a:lnTo>
                <a:lnTo>
                  <a:pt x="6" y="93"/>
                </a:lnTo>
                <a:lnTo>
                  <a:pt x="29" y="65"/>
                </a:lnTo>
                <a:lnTo>
                  <a:pt x="0" y="61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3" name="Freeform 420"/>
          <p:cNvSpPr>
            <a:spLocks/>
          </p:cNvSpPr>
          <p:nvPr/>
        </p:nvSpPr>
        <p:spPr bwMode="auto">
          <a:xfrm>
            <a:off x="1699116" y="3282430"/>
            <a:ext cx="394195" cy="166705"/>
          </a:xfrm>
          <a:custGeom>
            <a:avLst/>
            <a:gdLst>
              <a:gd name="T0" fmla="*/ 0 w 703"/>
              <a:gd name="T1" fmla="*/ 3 h 317"/>
              <a:gd name="T2" fmla="*/ 1 w 703"/>
              <a:gd name="T3" fmla="*/ 4 h 317"/>
              <a:gd name="T4" fmla="*/ 0 w 703"/>
              <a:gd name="T5" fmla="*/ 5 h 317"/>
              <a:gd name="T6" fmla="*/ 1 w 703"/>
              <a:gd name="T7" fmla="*/ 5 h 317"/>
              <a:gd name="T8" fmla="*/ 1 w 703"/>
              <a:gd name="T9" fmla="*/ 6 h 317"/>
              <a:gd name="T10" fmla="*/ 2 w 703"/>
              <a:gd name="T11" fmla="*/ 6 h 317"/>
              <a:gd name="T12" fmla="*/ 1 w 703"/>
              <a:gd name="T13" fmla="*/ 6 h 317"/>
              <a:gd name="T14" fmla="*/ 2 w 703"/>
              <a:gd name="T15" fmla="*/ 6 h 317"/>
              <a:gd name="T16" fmla="*/ 3 w 703"/>
              <a:gd name="T17" fmla="*/ 7 h 317"/>
              <a:gd name="T18" fmla="*/ 4 w 703"/>
              <a:gd name="T19" fmla="*/ 6 h 317"/>
              <a:gd name="T20" fmla="*/ 6 w 703"/>
              <a:gd name="T21" fmla="*/ 7 h 317"/>
              <a:gd name="T22" fmla="*/ 9 w 703"/>
              <a:gd name="T23" fmla="*/ 6 h 317"/>
              <a:gd name="T24" fmla="*/ 9 w 703"/>
              <a:gd name="T25" fmla="*/ 7 h 317"/>
              <a:gd name="T26" fmla="*/ 9 w 703"/>
              <a:gd name="T27" fmla="*/ 6 h 317"/>
              <a:gd name="T28" fmla="*/ 15 w 703"/>
              <a:gd name="T29" fmla="*/ 6 h 317"/>
              <a:gd name="T30" fmla="*/ 16 w 703"/>
              <a:gd name="T31" fmla="*/ 6 h 317"/>
              <a:gd name="T32" fmla="*/ 16 w 703"/>
              <a:gd name="T33" fmla="*/ 3 h 317"/>
              <a:gd name="T34" fmla="*/ 16 w 703"/>
              <a:gd name="T35" fmla="*/ 3 h 317"/>
              <a:gd name="T36" fmla="*/ 15 w 703"/>
              <a:gd name="T37" fmla="*/ 1 h 317"/>
              <a:gd name="T38" fmla="*/ 13 w 703"/>
              <a:gd name="T39" fmla="*/ 1 h 317"/>
              <a:gd name="T40" fmla="*/ 11 w 703"/>
              <a:gd name="T41" fmla="*/ 1 h 317"/>
              <a:gd name="T42" fmla="*/ 8 w 703"/>
              <a:gd name="T43" fmla="*/ 0 h 317"/>
              <a:gd name="T44" fmla="*/ 6 w 703"/>
              <a:gd name="T45" fmla="*/ 0 h 317"/>
              <a:gd name="T46" fmla="*/ 4 w 703"/>
              <a:gd name="T47" fmla="*/ 1 h 317"/>
              <a:gd name="T48" fmla="*/ 3 w 703"/>
              <a:gd name="T49" fmla="*/ 1 h 317"/>
              <a:gd name="T50" fmla="*/ 3 w 703"/>
              <a:gd name="T51" fmla="*/ 2 h 317"/>
              <a:gd name="T52" fmla="*/ 0 w 703"/>
              <a:gd name="T53" fmla="*/ 3 h 3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3"/>
              <a:gd name="T82" fmla="*/ 0 h 317"/>
              <a:gd name="T83" fmla="*/ 703 w 703"/>
              <a:gd name="T84" fmla="*/ 317 h 3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3" h="317">
                <a:moveTo>
                  <a:pt x="0" y="106"/>
                </a:moveTo>
                <a:lnTo>
                  <a:pt x="27" y="188"/>
                </a:lnTo>
                <a:lnTo>
                  <a:pt x="1" y="196"/>
                </a:lnTo>
                <a:lnTo>
                  <a:pt x="27" y="210"/>
                </a:lnTo>
                <a:lnTo>
                  <a:pt x="39" y="260"/>
                </a:lnTo>
                <a:lnTo>
                  <a:pt x="79" y="254"/>
                </a:lnTo>
                <a:lnTo>
                  <a:pt x="39" y="276"/>
                </a:lnTo>
                <a:lnTo>
                  <a:pt x="84" y="267"/>
                </a:lnTo>
                <a:lnTo>
                  <a:pt x="136" y="300"/>
                </a:lnTo>
                <a:lnTo>
                  <a:pt x="179" y="265"/>
                </a:lnTo>
                <a:lnTo>
                  <a:pt x="246" y="311"/>
                </a:lnTo>
                <a:lnTo>
                  <a:pt x="368" y="265"/>
                </a:lnTo>
                <a:lnTo>
                  <a:pt x="366" y="317"/>
                </a:lnTo>
                <a:lnTo>
                  <a:pt x="388" y="265"/>
                </a:lnTo>
                <a:lnTo>
                  <a:pt x="618" y="253"/>
                </a:lnTo>
                <a:lnTo>
                  <a:pt x="703" y="249"/>
                </a:lnTo>
                <a:lnTo>
                  <a:pt x="675" y="139"/>
                </a:lnTo>
                <a:lnTo>
                  <a:pt x="695" y="115"/>
                </a:lnTo>
                <a:lnTo>
                  <a:pt x="624" y="20"/>
                </a:lnTo>
                <a:lnTo>
                  <a:pt x="577" y="20"/>
                </a:lnTo>
                <a:lnTo>
                  <a:pt x="449" y="60"/>
                </a:lnTo>
                <a:lnTo>
                  <a:pt x="336" y="0"/>
                </a:lnTo>
                <a:lnTo>
                  <a:pt x="267" y="1"/>
                </a:lnTo>
                <a:lnTo>
                  <a:pt x="180" y="56"/>
                </a:lnTo>
                <a:lnTo>
                  <a:pt x="108" y="41"/>
                </a:lnTo>
                <a:lnTo>
                  <a:pt x="132" y="70"/>
                </a:lnTo>
                <a:lnTo>
                  <a:pt x="0" y="106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4" name="Freeform 421"/>
          <p:cNvSpPr>
            <a:spLocks/>
          </p:cNvSpPr>
          <p:nvPr/>
        </p:nvSpPr>
        <p:spPr bwMode="auto">
          <a:xfrm>
            <a:off x="920531" y="2891600"/>
            <a:ext cx="84330" cy="109284"/>
          </a:xfrm>
          <a:custGeom>
            <a:avLst/>
            <a:gdLst>
              <a:gd name="T0" fmla="*/ 0 w 152"/>
              <a:gd name="T1" fmla="*/ 4 h 209"/>
              <a:gd name="T2" fmla="*/ 0 w 152"/>
              <a:gd name="T3" fmla="*/ 4 h 209"/>
              <a:gd name="T4" fmla="*/ 0 w 152"/>
              <a:gd name="T5" fmla="*/ 5 h 209"/>
              <a:gd name="T6" fmla="*/ 3 w 152"/>
              <a:gd name="T7" fmla="*/ 4 h 209"/>
              <a:gd name="T8" fmla="*/ 3 w 152"/>
              <a:gd name="T9" fmla="*/ 1 h 209"/>
              <a:gd name="T10" fmla="*/ 3 w 152"/>
              <a:gd name="T11" fmla="*/ 1 h 209"/>
              <a:gd name="T12" fmla="*/ 2 w 152"/>
              <a:gd name="T13" fmla="*/ 1 h 209"/>
              <a:gd name="T14" fmla="*/ 2 w 152"/>
              <a:gd name="T15" fmla="*/ 1 h 209"/>
              <a:gd name="T16" fmla="*/ 2 w 152"/>
              <a:gd name="T17" fmla="*/ 0 h 209"/>
              <a:gd name="T18" fmla="*/ 2 w 152"/>
              <a:gd name="T19" fmla="*/ 0 h 209"/>
              <a:gd name="T20" fmla="*/ 1 w 152"/>
              <a:gd name="T21" fmla="*/ 1 h 209"/>
              <a:gd name="T22" fmla="*/ 0 w 152"/>
              <a:gd name="T23" fmla="*/ 1 h 209"/>
              <a:gd name="T24" fmla="*/ 1 w 152"/>
              <a:gd name="T25" fmla="*/ 2 h 209"/>
              <a:gd name="T26" fmla="*/ 0 w 152"/>
              <a:gd name="T27" fmla="*/ 3 h 209"/>
              <a:gd name="T28" fmla="*/ 1 w 152"/>
              <a:gd name="T29" fmla="*/ 3 h 209"/>
              <a:gd name="T30" fmla="*/ 0 w 152"/>
              <a:gd name="T31" fmla="*/ 4 h 209"/>
              <a:gd name="T32" fmla="*/ 1 w 152"/>
              <a:gd name="T33" fmla="*/ 3 h 209"/>
              <a:gd name="T34" fmla="*/ 0 w 152"/>
              <a:gd name="T35" fmla="*/ 4 h 2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2"/>
              <a:gd name="T55" fmla="*/ 0 h 209"/>
              <a:gd name="T56" fmla="*/ 152 w 152"/>
              <a:gd name="T57" fmla="*/ 209 h 2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2" h="209">
                <a:moveTo>
                  <a:pt x="0" y="177"/>
                </a:moveTo>
                <a:lnTo>
                  <a:pt x="18" y="193"/>
                </a:lnTo>
                <a:lnTo>
                  <a:pt x="2" y="209"/>
                </a:lnTo>
                <a:lnTo>
                  <a:pt x="142" y="178"/>
                </a:lnTo>
                <a:lnTo>
                  <a:pt x="152" y="67"/>
                </a:lnTo>
                <a:lnTo>
                  <a:pt x="133" y="41"/>
                </a:lnTo>
                <a:lnTo>
                  <a:pt x="93" y="54"/>
                </a:lnTo>
                <a:lnTo>
                  <a:pt x="79" y="37"/>
                </a:lnTo>
                <a:lnTo>
                  <a:pt x="96" y="12"/>
                </a:lnTo>
                <a:lnTo>
                  <a:pt x="79" y="0"/>
                </a:lnTo>
                <a:lnTo>
                  <a:pt x="63" y="52"/>
                </a:lnTo>
                <a:lnTo>
                  <a:pt x="2" y="67"/>
                </a:lnTo>
                <a:lnTo>
                  <a:pt x="22" y="79"/>
                </a:lnTo>
                <a:lnTo>
                  <a:pt x="8" y="109"/>
                </a:lnTo>
                <a:lnTo>
                  <a:pt x="49" y="117"/>
                </a:lnTo>
                <a:lnTo>
                  <a:pt x="13" y="158"/>
                </a:lnTo>
                <a:lnTo>
                  <a:pt x="53" y="148"/>
                </a:lnTo>
                <a:lnTo>
                  <a:pt x="0" y="177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5" name="Freeform 422"/>
          <p:cNvSpPr>
            <a:spLocks/>
          </p:cNvSpPr>
          <p:nvPr/>
        </p:nvSpPr>
        <p:spPr bwMode="auto">
          <a:xfrm>
            <a:off x="965638" y="2884191"/>
            <a:ext cx="52952" cy="42602"/>
          </a:xfrm>
          <a:custGeom>
            <a:avLst/>
            <a:gdLst>
              <a:gd name="T0" fmla="*/ 0 w 97"/>
              <a:gd name="T1" fmla="*/ 1 h 82"/>
              <a:gd name="T2" fmla="*/ 0 w 97"/>
              <a:gd name="T3" fmla="*/ 1 h 82"/>
              <a:gd name="T4" fmla="*/ 1 w 97"/>
              <a:gd name="T5" fmla="*/ 1 h 82"/>
              <a:gd name="T6" fmla="*/ 2 w 97"/>
              <a:gd name="T7" fmla="*/ 2 h 82"/>
              <a:gd name="T8" fmla="*/ 2 w 97"/>
              <a:gd name="T9" fmla="*/ 1 h 82"/>
              <a:gd name="T10" fmla="*/ 2 w 97"/>
              <a:gd name="T11" fmla="*/ 0 h 82"/>
              <a:gd name="T12" fmla="*/ 1 w 97"/>
              <a:gd name="T13" fmla="*/ 0 h 82"/>
              <a:gd name="T14" fmla="*/ 0 w 97"/>
              <a:gd name="T15" fmla="*/ 1 h 82"/>
              <a:gd name="T16" fmla="*/ 0 w 97"/>
              <a:gd name="T17" fmla="*/ 1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7"/>
              <a:gd name="T28" fmla="*/ 0 h 82"/>
              <a:gd name="T29" fmla="*/ 97 w 97"/>
              <a:gd name="T30" fmla="*/ 82 h 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7" h="82">
                <a:moveTo>
                  <a:pt x="0" y="52"/>
                </a:moveTo>
                <a:lnTo>
                  <a:pt x="14" y="69"/>
                </a:lnTo>
                <a:lnTo>
                  <a:pt x="54" y="56"/>
                </a:lnTo>
                <a:lnTo>
                  <a:pt x="73" y="82"/>
                </a:lnTo>
                <a:lnTo>
                  <a:pt x="97" y="52"/>
                </a:lnTo>
                <a:lnTo>
                  <a:pt x="74" y="15"/>
                </a:lnTo>
                <a:lnTo>
                  <a:pt x="29" y="0"/>
                </a:lnTo>
                <a:lnTo>
                  <a:pt x="17" y="27"/>
                </a:lnTo>
                <a:lnTo>
                  <a:pt x="0" y="52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6" name="Freeform 423"/>
          <p:cNvSpPr>
            <a:spLocks/>
          </p:cNvSpPr>
          <p:nvPr/>
        </p:nvSpPr>
        <p:spPr bwMode="auto">
          <a:xfrm>
            <a:off x="989172" y="2787873"/>
            <a:ext cx="15689" cy="16670"/>
          </a:xfrm>
          <a:custGeom>
            <a:avLst/>
            <a:gdLst>
              <a:gd name="T0" fmla="*/ 0 w 26"/>
              <a:gd name="T1" fmla="*/ 1 h 35"/>
              <a:gd name="T2" fmla="*/ 0 w 26"/>
              <a:gd name="T3" fmla="*/ 0 h 35"/>
              <a:gd name="T4" fmla="*/ 1 w 26"/>
              <a:gd name="T5" fmla="*/ 0 h 35"/>
              <a:gd name="T6" fmla="*/ 0 w 26"/>
              <a:gd name="T7" fmla="*/ 1 h 35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5"/>
              <a:gd name="T14" fmla="*/ 26 w 26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5">
                <a:moveTo>
                  <a:pt x="0" y="35"/>
                </a:moveTo>
                <a:lnTo>
                  <a:pt x="0" y="8"/>
                </a:lnTo>
                <a:lnTo>
                  <a:pt x="26" y="0"/>
                </a:lnTo>
                <a:lnTo>
                  <a:pt x="0" y="35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7" name="Freeform 424"/>
          <p:cNvSpPr>
            <a:spLocks/>
          </p:cNvSpPr>
          <p:nvPr/>
        </p:nvSpPr>
        <p:spPr bwMode="auto">
          <a:xfrm>
            <a:off x="995055" y="2806396"/>
            <a:ext cx="11767" cy="12966"/>
          </a:xfrm>
          <a:custGeom>
            <a:avLst/>
            <a:gdLst>
              <a:gd name="T0" fmla="*/ 0 w 22"/>
              <a:gd name="T1" fmla="*/ 0 h 24"/>
              <a:gd name="T2" fmla="*/ 0 w 22"/>
              <a:gd name="T3" fmla="*/ 0 h 24"/>
              <a:gd name="T4" fmla="*/ 1 w 22"/>
              <a:gd name="T5" fmla="*/ 1 h 24"/>
              <a:gd name="T6" fmla="*/ 0 w 22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4"/>
              <a:gd name="T14" fmla="*/ 22 w 22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4">
                <a:moveTo>
                  <a:pt x="0" y="18"/>
                </a:moveTo>
                <a:lnTo>
                  <a:pt x="14" y="0"/>
                </a:lnTo>
                <a:lnTo>
                  <a:pt x="22" y="24"/>
                </a:lnTo>
                <a:lnTo>
                  <a:pt x="0" y="18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8" name="Freeform 425"/>
          <p:cNvSpPr>
            <a:spLocks/>
          </p:cNvSpPr>
          <p:nvPr/>
        </p:nvSpPr>
        <p:spPr bwMode="auto">
          <a:xfrm>
            <a:off x="1006822" y="2776759"/>
            <a:ext cx="166700" cy="275989"/>
          </a:xfrm>
          <a:custGeom>
            <a:avLst/>
            <a:gdLst>
              <a:gd name="T0" fmla="*/ 0 w 297"/>
              <a:gd name="T1" fmla="*/ 3 h 521"/>
              <a:gd name="T2" fmla="*/ 0 w 297"/>
              <a:gd name="T3" fmla="*/ 1 h 521"/>
              <a:gd name="T4" fmla="*/ 1 w 297"/>
              <a:gd name="T5" fmla="*/ 0 h 521"/>
              <a:gd name="T6" fmla="*/ 3 w 297"/>
              <a:gd name="T7" fmla="*/ 0 h 521"/>
              <a:gd name="T8" fmla="*/ 2 w 297"/>
              <a:gd name="T9" fmla="*/ 1 h 521"/>
              <a:gd name="T10" fmla="*/ 4 w 297"/>
              <a:gd name="T11" fmla="*/ 2 h 521"/>
              <a:gd name="T12" fmla="*/ 3 w 297"/>
              <a:gd name="T13" fmla="*/ 4 h 521"/>
              <a:gd name="T14" fmla="*/ 4 w 297"/>
              <a:gd name="T15" fmla="*/ 4 h 521"/>
              <a:gd name="T16" fmla="*/ 5 w 297"/>
              <a:gd name="T17" fmla="*/ 7 h 521"/>
              <a:gd name="T18" fmla="*/ 5 w 297"/>
              <a:gd name="T19" fmla="*/ 7 h 521"/>
              <a:gd name="T20" fmla="*/ 6 w 297"/>
              <a:gd name="T21" fmla="*/ 8 h 521"/>
              <a:gd name="T22" fmla="*/ 5 w 297"/>
              <a:gd name="T23" fmla="*/ 8 h 521"/>
              <a:gd name="T24" fmla="*/ 7 w 297"/>
              <a:gd name="T25" fmla="*/ 9 h 521"/>
              <a:gd name="T26" fmla="*/ 6 w 297"/>
              <a:gd name="T27" fmla="*/ 10 h 521"/>
              <a:gd name="T28" fmla="*/ 7 w 297"/>
              <a:gd name="T29" fmla="*/ 11 h 521"/>
              <a:gd name="T30" fmla="*/ 0 w 297"/>
              <a:gd name="T31" fmla="*/ 12 h 521"/>
              <a:gd name="T32" fmla="*/ 3 w 297"/>
              <a:gd name="T33" fmla="*/ 10 h 521"/>
              <a:gd name="T34" fmla="*/ 2 w 297"/>
              <a:gd name="T35" fmla="*/ 10 h 521"/>
              <a:gd name="T36" fmla="*/ 1 w 297"/>
              <a:gd name="T37" fmla="*/ 9 h 521"/>
              <a:gd name="T38" fmla="*/ 2 w 297"/>
              <a:gd name="T39" fmla="*/ 9 h 521"/>
              <a:gd name="T40" fmla="*/ 1 w 297"/>
              <a:gd name="T41" fmla="*/ 8 h 521"/>
              <a:gd name="T42" fmla="*/ 3 w 297"/>
              <a:gd name="T43" fmla="*/ 7 h 521"/>
              <a:gd name="T44" fmla="*/ 3 w 297"/>
              <a:gd name="T45" fmla="*/ 6 h 521"/>
              <a:gd name="T46" fmla="*/ 2 w 297"/>
              <a:gd name="T47" fmla="*/ 6 h 521"/>
              <a:gd name="T48" fmla="*/ 3 w 297"/>
              <a:gd name="T49" fmla="*/ 5 h 521"/>
              <a:gd name="T50" fmla="*/ 1 w 297"/>
              <a:gd name="T51" fmla="*/ 6 h 521"/>
              <a:gd name="T52" fmla="*/ 1 w 297"/>
              <a:gd name="T53" fmla="*/ 4 h 521"/>
              <a:gd name="T54" fmla="*/ 0 w 297"/>
              <a:gd name="T55" fmla="*/ 5 h 521"/>
              <a:gd name="T56" fmla="*/ 1 w 297"/>
              <a:gd name="T57" fmla="*/ 3 h 521"/>
              <a:gd name="T58" fmla="*/ 0 w 297"/>
              <a:gd name="T59" fmla="*/ 3 h 5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7"/>
              <a:gd name="T91" fmla="*/ 0 h 521"/>
              <a:gd name="T92" fmla="*/ 297 w 297"/>
              <a:gd name="T93" fmla="*/ 521 h 5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7" h="521">
                <a:moveTo>
                  <a:pt x="0" y="122"/>
                </a:moveTo>
                <a:lnTo>
                  <a:pt x="11" y="50"/>
                </a:lnTo>
                <a:lnTo>
                  <a:pt x="49" y="0"/>
                </a:lnTo>
                <a:lnTo>
                  <a:pt x="113" y="0"/>
                </a:lnTo>
                <a:lnTo>
                  <a:pt x="73" y="62"/>
                </a:lnTo>
                <a:lnTo>
                  <a:pt x="161" y="74"/>
                </a:lnTo>
                <a:lnTo>
                  <a:pt x="106" y="161"/>
                </a:lnTo>
                <a:lnTo>
                  <a:pt x="175" y="189"/>
                </a:lnTo>
                <a:lnTo>
                  <a:pt x="239" y="296"/>
                </a:lnTo>
                <a:lnTo>
                  <a:pt x="220" y="304"/>
                </a:lnTo>
                <a:lnTo>
                  <a:pt x="248" y="330"/>
                </a:lnTo>
                <a:lnTo>
                  <a:pt x="231" y="359"/>
                </a:lnTo>
                <a:lnTo>
                  <a:pt x="297" y="364"/>
                </a:lnTo>
                <a:lnTo>
                  <a:pt x="258" y="433"/>
                </a:lnTo>
                <a:lnTo>
                  <a:pt x="285" y="455"/>
                </a:lnTo>
                <a:lnTo>
                  <a:pt x="18" y="521"/>
                </a:lnTo>
                <a:lnTo>
                  <a:pt x="139" y="423"/>
                </a:lnTo>
                <a:lnTo>
                  <a:pt x="102" y="438"/>
                </a:lnTo>
                <a:lnTo>
                  <a:pt x="34" y="410"/>
                </a:lnTo>
                <a:lnTo>
                  <a:pt x="85" y="375"/>
                </a:lnTo>
                <a:lnTo>
                  <a:pt x="55" y="359"/>
                </a:lnTo>
                <a:lnTo>
                  <a:pt x="123" y="319"/>
                </a:lnTo>
                <a:lnTo>
                  <a:pt x="133" y="271"/>
                </a:lnTo>
                <a:lnTo>
                  <a:pt x="95" y="256"/>
                </a:lnTo>
                <a:lnTo>
                  <a:pt x="113" y="229"/>
                </a:lnTo>
                <a:lnTo>
                  <a:pt x="46" y="242"/>
                </a:lnTo>
                <a:lnTo>
                  <a:pt x="49" y="169"/>
                </a:lnTo>
                <a:lnTo>
                  <a:pt x="11" y="202"/>
                </a:lnTo>
                <a:lnTo>
                  <a:pt x="31" y="126"/>
                </a:lnTo>
                <a:lnTo>
                  <a:pt x="0" y="122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9" name="Freeform 426"/>
          <p:cNvSpPr>
            <a:spLocks/>
          </p:cNvSpPr>
          <p:nvPr/>
        </p:nvSpPr>
        <p:spPr bwMode="auto">
          <a:xfrm>
            <a:off x="5148816" y="2597088"/>
            <a:ext cx="64719" cy="22227"/>
          </a:xfrm>
          <a:custGeom>
            <a:avLst/>
            <a:gdLst>
              <a:gd name="T0" fmla="*/ 0 w 116"/>
              <a:gd name="T1" fmla="*/ 0 h 42"/>
              <a:gd name="T2" fmla="*/ 2 w 116"/>
              <a:gd name="T3" fmla="*/ 0 h 42"/>
              <a:gd name="T4" fmla="*/ 3 w 116"/>
              <a:gd name="T5" fmla="*/ 1 h 42"/>
              <a:gd name="T6" fmla="*/ 2 w 116"/>
              <a:gd name="T7" fmla="*/ 1 h 42"/>
              <a:gd name="T8" fmla="*/ 0 w 116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"/>
              <a:gd name="T16" fmla="*/ 0 h 42"/>
              <a:gd name="T17" fmla="*/ 116 w 11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" h="42">
                <a:moveTo>
                  <a:pt x="0" y="14"/>
                </a:moveTo>
                <a:lnTo>
                  <a:pt x="71" y="0"/>
                </a:lnTo>
                <a:lnTo>
                  <a:pt x="116" y="21"/>
                </a:lnTo>
                <a:lnTo>
                  <a:pt x="92" y="42"/>
                </a:lnTo>
                <a:lnTo>
                  <a:pt x="0" y="14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0" name="Freeform 427"/>
          <p:cNvSpPr>
            <a:spLocks/>
          </p:cNvSpPr>
          <p:nvPr/>
        </p:nvSpPr>
        <p:spPr bwMode="auto">
          <a:xfrm>
            <a:off x="3317082" y="3773283"/>
            <a:ext cx="151010" cy="348228"/>
          </a:xfrm>
          <a:custGeom>
            <a:avLst/>
            <a:gdLst>
              <a:gd name="T0" fmla="*/ 0 w 268"/>
              <a:gd name="T1" fmla="*/ 1 h 659"/>
              <a:gd name="T2" fmla="*/ 1 w 268"/>
              <a:gd name="T3" fmla="*/ 2 h 659"/>
              <a:gd name="T4" fmla="*/ 2 w 268"/>
              <a:gd name="T5" fmla="*/ 3 h 659"/>
              <a:gd name="T6" fmla="*/ 1 w 268"/>
              <a:gd name="T7" fmla="*/ 4 h 659"/>
              <a:gd name="T8" fmla="*/ 4 w 268"/>
              <a:gd name="T9" fmla="*/ 6 h 659"/>
              <a:gd name="T10" fmla="*/ 5 w 268"/>
              <a:gd name="T11" fmla="*/ 9 h 659"/>
              <a:gd name="T12" fmla="*/ 5 w 268"/>
              <a:gd name="T13" fmla="*/ 11 h 659"/>
              <a:gd name="T14" fmla="*/ 2 w 268"/>
              <a:gd name="T15" fmla="*/ 13 h 659"/>
              <a:gd name="T16" fmla="*/ 3 w 268"/>
              <a:gd name="T17" fmla="*/ 15 h 659"/>
              <a:gd name="T18" fmla="*/ 3 w 268"/>
              <a:gd name="T19" fmla="*/ 14 h 659"/>
              <a:gd name="T20" fmla="*/ 4 w 268"/>
              <a:gd name="T21" fmla="*/ 14 h 659"/>
              <a:gd name="T22" fmla="*/ 4 w 268"/>
              <a:gd name="T23" fmla="*/ 13 h 659"/>
              <a:gd name="T24" fmla="*/ 6 w 268"/>
              <a:gd name="T25" fmla="*/ 12 h 659"/>
              <a:gd name="T26" fmla="*/ 6 w 268"/>
              <a:gd name="T27" fmla="*/ 8 h 659"/>
              <a:gd name="T28" fmla="*/ 3 w 268"/>
              <a:gd name="T29" fmla="*/ 5 h 659"/>
              <a:gd name="T30" fmla="*/ 3 w 268"/>
              <a:gd name="T31" fmla="*/ 3 h 659"/>
              <a:gd name="T32" fmla="*/ 5 w 268"/>
              <a:gd name="T33" fmla="*/ 2 h 659"/>
              <a:gd name="T34" fmla="*/ 3 w 268"/>
              <a:gd name="T35" fmla="*/ 0 h 659"/>
              <a:gd name="T36" fmla="*/ 0 w 268"/>
              <a:gd name="T37" fmla="*/ 1 h 6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8"/>
              <a:gd name="T58" fmla="*/ 0 h 659"/>
              <a:gd name="T59" fmla="*/ 268 w 268"/>
              <a:gd name="T60" fmla="*/ 659 h 6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8" h="659">
                <a:moveTo>
                  <a:pt x="0" y="34"/>
                </a:moveTo>
                <a:lnTo>
                  <a:pt x="39" y="101"/>
                </a:lnTo>
                <a:lnTo>
                  <a:pt x="92" y="128"/>
                </a:lnTo>
                <a:lnTo>
                  <a:pt x="65" y="181"/>
                </a:lnTo>
                <a:lnTo>
                  <a:pt x="158" y="268"/>
                </a:lnTo>
                <a:lnTo>
                  <a:pt x="201" y="387"/>
                </a:lnTo>
                <a:lnTo>
                  <a:pt x="204" y="489"/>
                </a:lnTo>
                <a:lnTo>
                  <a:pt x="87" y="577"/>
                </a:lnTo>
                <a:lnTo>
                  <a:pt x="110" y="659"/>
                </a:lnTo>
                <a:lnTo>
                  <a:pt x="143" y="602"/>
                </a:lnTo>
                <a:lnTo>
                  <a:pt x="165" y="615"/>
                </a:lnTo>
                <a:lnTo>
                  <a:pt x="175" y="580"/>
                </a:lnTo>
                <a:lnTo>
                  <a:pt x="268" y="519"/>
                </a:lnTo>
                <a:lnTo>
                  <a:pt x="254" y="354"/>
                </a:lnTo>
                <a:lnTo>
                  <a:pt x="129" y="201"/>
                </a:lnTo>
                <a:lnTo>
                  <a:pt x="142" y="151"/>
                </a:lnTo>
                <a:lnTo>
                  <a:pt x="217" y="76"/>
                </a:lnTo>
                <a:lnTo>
                  <a:pt x="115" y="0"/>
                </a:lnTo>
                <a:lnTo>
                  <a:pt x="0" y="34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1" name="Freeform 428"/>
          <p:cNvSpPr>
            <a:spLocks/>
          </p:cNvSpPr>
          <p:nvPr/>
        </p:nvSpPr>
        <p:spPr bwMode="auto">
          <a:xfrm>
            <a:off x="2061933" y="3873306"/>
            <a:ext cx="205923" cy="153739"/>
          </a:xfrm>
          <a:custGeom>
            <a:avLst/>
            <a:gdLst>
              <a:gd name="T0" fmla="*/ 0 w 369"/>
              <a:gd name="T1" fmla="*/ 7 h 289"/>
              <a:gd name="T2" fmla="*/ 2 w 369"/>
              <a:gd name="T3" fmla="*/ 5 h 289"/>
              <a:gd name="T4" fmla="*/ 2 w 369"/>
              <a:gd name="T5" fmla="*/ 5 h 289"/>
              <a:gd name="T6" fmla="*/ 3 w 369"/>
              <a:gd name="T7" fmla="*/ 4 h 289"/>
              <a:gd name="T8" fmla="*/ 5 w 369"/>
              <a:gd name="T9" fmla="*/ 1 h 289"/>
              <a:gd name="T10" fmla="*/ 8 w 369"/>
              <a:gd name="T11" fmla="*/ 0 h 289"/>
              <a:gd name="T12" fmla="*/ 9 w 369"/>
              <a:gd name="T13" fmla="*/ 3 h 289"/>
              <a:gd name="T14" fmla="*/ 8 w 369"/>
              <a:gd name="T15" fmla="*/ 4 h 289"/>
              <a:gd name="T16" fmla="*/ 5 w 369"/>
              <a:gd name="T17" fmla="*/ 5 h 289"/>
              <a:gd name="T18" fmla="*/ 0 w 369"/>
              <a:gd name="T19" fmla="*/ 7 h 2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9"/>
              <a:gd name="T31" fmla="*/ 0 h 289"/>
              <a:gd name="T32" fmla="*/ 369 w 369"/>
              <a:gd name="T33" fmla="*/ 289 h 2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9" h="289">
                <a:moveTo>
                  <a:pt x="0" y="289"/>
                </a:moveTo>
                <a:lnTo>
                  <a:pt x="96" y="225"/>
                </a:lnTo>
                <a:lnTo>
                  <a:pt x="79" y="194"/>
                </a:lnTo>
                <a:lnTo>
                  <a:pt x="108" y="157"/>
                </a:lnTo>
                <a:lnTo>
                  <a:pt x="207" y="33"/>
                </a:lnTo>
                <a:lnTo>
                  <a:pt x="329" y="0"/>
                </a:lnTo>
                <a:lnTo>
                  <a:pt x="369" y="113"/>
                </a:lnTo>
                <a:lnTo>
                  <a:pt x="336" y="157"/>
                </a:lnTo>
                <a:lnTo>
                  <a:pt x="197" y="232"/>
                </a:lnTo>
                <a:lnTo>
                  <a:pt x="0" y="28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" name="Freeform 429"/>
          <p:cNvSpPr>
            <a:spLocks/>
          </p:cNvSpPr>
          <p:nvPr/>
        </p:nvSpPr>
        <p:spPr bwMode="auto">
          <a:xfrm>
            <a:off x="2046243" y="3914056"/>
            <a:ext cx="76486" cy="112989"/>
          </a:xfrm>
          <a:custGeom>
            <a:avLst/>
            <a:gdLst>
              <a:gd name="T0" fmla="*/ 0 w 137"/>
              <a:gd name="T1" fmla="*/ 1 h 211"/>
              <a:gd name="T2" fmla="*/ 1 w 137"/>
              <a:gd name="T3" fmla="*/ 5 h 211"/>
              <a:gd name="T4" fmla="*/ 3 w 137"/>
              <a:gd name="T5" fmla="*/ 3 h 211"/>
              <a:gd name="T6" fmla="*/ 3 w 137"/>
              <a:gd name="T7" fmla="*/ 3 h 211"/>
              <a:gd name="T8" fmla="*/ 3 w 137"/>
              <a:gd name="T9" fmla="*/ 2 h 211"/>
              <a:gd name="T10" fmla="*/ 3 w 137"/>
              <a:gd name="T11" fmla="*/ 1 h 211"/>
              <a:gd name="T12" fmla="*/ 1 w 137"/>
              <a:gd name="T13" fmla="*/ 0 h 211"/>
              <a:gd name="T14" fmla="*/ 0 w 137"/>
              <a:gd name="T15" fmla="*/ 1 h 2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7"/>
              <a:gd name="T25" fmla="*/ 0 h 211"/>
              <a:gd name="T26" fmla="*/ 137 w 137"/>
              <a:gd name="T27" fmla="*/ 211 h 2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" h="211">
                <a:moveTo>
                  <a:pt x="0" y="42"/>
                </a:moveTo>
                <a:lnTo>
                  <a:pt x="29" y="211"/>
                </a:lnTo>
                <a:lnTo>
                  <a:pt x="125" y="147"/>
                </a:lnTo>
                <a:lnTo>
                  <a:pt x="108" y="116"/>
                </a:lnTo>
                <a:lnTo>
                  <a:pt x="137" y="79"/>
                </a:lnTo>
                <a:lnTo>
                  <a:pt x="137" y="32"/>
                </a:lnTo>
                <a:lnTo>
                  <a:pt x="67" y="0"/>
                </a:lnTo>
                <a:lnTo>
                  <a:pt x="0" y="4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3" name="Freeform 430"/>
          <p:cNvSpPr>
            <a:spLocks/>
          </p:cNvSpPr>
          <p:nvPr/>
        </p:nvSpPr>
        <p:spPr bwMode="auto">
          <a:xfrm>
            <a:off x="1428474" y="3143510"/>
            <a:ext cx="200039" cy="170409"/>
          </a:xfrm>
          <a:custGeom>
            <a:avLst/>
            <a:gdLst>
              <a:gd name="T0" fmla="*/ 0 w 356"/>
              <a:gd name="T1" fmla="*/ 2 h 323"/>
              <a:gd name="T2" fmla="*/ 0 w 356"/>
              <a:gd name="T3" fmla="*/ 1 h 323"/>
              <a:gd name="T4" fmla="*/ 2 w 356"/>
              <a:gd name="T5" fmla="*/ 0 h 323"/>
              <a:gd name="T6" fmla="*/ 4 w 356"/>
              <a:gd name="T7" fmla="*/ 1 h 323"/>
              <a:gd name="T8" fmla="*/ 6 w 356"/>
              <a:gd name="T9" fmla="*/ 1 h 323"/>
              <a:gd name="T10" fmla="*/ 8 w 356"/>
              <a:gd name="T11" fmla="*/ 3 h 323"/>
              <a:gd name="T12" fmla="*/ 8 w 356"/>
              <a:gd name="T13" fmla="*/ 6 h 323"/>
              <a:gd name="T14" fmla="*/ 8 w 356"/>
              <a:gd name="T15" fmla="*/ 7 h 323"/>
              <a:gd name="T16" fmla="*/ 7 w 356"/>
              <a:gd name="T17" fmla="*/ 7 h 323"/>
              <a:gd name="T18" fmla="*/ 6 w 356"/>
              <a:gd name="T19" fmla="*/ 5 h 323"/>
              <a:gd name="T20" fmla="*/ 5 w 356"/>
              <a:gd name="T21" fmla="*/ 6 h 323"/>
              <a:gd name="T22" fmla="*/ 2 w 356"/>
              <a:gd name="T23" fmla="*/ 4 h 323"/>
              <a:gd name="T24" fmla="*/ 1 w 356"/>
              <a:gd name="T25" fmla="*/ 2 h 323"/>
              <a:gd name="T26" fmla="*/ 0 w 356"/>
              <a:gd name="T27" fmla="*/ 3 h 323"/>
              <a:gd name="T28" fmla="*/ 0 w 356"/>
              <a:gd name="T29" fmla="*/ 2 h 3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6"/>
              <a:gd name="T46" fmla="*/ 0 h 323"/>
              <a:gd name="T47" fmla="*/ 356 w 356"/>
              <a:gd name="T48" fmla="*/ 323 h 3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6" h="323">
                <a:moveTo>
                  <a:pt x="0" y="76"/>
                </a:moveTo>
                <a:lnTo>
                  <a:pt x="0" y="23"/>
                </a:lnTo>
                <a:lnTo>
                  <a:pt x="91" y="0"/>
                </a:lnTo>
                <a:lnTo>
                  <a:pt x="164" y="64"/>
                </a:lnTo>
                <a:lnTo>
                  <a:pt x="245" y="46"/>
                </a:lnTo>
                <a:lnTo>
                  <a:pt x="345" y="146"/>
                </a:lnTo>
                <a:lnTo>
                  <a:pt x="332" y="253"/>
                </a:lnTo>
                <a:lnTo>
                  <a:pt x="356" y="299"/>
                </a:lnTo>
                <a:lnTo>
                  <a:pt x="281" y="323"/>
                </a:lnTo>
                <a:lnTo>
                  <a:pt x="243" y="235"/>
                </a:lnTo>
                <a:lnTo>
                  <a:pt x="211" y="272"/>
                </a:lnTo>
                <a:lnTo>
                  <a:pt x="91" y="183"/>
                </a:lnTo>
                <a:lnTo>
                  <a:pt x="33" y="89"/>
                </a:lnTo>
                <a:lnTo>
                  <a:pt x="2" y="110"/>
                </a:lnTo>
                <a:lnTo>
                  <a:pt x="0" y="7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4" name="Freeform 431"/>
          <p:cNvSpPr>
            <a:spLocks/>
          </p:cNvSpPr>
          <p:nvPr/>
        </p:nvSpPr>
        <p:spPr bwMode="auto">
          <a:xfrm>
            <a:off x="1381406" y="4454921"/>
            <a:ext cx="272603" cy="290807"/>
          </a:xfrm>
          <a:custGeom>
            <a:avLst/>
            <a:gdLst>
              <a:gd name="T0" fmla="*/ 0 w 485"/>
              <a:gd name="T1" fmla="*/ 12 h 550"/>
              <a:gd name="T2" fmla="*/ 1 w 485"/>
              <a:gd name="T3" fmla="*/ 12 h 550"/>
              <a:gd name="T4" fmla="*/ 9 w 485"/>
              <a:gd name="T5" fmla="*/ 13 h 550"/>
              <a:gd name="T6" fmla="*/ 11 w 485"/>
              <a:gd name="T7" fmla="*/ 12 h 550"/>
              <a:gd name="T8" fmla="*/ 9 w 485"/>
              <a:gd name="T9" fmla="*/ 11 h 550"/>
              <a:gd name="T10" fmla="*/ 9 w 485"/>
              <a:gd name="T11" fmla="*/ 7 h 550"/>
              <a:gd name="T12" fmla="*/ 11 w 485"/>
              <a:gd name="T13" fmla="*/ 7 h 550"/>
              <a:gd name="T14" fmla="*/ 11 w 485"/>
              <a:gd name="T15" fmla="*/ 5 h 550"/>
              <a:gd name="T16" fmla="*/ 9 w 485"/>
              <a:gd name="T17" fmla="*/ 5 h 550"/>
              <a:gd name="T18" fmla="*/ 9 w 485"/>
              <a:gd name="T19" fmla="*/ 2 h 550"/>
              <a:gd name="T20" fmla="*/ 8 w 485"/>
              <a:gd name="T21" fmla="*/ 1 h 550"/>
              <a:gd name="T22" fmla="*/ 7 w 485"/>
              <a:gd name="T23" fmla="*/ 1 h 550"/>
              <a:gd name="T24" fmla="*/ 7 w 485"/>
              <a:gd name="T25" fmla="*/ 2 h 550"/>
              <a:gd name="T26" fmla="*/ 5 w 485"/>
              <a:gd name="T27" fmla="*/ 2 h 550"/>
              <a:gd name="T28" fmla="*/ 4 w 485"/>
              <a:gd name="T29" fmla="*/ 0 h 550"/>
              <a:gd name="T30" fmla="*/ 1 w 485"/>
              <a:gd name="T31" fmla="*/ 1 h 550"/>
              <a:gd name="T32" fmla="*/ 2 w 485"/>
              <a:gd name="T33" fmla="*/ 5 h 550"/>
              <a:gd name="T34" fmla="*/ 0 w 485"/>
              <a:gd name="T35" fmla="*/ 12 h 5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5"/>
              <a:gd name="T55" fmla="*/ 0 h 550"/>
              <a:gd name="T56" fmla="*/ 485 w 485"/>
              <a:gd name="T57" fmla="*/ 550 h 5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5" h="550">
                <a:moveTo>
                  <a:pt x="0" y="515"/>
                </a:moveTo>
                <a:lnTo>
                  <a:pt x="63" y="496"/>
                </a:lnTo>
                <a:lnTo>
                  <a:pt x="376" y="550"/>
                </a:lnTo>
                <a:lnTo>
                  <a:pt x="446" y="524"/>
                </a:lnTo>
                <a:lnTo>
                  <a:pt x="399" y="484"/>
                </a:lnTo>
                <a:lnTo>
                  <a:pt x="399" y="317"/>
                </a:lnTo>
                <a:lnTo>
                  <a:pt x="485" y="317"/>
                </a:lnTo>
                <a:lnTo>
                  <a:pt x="480" y="227"/>
                </a:lnTo>
                <a:lnTo>
                  <a:pt x="399" y="236"/>
                </a:lnTo>
                <a:lnTo>
                  <a:pt x="391" y="77"/>
                </a:lnTo>
                <a:lnTo>
                  <a:pt x="356" y="48"/>
                </a:lnTo>
                <a:lnTo>
                  <a:pt x="305" y="52"/>
                </a:lnTo>
                <a:lnTo>
                  <a:pt x="294" y="96"/>
                </a:lnTo>
                <a:lnTo>
                  <a:pt x="239" y="102"/>
                </a:lnTo>
                <a:lnTo>
                  <a:pt x="179" y="0"/>
                </a:lnTo>
                <a:lnTo>
                  <a:pt x="34" y="23"/>
                </a:lnTo>
                <a:lnTo>
                  <a:pt x="86" y="231"/>
                </a:lnTo>
                <a:lnTo>
                  <a:pt x="0" y="51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5" name="Freeform 432"/>
          <p:cNvSpPr>
            <a:spLocks/>
          </p:cNvSpPr>
          <p:nvPr/>
        </p:nvSpPr>
        <p:spPr bwMode="auto">
          <a:xfrm>
            <a:off x="1389251" y="4430841"/>
            <a:ext cx="21573" cy="24080"/>
          </a:xfrm>
          <a:custGeom>
            <a:avLst/>
            <a:gdLst>
              <a:gd name="T0" fmla="*/ 0 w 40"/>
              <a:gd name="T1" fmla="*/ 0 h 48"/>
              <a:gd name="T2" fmla="*/ 0 w 40"/>
              <a:gd name="T3" fmla="*/ 1 h 48"/>
              <a:gd name="T4" fmla="*/ 1 w 40"/>
              <a:gd name="T5" fmla="*/ 0 h 48"/>
              <a:gd name="T6" fmla="*/ 0 w 40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8"/>
              <a:gd name="T14" fmla="*/ 40 w 4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8">
                <a:moveTo>
                  <a:pt x="0" y="16"/>
                </a:moveTo>
                <a:lnTo>
                  <a:pt x="18" y="48"/>
                </a:lnTo>
                <a:lnTo>
                  <a:pt x="40" y="0"/>
                </a:lnTo>
                <a:lnTo>
                  <a:pt x="0" y="16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6" name="Freeform 433"/>
          <p:cNvSpPr>
            <a:spLocks/>
          </p:cNvSpPr>
          <p:nvPr/>
        </p:nvSpPr>
        <p:spPr bwMode="auto">
          <a:xfrm>
            <a:off x="1559873" y="4738319"/>
            <a:ext cx="200039" cy="216716"/>
          </a:xfrm>
          <a:custGeom>
            <a:avLst/>
            <a:gdLst>
              <a:gd name="T0" fmla="*/ 0 w 358"/>
              <a:gd name="T1" fmla="*/ 7 h 410"/>
              <a:gd name="T2" fmla="*/ 0 w 358"/>
              <a:gd name="T3" fmla="*/ 5 h 410"/>
              <a:gd name="T4" fmla="*/ 1 w 358"/>
              <a:gd name="T5" fmla="*/ 4 h 410"/>
              <a:gd name="T6" fmla="*/ 1 w 358"/>
              <a:gd name="T7" fmla="*/ 1 h 410"/>
              <a:gd name="T8" fmla="*/ 3 w 358"/>
              <a:gd name="T9" fmla="*/ 0 h 410"/>
              <a:gd name="T10" fmla="*/ 3 w 358"/>
              <a:gd name="T11" fmla="*/ 1 h 410"/>
              <a:gd name="T12" fmla="*/ 5 w 358"/>
              <a:gd name="T13" fmla="*/ 0 h 410"/>
              <a:gd name="T14" fmla="*/ 7 w 358"/>
              <a:gd name="T15" fmla="*/ 4 h 410"/>
              <a:gd name="T16" fmla="*/ 8 w 358"/>
              <a:gd name="T17" fmla="*/ 5 h 410"/>
              <a:gd name="T18" fmla="*/ 5 w 358"/>
              <a:gd name="T19" fmla="*/ 8 h 410"/>
              <a:gd name="T20" fmla="*/ 3 w 358"/>
              <a:gd name="T21" fmla="*/ 8 h 410"/>
              <a:gd name="T22" fmla="*/ 2 w 358"/>
              <a:gd name="T23" fmla="*/ 9 h 410"/>
              <a:gd name="T24" fmla="*/ 1 w 358"/>
              <a:gd name="T25" fmla="*/ 9 h 410"/>
              <a:gd name="T26" fmla="*/ 1 w 358"/>
              <a:gd name="T27" fmla="*/ 8 h 410"/>
              <a:gd name="T28" fmla="*/ 0 w 358"/>
              <a:gd name="T29" fmla="*/ 7 h 4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8"/>
              <a:gd name="T46" fmla="*/ 0 h 410"/>
              <a:gd name="T47" fmla="*/ 358 w 358"/>
              <a:gd name="T48" fmla="*/ 410 h 4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8" h="410">
                <a:moveTo>
                  <a:pt x="0" y="314"/>
                </a:moveTo>
                <a:lnTo>
                  <a:pt x="0" y="191"/>
                </a:lnTo>
                <a:lnTo>
                  <a:pt x="40" y="188"/>
                </a:lnTo>
                <a:lnTo>
                  <a:pt x="40" y="30"/>
                </a:lnTo>
                <a:lnTo>
                  <a:pt x="115" y="12"/>
                </a:lnTo>
                <a:lnTo>
                  <a:pt x="138" y="39"/>
                </a:lnTo>
                <a:lnTo>
                  <a:pt x="201" y="0"/>
                </a:lnTo>
                <a:lnTo>
                  <a:pt x="306" y="169"/>
                </a:lnTo>
                <a:lnTo>
                  <a:pt x="358" y="197"/>
                </a:lnTo>
                <a:lnTo>
                  <a:pt x="216" y="353"/>
                </a:lnTo>
                <a:lnTo>
                  <a:pt x="131" y="353"/>
                </a:lnTo>
                <a:lnTo>
                  <a:pt x="86" y="408"/>
                </a:lnTo>
                <a:lnTo>
                  <a:pt x="32" y="410"/>
                </a:lnTo>
                <a:lnTo>
                  <a:pt x="34" y="360"/>
                </a:lnTo>
                <a:lnTo>
                  <a:pt x="0" y="314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7" name="Freeform 434"/>
          <p:cNvSpPr>
            <a:spLocks/>
          </p:cNvSpPr>
          <p:nvPr/>
        </p:nvSpPr>
        <p:spPr bwMode="auto">
          <a:xfrm>
            <a:off x="1755990" y="4375273"/>
            <a:ext cx="37262" cy="44455"/>
          </a:xfrm>
          <a:custGeom>
            <a:avLst/>
            <a:gdLst>
              <a:gd name="T0" fmla="*/ 0 w 69"/>
              <a:gd name="T1" fmla="*/ 0 h 88"/>
              <a:gd name="T2" fmla="*/ 0 w 69"/>
              <a:gd name="T3" fmla="*/ 1 h 88"/>
              <a:gd name="T4" fmla="*/ 1 w 69"/>
              <a:gd name="T5" fmla="*/ 2 h 88"/>
              <a:gd name="T6" fmla="*/ 1 w 69"/>
              <a:gd name="T7" fmla="*/ 1 h 88"/>
              <a:gd name="T8" fmla="*/ 1 w 69"/>
              <a:gd name="T9" fmla="*/ 0 h 88"/>
              <a:gd name="T10" fmla="*/ 0 w 69"/>
              <a:gd name="T11" fmla="*/ 0 h 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88"/>
              <a:gd name="T20" fmla="*/ 69 w 69"/>
              <a:gd name="T21" fmla="*/ 88 h 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88">
                <a:moveTo>
                  <a:pt x="0" y="15"/>
                </a:moveTo>
                <a:lnTo>
                  <a:pt x="8" y="45"/>
                </a:lnTo>
                <a:lnTo>
                  <a:pt x="27" y="88"/>
                </a:lnTo>
                <a:lnTo>
                  <a:pt x="69" y="35"/>
                </a:lnTo>
                <a:lnTo>
                  <a:pt x="66" y="0"/>
                </a:lnTo>
                <a:lnTo>
                  <a:pt x="0" y="1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8" name="Freeform 435"/>
          <p:cNvSpPr>
            <a:spLocks/>
          </p:cNvSpPr>
          <p:nvPr/>
        </p:nvSpPr>
        <p:spPr bwMode="auto">
          <a:xfrm>
            <a:off x="1316687" y="4023341"/>
            <a:ext cx="162777" cy="263023"/>
          </a:xfrm>
          <a:custGeom>
            <a:avLst/>
            <a:gdLst>
              <a:gd name="T0" fmla="*/ 0 w 294"/>
              <a:gd name="T1" fmla="*/ 8 h 498"/>
              <a:gd name="T2" fmla="*/ 1 w 294"/>
              <a:gd name="T3" fmla="*/ 6 h 498"/>
              <a:gd name="T4" fmla="*/ 3 w 294"/>
              <a:gd name="T5" fmla="*/ 6 h 498"/>
              <a:gd name="T6" fmla="*/ 4 w 294"/>
              <a:gd name="T7" fmla="*/ 2 h 498"/>
              <a:gd name="T8" fmla="*/ 5 w 294"/>
              <a:gd name="T9" fmla="*/ 1 h 498"/>
              <a:gd name="T10" fmla="*/ 5 w 294"/>
              <a:gd name="T11" fmla="*/ 0 h 498"/>
              <a:gd name="T12" fmla="*/ 5 w 294"/>
              <a:gd name="T13" fmla="*/ 0 h 498"/>
              <a:gd name="T14" fmla="*/ 6 w 294"/>
              <a:gd name="T15" fmla="*/ 3 h 498"/>
              <a:gd name="T16" fmla="*/ 5 w 294"/>
              <a:gd name="T17" fmla="*/ 3 h 498"/>
              <a:gd name="T18" fmla="*/ 6 w 294"/>
              <a:gd name="T19" fmla="*/ 5 h 498"/>
              <a:gd name="T20" fmla="*/ 5 w 294"/>
              <a:gd name="T21" fmla="*/ 8 h 498"/>
              <a:gd name="T22" fmla="*/ 6 w 294"/>
              <a:gd name="T23" fmla="*/ 10 h 498"/>
              <a:gd name="T24" fmla="*/ 6 w 294"/>
              <a:gd name="T25" fmla="*/ 11 h 498"/>
              <a:gd name="T26" fmla="*/ 4 w 294"/>
              <a:gd name="T27" fmla="*/ 11 h 498"/>
              <a:gd name="T28" fmla="*/ 2 w 294"/>
              <a:gd name="T29" fmla="*/ 11 h 498"/>
              <a:gd name="T30" fmla="*/ 1 w 294"/>
              <a:gd name="T31" fmla="*/ 11 h 498"/>
              <a:gd name="T32" fmla="*/ 1 w 294"/>
              <a:gd name="T33" fmla="*/ 9 h 498"/>
              <a:gd name="T34" fmla="*/ 0 w 294"/>
              <a:gd name="T35" fmla="*/ 8 h 4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4"/>
              <a:gd name="T55" fmla="*/ 0 h 498"/>
              <a:gd name="T56" fmla="*/ 294 w 294"/>
              <a:gd name="T57" fmla="*/ 498 h 4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4" h="498">
                <a:moveTo>
                  <a:pt x="0" y="355"/>
                </a:moveTo>
                <a:lnTo>
                  <a:pt x="38" y="263"/>
                </a:lnTo>
                <a:lnTo>
                  <a:pt x="109" y="275"/>
                </a:lnTo>
                <a:lnTo>
                  <a:pt x="192" y="81"/>
                </a:lnTo>
                <a:lnTo>
                  <a:pt x="231" y="46"/>
                </a:lnTo>
                <a:lnTo>
                  <a:pt x="214" y="8"/>
                </a:lnTo>
                <a:lnTo>
                  <a:pt x="235" y="0"/>
                </a:lnTo>
                <a:lnTo>
                  <a:pt x="260" y="123"/>
                </a:lnTo>
                <a:lnTo>
                  <a:pt x="214" y="142"/>
                </a:lnTo>
                <a:lnTo>
                  <a:pt x="265" y="238"/>
                </a:lnTo>
                <a:lnTo>
                  <a:pt x="235" y="352"/>
                </a:lnTo>
                <a:lnTo>
                  <a:pt x="294" y="437"/>
                </a:lnTo>
                <a:lnTo>
                  <a:pt x="287" y="498"/>
                </a:lnTo>
                <a:lnTo>
                  <a:pt x="185" y="471"/>
                </a:lnTo>
                <a:lnTo>
                  <a:pt x="107" y="470"/>
                </a:lnTo>
                <a:lnTo>
                  <a:pt x="45" y="471"/>
                </a:lnTo>
                <a:lnTo>
                  <a:pt x="44" y="388"/>
                </a:lnTo>
                <a:lnTo>
                  <a:pt x="0" y="35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9" name="Freeform 436"/>
          <p:cNvSpPr>
            <a:spLocks/>
          </p:cNvSpPr>
          <p:nvPr/>
        </p:nvSpPr>
        <p:spPr bwMode="auto">
          <a:xfrm>
            <a:off x="1446125" y="4064091"/>
            <a:ext cx="278486" cy="188932"/>
          </a:xfrm>
          <a:custGeom>
            <a:avLst/>
            <a:gdLst>
              <a:gd name="T0" fmla="*/ 0 w 497"/>
              <a:gd name="T1" fmla="*/ 6 h 357"/>
              <a:gd name="T2" fmla="*/ 1 w 497"/>
              <a:gd name="T3" fmla="*/ 4 h 357"/>
              <a:gd name="T4" fmla="*/ 4 w 497"/>
              <a:gd name="T5" fmla="*/ 3 h 357"/>
              <a:gd name="T6" fmla="*/ 4 w 497"/>
              <a:gd name="T7" fmla="*/ 2 h 357"/>
              <a:gd name="T8" fmla="*/ 5 w 497"/>
              <a:gd name="T9" fmla="*/ 2 h 357"/>
              <a:gd name="T10" fmla="*/ 7 w 497"/>
              <a:gd name="T11" fmla="*/ 0 h 357"/>
              <a:gd name="T12" fmla="*/ 8 w 497"/>
              <a:gd name="T13" fmla="*/ 2 h 357"/>
              <a:gd name="T14" fmla="*/ 9 w 497"/>
              <a:gd name="T15" fmla="*/ 3 h 357"/>
              <a:gd name="T16" fmla="*/ 12 w 497"/>
              <a:gd name="T17" fmla="*/ 6 h 357"/>
              <a:gd name="T18" fmla="*/ 6 w 497"/>
              <a:gd name="T19" fmla="*/ 7 h 357"/>
              <a:gd name="T20" fmla="*/ 4 w 497"/>
              <a:gd name="T21" fmla="*/ 6 h 357"/>
              <a:gd name="T22" fmla="*/ 4 w 497"/>
              <a:gd name="T23" fmla="*/ 7 h 357"/>
              <a:gd name="T24" fmla="*/ 2 w 497"/>
              <a:gd name="T25" fmla="*/ 7 h 357"/>
              <a:gd name="T26" fmla="*/ 1 w 497"/>
              <a:gd name="T27" fmla="*/ 8 h 357"/>
              <a:gd name="T28" fmla="*/ 0 w 497"/>
              <a:gd name="T29" fmla="*/ 6 h 3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7"/>
              <a:gd name="T46" fmla="*/ 0 h 357"/>
              <a:gd name="T47" fmla="*/ 497 w 497"/>
              <a:gd name="T48" fmla="*/ 357 h 3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7" h="357">
                <a:moveTo>
                  <a:pt x="0" y="272"/>
                </a:moveTo>
                <a:lnTo>
                  <a:pt x="30" y="158"/>
                </a:lnTo>
                <a:lnTo>
                  <a:pt x="157" y="130"/>
                </a:lnTo>
                <a:lnTo>
                  <a:pt x="169" y="93"/>
                </a:lnTo>
                <a:lnTo>
                  <a:pt x="226" y="80"/>
                </a:lnTo>
                <a:lnTo>
                  <a:pt x="311" y="0"/>
                </a:lnTo>
                <a:lnTo>
                  <a:pt x="340" y="95"/>
                </a:lnTo>
                <a:lnTo>
                  <a:pt x="405" y="130"/>
                </a:lnTo>
                <a:lnTo>
                  <a:pt x="497" y="258"/>
                </a:lnTo>
                <a:lnTo>
                  <a:pt x="266" y="295"/>
                </a:lnTo>
                <a:lnTo>
                  <a:pt x="188" y="258"/>
                </a:lnTo>
                <a:lnTo>
                  <a:pt x="157" y="322"/>
                </a:lnTo>
                <a:lnTo>
                  <a:pt x="91" y="322"/>
                </a:lnTo>
                <a:lnTo>
                  <a:pt x="59" y="357"/>
                </a:lnTo>
                <a:lnTo>
                  <a:pt x="0" y="27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0" name="Freeform 437"/>
          <p:cNvSpPr>
            <a:spLocks/>
          </p:cNvSpPr>
          <p:nvPr/>
        </p:nvSpPr>
        <p:spPr bwMode="auto">
          <a:xfrm>
            <a:off x="1422591" y="3765874"/>
            <a:ext cx="227496" cy="381569"/>
          </a:xfrm>
          <a:custGeom>
            <a:avLst/>
            <a:gdLst>
              <a:gd name="T0" fmla="*/ 0 w 409"/>
              <a:gd name="T1" fmla="*/ 10 h 725"/>
              <a:gd name="T2" fmla="*/ 1 w 409"/>
              <a:gd name="T3" fmla="*/ 10 h 725"/>
              <a:gd name="T4" fmla="*/ 1 w 409"/>
              <a:gd name="T5" fmla="*/ 11 h 725"/>
              <a:gd name="T6" fmla="*/ 2 w 409"/>
              <a:gd name="T7" fmla="*/ 14 h 725"/>
              <a:gd name="T8" fmla="*/ 1 w 409"/>
              <a:gd name="T9" fmla="*/ 14 h 725"/>
              <a:gd name="T10" fmla="*/ 2 w 409"/>
              <a:gd name="T11" fmla="*/ 17 h 725"/>
              <a:gd name="T12" fmla="*/ 5 w 409"/>
              <a:gd name="T13" fmla="*/ 16 h 725"/>
              <a:gd name="T14" fmla="*/ 5 w 409"/>
              <a:gd name="T15" fmla="*/ 15 h 725"/>
              <a:gd name="T16" fmla="*/ 6 w 409"/>
              <a:gd name="T17" fmla="*/ 15 h 725"/>
              <a:gd name="T18" fmla="*/ 8 w 409"/>
              <a:gd name="T19" fmla="*/ 13 h 725"/>
              <a:gd name="T20" fmla="*/ 7 w 409"/>
              <a:gd name="T21" fmla="*/ 11 h 725"/>
              <a:gd name="T22" fmla="*/ 8 w 409"/>
              <a:gd name="T23" fmla="*/ 8 h 725"/>
              <a:gd name="T24" fmla="*/ 9 w 409"/>
              <a:gd name="T25" fmla="*/ 8 h 725"/>
              <a:gd name="T26" fmla="*/ 9 w 409"/>
              <a:gd name="T27" fmla="*/ 4 h 725"/>
              <a:gd name="T28" fmla="*/ 2 w 409"/>
              <a:gd name="T29" fmla="*/ 0 h 725"/>
              <a:gd name="T30" fmla="*/ 1 w 409"/>
              <a:gd name="T31" fmla="*/ 1 h 725"/>
              <a:gd name="T32" fmla="*/ 1 w 409"/>
              <a:gd name="T33" fmla="*/ 2 h 725"/>
              <a:gd name="T34" fmla="*/ 2 w 409"/>
              <a:gd name="T35" fmla="*/ 3 h 725"/>
              <a:gd name="T36" fmla="*/ 2 w 409"/>
              <a:gd name="T37" fmla="*/ 7 h 725"/>
              <a:gd name="T38" fmla="*/ 0 w 409"/>
              <a:gd name="T39" fmla="*/ 10 h 7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9"/>
              <a:gd name="T61" fmla="*/ 0 h 725"/>
              <a:gd name="T62" fmla="*/ 409 w 409"/>
              <a:gd name="T63" fmla="*/ 725 h 7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9" h="725">
                <a:moveTo>
                  <a:pt x="0" y="416"/>
                </a:moveTo>
                <a:lnTo>
                  <a:pt x="60" y="451"/>
                </a:lnTo>
                <a:lnTo>
                  <a:pt x="45" y="487"/>
                </a:lnTo>
                <a:lnTo>
                  <a:pt x="70" y="610"/>
                </a:lnTo>
                <a:lnTo>
                  <a:pt x="24" y="629"/>
                </a:lnTo>
                <a:lnTo>
                  <a:pt x="75" y="725"/>
                </a:lnTo>
                <a:lnTo>
                  <a:pt x="202" y="697"/>
                </a:lnTo>
                <a:lnTo>
                  <a:pt x="214" y="660"/>
                </a:lnTo>
                <a:lnTo>
                  <a:pt x="271" y="647"/>
                </a:lnTo>
                <a:lnTo>
                  <a:pt x="356" y="567"/>
                </a:lnTo>
                <a:lnTo>
                  <a:pt x="326" y="478"/>
                </a:lnTo>
                <a:lnTo>
                  <a:pt x="368" y="361"/>
                </a:lnTo>
                <a:lnTo>
                  <a:pt x="408" y="352"/>
                </a:lnTo>
                <a:lnTo>
                  <a:pt x="409" y="184"/>
                </a:lnTo>
                <a:lnTo>
                  <a:pt x="103" y="0"/>
                </a:lnTo>
                <a:lnTo>
                  <a:pt x="64" y="21"/>
                </a:lnTo>
                <a:lnTo>
                  <a:pt x="64" y="90"/>
                </a:lnTo>
                <a:lnTo>
                  <a:pt x="103" y="140"/>
                </a:lnTo>
                <a:lnTo>
                  <a:pt x="75" y="298"/>
                </a:lnTo>
                <a:lnTo>
                  <a:pt x="0" y="41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1" name="Freeform 438"/>
          <p:cNvSpPr>
            <a:spLocks/>
          </p:cNvSpPr>
          <p:nvPr/>
        </p:nvSpPr>
        <p:spPr bwMode="auto">
          <a:xfrm>
            <a:off x="1373561" y="4234500"/>
            <a:ext cx="160816" cy="203750"/>
          </a:xfrm>
          <a:custGeom>
            <a:avLst/>
            <a:gdLst>
              <a:gd name="T0" fmla="*/ 0 w 289"/>
              <a:gd name="T1" fmla="*/ 8 h 385"/>
              <a:gd name="T2" fmla="*/ 1 w 289"/>
              <a:gd name="T3" fmla="*/ 9 h 385"/>
              <a:gd name="T4" fmla="*/ 2 w 289"/>
              <a:gd name="T5" fmla="*/ 9 h 385"/>
              <a:gd name="T6" fmla="*/ 3 w 289"/>
              <a:gd name="T7" fmla="*/ 9 h 385"/>
              <a:gd name="T8" fmla="*/ 4 w 289"/>
              <a:gd name="T9" fmla="*/ 8 h 385"/>
              <a:gd name="T10" fmla="*/ 5 w 289"/>
              <a:gd name="T11" fmla="*/ 6 h 385"/>
              <a:gd name="T12" fmla="*/ 6 w 289"/>
              <a:gd name="T13" fmla="*/ 5 h 385"/>
              <a:gd name="T14" fmla="*/ 7 w 289"/>
              <a:gd name="T15" fmla="*/ 0 h 385"/>
              <a:gd name="T16" fmla="*/ 5 w 289"/>
              <a:gd name="T17" fmla="*/ 0 h 385"/>
              <a:gd name="T18" fmla="*/ 4 w 289"/>
              <a:gd name="T19" fmla="*/ 1 h 385"/>
              <a:gd name="T20" fmla="*/ 4 w 289"/>
              <a:gd name="T21" fmla="*/ 2 h 385"/>
              <a:gd name="T22" fmla="*/ 2 w 289"/>
              <a:gd name="T23" fmla="*/ 2 h 385"/>
              <a:gd name="T24" fmla="*/ 2 w 289"/>
              <a:gd name="T25" fmla="*/ 3 h 385"/>
              <a:gd name="T26" fmla="*/ 3 w 289"/>
              <a:gd name="T27" fmla="*/ 3 h 385"/>
              <a:gd name="T28" fmla="*/ 3 w 289"/>
              <a:gd name="T29" fmla="*/ 6 h 385"/>
              <a:gd name="T30" fmla="*/ 1 w 289"/>
              <a:gd name="T31" fmla="*/ 6 h 385"/>
              <a:gd name="T32" fmla="*/ 0 w 289"/>
              <a:gd name="T33" fmla="*/ 8 h 3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9"/>
              <a:gd name="T52" fmla="*/ 0 h 385"/>
              <a:gd name="T53" fmla="*/ 289 w 289"/>
              <a:gd name="T54" fmla="*/ 385 h 3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9" h="385">
                <a:moveTo>
                  <a:pt x="0" y="335"/>
                </a:moveTo>
                <a:lnTo>
                  <a:pt x="30" y="385"/>
                </a:lnTo>
                <a:lnTo>
                  <a:pt x="70" y="369"/>
                </a:lnTo>
                <a:lnTo>
                  <a:pt x="130" y="372"/>
                </a:lnTo>
                <a:lnTo>
                  <a:pt x="183" y="333"/>
                </a:lnTo>
                <a:lnTo>
                  <a:pt x="199" y="257"/>
                </a:lnTo>
                <a:lnTo>
                  <a:pt x="251" y="192"/>
                </a:lnTo>
                <a:lnTo>
                  <a:pt x="289" y="0"/>
                </a:lnTo>
                <a:lnTo>
                  <a:pt x="223" y="0"/>
                </a:lnTo>
                <a:lnTo>
                  <a:pt x="191" y="35"/>
                </a:lnTo>
                <a:lnTo>
                  <a:pt x="184" y="96"/>
                </a:lnTo>
                <a:lnTo>
                  <a:pt x="82" y="69"/>
                </a:lnTo>
                <a:lnTo>
                  <a:pt x="78" y="110"/>
                </a:lnTo>
                <a:lnTo>
                  <a:pt x="121" y="111"/>
                </a:lnTo>
                <a:lnTo>
                  <a:pt x="107" y="264"/>
                </a:lnTo>
                <a:lnTo>
                  <a:pt x="59" y="246"/>
                </a:lnTo>
                <a:lnTo>
                  <a:pt x="0" y="33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2" name="Freeform 439"/>
          <p:cNvSpPr>
            <a:spLocks/>
          </p:cNvSpPr>
          <p:nvPr/>
        </p:nvSpPr>
        <p:spPr bwMode="auto">
          <a:xfrm>
            <a:off x="1399057" y="4201159"/>
            <a:ext cx="404001" cy="427876"/>
          </a:xfrm>
          <a:custGeom>
            <a:avLst/>
            <a:gdLst>
              <a:gd name="T0" fmla="*/ 0 w 722"/>
              <a:gd name="T1" fmla="*/ 11 h 811"/>
              <a:gd name="T2" fmla="*/ 0 w 722"/>
              <a:gd name="T3" fmla="*/ 12 h 811"/>
              <a:gd name="T4" fmla="*/ 3 w 722"/>
              <a:gd name="T5" fmla="*/ 11 h 811"/>
              <a:gd name="T6" fmla="*/ 5 w 722"/>
              <a:gd name="T7" fmla="*/ 13 h 811"/>
              <a:gd name="T8" fmla="*/ 6 w 722"/>
              <a:gd name="T9" fmla="*/ 13 h 811"/>
              <a:gd name="T10" fmla="*/ 6 w 722"/>
              <a:gd name="T11" fmla="*/ 12 h 811"/>
              <a:gd name="T12" fmla="*/ 7 w 722"/>
              <a:gd name="T13" fmla="*/ 12 h 811"/>
              <a:gd name="T14" fmla="*/ 8 w 722"/>
              <a:gd name="T15" fmla="*/ 13 h 811"/>
              <a:gd name="T16" fmla="*/ 9 w 722"/>
              <a:gd name="T17" fmla="*/ 17 h 811"/>
              <a:gd name="T18" fmla="*/ 11 w 722"/>
              <a:gd name="T19" fmla="*/ 17 h 811"/>
              <a:gd name="T20" fmla="*/ 15 w 722"/>
              <a:gd name="T21" fmla="*/ 19 h 811"/>
              <a:gd name="T22" fmla="*/ 15 w 722"/>
              <a:gd name="T23" fmla="*/ 18 h 811"/>
              <a:gd name="T24" fmla="*/ 15 w 722"/>
              <a:gd name="T25" fmla="*/ 17 h 811"/>
              <a:gd name="T26" fmla="*/ 15 w 722"/>
              <a:gd name="T27" fmla="*/ 15 h 811"/>
              <a:gd name="T28" fmla="*/ 16 w 722"/>
              <a:gd name="T29" fmla="*/ 14 h 811"/>
              <a:gd name="T30" fmla="*/ 15 w 722"/>
              <a:gd name="T31" fmla="*/ 12 h 811"/>
              <a:gd name="T32" fmla="*/ 15 w 722"/>
              <a:gd name="T33" fmla="*/ 9 h 811"/>
              <a:gd name="T34" fmla="*/ 15 w 722"/>
              <a:gd name="T35" fmla="*/ 8 h 811"/>
              <a:gd name="T36" fmla="*/ 15 w 722"/>
              <a:gd name="T37" fmla="*/ 7 h 811"/>
              <a:gd name="T38" fmla="*/ 16 w 722"/>
              <a:gd name="T39" fmla="*/ 4 h 811"/>
              <a:gd name="T40" fmla="*/ 17 w 722"/>
              <a:gd name="T41" fmla="*/ 3 h 811"/>
              <a:gd name="T42" fmla="*/ 17 w 722"/>
              <a:gd name="T43" fmla="*/ 1 h 811"/>
              <a:gd name="T44" fmla="*/ 13 w 722"/>
              <a:gd name="T45" fmla="*/ 0 h 811"/>
              <a:gd name="T46" fmla="*/ 8 w 722"/>
              <a:gd name="T47" fmla="*/ 1 h 811"/>
              <a:gd name="T48" fmla="*/ 6 w 722"/>
              <a:gd name="T49" fmla="*/ 0 h 811"/>
              <a:gd name="T50" fmla="*/ 6 w 722"/>
              <a:gd name="T51" fmla="*/ 1 h 811"/>
              <a:gd name="T52" fmla="*/ 5 w 722"/>
              <a:gd name="T53" fmla="*/ 6 h 811"/>
              <a:gd name="T54" fmla="*/ 3 w 722"/>
              <a:gd name="T55" fmla="*/ 7 h 811"/>
              <a:gd name="T56" fmla="*/ 3 w 722"/>
              <a:gd name="T57" fmla="*/ 9 h 811"/>
              <a:gd name="T58" fmla="*/ 2 w 722"/>
              <a:gd name="T59" fmla="*/ 10 h 811"/>
              <a:gd name="T60" fmla="*/ 1 w 722"/>
              <a:gd name="T61" fmla="*/ 10 h 811"/>
              <a:gd name="T62" fmla="*/ 0 w 722"/>
              <a:gd name="T63" fmla="*/ 11 h 8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2"/>
              <a:gd name="T97" fmla="*/ 0 h 811"/>
              <a:gd name="T98" fmla="*/ 722 w 722"/>
              <a:gd name="T99" fmla="*/ 811 h 8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2" h="811">
                <a:moveTo>
                  <a:pt x="0" y="481"/>
                </a:moveTo>
                <a:lnTo>
                  <a:pt x="1" y="504"/>
                </a:lnTo>
                <a:lnTo>
                  <a:pt x="146" y="481"/>
                </a:lnTo>
                <a:lnTo>
                  <a:pt x="206" y="583"/>
                </a:lnTo>
                <a:lnTo>
                  <a:pt x="261" y="577"/>
                </a:lnTo>
                <a:lnTo>
                  <a:pt x="272" y="533"/>
                </a:lnTo>
                <a:lnTo>
                  <a:pt x="323" y="529"/>
                </a:lnTo>
                <a:lnTo>
                  <a:pt x="358" y="558"/>
                </a:lnTo>
                <a:lnTo>
                  <a:pt x="366" y="717"/>
                </a:lnTo>
                <a:lnTo>
                  <a:pt x="447" y="708"/>
                </a:lnTo>
                <a:lnTo>
                  <a:pt x="666" y="811"/>
                </a:lnTo>
                <a:lnTo>
                  <a:pt x="664" y="763"/>
                </a:lnTo>
                <a:lnTo>
                  <a:pt x="620" y="742"/>
                </a:lnTo>
                <a:lnTo>
                  <a:pt x="626" y="628"/>
                </a:lnTo>
                <a:lnTo>
                  <a:pt x="695" y="586"/>
                </a:lnTo>
                <a:lnTo>
                  <a:pt x="655" y="509"/>
                </a:lnTo>
                <a:lnTo>
                  <a:pt x="645" y="374"/>
                </a:lnTo>
                <a:lnTo>
                  <a:pt x="637" y="344"/>
                </a:lnTo>
                <a:lnTo>
                  <a:pt x="666" y="284"/>
                </a:lnTo>
                <a:lnTo>
                  <a:pt x="695" y="174"/>
                </a:lnTo>
                <a:lnTo>
                  <a:pt x="722" y="132"/>
                </a:lnTo>
                <a:lnTo>
                  <a:pt x="709" y="67"/>
                </a:lnTo>
                <a:lnTo>
                  <a:pt x="581" y="0"/>
                </a:lnTo>
                <a:lnTo>
                  <a:pt x="350" y="37"/>
                </a:lnTo>
                <a:lnTo>
                  <a:pt x="272" y="0"/>
                </a:lnTo>
                <a:lnTo>
                  <a:pt x="241" y="64"/>
                </a:lnTo>
                <a:lnTo>
                  <a:pt x="203" y="256"/>
                </a:lnTo>
                <a:lnTo>
                  <a:pt x="151" y="321"/>
                </a:lnTo>
                <a:lnTo>
                  <a:pt x="135" y="397"/>
                </a:lnTo>
                <a:lnTo>
                  <a:pt x="82" y="436"/>
                </a:lnTo>
                <a:lnTo>
                  <a:pt x="22" y="433"/>
                </a:lnTo>
                <a:lnTo>
                  <a:pt x="0" y="481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3" name="Freeform 440"/>
          <p:cNvSpPr>
            <a:spLocks/>
          </p:cNvSpPr>
          <p:nvPr/>
        </p:nvSpPr>
        <p:spPr bwMode="auto">
          <a:xfrm>
            <a:off x="1826592" y="3456544"/>
            <a:ext cx="49029" cy="27784"/>
          </a:xfrm>
          <a:custGeom>
            <a:avLst/>
            <a:gdLst>
              <a:gd name="T0" fmla="*/ 0 w 89"/>
              <a:gd name="T1" fmla="*/ 1 h 54"/>
              <a:gd name="T2" fmla="*/ 1 w 89"/>
              <a:gd name="T3" fmla="*/ 1 h 54"/>
              <a:gd name="T4" fmla="*/ 2 w 89"/>
              <a:gd name="T5" fmla="*/ 0 h 54"/>
              <a:gd name="T6" fmla="*/ 0 w 89"/>
              <a:gd name="T7" fmla="*/ 1 h 54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54"/>
              <a:gd name="T14" fmla="*/ 89 w 89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54">
                <a:moveTo>
                  <a:pt x="0" y="30"/>
                </a:moveTo>
                <a:lnTo>
                  <a:pt x="32" y="54"/>
                </a:lnTo>
                <a:lnTo>
                  <a:pt x="89" y="0"/>
                </a:lnTo>
                <a:lnTo>
                  <a:pt x="0" y="3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4" name="Freeform 441"/>
          <p:cNvSpPr>
            <a:spLocks/>
          </p:cNvSpPr>
          <p:nvPr/>
        </p:nvSpPr>
        <p:spPr bwMode="auto">
          <a:xfrm>
            <a:off x="1155871" y="4030750"/>
            <a:ext cx="56874" cy="144478"/>
          </a:xfrm>
          <a:custGeom>
            <a:avLst/>
            <a:gdLst>
              <a:gd name="T0" fmla="*/ 0 w 102"/>
              <a:gd name="T1" fmla="*/ 1 h 274"/>
              <a:gd name="T2" fmla="*/ 1 w 102"/>
              <a:gd name="T3" fmla="*/ 6 h 274"/>
              <a:gd name="T4" fmla="*/ 2 w 102"/>
              <a:gd name="T5" fmla="*/ 6 h 274"/>
              <a:gd name="T6" fmla="*/ 2 w 102"/>
              <a:gd name="T7" fmla="*/ 1 h 274"/>
              <a:gd name="T8" fmla="*/ 2 w 102"/>
              <a:gd name="T9" fmla="*/ 0 h 274"/>
              <a:gd name="T10" fmla="*/ 1 w 102"/>
              <a:gd name="T11" fmla="*/ 0 h 274"/>
              <a:gd name="T12" fmla="*/ 0 w 102"/>
              <a:gd name="T13" fmla="*/ 1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274"/>
              <a:gd name="T23" fmla="*/ 102 w 102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274">
                <a:moveTo>
                  <a:pt x="0" y="65"/>
                </a:moveTo>
                <a:lnTo>
                  <a:pt x="41" y="274"/>
                </a:lnTo>
                <a:lnTo>
                  <a:pt x="73" y="270"/>
                </a:lnTo>
                <a:lnTo>
                  <a:pt x="102" y="30"/>
                </a:lnTo>
                <a:lnTo>
                  <a:pt x="73" y="0"/>
                </a:lnTo>
                <a:lnTo>
                  <a:pt x="52" y="19"/>
                </a:lnTo>
                <a:lnTo>
                  <a:pt x="0" y="6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5" name="Freeform 442"/>
          <p:cNvSpPr>
            <a:spLocks/>
          </p:cNvSpPr>
          <p:nvPr/>
        </p:nvSpPr>
        <p:spPr bwMode="auto">
          <a:xfrm>
            <a:off x="1336299" y="4269693"/>
            <a:ext cx="39223" cy="29636"/>
          </a:xfrm>
          <a:custGeom>
            <a:avLst/>
            <a:gdLst>
              <a:gd name="T0" fmla="*/ 0 w 69"/>
              <a:gd name="T1" fmla="*/ 2 h 52"/>
              <a:gd name="T2" fmla="*/ 0 w 69"/>
              <a:gd name="T3" fmla="*/ 0 h 52"/>
              <a:gd name="T4" fmla="*/ 2 w 69"/>
              <a:gd name="T5" fmla="*/ 0 h 52"/>
              <a:gd name="T6" fmla="*/ 2 w 69"/>
              <a:gd name="T7" fmla="*/ 1 h 52"/>
              <a:gd name="T8" fmla="*/ 0 w 69"/>
              <a:gd name="T9" fmla="*/ 2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2"/>
              <a:gd name="T17" fmla="*/ 69 w 69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2">
                <a:moveTo>
                  <a:pt x="0" y="52"/>
                </a:moveTo>
                <a:lnTo>
                  <a:pt x="7" y="1"/>
                </a:lnTo>
                <a:lnTo>
                  <a:pt x="69" y="0"/>
                </a:lnTo>
                <a:lnTo>
                  <a:pt x="69" y="46"/>
                </a:lnTo>
                <a:lnTo>
                  <a:pt x="0" y="52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6" name="Freeform 443"/>
          <p:cNvSpPr>
            <a:spLocks/>
          </p:cNvSpPr>
          <p:nvPr/>
        </p:nvSpPr>
        <p:spPr bwMode="auto">
          <a:xfrm>
            <a:off x="1840320" y="3895534"/>
            <a:ext cx="321632" cy="344523"/>
          </a:xfrm>
          <a:custGeom>
            <a:avLst/>
            <a:gdLst>
              <a:gd name="T0" fmla="*/ 0 w 576"/>
              <a:gd name="T1" fmla="*/ 11 h 650"/>
              <a:gd name="T2" fmla="*/ 1 w 576"/>
              <a:gd name="T3" fmla="*/ 10 h 650"/>
              <a:gd name="T4" fmla="*/ 1 w 576"/>
              <a:gd name="T5" fmla="*/ 8 h 650"/>
              <a:gd name="T6" fmla="*/ 3 w 576"/>
              <a:gd name="T7" fmla="*/ 5 h 650"/>
              <a:gd name="T8" fmla="*/ 3 w 576"/>
              <a:gd name="T9" fmla="*/ 1 h 650"/>
              <a:gd name="T10" fmla="*/ 5 w 576"/>
              <a:gd name="T11" fmla="*/ 0 h 650"/>
              <a:gd name="T12" fmla="*/ 6 w 576"/>
              <a:gd name="T13" fmla="*/ 3 h 650"/>
              <a:gd name="T14" fmla="*/ 9 w 576"/>
              <a:gd name="T15" fmla="*/ 6 h 650"/>
              <a:gd name="T16" fmla="*/ 8 w 576"/>
              <a:gd name="T17" fmla="*/ 7 h 650"/>
              <a:gd name="T18" fmla="*/ 9 w 576"/>
              <a:gd name="T19" fmla="*/ 8 h 650"/>
              <a:gd name="T20" fmla="*/ 10 w 576"/>
              <a:gd name="T21" fmla="*/ 9 h 650"/>
              <a:gd name="T22" fmla="*/ 13 w 576"/>
              <a:gd name="T23" fmla="*/ 11 h 650"/>
              <a:gd name="T24" fmla="*/ 11 w 576"/>
              <a:gd name="T25" fmla="*/ 14 h 650"/>
              <a:gd name="T26" fmla="*/ 8 w 576"/>
              <a:gd name="T27" fmla="*/ 15 h 650"/>
              <a:gd name="T28" fmla="*/ 5 w 576"/>
              <a:gd name="T29" fmla="*/ 15 h 650"/>
              <a:gd name="T30" fmla="*/ 3 w 576"/>
              <a:gd name="T31" fmla="*/ 14 h 650"/>
              <a:gd name="T32" fmla="*/ 1 w 576"/>
              <a:gd name="T33" fmla="*/ 12 h 650"/>
              <a:gd name="T34" fmla="*/ 0 w 576"/>
              <a:gd name="T35" fmla="*/ 11 h 6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76"/>
              <a:gd name="T55" fmla="*/ 0 h 650"/>
              <a:gd name="T56" fmla="*/ 576 w 576"/>
              <a:gd name="T57" fmla="*/ 650 h 65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76" h="650">
                <a:moveTo>
                  <a:pt x="0" y="454"/>
                </a:moveTo>
                <a:lnTo>
                  <a:pt x="43" y="422"/>
                </a:lnTo>
                <a:lnTo>
                  <a:pt x="51" y="342"/>
                </a:lnTo>
                <a:lnTo>
                  <a:pt x="121" y="232"/>
                </a:lnTo>
                <a:lnTo>
                  <a:pt x="152" y="43"/>
                </a:lnTo>
                <a:lnTo>
                  <a:pt x="211" y="0"/>
                </a:lnTo>
                <a:lnTo>
                  <a:pt x="255" y="131"/>
                </a:lnTo>
                <a:lnTo>
                  <a:pt x="380" y="241"/>
                </a:lnTo>
                <a:lnTo>
                  <a:pt x="336" y="308"/>
                </a:lnTo>
                <a:lnTo>
                  <a:pt x="379" y="324"/>
                </a:lnTo>
                <a:lnTo>
                  <a:pt x="423" y="404"/>
                </a:lnTo>
                <a:lnTo>
                  <a:pt x="576" y="449"/>
                </a:lnTo>
                <a:lnTo>
                  <a:pt x="459" y="581"/>
                </a:lnTo>
                <a:lnTo>
                  <a:pt x="340" y="630"/>
                </a:lnTo>
                <a:lnTo>
                  <a:pt x="229" y="650"/>
                </a:lnTo>
                <a:lnTo>
                  <a:pt x="109" y="602"/>
                </a:lnTo>
                <a:lnTo>
                  <a:pt x="65" y="510"/>
                </a:lnTo>
                <a:lnTo>
                  <a:pt x="0" y="45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7" name="Freeform 444"/>
          <p:cNvSpPr>
            <a:spLocks/>
          </p:cNvSpPr>
          <p:nvPr/>
        </p:nvSpPr>
        <p:spPr bwMode="auto">
          <a:xfrm>
            <a:off x="2028593" y="4023341"/>
            <a:ext cx="33340" cy="44455"/>
          </a:xfrm>
          <a:custGeom>
            <a:avLst/>
            <a:gdLst>
              <a:gd name="T0" fmla="*/ 0 w 60"/>
              <a:gd name="T1" fmla="*/ 1 h 83"/>
              <a:gd name="T2" fmla="*/ 1 w 60"/>
              <a:gd name="T3" fmla="*/ 2 h 83"/>
              <a:gd name="T4" fmla="*/ 1 w 60"/>
              <a:gd name="T5" fmla="*/ 1 h 83"/>
              <a:gd name="T6" fmla="*/ 1 w 60"/>
              <a:gd name="T7" fmla="*/ 1 h 83"/>
              <a:gd name="T8" fmla="*/ 1 w 60"/>
              <a:gd name="T9" fmla="*/ 1 h 83"/>
              <a:gd name="T10" fmla="*/ 1 w 60"/>
              <a:gd name="T11" fmla="*/ 0 h 83"/>
              <a:gd name="T12" fmla="*/ 0 w 60"/>
              <a:gd name="T13" fmla="*/ 1 h 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83"/>
              <a:gd name="T23" fmla="*/ 60 w 60"/>
              <a:gd name="T24" fmla="*/ 83 h 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83">
                <a:moveTo>
                  <a:pt x="0" y="67"/>
                </a:moveTo>
                <a:lnTo>
                  <a:pt x="43" y="83"/>
                </a:lnTo>
                <a:lnTo>
                  <a:pt x="56" y="58"/>
                </a:lnTo>
                <a:lnTo>
                  <a:pt x="30" y="52"/>
                </a:lnTo>
                <a:lnTo>
                  <a:pt x="60" y="32"/>
                </a:lnTo>
                <a:lnTo>
                  <a:pt x="44" y="0"/>
                </a:lnTo>
                <a:lnTo>
                  <a:pt x="0" y="6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8" name="Freeform 445"/>
          <p:cNvSpPr>
            <a:spLocks/>
          </p:cNvSpPr>
          <p:nvPr/>
        </p:nvSpPr>
        <p:spPr bwMode="auto">
          <a:xfrm>
            <a:off x="1320610" y="4269693"/>
            <a:ext cx="119631" cy="140773"/>
          </a:xfrm>
          <a:custGeom>
            <a:avLst/>
            <a:gdLst>
              <a:gd name="T0" fmla="*/ 0 w 214"/>
              <a:gd name="T1" fmla="*/ 3 h 267"/>
              <a:gd name="T2" fmla="*/ 1 w 214"/>
              <a:gd name="T3" fmla="*/ 2 h 267"/>
              <a:gd name="T4" fmla="*/ 1 w 214"/>
              <a:gd name="T5" fmla="*/ 2 h 267"/>
              <a:gd name="T6" fmla="*/ 1 w 214"/>
              <a:gd name="T7" fmla="*/ 1 h 267"/>
              <a:gd name="T8" fmla="*/ 2 w 214"/>
              <a:gd name="T9" fmla="*/ 1 h 267"/>
              <a:gd name="T10" fmla="*/ 2 w 214"/>
              <a:gd name="T11" fmla="*/ 0 h 267"/>
              <a:gd name="T12" fmla="*/ 4 w 214"/>
              <a:gd name="T13" fmla="*/ 0 h 267"/>
              <a:gd name="T14" fmla="*/ 4 w 214"/>
              <a:gd name="T15" fmla="*/ 1 h 267"/>
              <a:gd name="T16" fmla="*/ 5 w 214"/>
              <a:gd name="T17" fmla="*/ 1 h 267"/>
              <a:gd name="T18" fmla="*/ 5 w 214"/>
              <a:gd name="T19" fmla="*/ 5 h 267"/>
              <a:gd name="T20" fmla="*/ 3 w 214"/>
              <a:gd name="T21" fmla="*/ 4 h 267"/>
              <a:gd name="T22" fmla="*/ 2 w 214"/>
              <a:gd name="T23" fmla="*/ 6 h 267"/>
              <a:gd name="T24" fmla="*/ 0 w 214"/>
              <a:gd name="T25" fmla="*/ 3 h 2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"/>
              <a:gd name="T40" fmla="*/ 0 h 267"/>
              <a:gd name="T41" fmla="*/ 214 w 214"/>
              <a:gd name="T42" fmla="*/ 267 h 2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" h="267">
                <a:moveTo>
                  <a:pt x="0" y="125"/>
                </a:moveTo>
                <a:lnTo>
                  <a:pt x="25" y="83"/>
                </a:lnTo>
                <a:lnTo>
                  <a:pt x="41" y="88"/>
                </a:lnTo>
                <a:lnTo>
                  <a:pt x="28" y="52"/>
                </a:lnTo>
                <a:lnTo>
                  <a:pt x="97" y="46"/>
                </a:lnTo>
                <a:lnTo>
                  <a:pt x="97" y="0"/>
                </a:lnTo>
                <a:lnTo>
                  <a:pt x="175" y="1"/>
                </a:lnTo>
                <a:lnTo>
                  <a:pt x="171" y="42"/>
                </a:lnTo>
                <a:lnTo>
                  <a:pt x="214" y="43"/>
                </a:lnTo>
                <a:lnTo>
                  <a:pt x="200" y="196"/>
                </a:lnTo>
                <a:lnTo>
                  <a:pt x="152" y="178"/>
                </a:lnTo>
                <a:lnTo>
                  <a:pt x="93" y="267"/>
                </a:lnTo>
                <a:lnTo>
                  <a:pt x="0" y="125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9" name="Freeform 446"/>
          <p:cNvSpPr>
            <a:spLocks/>
          </p:cNvSpPr>
          <p:nvPr/>
        </p:nvSpPr>
        <p:spPr bwMode="auto">
          <a:xfrm>
            <a:off x="777365" y="4002966"/>
            <a:ext cx="64719" cy="12966"/>
          </a:xfrm>
          <a:custGeom>
            <a:avLst/>
            <a:gdLst>
              <a:gd name="T0" fmla="*/ 0 w 114"/>
              <a:gd name="T1" fmla="*/ 1 h 26"/>
              <a:gd name="T2" fmla="*/ 0 w 114"/>
              <a:gd name="T3" fmla="*/ 0 h 26"/>
              <a:gd name="T4" fmla="*/ 3 w 114"/>
              <a:gd name="T5" fmla="*/ 0 h 26"/>
              <a:gd name="T6" fmla="*/ 0 w 114"/>
              <a:gd name="T7" fmla="*/ 1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26"/>
              <a:gd name="T14" fmla="*/ 114 w 114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26">
                <a:moveTo>
                  <a:pt x="0" y="26"/>
                </a:moveTo>
                <a:lnTo>
                  <a:pt x="7" y="0"/>
                </a:lnTo>
                <a:lnTo>
                  <a:pt x="114" y="9"/>
                </a:lnTo>
                <a:lnTo>
                  <a:pt x="0" y="2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0" name="Freeform 447"/>
          <p:cNvSpPr>
            <a:spLocks/>
          </p:cNvSpPr>
          <p:nvPr/>
        </p:nvSpPr>
        <p:spPr bwMode="auto">
          <a:xfrm>
            <a:off x="1071541" y="4060386"/>
            <a:ext cx="90214" cy="150034"/>
          </a:xfrm>
          <a:custGeom>
            <a:avLst/>
            <a:gdLst>
              <a:gd name="T0" fmla="*/ 0 w 163"/>
              <a:gd name="T1" fmla="*/ 6 h 285"/>
              <a:gd name="T2" fmla="*/ 1 w 163"/>
              <a:gd name="T3" fmla="*/ 2 h 285"/>
              <a:gd name="T4" fmla="*/ 0 w 163"/>
              <a:gd name="T5" fmla="*/ 0 h 285"/>
              <a:gd name="T6" fmla="*/ 3 w 163"/>
              <a:gd name="T7" fmla="*/ 0 h 285"/>
              <a:gd name="T8" fmla="*/ 4 w 163"/>
              <a:gd name="T9" fmla="*/ 5 h 285"/>
              <a:gd name="T10" fmla="*/ 1 w 163"/>
              <a:gd name="T11" fmla="*/ 7 h 285"/>
              <a:gd name="T12" fmla="*/ 0 w 163"/>
              <a:gd name="T13" fmla="*/ 6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285"/>
              <a:gd name="T23" fmla="*/ 163 w 163"/>
              <a:gd name="T24" fmla="*/ 285 h 2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285">
                <a:moveTo>
                  <a:pt x="0" y="269"/>
                </a:moveTo>
                <a:lnTo>
                  <a:pt x="20" y="71"/>
                </a:lnTo>
                <a:lnTo>
                  <a:pt x="10" y="10"/>
                </a:lnTo>
                <a:lnTo>
                  <a:pt x="110" y="0"/>
                </a:lnTo>
                <a:lnTo>
                  <a:pt x="163" y="227"/>
                </a:lnTo>
                <a:lnTo>
                  <a:pt x="40" y="285"/>
                </a:lnTo>
                <a:lnTo>
                  <a:pt x="0" y="26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1" name="Freeform 448"/>
          <p:cNvSpPr>
            <a:spLocks/>
          </p:cNvSpPr>
          <p:nvPr/>
        </p:nvSpPr>
        <p:spPr bwMode="auto">
          <a:xfrm>
            <a:off x="814628" y="4023341"/>
            <a:ext cx="156894" cy="125955"/>
          </a:xfrm>
          <a:custGeom>
            <a:avLst/>
            <a:gdLst>
              <a:gd name="T0" fmla="*/ 0 w 281"/>
              <a:gd name="T1" fmla="*/ 2 h 238"/>
              <a:gd name="T2" fmla="*/ 1 w 281"/>
              <a:gd name="T3" fmla="*/ 1 h 238"/>
              <a:gd name="T4" fmla="*/ 1 w 281"/>
              <a:gd name="T5" fmla="*/ 0 h 238"/>
              <a:gd name="T6" fmla="*/ 3 w 281"/>
              <a:gd name="T7" fmla="*/ 0 h 238"/>
              <a:gd name="T8" fmla="*/ 4 w 281"/>
              <a:gd name="T9" fmla="*/ 1 h 238"/>
              <a:gd name="T10" fmla="*/ 5 w 281"/>
              <a:gd name="T11" fmla="*/ 0 h 238"/>
              <a:gd name="T12" fmla="*/ 6 w 281"/>
              <a:gd name="T13" fmla="*/ 3 h 238"/>
              <a:gd name="T14" fmla="*/ 7 w 281"/>
              <a:gd name="T15" fmla="*/ 5 h 238"/>
              <a:gd name="T16" fmla="*/ 6 w 281"/>
              <a:gd name="T17" fmla="*/ 4 h 238"/>
              <a:gd name="T18" fmla="*/ 6 w 281"/>
              <a:gd name="T19" fmla="*/ 5 h 238"/>
              <a:gd name="T20" fmla="*/ 5 w 281"/>
              <a:gd name="T21" fmla="*/ 5 h 238"/>
              <a:gd name="T22" fmla="*/ 5 w 281"/>
              <a:gd name="T23" fmla="*/ 5 h 238"/>
              <a:gd name="T24" fmla="*/ 4 w 281"/>
              <a:gd name="T25" fmla="*/ 4 h 238"/>
              <a:gd name="T26" fmla="*/ 3 w 281"/>
              <a:gd name="T27" fmla="*/ 3 h 238"/>
              <a:gd name="T28" fmla="*/ 2 w 281"/>
              <a:gd name="T29" fmla="*/ 4 h 238"/>
              <a:gd name="T30" fmla="*/ 0 w 281"/>
              <a:gd name="T31" fmla="*/ 2 h 2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1"/>
              <a:gd name="T49" fmla="*/ 0 h 238"/>
              <a:gd name="T50" fmla="*/ 281 w 281"/>
              <a:gd name="T51" fmla="*/ 238 h 2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1" h="238">
                <a:moveTo>
                  <a:pt x="0" y="79"/>
                </a:moveTo>
                <a:lnTo>
                  <a:pt x="46" y="44"/>
                </a:lnTo>
                <a:lnTo>
                  <a:pt x="49" y="0"/>
                </a:lnTo>
                <a:lnTo>
                  <a:pt x="140" y="9"/>
                </a:lnTo>
                <a:lnTo>
                  <a:pt x="167" y="32"/>
                </a:lnTo>
                <a:lnTo>
                  <a:pt x="231" y="6"/>
                </a:lnTo>
                <a:lnTo>
                  <a:pt x="269" y="113"/>
                </a:lnTo>
                <a:lnTo>
                  <a:pt x="281" y="193"/>
                </a:lnTo>
                <a:lnTo>
                  <a:pt x="258" y="186"/>
                </a:lnTo>
                <a:lnTo>
                  <a:pt x="252" y="231"/>
                </a:lnTo>
                <a:lnTo>
                  <a:pt x="211" y="238"/>
                </a:lnTo>
                <a:lnTo>
                  <a:pt x="208" y="193"/>
                </a:lnTo>
                <a:lnTo>
                  <a:pt x="187" y="190"/>
                </a:lnTo>
                <a:lnTo>
                  <a:pt x="147" y="124"/>
                </a:lnTo>
                <a:lnTo>
                  <a:pt x="71" y="161"/>
                </a:lnTo>
                <a:lnTo>
                  <a:pt x="0" y="7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2" name="Freeform 449"/>
          <p:cNvSpPr>
            <a:spLocks/>
          </p:cNvSpPr>
          <p:nvPr/>
        </p:nvSpPr>
        <p:spPr bwMode="auto">
          <a:xfrm>
            <a:off x="2093311" y="3623249"/>
            <a:ext cx="35301" cy="11114"/>
          </a:xfrm>
          <a:custGeom>
            <a:avLst/>
            <a:gdLst>
              <a:gd name="T0" fmla="*/ 0 w 66"/>
              <a:gd name="T1" fmla="*/ 0 h 22"/>
              <a:gd name="T2" fmla="*/ 1 w 66"/>
              <a:gd name="T3" fmla="*/ 1 h 22"/>
              <a:gd name="T4" fmla="*/ 1 w 66"/>
              <a:gd name="T5" fmla="*/ 0 h 22"/>
              <a:gd name="T6" fmla="*/ 0 w 66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22"/>
              <a:gd name="T14" fmla="*/ 66 w 66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22">
                <a:moveTo>
                  <a:pt x="0" y="0"/>
                </a:moveTo>
                <a:lnTo>
                  <a:pt x="32" y="22"/>
                </a:lnTo>
                <a:lnTo>
                  <a:pt x="66" y="6"/>
                </a:lnTo>
                <a:lnTo>
                  <a:pt x="0" y="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" name="Freeform 450"/>
          <p:cNvSpPr>
            <a:spLocks/>
          </p:cNvSpPr>
          <p:nvPr/>
        </p:nvSpPr>
        <p:spPr bwMode="auto">
          <a:xfrm>
            <a:off x="1861893" y="3519522"/>
            <a:ext cx="33340" cy="100023"/>
          </a:xfrm>
          <a:custGeom>
            <a:avLst/>
            <a:gdLst>
              <a:gd name="T0" fmla="*/ 0 w 61"/>
              <a:gd name="T1" fmla="*/ 2 h 188"/>
              <a:gd name="T2" fmla="*/ 1 w 61"/>
              <a:gd name="T3" fmla="*/ 5 h 188"/>
              <a:gd name="T4" fmla="*/ 1 w 61"/>
              <a:gd name="T5" fmla="*/ 4 h 188"/>
              <a:gd name="T6" fmla="*/ 1 w 61"/>
              <a:gd name="T7" fmla="*/ 2 h 188"/>
              <a:gd name="T8" fmla="*/ 1 w 61"/>
              <a:gd name="T9" fmla="*/ 2 h 188"/>
              <a:gd name="T10" fmla="*/ 1 w 61"/>
              <a:gd name="T11" fmla="*/ 1 h 188"/>
              <a:gd name="T12" fmla="*/ 1 w 61"/>
              <a:gd name="T13" fmla="*/ 1 h 188"/>
              <a:gd name="T14" fmla="*/ 1 w 61"/>
              <a:gd name="T15" fmla="*/ 0 h 188"/>
              <a:gd name="T16" fmla="*/ 1 w 61"/>
              <a:gd name="T17" fmla="*/ 0 h 188"/>
              <a:gd name="T18" fmla="*/ 0 w 61"/>
              <a:gd name="T19" fmla="*/ 2 h 1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188"/>
              <a:gd name="T32" fmla="*/ 61 w 61"/>
              <a:gd name="T33" fmla="*/ 188 h 1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188">
                <a:moveTo>
                  <a:pt x="0" y="95"/>
                </a:moveTo>
                <a:lnTo>
                  <a:pt x="31" y="188"/>
                </a:lnTo>
                <a:lnTo>
                  <a:pt x="37" y="185"/>
                </a:lnTo>
                <a:lnTo>
                  <a:pt x="55" y="85"/>
                </a:lnTo>
                <a:lnTo>
                  <a:pt x="30" y="92"/>
                </a:lnTo>
                <a:lnTo>
                  <a:pt x="37" y="47"/>
                </a:lnTo>
                <a:lnTo>
                  <a:pt x="56" y="26"/>
                </a:lnTo>
                <a:lnTo>
                  <a:pt x="61" y="0"/>
                </a:lnTo>
                <a:lnTo>
                  <a:pt x="38" y="3"/>
                </a:lnTo>
                <a:lnTo>
                  <a:pt x="0" y="95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4" name="Freeform 451"/>
          <p:cNvSpPr>
            <a:spLocks/>
          </p:cNvSpPr>
          <p:nvPr/>
        </p:nvSpPr>
        <p:spPr bwMode="auto">
          <a:xfrm>
            <a:off x="953871" y="4071500"/>
            <a:ext cx="127476" cy="146330"/>
          </a:xfrm>
          <a:custGeom>
            <a:avLst/>
            <a:gdLst>
              <a:gd name="T0" fmla="*/ 0 w 229"/>
              <a:gd name="T1" fmla="*/ 4 h 278"/>
              <a:gd name="T2" fmla="*/ 0 w 229"/>
              <a:gd name="T3" fmla="*/ 3 h 278"/>
              <a:gd name="T4" fmla="*/ 0 w 229"/>
              <a:gd name="T5" fmla="*/ 2 h 278"/>
              <a:gd name="T6" fmla="*/ 1 w 229"/>
              <a:gd name="T7" fmla="*/ 3 h 278"/>
              <a:gd name="T8" fmla="*/ 1 w 229"/>
              <a:gd name="T9" fmla="*/ 1 h 278"/>
              <a:gd name="T10" fmla="*/ 2 w 229"/>
              <a:gd name="T11" fmla="*/ 0 h 278"/>
              <a:gd name="T12" fmla="*/ 3 w 229"/>
              <a:gd name="T13" fmla="*/ 0 h 278"/>
              <a:gd name="T14" fmla="*/ 3 w 229"/>
              <a:gd name="T15" fmla="*/ 1 h 278"/>
              <a:gd name="T16" fmla="*/ 5 w 229"/>
              <a:gd name="T17" fmla="*/ 1 h 278"/>
              <a:gd name="T18" fmla="*/ 5 w 229"/>
              <a:gd name="T19" fmla="*/ 6 h 278"/>
              <a:gd name="T20" fmla="*/ 1 w 229"/>
              <a:gd name="T21" fmla="*/ 6 h 278"/>
              <a:gd name="T22" fmla="*/ 1 w 229"/>
              <a:gd name="T23" fmla="*/ 5 h 278"/>
              <a:gd name="T24" fmla="*/ 0 w 229"/>
              <a:gd name="T25" fmla="*/ 4 h 2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"/>
              <a:gd name="T40" fmla="*/ 0 h 278"/>
              <a:gd name="T41" fmla="*/ 229 w 229"/>
              <a:gd name="T42" fmla="*/ 278 h 2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" h="278">
                <a:moveTo>
                  <a:pt x="0" y="184"/>
                </a:moveTo>
                <a:lnTo>
                  <a:pt x="4" y="142"/>
                </a:lnTo>
                <a:lnTo>
                  <a:pt x="10" y="97"/>
                </a:lnTo>
                <a:lnTo>
                  <a:pt x="33" y="104"/>
                </a:lnTo>
                <a:lnTo>
                  <a:pt x="21" y="24"/>
                </a:lnTo>
                <a:lnTo>
                  <a:pt x="89" y="0"/>
                </a:lnTo>
                <a:lnTo>
                  <a:pt x="127" y="16"/>
                </a:lnTo>
                <a:lnTo>
                  <a:pt x="150" y="42"/>
                </a:lnTo>
                <a:lnTo>
                  <a:pt x="229" y="51"/>
                </a:lnTo>
                <a:lnTo>
                  <a:pt x="209" y="249"/>
                </a:lnTo>
                <a:lnTo>
                  <a:pt x="35" y="278"/>
                </a:lnTo>
                <a:lnTo>
                  <a:pt x="38" y="216"/>
                </a:lnTo>
                <a:lnTo>
                  <a:pt x="0" y="18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5" name="Freeform 452"/>
          <p:cNvSpPr>
            <a:spLocks/>
          </p:cNvSpPr>
          <p:nvPr/>
        </p:nvSpPr>
        <p:spPr bwMode="auto">
          <a:xfrm>
            <a:off x="1877583" y="3515817"/>
            <a:ext cx="92175" cy="109284"/>
          </a:xfrm>
          <a:custGeom>
            <a:avLst/>
            <a:gdLst>
              <a:gd name="T0" fmla="*/ 0 w 166"/>
              <a:gd name="T1" fmla="*/ 2 h 207"/>
              <a:gd name="T2" fmla="*/ 0 w 166"/>
              <a:gd name="T3" fmla="*/ 1 h 207"/>
              <a:gd name="T4" fmla="*/ 1 w 166"/>
              <a:gd name="T5" fmla="*/ 1 h 207"/>
              <a:gd name="T6" fmla="*/ 1 w 166"/>
              <a:gd name="T7" fmla="*/ 1 h 207"/>
              <a:gd name="T8" fmla="*/ 3 w 166"/>
              <a:gd name="T9" fmla="*/ 0 h 207"/>
              <a:gd name="T10" fmla="*/ 4 w 166"/>
              <a:gd name="T11" fmla="*/ 1 h 207"/>
              <a:gd name="T12" fmla="*/ 2 w 166"/>
              <a:gd name="T13" fmla="*/ 2 h 207"/>
              <a:gd name="T14" fmla="*/ 3 w 166"/>
              <a:gd name="T15" fmla="*/ 3 h 207"/>
              <a:gd name="T16" fmla="*/ 2 w 166"/>
              <a:gd name="T17" fmla="*/ 4 h 207"/>
              <a:gd name="T18" fmla="*/ 1 w 166"/>
              <a:gd name="T19" fmla="*/ 5 h 207"/>
              <a:gd name="T20" fmla="*/ 0 w 166"/>
              <a:gd name="T21" fmla="*/ 5 h 207"/>
              <a:gd name="T22" fmla="*/ 1 w 166"/>
              <a:gd name="T23" fmla="*/ 2 h 207"/>
              <a:gd name="T24" fmla="*/ 0 w 166"/>
              <a:gd name="T25" fmla="*/ 2 h 2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207"/>
              <a:gd name="T41" fmla="*/ 166 w 166"/>
              <a:gd name="T42" fmla="*/ 207 h 2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207">
                <a:moveTo>
                  <a:pt x="0" y="100"/>
                </a:moveTo>
                <a:lnTo>
                  <a:pt x="7" y="55"/>
                </a:lnTo>
                <a:lnTo>
                  <a:pt x="26" y="34"/>
                </a:lnTo>
                <a:lnTo>
                  <a:pt x="64" y="53"/>
                </a:lnTo>
                <a:lnTo>
                  <a:pt x="148" y="0"/>
                </a:lnTo>
                <a:lnTo>
                  <a:pt x="166" y="58"/>
                </a:lnTo>
                <a:lnTo>
                  <a:pt x="80" y="90"/>
                </a:lnTo>
                <a:lnTo>
                  <a:pt x="125" y="136"/>
                </a:lnTo>
                <a:lnTo>
                  <a:pt x="102" y="165"/>
                </a:lnTo>
                <a:lnTo>
                  <a:pt x="49" y="207"/>
                </a:lnTo>
                <a:lnTo>
                  <a:pt x="7" y="193"/>
                </a:lnTo>
                <a:lnTo>
                  <a:pt x="25" y="93"/>
                </a:lnTo>
                <a:lnTo>
                  <a:pt x="0" y="10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6" name="Freeform 453"/>
          <p:cNvSpPr>
            <a:spLocks/>
          </p:cNvSpPr>
          <p:nvPr/>
        </p:nvSpPr>
        <p:spPr bwMode="auto">
          <a:xfrm>
            <a:off x="1861893" y="4214125"/>
            <a:ext cx="168661" cy="214864"/>
          </a:xfrm>
          <a:custGeom>
            <a:avLst/>
            <a:gdLst>
              <a:gd name="T0" fmla="*/ 0 w 303"/>
              <a:gd name="T1" fmla="*/ 1 h 407"/>
              <a:gd name="T2" fmla="*/ 1 w 303"/>
              <a:gd name="T3" fmla="*/ 3 h 407"/>
              <a:gd name="T4" fmla="*/ 0 w 303"/>
              <a:gd name="T5" fmla="*/ 4 h 407"/>
              <a:gd name="T6" fmla="*/ 1 w 303"/>
              <a:gd name="T7" fmla="*/ 5 h 407"/>
              <a:gd name="T8" fmla="*/ 0 w 303"/>
              <a:gd name="T9" fmla="*/ 6 h 407"/>
              <a:gd name="T10" fmla="*/ 5 w 303"/>
              <a:gd name="T11" fmla="*/ 9 h 407"/>
              <a:gd name="T12" fmla="*/ 7 w 303"/>
              <a:gd name="T13" fmla="*/ 7 h 407"/>
              <a:gd name="T14" fmla="*/ 6 w 303"/>
              <a:gd name="T15" fmla="*/ 5 h 407"/>
              <a:gd name="T16" fmla="*/ 6 w 303"/>
              <a:gd name="T17" fmla="*/ 2 h 407"/>
              <a:gd name="T18" fmla="*/ 7 w 303"/>
              <a:gd name="T19" fmla="*/ 1 h 407"/>
              <a:gd name="T20" fmla="*/ 4 w 303"/>
              <a:gd name="T21" fmla="*/ 1 h 407"/>
              <a:gd name="T22" fmla="*/ 2 w 303"/>
              <a:gd name="T23" fmla="*/ 0 h 407"/>
              <a:gd name="T24" fmla="*/ 0 w 303"/>
              <a:gd name="T25" fmla="*/ 1 h 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3"/>
              <a:gd name="T40" fmla="*/ 0 h 407"/>
              <a:gd name="T41" fmla="*/ 303 w 303"/>
              <a:gd name="T42" fmla="*/ 407 h 4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3" h="407">
                <a:moveTo>
                  <a:pt x="0" y="25"/>
                </a:moveTo>
                <a:lnTo>
                  <a:pt x="39" y="112"/>
                </a:lnTo>
                <a:lnTo>
                  <a:pt x="0" y="190"/>
                </a:lnTo>
                <a:lnTo>
                  <a:pt x="31" y="213"/>
                </a:lnTo>
                <a:lnTo>
                  <a:pt x="14" y="242"/>
                </a:lnTo>
                <a:lnTo>
                  <a:pt x="206" y="407"/>
                </a:lnTo>
                <a:lnTo>
                  <a:pt x="291" y="276"/>
                </a:lnTo>
                <a:lnTo>
                  <a:pt x="271" y="239"/>
                </a:lnTo>
                <a:lnTo>
                  <a:pt x="271" y="77"/>
                </a:lnTo>
                <a:lnTo>
                  <a:pt x="303" y="28"/>
                </a:lnTo>
                <a:lnTo>
                  <a:pt x="192" y="48"/>
                </a:lnTo>
                <a:lnTo>
                  <a:pt x="72" y="0"/>
                </a:lnTo>
                <a:lnTo>
                  <a:pt x="0" y="2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7" name="Freeform 454"/>
          <p:cNvSpPr>
            <a:spLocks/>
          </p:cNvSpPr>
          <p:nvPr/>
        </p:nvSpPr>
        <p:spPr bwMode="auto">
          <a:xfrm>
            <a:off x="2128612" y="3602874"/>
            <a:ext cx="39223" cy="35193"/>
          </a:xfrm>
          <a:custGeom>
            <a:avLst/>
            <a:gdLst>
              <a:gd name="T0" fmla="*/ 0 w 70"/>
              <a:gd name="T1" fmla="*/ 1 h 67"/>
              <a:gd name="T2" fmla="*/ 1 w 70"/>
              <a:gd name="T3" fmla="*/ 0 h 67"/>
              <a:gd name="T4" fmla="*/ 2 w 70"/>
              <a:gd name="T5" fmla="*/ 1 h 67"/>
              <a:gd name="T6" fmla="*/ 0 w 70"/>
              <a:gd name="T7" fmla="*/ 1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67"/>
              <a:gd name="T14" fmla="*/ 70 w 70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67">
                <a:moveTo>
                  <a:pt x="0" y="42"/>
                </a:moveTo>
                <a:lnTo>
                  <a:pt x="59" y="0"/>
                </a:lnTo>
                <a:lnTo>
                  <a:pt x="70" y="67"/>
                </a:lnTo>
                <a:lnTo>
                  <a:pt x="0" y="42"/>
                </a:lnTo>
                <a:close/>
              </a:path>
            </a:pathLst>
          </a:custGeom>
          <a:solidFill>
            <a:srgbClr val="526814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8" name="Freeform 455"/>
          <p:cNvSpPr>
            <a:spLocks/>
          </p:cNvSpPr>
          <p:nvPr/>
        </p:nvSpPr>
        <p:spPr bwMode="auto">
          <a:xfrm>
            <a:off x="1883466" y="3480624"/>
            <a:ext cx="33340" cy="40750"/>
          </a:xfrm>
          <a:custGeom>
            <a:avLst/>
            <a:gdLst>
              <a:gd name="T0" fmla="*/ 0 w 61"/>
              <a:gd name="T1" fmla="*/ 2 h 76"/>
              <a:gd name="T2" fmla="*/ 1 w 61"/>
              <a:gd name="T3" fmla="*/ 2 h 76"/>
              <a:gd name="T4" fmla="*/ 1 w 61"/>
              <a:gd name="T5" fmla="*/ 1 h 76"/>
              <a:gd name="T6" fmla="*/ 1 w 61"/>
              <a:gd name="T7" fmla="*/ 0 h 76"/>
              <a:gd name="T8" fmla="*/ 0 w 61"/>
              <a:gd name="T9" fmla="*/ 2 h 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76"/>
              <a:gd name="T17" fmla="*/ 61 w 61"/>
              <a:gd name="T18" fmla="*/ 76 h 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76">
                <a:moveTo>
                  <a:pt x="0" y="76"/>
                </a:moveTo>
                <a:lnTo>
                  <a:pt x="23" y="73"/>
                </a:lnTo>
                <a:lnTo>
                  <a:pt x="61" y="21"/>
                </a:lnTo>
                <a:lnTo>
                  <a:pt x="40" y="0"/>
                </a:lnTo>
                <a:lnTo>
                  <a:pt x="0" y="76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9" name="Freeform 456"/>
          <p:cNvSpPr>
            <a:spLocks/>
          </p:cNvSpPr>
          <p:nvPr/>
        </p:nvSpPr>
        <p:spPr bwMode="auto">
          <a:xfrm>
            <a:off x="891113" y="4125216"/>
            <a:ext cx="84330" cy="92614"/>
          </a:xfrm>
          <a:custGeom>
            <a:avLst/>
            <a:gdLst>
              <a:gd name="T0" fmla="*/ 0 w 148"/>
              <a:gd name="T1" fmla="*/ 1 h 177"/>
              <a:gd name="T2" fmla="*/ 1 w 148"/>
              <a:gd name="T3" fmla="*/ 0 h 177"/>
              <a:gd name="T4" fmla="*/ 2 w 148"/>
              <a:gd name="T5" fmla="*/ 0 h 177"/>
              <a:gd name="T6" fmla="*/ 2 w 148"/>
              <a:gd name="T7" fmla="*/ 1 h 177"/>
              <a:gd name="T8" fmla="*/ 3 w 148"/>
              <a:gd name="T9" fmla="*/ 1 h 177"/>
              <a:gd name="T10" fmla="*/ 3 w 148"/>
              <a:gd name="T11" fmla="*/ 2 h 177"/>
              <a:gd name="T12" fmla="*/ 3 w 148"/>
              <a:gd name="T13" fmla="*/ 3 h 177"/>
              <a:gd name="T14" fmla="*/ 3 w 148"/>
              <a:gd name="T15" fmla="*/ 4 h 177"/>
              <a:gd name="T16" fmla="*/ 0 w 148"/>
              <a:gd name="T17" fmla="*/ 1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"/>
              <a:gd name="T28" fmla="*/ 0 h 177"/>
              <a:gd name="T29" fmla="*/ 148 w 148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" h="177">
                <a:moveTo>
                  <a:pt x="0" y="67"/>
                </a:moveTo>
                <a:lnTo>
                  <a:pt x="49" y="0"/>
                </a:lnTo>
                <a:lnTo>
                  <a:pt x="70" y="3"/>
                </a:lnTo>
                <a:lnTo>
                  <a:pt x="73" y="48"/>
                </a:lnTo>
                <a:lnTo>
                  <a:pt x="114" y="41"/>
                </a:lnTo>
                <a:lnTo>
                  <a:pt x="110" y="83"/>
                </a:lnTo>
                <a:lnTo>
                  <a:pt x="148" y="115"/>
                </a:lnTo>
                <a:lnTo>
                  <a:pt x="145" y="177"/>
                </a:lnTo>
                <a:lnTo>
                  <a:pt x="0" y="6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0" name="Freeform 457"/>
          <p:cNvSpPr>
            <a:spLocks/>
          </p:cNvSpPr>
          <p:nvPr/>
        </p:nvSpPr>
        <p:spPr bwMode="auto">
          <a:xfrm>
            <a:off x="1334338" y="3521374"/>
            <a:ext cx="333399" cy="342671"/>
          </a:xfrm>
          <a:custGeom>
            <a:avLst/>
            <a:gdLst>
              <a:gd name="T0" fmla="*/ 0 w 597"/>
              <a:gd name="T1" fmla="*/ 8 h 646"/>
              <a:gd name="T2" fmla="*/ 0 w 597"/>
              <a:gd name="T3" fmla="*/ 3 h 646"/>
              <a:gd name="T4" fmla="*/ 2 w 597"/>
              <a:gd name="T5" fmla="*/ 0 h 646"/>
              <a:gd name="T6" fmla="*/ 5 w 597"/>
              <a:gd name="T7" fmla="*/ 1 h 646"/>
              <a:gd name="T8" fmla="*/ 6 w 597"/>
              <a:gd name="T9" fmla="*/ 2 h 646"/>
              <a:gd name="T10" fmla="*/ 8 w 597"/>
              <a:gd name="T11" fmla="*/ 3 h 646"/>
              <a:gd name="T12" fmla="*/ 9 w 597"/>
              <a:gd name="T13" fmla="*/ 3 h 646"/>
              <a:gd name="T14" fmla="*/ 9 w 597"/>
              <a:gd name="T15" fmla="*/ 1 h 646"/>
              <a:gd name="T16" fmla="*/ 10 w 597"/>
              <a:gd name="T17" fmla="*/ 0 h 646"/>
              <a:gd name="T18" fmla="*/ 14 w 597"/>
              <a:gd name="T19" fmla="*/ 2 h 646"/>
              <a:gd name="T20" fmla="*/ 13 w 597"/>
              <a:gd name="T21" fmla="*/ 3 h 646"/>
              <a:gd name="T22" fmla="*/ 14 w 597"/>
              <a:gd name="T23" fmla="*/ 12 h 646"/>
              <a:gd name="T24" fmla="*/ 14 w 597"/>
              <a:gd name="T25" fmla="*/ 15 h 646"/>
              <a:gd name="T26" fmla="*/ 13 w 597"/>
              <a:gd name="T27" fmla="*/ 15 h 646"/>
              <a:gd name="T28" fmla="*/ 13 w 597"/>
              <a:gd name="T29" fmla="*/ 15 h 646"/>
              <a:gd name="T30" fmla="*/ 6 w 597"/>
              <a:gd name="T31" fmla="*/ 11 h 646"/>
              <a:gd name="T32" fmla="*/ 5 w 597"/>
              <a:gd name="T33" fmla="*/ 11 h 646"/>
              <a:gd name="T34" fmla="*/ 2 w 597"/>
              <a:gd name="T35" fmla="*/ 11 h 646"/>
              <a:gd name="T36" fmla="*/ 0 w 597"/>
              <a:gd name="T37" fmla="*/ 8 h 6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97"/>
              <a:gd name="T58" fmla="*/ 0 h 646"/>
              <a:gd name="T59" fmla="*/ 597 w 597"/>
              <a:gd name="T60" fmla="*/ 646 h 6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97" h="646">
                <a:moveTo>
                  <a:pt x="0" y="336"/>
                </a:moveTo>
                <a:lnTo>
                  <a:pt x="1" y="139"/>
                </a:lnTo>
                <a:lnTo>
                  <a:pt x="74" y="0"/>
                </a:lnTo>
                <a:lnTo>
                  <a:pt x="219" y="42"/>
                </a:lnTo>
                <a:lnTo>
                  <a:pt x="246" y="89"/>
                </a:lnTo>
                <a:lnTo>
                  <a:pt x="363" y="139"/>
                </a:lnTo>
                <a:lnTo>
                  <a:pt x="398" y="123"/>
                </a:lnTo>
                <a:lnTo>
                  <a:pt x="402" y="52"/>
                </a:lnTo>
                <a:lnTo>
                  <a:pt x="440" y="19"/>
                </a:lnTo>
                <a:lnTo>
                  <a:pt x="597" y="75"/>
                </a:lnTo>
                <a:lnTo>
                  <a:pt x="580" y="150"/>
                </a:lnTo>
                <a:lnTo>
                  <a:pt x="597" y="529"/>
                </a:lnTo>
                <a:lnTo>
                  <a:pt x="597" y="618"/>
                </a:lnTo>
                <a:lnTo>
                  <a:pt x="564" y="619"/>
                </a:lnTo>
                <a:lnTo>
                  <a:pt x="564" y="646"/>
                </a:lnTo>
                <a:lnTo>
                  <a:pt x="258" y="462"/>
                </a:lnTo>
                <a:lnTo>
                  <a:pt x="219" y="483"/>
                </a:lnTo>
                <a:lnTo>
                  <a:pt x="89" y="460"/>
                </a:lnTo>
                <a:lnTo>
                  <a:pt x="0" y="336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1" name="Freeform 458"/>
          <p:cNvSpPr>
            <a:spLocks/>
          </p:cNvSpPr>
          <p:nvPr/>
        </p:nvSpPr>
        <p:spPr bwMode="auto">
          <a:xfrm>
            <a:off x="2054088" y="4604955"/>
            <a:ext cx="151010" cy="324148"/>
          </a:xfrm>
          <a:custGeom>
            <a:avLst/>
            <a:gdLst>
              <a:gd name="T0" fmla="*/ 0 w 270"/>
              <a:gd name="T1" fmla="*/ 10 h 616"/>
              <a:gd name="T2" fmla="*/ 1 w 270"/>
              <a:gd name="T3" fmla="*/ 13 h 616"/>
              <a:gd name="T4" fmla="*/ 2 w 270"/>
              <a:gd name="T5" fmla="*/ 14 h 616"/>
              <a:gd name="T6" fmla="*/ 4 w 270"/>
              <a:gd name="T7" fmla="*/ 13 h 616"/>
              <a:gd name="T8" fmla="*/ 6 w 270"/>
              <a:gd name="T9" fmla="*/ 3 h 616"/>
              <a:gd name="T10" fmla="*/ 6 w 270"/>
              <a:gd name="T11" fmla="*/ 4 h 616"/>
              <a:gd name="T12" fmla="*/ 5 w 270"/>
              <a:gd name="T13" fmla="*/ 0 h 616"/>
              <a:gd name="T14" fmla="*/ 4 w 270"/>
              <a:gd name="T15" fmla="*/ 1 h 616"/>
              <a:gd name="T16" fmla="*/ 4 w 270"/>
              <a:gd name="T17" fmla="*/ 3 h 616"/>
              <a:gd name="T18" fmla="*/ 3 w 270"/>
              <a:gd name="T19" fmla="*/ 4 h 616"/>
              <a:gd name="T20" fmla="*/ 1 w 270"/>
              <a:gd name="T21" fmla="*/ 4 h 616"/>
              <a:gd name="T22" fmla="*/ 1 w 270"/>
              <a:gd name="T23" fmla="*/ 5 h 616"/>
              <a:gd name="T24" fmla="*/ 1 w 270"/>
              <a:gd name="T25" fmla="*/ 8 h 616"/>
              <a:gd name="T26" fmla="*/ 0 w 270"/>
              <a:gd name="T27" fmla="*/ 10 h 6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0"/>
              <a:gd name="T43" fmla="*/ 0 h 616"/>
              <a:gd name="T44" fmla="*/ 270 w 270"/>
              <a:gd name="T45" fmla="*/ 616 h 6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0" h="616">
                <a:moveTo>
                  <a:pt x="0" y="441"/>
                </a:moveTo>
                <a:lnTo>
                  <a:pt x="26" y="567"/>
                </a:lnTo>
                <a:lnTo>
                  <a:pt x="76" y="616"/>
                </a:lnTo>
                <a:lnTo>
                  <a:pt x="161" y="567"/>
                </a:lnTo>
                <a:lnTo>
                  <a:pt x="254" y="144"/>
                </a:lnTo>
                <a:lnTo>
                  <a:pt x="270" y="161"/>
                </a:lnTo>
                <a:lnTo>
                  <a:pt x="232" y="0"/>
                </a:lnTo>
                <a:lnTo>
                  <a:pt x="182" y="68"/>
                </a:lnTo>
                <a:lnTo>
                  <a:pt x="182" y="115"/>
                </a:lnTo>
                <a:lnTo>
                  <a:pt x="122" y="165"/>
                </a:lnTo>
                <a:lnTo>
                  <a:pt x="47" y="186"/>
                </a:lnTo>
                <a:lnTo>
                  <a:pt x="29" y="240"/>
                </a:lnTo>
                <a:lnTo>
                  <a:pt x="47" y="348"/>
                </a:lnTo>
                <a:lnTo>
                  <a:pt x="0" y="441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2" name="Freeform 459"/>
          <p:cNvSpPr>
            <a:spLocks/>
          </p:cNvSpPr>
          <p:nvPr/>
        </p:nvSpPr>
        <p:spPr bwMode="auto">
          <a:xfrm>
            <a:off x="1834437" y="4540126"/>
            <a:ext cx="70602" cy="183375"/>
          </a:xfrm>
          <a:custGeom>
            <a:avLst/>
            <a:gdLst>
              <a:gd name="T0" fmla="*/ 0 w 124"/>
              <a:gd name="T1" fmla="*/ 4 h 346"/>
              <a:gd name="T2" fmla="*/ 0 w 124"/>
              <a:gd name="T3" fmla="*/ 5 h 346"/>
              <a:gd name="T4" fmla="*/ 2 w 124"/>
              <a:gd name="T5" fmla="*/ 5 h 346"/>
              <a:gd name="T6" fmla="*/ 1 w 124"/>
              <a:gd name="T7" fmla="*/ 7 h 346"/>
              <a:gd name="T8" fmla="*/ 2 w 124"/>
              <a:gd name="T9" fmla="*/ 8 h 346"/>
              <a:gd name="T10" fmla="*/ 3 w 124"/>
              <a:gd name="T11" fmla="*/ 6 h 346"/>
              <a:gd name="T12" fmla="*/ 2 w 124"/>
              <a:gd name="T13" fmla="*/ 4 h 346"/>
              <a:gd name="T14" fmla="*/ 2 w 124"/>
              <a:gd name="T15" fmla="*/ 5 h 346"/>
              <a:gd name="T16" fmla="*/ 2 w 124"/>
              <a:gd name="T17" fmla="*/ 5 h 346"/>
              <a:gd name="T18" fmla="*/ 1 w 124"/>
              <a:gd name="T19" fmla="*/ 3 h 346"/>
              <a:gd name="T20" fmla="*/ 1 w 124"/>
              <a:gd name="T21" fmla="*/ 0 h 346"/>
              <a:gd name="T22" fmla="*/ 0 w 124"/>
              <a:gd name="T23" fmla="*/ 0 h 346"/>
              <a:gd name="T24" fmla="*/ 1 w 124"/>
              <a:gd name="T25" fmla="*/ 1 h 346"/>
              <a:gd name="T26" fmla="*/ 0 w 124"/>
              <a:gd name="T27" fmla="*/ 4 h 3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"/>
              <a:gd name="T43" fmla="*/ 0 h 346"/>
              <a:gd name="T44" fmla="*/ 124 w 124"/>
              <a:gd name="T45" fmla="*/ 346 h 3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" h="346">
                <a:moveTo>
                  <a:pt x="0" y="189"/>
                </a:moveTo>
                <a:lnTo>
                  <a:pt x="16" y="209"/>
                </a:lnTo>
                <a:lnTo>
                  <a:pt x="64" y="228"/>
                </a:lnTo>
                <a:lnTo>
                  <a:pt x="61" y="292"/>
                </a:lnTo>
                <a:lnTo>
                  <a:pt x="100" y="346"/>
                </a:lnTo>
                <a:lnTo>
                  <a:pt x="124" y="248"/>
                </a:lnTo>
                <a:lnTo>
                  <a:pt x="84" y="182"/>
                </a:lnTo>
                <a:lnTo>
                  <a:pt x="95" y="219"/>
                </a:lnTo>
                <a:lnTo>
                  <a:pt x="72" y="217"/>
                </a:lnTo>
                <a:lnTo>
                  <a:pt x="47" y="128"/>
                </a:lnTo>
                <a:lnTo>
                  <a:pt x="46" y="9"/>
                </a:lnTo>
                <a:lnTo>
                  <a:pt x="10" y="0"/>
                </a:lnTo>
                <a:lnTo>
                  <a:pt x="38" y="58"/>
                </a:lnTo>
                <a:lnTo>
                  <a:pt x="0" y="18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3" name="Freeform 460"/>
          <p:cNvSpPr>
            <a:spLocks/>
          </p:cNvSpPr>
          <p:nvPr/>
        </p:nvSpPr>
        <p:spPr bwMode="auto">
          <a:xfrm>
            <a:off x="877385" y="3728829"/>
            <a:ext cx="347127" cy="353785"/>
          </a:xfrm>
          <a:custGeom>
            <a:avLst/>
            <a:gdLst>
              <a:gd name="T0" fmla="*/ 0 w 618"/>
              <a:gd name="T1" fmla="*/ 11 h 673"/>
              <a:gd name="T2" fmla="*/ 1 w 618"/>
              <a:gd name="T3" fmla="*/ 10 h 673"/>
              <a:gd name="T4" fmla="*/ 1 w 618"/>
              <a:gd name="T5" fmla="*/ 10 h 673"/>
              <a:gd name="T6" fmla="*/ 6 w 618"/>
              <a:gd name="T7" fmla="*/ 10 h 673"/>
              <a:gd name="T8" fmla="*/ 5 w 618"/>
              <a:gd name="T9" fmla="*/ 0 h 673"/>
              <a:gd name="T10" fmla="*/ 7 w 618"/>
              <a:gd name="T11" fmla="*/ 0 h 673"/>
              <a:gd name="T12" fmla="*/ 14 w 618"/>
              <a:gd name="T13" fmla="*/ 5 h 673"/>
              <a:gd name="T14" fmla="*/ 14 w 618"/>
              <a:gd name="T15" fmla="*/ 6 h 673"/>
              <a:gd name="T16" fmla="*/ 15 w 618"/>
              <a:gd name="T17" fmla="*/ 6 h 673"/>
              <a:gd name="T18" fmla="*/ 15 w 618"/>
              <a:gd name="T19" fmla="*/ 9 h 673"/>
              <a:gd name="T20" fmla="*/ 14 w 618"/>
              <a:gd name="T21" fmla="*/ 10 h 673"/>
              <a:gd name="T22" fmla="*/ 11 w 618"/>
              <a:gd name="T23" fmla="*/ 11 h 673"/>
              <a:gd name="T24" fmla="*/ 7 w 618"/>
              <a:gd name="T25" fmla="*/ 12 h 673"/>
              <a:gd name="T26" fmla="*/ 6 w 618"/>
              <a:gd name="T27" fmla="*/ 15 h 673"/>
              <a:gd name="T28" fmla="*/ 5 w 618"/>
              <a:gd name="T29" fmla="*/ 15 h 673"/>
              <a:gd name="T30" fmla="*/ 4 w 618"/>
              <a:gd name="T31" fmla="*/ 15 h 673"/>
              <a:gd name="T32" fmla="*/ 3 w 618"/>
              <a:gd name="T33" fmla="*/ 13 h 673"/>
              <a:gd name="T34" fmla="*/ 1 w 618"/>
              <a:gd name="T35" fmla="*/ 14 h 673"/>
              <a:gd name="T36" fmla="*/ 1 w 618"/>
              <a:gd name="T37" fmla="*/ 13 h 673"/>
              <a:gd name="T38" fmla="*/ 0 w 618"/>
              <a:gd name="T39" fmla="*/ 11 h 6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8"/>
              <a:gd name="T61" fmla="*/ 0 h 673"/>
              <a:gd name="T62" fmla="*/ 618 w 618"/>
              <a:gd name="T63" fmla="*/ 673 h 67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8" h="673">
                <a:moveTo>
                  <a:pt x="0" y="468"/>
                </a:moveTo>
                <a:lnTo>
                  <a:pt x="26" y="418"/>
                </a:lnTo>
                <a:lnTo>
                  <a:pt x="56" y="450"/>
                </a:lnTo>
                <a:lnTo>
                  <a:pt x="248" y="435"/>
                </a:lnTo>
                <a:lnTo>
                  <a:pt x="208" y="0"/>
                </a:lnTo>
                <a:lnTo>
                  <a:pt x="279" y="0"/>
                </a:lnTo>
                <a:lnTo>
                  <a:pt x="583" y="236"/>
                </a:lnTo>
                <a:lnTo>
                  <a:pt x="585" y="275"/>
                </a:lnTo>
                <a:lnTo>
                  <a:pt x="617" y="271"/>
                </a:lnTo>
                <a:lnTo>
                  <a:pt x="618" y="409"/>
                </a:lnTo>
                <a:lnTo>
                  <a:pt x="591" y="439"/>
                </a:lnTo>
                <a:lnTo>
                  <a:pt x="467" y="458"/>
                </a:lnTo>
                <a:lnTo>
                  <a:pt x="310" y="537"/>
                </a:lnTo>
                <a:lnTo>
                  <a:pt x="261" y="665"/>
                </a:lnTo>
                <a:lnTo>
                  <a:pt x="223" y="649"/>
                </a:lnTo>
                <a:lnTo>
                  <a:pt x="155" y="673"/>
                </a:lnTo>
                <a:lnTo>
                  <a:pt x="117" y="566"/>
                </a:lnTo>
                <a:lnTo>
                  <a:pt x="53" y="592"/>
                </a:lnTo>
                <a:lnTo>
                  <a:pt x="26" y="569"/>
                </a:lnTo>
                <a:lnTo>
                  <a:pt x="0" y="46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4" name="Freeform 461"/>
          <p:cNvSpPr>
            <a:spLocks/>
          </p:cNvSpPr>
          <p:nvPr/>
        </p:nvSpPr>
        <p:spPr bwMode="auto">
          <a:xfrm>
            <a:off x="773443" y="3671408"/>
            <a:ext cx="260836" cy="303773"/>
          </a:xfrm>
          <a:custGeom>
            <a:avLst/>
            <a:gdLst>
              <a:gd name="T0" fmla="*/ 0 w 467"/>
              <a:gd name="T1" fmla="*/ 7 h 575"/>
              <a:gd name="T2" fmla="*/ 1 w 467"/>
              <a:gd name="T3" fmla="*/ 7 h 575"/>
              <a:gd name="T4" fmla="*/ 1 w 467"/>
              <a:gd name="T5" fmla="*/ 9 h 575"/>
              <a:gd name="T6" fmla="*/ 0 w 467"/>
              <a:gd name="T7" fmla="*/ 12 h 575"/>
              <a:gd name="T8" fmla="*/ 2 w 467"/>
              <a:gd name="T9" fmla="*/ 11 h 575"/>
              <a:gd name="T10" fmla="*/ 4 w 467"/>
              <a:gd name="T11" fmla="*/ 13 h 575"/>
              <a:gd name="T12" fmla="*/ 5 w 467"/>
              <a:gd name="T13" fmla="*/ 12 h 575"/>
              <a:gd name="T14" fmla="*/ 6 w 467"/>
              <a:gd name="T15" fmla="*/ 13 h 575"/>
              <a:gd name="T16" fmla="*/ 10 w 467"/>
              <a:gd name="T17" fmla="*/ 13 h 575"/>
              <a:gd name="T18" fmla="*/ 9 w 467"/>
              <a:gd name="T19" fmla="*/ 3 h 575"/>
              <a:gd name="T20" fmla="*/ 11 w 467"/>
              <a:gd name="T21" fmla="*/ 3 h 575"/>
              <a:gd name="T22" fmla="*/ 7 w 467"/>
              <a:gd name="T23" fmla="*/ 0 h 575"/>
              <a:gd name="T24" fmla="*/ 7 w 467"/>
              <a:gd name="T25" fmla="*/ 1 h 575"/>
              <a:gd name="T26" fmla="*/ 5 w 467"/>
              <a:gd name="T27" fmla="*/ 1 h 575"/>
              <a:gd name="T28" fmla="*/ 5 w 467"/>
              <a:gd name="T29" fmla="*/ 4 h 575"/>
              <a:gd name="T30" fmla="*/ 3 w 467"/>
              <a:gd name="T31" fmla="*/ 5 h 575"/>
              <a:gd name="T32" fmla="*/ 4 w 467"/>
              <a:gd name="T33" fmla="*/ 6 h 575"/>
              <a:gd name="T34" fmla="*/ 0 w 467"/>
              <a:gd name="T35" fmla="*/ 7 h 5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67"/>
              <a:gd name="T55" fmla="*/ 0 h 575"/>
              <a:gd name="T56" fmla="*/ 467 w 467"/>
              <a:gd name="T57" fmla="*/ 575 h 5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67" h="575">
                <a:moveTo>
                  <a:pt x="0" y="288"/>
                </a:moveTo>
                <a:lnTo>
                  <a:pt x="30" y="320"/>
                </a:lnTo>
                <a:lnTo>
                  <a:pt x="36" y="408"/>
                </a:lnTo>
                <a:lnTo>
                  <a:pt x="13" y="515"/>
                </a:lnTo>
                <a:lnTo>
                  <a:pt x="101" y="492"/>
                </a:lnTo>
                <a:lnTo>
                  <a:pt x="188" y="575"/>
                </a:lnTo>
                <a:lnTo>
                  <a:pt x="214" y="525"/>
                </a:lnTo>
                <a:lnTo>
                  <a:pt x="244" y="557"/>
                </a:lnTo>
                <a:lnTo>
                  <a:pt x="436" y="542"/>
                </a:lnTo>
                <a:lnTo>
                  <a:pt x="396" y="107"/>
                </a:lnTo>
                <a:lnTo>
                  <a:pt x="467" y="107"/>
                </a:lnTo>
                <a:lnTo>
                  <a:pt x="322" y="0"/>
                </a:lnTo>
                <a:lnTo>
                  <a:pt x="317" y="58"/>
                </a:lnTo>
                <a:lnTo>
                  <a:pt x="197" y="54"/>
                </a:lnTo>
                <a:lnTo>
                  <a:pt x="196" y="176"/>
                </a:lnTo>
                <a:lnTo>
                  <a:pt x="152" y="199"/>
                </a:lnTo>
                <a:lnTo>
                  <a:pt x="156" y="270"/>
                </a:lnTo>
                <a:lnTo>
                  <a:pt x="0" y="28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5" name="Freeform 462"/>
          <p:cNvSpPr>
            <a:spLocks/>
          </p:cNvSpPr>
          <p:nvPr/>
        </p:nvSpPr>
        <p:spPr bwMode="auto">
          <a:xfrm>
            <a:off x="859735" y="3456544"/>
            <a:ext cx="249069" cy="205603"/>
          </a:xfrm>
          <a:custGeom>
            <a:avLst/>
            <a:gdLst>
              <a:gd name="T0" fmla="*/ 0 w 447"/>
              <a:gd name="T1" fmla="*/ 9 h 392"/>
              <a:gd name="T2" fmla="*/ 3 w 447"/>
              <a:gd name="T3" fmla="*/ 7 h 392"/>
              <a:gd name="T4" fmla="*/ 3 w 447"/>
              <a:gd name="T5" fmla="*/ 3 h 392"/>
              <a:gd name="T6" fmla="*/ 6 w 447"/>
              <a:gd name="T7" fmla="*/ 2 h 392"/>
              <a:gd name="T8" fmla="*/ 6 w 447"/>
              <a:gd name="T9" fmla="*/ 0 h 392"/>
              <a:gd name="T10" fmla="*/ 9 w 447"/>
              <a:gd name="T11" fmla="*/ 1 h 392"/>
              <a:gd name="T12" fmla="*/ 10 w 447"/>
              <a:gd name="T13" fmla="*/ 4 h 392"/>
              <a:gd name="T14" fmla="*/ 9 w 447"/>
              <a:gd name="T15" fmla="*/ 4 h 392"/>
              <a:gd name="T16" fmla="*/ 8 w 447"/>
              <a:gd name="T17" fmla="*/ 4 h 392"/>
              <a:gd name="T18" fmla="*/ 8 w 447"/>
              <a:gd name="T19" fmla="*/ 5 h 392"/>
              <a:gd name="T20" fmla="*/ 4 w 447"/>
              <a:gd name="T21" fmla="*/ 7 h 392"/>
              <a:gd name="T22" fmla="*/ 4 w 447"/>
              <a:gd name="T23" fmla="*/ 9 h 392"/>
              <a:gd name="T24" fmla="*/ 0 w 447"/>
              <a:gd name="T25" fmla="*/ 9 h 3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7"/>
              <a:gd name="T40" fmla="*/ 0 h 392"/>
              <a:gd name="T41" fmla="*/ 447 w 447"/>
              <a:gd name="T42" fmla="*/ 392 h 3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7" h="392">
                <a:moveTo>
                  <a:pt x="0" y="387"/>
                </a:moveTo>
                <a:lnTo>
                  <a:pt x="109" y="311"/>
                </a:lnTo>
                <a:lnTo>
                  <a:pt x="149" y="157"/>
                </a:lnTo>
                <a:lnTo>
                  <a:pt x="242" y="77"/>
                </a:lnTo>
                <a:lnTo>
                  <a:pt x="273" y="0"/>
                </a:lnTo>
                <a:lnTo>
                  <a:pt x="409" y="26"/>
                </a:lnTo>
                <a:lnTo>
                  <a:pt x="447" y="172"/>
                </a:lnTo>
                <a:lnTo>
                  <a:pt x="387" y="175"/>
                </a:lnTo>
                <a:lnTo>
                  <a:pt x="352" y="192"/>
                </a:lnTo>
                <a:lnTo>
                  <a:pt x="359" y="230"/>
                </a:lnTo>
                <a:lnTo>
                  <a:pt x="184" y="317"/>
                </a:lnTo>
                <a:lnTo>
                  <a:pt x="163" y="392"/>
                </a:lnTo>
                <a:lnTo>
                  <a:pt x="0" y="38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6" name="Freeform 463"/>
          <p:cNvSpPr>
            <a:spLocks/>
          </p:cNvSpPr>
          <p:nvPr/>
        </p:nvSpPr>
        <p:spPr bwMode="auto">
          <a:xfrm>
            <a:off x="1777563" y="4564205"/>
            <a:ext cx="223574" cy="390830"/>
          </a:xfrm>
          <a:custGeom>
            <a:avLst/>
            <a:gdLst>
              <a:gd name="T0" fmla="*/ 0 w 398"/>
              <a:gd name="T1" fmla="*/ 5 h 739"/>
              <a:gd name="T2" fmla="*/ 0 w 398"/>
              <a:gd name="T3" fmla="*/ 5 h 739"/>
              <a:gd name="T4" fmla="*/ 2 w 398"/>
              <a:gd name="T5" fmla="*/ 6 h 739"/>
              <a:gd name="T6" fmla="*/ 3 w 398"/>
              <a:gd name="T7" fmla="*/ 7 h 739"/>
              <a:gd name="T8" fmla="*/ 3 w 398"/>
              <a:gd name="T9" fmla="*/ 10 h 739"/>
              <a:gd name="T10" fmla="*/ 1 w 398"/>
              <a:gd name="T11" fmla="*/ 13 h 739"/>
              <a:gd name="T12" fmla="*/ 2 w 398"/>
              <a:gd name="T13" fmla="*/ 16 h 739"/>
              <a:gd name="T14" fmla="*/ 2 w 398"/>
              <a:gd name="T15" fmla="*/ 17 h 739"/>
              <a:gd name="T16" fmla="*/ 3 w 398"/>
              <a:gd name="T17" fmla="*/ 17 h 739"/>
              <a:gd name="T18" fmla="*/ 3 w 398"/>
              <a:gd name="T19" fmla="*/ 16 h 739"/>
              <a:gd name="T20" fmla="*/ 5 w 398"/>
              <a:gd name="T21" fmla="*/ 15 h 739"/>
              <a:gd name="T22" fmla="*/ 4 w 398"/>
              <a:gd name="T23" fmla="*/ 10 h 739"/>
              <a:gd name="T24" fmla="*/ 9 w 398"/>
              <a:gd name="T25" fmla="*/ 5 h 739"/>
              <a:gd name="T26" fmla="*/ 9 w 398"/>
              <a:gd name="T27" fmla="*/ 0 h 739"/>
              <a:gd name="T28" fmla="*/ 8 w 398"/>
              <a:gd name="T29" fmla="*/ 1 h 739"/>
              <a:gd name="T30" fmla="*/ 4 w 398"/>
              <a:gd name="T31" fmla="*/ 1 h 739"/>
              <a:gd name="T32" fmla="*/ 4 w 398"/>
              <a:gd name="T33" fmla="*/ 3 h 739"/>
              <a:gd name="T34" fmla="*/ 5 w 398"/>
              <a:gd name="T35" fmla="*/ 5 h 739"/>
              <a:gd name="T36" fmla="*/ 5 w 398"/>
              <a:gd name="T37" fmla="*/ 7 h 739"/>
              <a:gd name="T38" fmla="*/ 4 w 398"/>
              <a:gd name="T39" fmla="*/ 6 h 739"/>
              <a:gd name="T40" fmla="*/ 4 w 398"/>
              <a:gd name="T41" fmla="*/ 4 h 739"/>
              <a:gd name="T42" fmla="*/ 3 w 398"/>
              <a:gd name="T43" fmla="*/ 4 h 739"/>
              <a:gd name="T44" fmla="*/ 0 w 398"/>
              <a:gd name="T45" fmla="*/ 5 h 73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8"/>
              <a:gd name="T70" fmla="*/ 0 h 739"/>
              <a:gd name="T71" fmla="*/ 398 w 398"/>
              <a:gd name="T72" fmla="*/ 739 h 73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8" h="739">
                <a:moveTo>
                  <a:pt x="0" y="206"/>
                </a:moveTo>
                <a:lnTo>
                  <a:pt x="8" y="230"/>
                </a:lnTo>
                <a:lnTo>
                  <a:pt x="102" y="263"/>
                </a:lnTo>
                <a:lnTo>
                  <a:pt x="113" y="310"/>
                </a:lnTo>
                <a:lnTo>
                  <a:pt x="105" y="428"/>
                </a:lnTo>
                <a:lnTo>
                  <a:pt x="57" y="549"/>
                </a:lnTo>
                <a:lnTo>
                  <a:pt x="73" y="693"/>
                </a:lnTo>
                <a:lnTo>
                  <a:pt x="77" y="739"/>
                </a:lnTo>
                <a:lnTo>
                  <a:pt x="104" y="739"/>
                </a:lnTo>
                <a:lnTo>
                  <a:pt x="104" y="689"/>
                </a:lnTo>
                <a:lnTo>
                  <a:pt x="205" y="622"/>
                </a:lnTo>
                <a:lnTo>
                  <a:pt x="175" y="428"/>
                </a:lnTo>
                <a:lnTo>
                  <a:pt x="396" y="229"/>
                </a:lnTo>
                <a:lnTo>
                  <a:pt x="398" y="0"/>
                </a:lnTo>
                <a:lnTo>
                  <a:pt x="342" y="39"/>
                </a:lnTo>
                <a:lnTo>
                  <a:pt x="188" y="52"/>
                </a:lnTo>
                <a:lnTo>
                  <a:pt x="187" y="134"/>
                </a:lnTo>
                <a:lnTo>
                  <a:pt x="227" y="200"/>
                </a:lnTo>
                <a:lnTo>
                  <a:pt x="203" y="298"/>
                </a:lnTo>
                <a:lnTo>
                  <a:pt x="164" y="244"/>
                </a:lnTo>
                <a:lnTo>
                  <a:pt x="167" y="180"/>
                </a:lnTo>
                <a:lnTo>
                  <a:pt x="119" y="161"/>
                </a:lnTo>
                <a:lnTo>
                  <a:pt x="0" y="20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7" name="Freeform 464"/>
          <p:cNvSpPr>
            <a:spLocks/>
          </p:cNvSpPr>
          <p:nvPr/>
        </p:nvSpPr>
        <p:spPr bwMode="auto">
          <a:xfrm>
            <a:off x="1140182" y="3765874"/>
            <a:ext cx="339283" cy="281546"/>
          </a:xfrm>
          <a:custGeom>
            <a:avLst/>
            <a:gdLst>
              <a:gd name="T0" fmla="*/ 0 w 607"/>
              <a:gd name="T1" fmla="*/ 9 h 535"/>
              <a:gd name="T2" fmla="*/ 0 w 607"/>
              <a:gd name="T3" fmla="*/ 10 h 535"/>
              <a:gd name="T4" fmla="*/ 2 w 607"/>
              <a:gd name="T5" fmla="*/ 12 h 535"/>
              <a:gd name="T6" fmla="*/ 2 w 607"/>
              <a:gd name="T7" fmla="*/ 12 h 535"/>
              <a:gd name="T8" fmla="*/ 3 w 607"/>
              <a:gd name="T9" fmla="*/ 12 h 535"/>
              <a:gd name="T10" fmla="*/ 4 w 607"/>
              <a:gd name="T11" fmla="*/ 10 h 535"/>
              <a:gd name="T12" fmla="*/ 8 w 607"/>
              <a:gd name="T13" fmla="*/ 11 h 535"/>
              <a:gd name="T14" fmla="*/ 11 w 607"/>
              <a:gd name="T15" fmla="*/ 10 h 535"/>
              <a:gd name="T16" fmla="*/ 12 w 607"/>
              <a:gd name="T17" fmla="*/ 10 h 535"/>
              <a:gd name="T18" fmla="*/ 13 w 607"/>
              <a:gd name="T19" fmla="*/ 7 h 535"/>
              <a:gd name="T20" fmla="*/ 14 w 607"/>
              <a:gd name="T21" fmla="*/ 3 h 535"/>
              <a:gd name="T22" fmla="*/ 13 w 607"/>
              <a:gd name="T23" fmla="*/ 2 h 535"/>
              <a:gd name="T24" fmla="*/ 13 w 607"/>
              <a:gd name="T25" fmla="*/ 1 h 535"/>
              <a:gd name="T26" fmla="*/ 10 w 607"/>
              <a:gd name="T27" fmla="*/ 0 h 535"/>
              <a:gd name="T28" fmla="*/ 5 w 607"/>
              <a:gd name="T29" fmla="*/ 4 h 535"/>
              <a:gd name="T30" fmla="*/ 3 w 607"/>
              <a:gd name="T31" fmla="*/ 5 h 535"/>
              <a:gd name="T32" fmla="*/ 3 w 607"/>
              <a:gd name="T33" fmla="*/ 8 h 535"/>
              <a:gd name="T34" fmla="*/ 3 w 607"/>
              <a:gd name="T35" fmla="*/ 9 h 535"/>
              <a:gd name="T36" fmla="*/ 0 w 607"/>
              <a:gd name="T37" fmla="*/ 9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7"/>
              <a:gd name="T58" fmla="*/ 0 h 535"/>
              <a:gd name="T59" fmla="*/ 607 w 607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7" h="535">
                <a:moveTo>
                  <a:pt x="0" y="389"/>
                </a:moveTo>
                <a:lnTo>
                  <a:pt x="8" y="431"/>
                </a:lnTo>
                <a:lnTo>
                  <a:pt x="79" y="524"/>
                </a:lnTo>
                <a:lnTo>
                  <a:pt x="100" y="505"/>
                </a:lnTo>
                <a:lnTo>
                  <a:pt x="129" y="535"/>
                </a:lnTo>
                <a:lnTo>
                  <a:pt x="178" y="442"/>
                </a:lnTo>
                <a:lnTo>
                  <a:pt x="349" y="489"/>
                </a:lnTo>
                <a:lnTo>
                  <a:pt x="498" y="440"/>
                </a:lnTo>
                <a:lnTo>
                  <a:pt x="504" y="418"/>
                </a:lnTo>
                <a:lnTo>
                  <a:pt x="579" y="300"/>
                </a:lnTo>
                <a:lnTo>
                  <a:pt x="607" y="142"/>
                </a:lnTo>
                <a:lnTo>
                  <a:pt x="568" y="92"/>
                </a:lnTo>
                <a:lnTo>
                  <a:pt x="568" y="23"/>
                </a:lnTo>
                <a:lnTo>
                  <a:pt x="438" y="0"/>
                </a:lnTo>
                <a:lnTo>
                  <a:pt x="209" y="185"/>
                </a:lnTo>
                <a:lnTo>
                  <a:pt x="150" y="202"/>
                </a:lnTo>
                <a:lnTo>
                  <a:pt x="151" y="340"/>
                </a:lnTo>
                <a:lnTo>
                  <a:pt x="124" y="370"/>
                </a:lnTo>
                <a:lnTo>
                  <a:pt x="0" y="38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8" name="Freeform 465"/>
          <p:cNvSpPr>
            <a:spLocks/>
          </p:cNvSpPr>
          <p:nvPr/>
        </p:nvSpPr>
        <p:spPr bwMode="auto">
          <a:xfrm>
            <a:off x="1195095" y="3995557"/>
            <a:ext cx="249069" cy="227830"/>
          </a:xfrm>
          <a:custGeom>
            <a:avLst/>
            <a:gdLst>
              <a:gd name="T0" fmla="*/ 0 w 445"/>
              <a:gd name="T1" fmla="*/ 8 h 429"/>
              <a:gd name="T2" fmla="*/ 1 w 445"/>
              <a:gd name="T3" fmla="*/ 2 h 429"/>
              <a:gd name="T4" fmla="*/ 2 w 445"/>
              <a:gd name="T5" fmla="*/ 0 h 429"/>
              <a:gd name="T6" fmla="*/ 6 w 445"/>
              <a:gd name="T7" fmla="*/ 1 h 429"/>
              <a:gd name="T8" fmla="*/ 9 w 445"/>
              <a:gd name="T9" fmla="*/ 0 h 429"/>
              <a:gd name="T10" fmla="*/ 10 w 445"/>
              <a:gd name="T11" fmla="*/ 1 h 429"/>
              <a:gd name="T12" fmla="*/ 10 w 445"/>
              <a:gd name="T13" fmla="*/ 2 h 429"/>
              <a:gd name="T14" fmla="*/ 9 w 445"/>
              <a:gd name="T15" fmla="*/ 3 h 429"/>
              <a:gd name="T16" fmla="*/ 7 w 445"/>
              <a:gd name="T17" fmla="*/ 8 h 429"/>
              <a:gd name="T18" fmla="*/ 6 w 445"/>
              <a:gd name="T19" fmla="*/ 7 h 429"/>
              <a:gd name="T20" fmla="*/ 5 w 445"/>
              <a:gd name="T21" fmla="*/ 9 h 429"/>
              <a:gd name="T22" fmla="*/ 3 w 445"/>
              <a:gd name="T23" fmla="*/ 10 h 429"/>
              <a:gd name="T24" fmla="*/ 2 w 445"/>
              <a:gd name="T25" fmla="*/ 8 h 429"/>
              <a:gd name="T26" fmla="*/ 0 w 445"/>
              <a:gd name="T27" fmla="*/ 8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5"/>
              <a:gd name="T43" fmla="*/ 0 h 429"/>
              <a:gd name="T44" fmla="*/ 445 w 445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5" h="429">
                <a:moveTo>
                  <a:pt x="0" y="335"/>
                </a:moveTo>
                <a:lnTo>
                  <a:pt x="29" y="95"/>
                </a:lnTo>
                <a:lnTo>
                  <a:pt x="78" y="2"/>
                </a:lnTo>
                <a:lnTo>
                  <a:pt x="249" y="49"/>
                </a:lnTo>
                <a:lnTo>
                  <a:pt x="398" y="0"/>
                </a:lnTo>
                <a:lnTo>
                  <a:pt x="428" y="57"/>
                </a:lnTo>
                <a:lnTo>
                  <a:pt x="445" y="95"/>
                </a:lnTo>
                <a:lnTo>
                  <a:pt x="406" y="130"/>
                </a:lnTo>
                <a:lnTo>
                  <a:pt x="323" y="324"/>
                </a:lnTo>
                <a:lnTo>
                  <a:pt x="252" y="312"/>
                </a:lnTo>
                <a:lnTo>
                  <a:pt x="214" y="404"/>
                </a:lnTo>
                <a:lnTo>
                  <a:pt x="128" y="429"/>
                </a:lnTo>
                <a:lnTo>
                  <a:pt x="78" y="347"/>
                </a:lnTo>
                <a:lnTo>
                  <a:pt x="0" y="33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9" name="Freeform 466"/>
          <p:cNvSpPr>
            <a:spLocks/>
          </p:cNvSpPr>
          <p:nvPr/>
        </p:nvSpPr>
        <p:spPr bwMode="auto">
          <a:xfrm>
            <a:off x="777365" y="4023341"/>
            <a:ext cx="64719" cy="42602"/>
          </a:xfrm>
          <a:custGeom>
            <a:avLst/>
            <a:gdLst>
              <a:gd name="T0" fmla="*/ 0 w 117"/>
              <a:gd name="T1" fmla="*/ 0 h 79"/>
              <a:gd name="T2" fmla="*/ 1 w 117"/>
              <a:gd name="T3" fmla="*/ 1 h 79"/>
              <a:gd name="T4" fmla="*/ 2 w 117"/>
              <a:gd name="T5" fmla="*/ 1 h 79"/>
              <a:gd name="T6" fmla="*/ 1 w 117"/>
              <a:gd name="T7" fmla="*/ 1 h 79"/>
              <a:gd name="T8" fmla="*/ 1 w 117"/>
              <a:gd name="T9" fmla="*/ 2 h 79"/>
              <a:gd name="T10" fmla="*/ 3 w 117"/>
              <a:gd name="T11" fmla="*/ 1 h 79"/>
              <a:gd name="T12" fmla="*/ 3 w 117"/>
              <a:gd name="T13" fmla="*/ 0 h 79"/>
              <a:gd name="T14" fmla="*/ 0 w 117"/>
              <a:gd name="T15" fmla="*/ 0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79"/>
              <a:gd name="T26" fmla="*/ 117 w 117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79">
                <a:moveTo>
                  <a:pt x="0" y="9"/>
                </a:moveTo>
                <a:lnTo>
                  <a:pt x="38" y="44"/>
                </a:lnTo>
                <a:lnTo>
                  <a:pt x="72" y="33"/>
                </a:lnTo>
                <a:lnTo>
                  <a:pt x="54" y="44"/>
                </a:lnTo>
                <a:lnTo>
                  <a:pt x="68" y="79"/>
                </a:lnTo>
                <a:lnTo>
                  <a:pt x="114" y="44"/>
                </a:lnTo>
                <a:lnTo>
                  <a:pt x="117" y="0"/>
                </a:lnTo>
                <a:lnTo>
                  <a:pt x="0" y="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0" name="Freeform 467"/>
          <p:cNvSpPr>
            <a:spLocks/>
          </p:cNvSpPr>
          <p:nvPr/>
        </p:nvSpPr>
        <p:spPr bwMode="auto">
          <a:xfrm>
            <a:off x="2220787" y="3699192"/>
            <a:ext cx="11767" cy="40750"/>
          </a:xfrm>
          <a:custGeom>
            <a:avLst/>
            <a:gdLst>
              <a:gd name="T0" fmla="*/ 0 w 22"/>
              <a:gd name="T1" fmla="*/ 1 h 74"/>
              <a:gd name="T2" fmla="*/ 0 w 22"/>
              <a:gd name="T3" fmla="*/ 2 h 74"/>
              <a:gd name="T4" fmla="*/ 1 w 22"/>
              <a:gd name="T5" fmla="*/ 2 h 74"/>
              <a:gd name="T6" fmla="*/ 0 w 22"/>
              <a:gd name="T7" fmla="*/ 0 h 74"/>
              <a:gd name="T8" fmla="*/ 0 w 22"/>
              <a:gd name="T9" fmla="*/ 1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4"/>
              <a:gd name="T17" fmla="*/ 22 w 22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4">
                <a:moveTo>
                  <a:pt x="0" y="61"/>
                </a:moveTo>
                <a:lnTo>
                  <a:pt x="10" y="74"/>
                </a:lnTo>
                <a:lnTo>
                  <a:pt x="22" y="70"/>
                </a:lnTo>
                <a:lnTo>
                  <a:pt x="12" y="0"/>
                </a:lnTo>
                <a:lnTo>
                  <a:pt x="0" y="61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1" name="Freeform 468"/>
          <p:cNvSpPr>
            <a:spLocks/>
          </p:cNvSpPr>
          <p:nvPr/>
        </p:nvSpPr>
        <p:spPr bwMode="auto">
          <a:xfrm>
            <a:off x="1755990" y="4343784"/>
            <a:ext cx="37262" cy="38898"/>
          </a:xfrm>
          <a:custGeom>
            <a:avLst/>
            <a:gdLst>
              <a:gd name="T0" fmla="*/ 0 w 66"/>
              <a:gd name="T1" fmla="*/ 2 h 72"/>
              <a:gd name="T2" fmla="*/ 1 w 66"/>
              <a:gd name="T3" fmla="*/ 0 h 72"/>
              <a:gd name="T4" fmla="*/ 1 w 66"/>
              <a:gd name="T5" fmla="*/ 0 h 72"/>
              <a:gd name="T6" fmla="*/ 1 w 66"/>
              <a:gd name="T7" fmla="*/ 1 h 72"/>
              <a:gd name="T8" fmla="*/ 0 w 66"/>
              <a:gd name="T9" fmla="*/ 2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72"/>
              <a:gd name="T17" fmla="*/ 66 w 66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72">
                <a:moveTo>
                  <a:pt x="0" y="72"/>
                </a:moveTo>
                <a:lnTo>
                  <a:pt x="29" y="12"/>
                </a:lnTo>
                <a:lnTo>
                  <a:pt x="56" y="0"/>
                </a:lnTo>
                <a:lnTo>
                  <a:pt x="66" y="57"/>
                </a:lnTo>
                <a:lnTo>
                  <a:pt x="0" y="7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2" name="Freeform 469"/>
          <p:cNvSpPr>
            <a:spLocks/>
          </p:cNvSpPr>
          <p:nvPr/>
        </p:nvSpPr>
        <p:spPr bwMode="auto">
          <a:xfrm>
            <a:off x="761676" y="3930727"/>
            <a:ext cx="131398" cy="96318"/>
          </a:xfrm>
          <a:custGeom>
            <a:avLst/>
            <a:gdLst>
              <a:gd name="T0" fmla="*/ 0 w 233"/>
              <a:gd name="T1" fmla="*/ 2 h 184"/>
              <a:gd name="T2" fmla="*/ 1 w 233"/>
              <a:gd name="T3" fmla="*/ 3 h 184"/>
              <a:gd name="T4" fmla="*/ 3 w 233"/>
              <a:gd name="T5" fmla="*/ 3 h 184"/>
              <a:gd name="T6" fmla="*/ 1 w 233"/>
              <a:gd name="T7" fmla="*/ 4 h 184"/>
              <a:gd name="T8" fmla="*/ 1 w 233"/>
              <a:gd name="T9" fmla="*/ 4 h 184"/>
              <a:gd name="T10" fmla="*/ 3 w 233"/>
              <a:gd name="T11" fmla="*/ 4 h 184"/>
              <a:gd name="T12" fmla="*/ 5 w 233"/>
              <a:gd name="T13" fmla="*/ 4 h 184"/>
              <a:gd name="T14" fmla="*/ 5 w 233"/>
              <a:gd name="T15" fmla="*/ 2 h 184"/>
              <a:gd name="T16" fmla="*/ 3 w 233"/>
              <a:gd name="T17" fmla="*/ 0 h 184"/>
              <a:gd name="T18" fmla="*/ 1 w 233"/>
              <a:gd name="T19" fmla="*/ 1 h 184"/>
              <a:gd name="T20" fmla="*/ 0 w 233"/>
              <a:gd name="T21" fmla="*/ 2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"/>
              <a:gd name="T34" fmla="*/ 0 h 184"/>
              <a:gd name="T35" fmla="*/ 233 w 233"/>
              <a:gd name="T36" fmla="*/ 184 h 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" h="184">
                <a:moveTo>
                  <a:pt x="0" y="83"/>
                </a:moveTo>
                <a:lnTo>
                  <a:pt x="32" y="134"/>
                </a:lnTo>
                <a:lnTo>
                  <a:pt x="139" y="143"/>
                </a:lnTo>
                <a:lnTo>
                  <a:pt x="25" y="160"/>
                </a:lnTo>
                <a:lnTo>
                  <a:pt x="25" y="184"/>
                </a:lnTo>
                <a:lnTo>
                  <a:pt x="142" y="175"/>
                </a:lnTo>
                <a:lnTo>
                  <a:pt x="233" y="184"/>
                </a:lnTo>
                <a:lnTo>
                  <a:pt x="207" y="83"/>
                </a:lnTo>
                <a:lnTo>
                  <a:pt x="120" y="0"/>
                </a:lnTo>
                <a:lnTo>
                  <a:pt x="32" y="23"/>
                </a:lnTo>
                <a:lnTo>
                  <a:pt x="0" y="83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" name="Freeform 470"/>
          <p:cNvSpPr>
            <a:spLocks/>
          </p:cNvSpPr>
          <p:nvPr/>
        </p:nvSpPr>
        <p:spPr bwMode="auto">
          <a:xfrm>
            <a:off x="853851" y="4090023"/>
            <a:ext cx="66680" cy="68534"/>
          </a:xfrm>
          <a:custGeom>
            <a:avLst/>
            <a:gdLst>
              <a:gd name="T0" fmla="*/ 0 w 116"/>
              <a:gd name="T1" fmla="*/ 1 h 133"/>
              <a:gd name="T2" fmla="*/ 0 w 116"/>
              <a:gd name="T3" fmla="*/ 2 h 133"/>
              <a:gd name="T4" fmla="*/ 2 w 116"/>
              <a:gd name="T5" fmla="*/ 3 h 133"/>
              <a:gd name="T6" fmla="*/ 3 w 116"/>
              <a:gd name="T7" fmla="*/ 1 h 133"/>
              <a:gd name="T8" fmla="*/ 2 w 116"/>
              <a:gd name="T9" fmla="*/ 0 h 133"/>
              <a:gd name="T10" fmla="*/ 0 w 116"/>
              <a:gd name="T11" fmla="*/ 1 h 1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6"/>
              <a:gd name="T19" fmla="*/ 0 h 133"/>
              <a:gd name="T20" fmla="*/ 116 w 116"/>
              <a:gd name="T21" fmla="*/ 133 h 1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6" h="133">
                <a:moveTo>
                  <a:pt x="0" y="37"/>
                </a:moveTo>
                <a:lnTo>
                  <a:pt x="11" y="89"/>
                </a:lnTo>
                <a:lnTo>
                  <a:pt x="67" y="133"/>
                </a:lnTo>
                <a:lnTo>
                  <a:pt x="116" y="66"/>
                </a:lnTo>
                <a:lnTo>
                  <a:pt x="76" y="0"/>
                </a:lnTo>
                <a:lnTo>
                  <a:pt x="0" y="3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4" name="Freeform 471"/>
          <p:cNvSpPr>
            <a:spLocks/>
          </p:cNvSpPr>
          <p:nvPr/>
        </p:nvSpPr>
        <p:spPr bwMode="auto">
          <a:xfrm>
            <a:off x="2012903" y="4041863"/>
            <a:ext cx="217690" cy="318591"/>
          </a:xfrm>
          <a:custGeom>
            <a:avLst/>
            <a:gdLst>
              <a:gd name="T0" fmla="*/ 0 w 390"/>
              <a:gd name="T1" fmla="*/ 13 h 602"/>
              <a:gd name="T2" fmla="*/ 0 w 390"/>
              <a:gd name="T3" fmla="*/ 9 h 602"/>
              <a:gd name="T4" fmla="*/ 1 w 390"/>
              <a:gd name="T5" fmla="*/ 8 h 602"/>
              <a:gd name="T6" fmla="*/ 3 w 390"/>
              <a:gd name="T7" fmla="*/ 7 h 602"/>
              <a:gd name="T8" fmla="*/ 6 w 390"/>
              <a:gd name="T9" fmla="*/ 4 h 602"/>
              <a:gd name="T10" fmla="*/ 3 w 390"/>
              <a:gd name="T11" fmla="*/ 3 h 602"/>
              <a:gd name="T12" fmla="*/ 2 w 390"/>
              <a:gd name="T13" fmla="*/ 1 h 602"/>
              <a:gd name="T14" fmla="*/ 2 w 390"/>
              <a:gd name="T15" fmla="*/ 1 h 602"/>
              <a:gd name="T16" fmla="*/ 3 w 390"/>
              <a:gd name="T17" fmla="*/ 2 h 602"/>
              <a:gd name="T18" fmla="*/ 9 w 390"/>
              <a:gd name="T19" fmla="*/ 0 h 602"/>
              <a:gd name="T20" fmla="*/ 9 w 390"/>
              <a:gd name="T21" fmla="*/ 2 h 602"/>
              <a:gd name="T22" fmla="*/ 6 w 390"/>
              <a:gd name="T23" fmla="*/ 8 h 602"/>
              <a:gd name="T24" fmla="*/ 1 w 390"/>
              <a:gd name="T25" fmla="*/ 14 h 602"/>
              <a:gd name="T26" fmla="*/ 0 w 390"/>
              <a:gd name="T27" fmla="*/ 13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0"/>
              <a:gd name="T43" fmla="*/ 0 h 602"/>
              <a:gd name="T44" fmla="*/ 390 w 390"/>
              <a:gd name="T45" fmla="*/ 602 h 60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0" h="602">
                <a:moveTo>
                  <a:pt x="0" y="565"/>
                </a:moveTo>
                <a:lnTo>
                  <a:pt x="0" y="403"/>
                </a:lnTo>
                <a:lnTo>
                  <a:pt x="32" y="354"/>
                </a:lnTo>
                <a:lnTo>
                  <a:pt x="151" y="305"/>
                </a:lnTo>
                <a:lnTo>
                  <a:pt x="268" y="173"/>
                </a:lnTo>
                <a:lnTo>
                  <a:pt x="115" y="128"/>
                </a:lnTo>
                <a:lnTo>
                  <a:pt x="71" y="48"/>
                </a:lnTo>
                <a:lnTo>
                  <a:pt x="84" y="23"/>
                </a:lnTo>
                <a:lnTo>
                  <a:pt x="145" y="70"/>
                </a:lnTo>
                <a:lnTo>
                  <a:pt x="373" y="0"/>
                </a:lnTo>
                <a:lnTo>
                  <a:pt x="390" y="70"/>
                </a:lnTo>
                <a:lnTo>
                  <a:pt x="255" y="351"/>
                </a:lnTo>
                <a:lnTo>
                  <a:pt x="20" y="602"/>
                </a:lnTo>
                <a:lnTo>
                  <a:pt x="0" y="56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5" name="Freeform 472"/>
          <p:cNvSpPr>
            <a:spLocks/>
          </p:cNvSpPr>
          <p:nvPr/>
        </p:nvSpPr>
        <p:spPr bwMode="auto">
          <a:xfrm>
            <a:off x="1671660" y="4686455"/>
            <a:ext cx="168661" cy="168557"/>
          </a:xfrm>
          <a:custGeom>
            <a:avLst/>
            <a:gdLst>
              <a:gd name="T0" fmla="*/ 0 w 301"/>
              <a:gd name="T1" fmla="*/ 2 h 319"/>
              <a:gd name="T2" fmla="*/ 1 w 301"/>
              <a:gd name="T3" fmla="*/ 2 h 319"/>
              <a:gd name="T4" fmla="*/ 3 w 301"/>
              <a:gd name="T5" fmla="*/ 1 h 319"/>
              <a:gd name="T6" fmla="*/ 3 w 301"/>
              <a:gd name="T7" fmla="*/ 0 h 319"/>
              <a:gd name="T8" fmla="*/ 5 w 301"/>
              <a:gd name="T9" fmla="*/ 0 h 319"/>
              <a:gd name="T10" fmla="*/ 7 w 301"/>
              <a:gd name="T11" fmla="*/ 1 h 319"/>
              <a:gd name="T12" fmla="*/ 7 w 301"/>
              <a:gd name="T13" fmla="*/ 2 h 319"/>
              <a:gd name="T14" fmla="*/ 7 w 301"/>
              <a:gd name="T15" fmla="*/ 5 h 319"/>
              <a:gd name="T16" fmla="*/ 6 w 301"/>
              <a:gd name="T17" fmla="*/ 7 h 319"/>
              <a:gd name="T18" fmla="*/ 4 w 301"/>
              <a:gd name="T19" fmla="*/ 7 h 319"/>
              <a:gd name="T20" fmla="*/ 3 w 301"/>
              <a:gd name="T21" fmla="*/ 6 h 319"/>
              <a:gd name="T22" fmla="*/ 0 w 301"/>
              <a:gd name="T23" fmla="*/ 2 h 3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1"/>
              <a:gd name="T37" fmla="*/ 0 h 319"/>
              <a:gd name="T38" fmla="*/ 301 w 301"/>
              <a:gd name="T39" fmla="*/ 319 h 3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1" h="319">
                <a:moveTo>
                  <a:pt x="0" y="99"/>
                </a:moveTo>
                <a:lnTo>
                  <a:pt x="66" y="100"/>
                </a:lnTo>
                <a:lnTo>
                  <a:pt x="133" y="41"/>
                </a:lnTo>
                <a:lnTo>
                  <a:pt x="135" y="14"/>
                </a:lnTo>
                <a:lnTo>
                  <a:pt x="196" y="0"/>
                </a:lnTo>
                <a:lnTo>
                  <a:pt x="290" y="33"/>
                </a:lnTo>
                <a:lnTo>
                  <a:pt x="301" y="80"/>
                </a:lnTo>
                <a:lnTo>
                  <a:pt x="293" y="198"/>
                </a:lnTo>
                <a:lnTo>
                  <a:pt x="245" y="319"/>
                </a:lnTo>
                <a:lnTo>
                  <a:pt x="157" y="296"/>
                </a:lnTo>
                <a:lnTo>
                  <a:pt x="105" y="268"/>
                </a:lnTo>
                <a:lnTo>
                  <a:pt x="0" y="9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6" name="Freeform 473"/>
          <p:cNvSpPr>
            <a:spLocks/>
          </p:cNvSpPr>
          <p:nvPr/>
        </p:nvSpPr>
        <p:spPr bwMode="auto">
          <a:xfrm>
            <a:off x="1381406" y="4716092"/>
            <a:ext cx="290253" cy="298216"/>
          </a:xfrm>
          <a:custGeom>
            <a:avLst/>
            <a:gdLst>
              <a:gd name="T0" fmla="*/ 0 w 520"/>
              <a:gd name="T1" fmla="*/ 0 h 565"/>
              <a:gd name="T2" fmla="*/ 1 w 520"/>
              <a:gd name="T3" fmla="*/ 0 h 565"/>
              <a:gd name="T4" fmla="*/ 9 w 520"/>
              <a:gd name="T5" fmla="*/ 1 h 565"/>
              <a:gd name="T6" fmla="*/ 10 w 520"/>
              <a:gd name="T7" fmla="*/ 1 h 565"/>
              <a:gd name="T8" fmla="*/ 12 w 520"/>
              <a:gd name="T9" fmla="*/ 1 h 565"/>
              <a:gd name="T10" fmla="*/ 11 w 520"/>
              <a:gd name="T11" fmla="*/ 2 h 565"/>
              <a:gd name="T12" fmla="*/ 10 w 520"/>
              <a:gd name="T13" fmla="*/ 1 h 565"/>
              <a:gd name="T14" fmla="*/ 8 w 520"/>
              <a:gd name="T15" fmla="*/ 2 h 565"/>
              <a:gd name="T16" fmla="*/ 8 w 520"/>
              <a:gd name="T17" fmla="*/ 5 h 565"/>
              <a:gd name="T18" fmla="*/ 7 w 520"/>
              <a:gd name="T19" fmla="*/ 5 h 565"/>
              <a:gd name="T20" fmla="*/ 7 w 520"/>
              <a:gd name="T21" fmla="*/ 8 h 565"/>
              <a:gd name="T22" fmla="*/ 7 w 520"/>
              <a:gd name="T23" fmla="*/ 13 h 565"/>
              <a:gd name="T24" fmla="*/ 7 w 520"/>
              <a:gd name="T25" fmla="*/ 13 h 565"/>
              <a:gd name="T26" fmla="*/ 5 w 520"/>
              <a:gd name="T27" fmla="*/ 13 h 565"/>
              <a:gd name="T28" fmla="*/ 5 w 520"/>
              <a:gd name="T29" fmla="*/ 12 h 565"/>
              <a:gd name="T30" fmla="*/ 4 w 520"/>
              <a:gd name="T31" fmla="*/ 13 h 565"/>
              <a:gd name="T32" fmla="*/ 3 w 520"/>
              <a:gd name="T33" fmla="*/ 11 h 565"/>
              <a:gd name="T34" fmla="*/ 3 w 520"/>
              <a:gd name="T35" fmla="*/ 7 h 565"/>
              <a:gd name="T36" fmla="*/ 3 w 520"/>
              <a:gd name="T37" fmla="*/ 6 h 565"/>
              <a:gd name="T38" fmla="*/ 0 w 520"/>
              <a:gd name="T39" fmla="*/ 0 h 5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0"/>
              <a:gd name="T61" fmla="*/ 0 h 565"/>
              <a:gd name="T62" fmla="*/ 520 w 520"/>
              <a:gd name="T63" fmla="*/ 565 h 5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0" h="565">
                <a:moveTo>
                  <a:pt x="0" y="19"/>
                </a:moveTo>
                <a:lnTo>
                  <a:pt x="63" y="0"/>
                </a:lnTo>
                <a:lnTo>
                  <a:pt x="376" y="54"/>
                </a:lnTo>
                <a:lnTo>
                  <a:pt x="446" y="28"/>
                </a:lnTo>
                <a:lnTo>
                  <a:pt x="520" y="42"/>
                </a:lnTo>
                <a:lnTo>
                  <a:pt x="457" y="81"/>
                </a:lnTo>
                <a:lnTo>
                  <a:pt x="434" y="54"/>
                </a:lnTo>
                <a:lnTo>
                  <a:pt x="359" y="72"/>
                </a:lnTo>
                <a:lnTo>
                  <a:pt x="359" y="230"/>
                </a:lnTo>
                <a:lnTo>
                  <a:pt x="319" y="233"/>
                </a:lnTo>
                <a:lnTo>
                  <a:pt x="319" y="356"/>
                </a:lnTo>
                <a:lnTo>
                  <a:pt x="319" y="537"/>
                </a:lnTo>
                <a:lnTo>
                  <a:pt x="286" y="565"/>
                </a:lnTo>
                <a:lnTo>
                  <a:pt x="236" y="565"/>
                </a:lnTo>
                <a:lnTo>
                  <a:pt x="210" y="525"/>
                </a:lnTo>
                <a:lnTo>
                  <a:pt x="188" y="547"/>
                </a:lnTo>
                <a:lnTo>
                  <a:pt x="137" y="486"/>
                </a:lnTo>
                <a:lnTo>
                  <a:pt x="113" y="288"/>
                </a:lnTo>
                <a:lnTo>
                  <a:pt x="113" y="264"/>
                </a:lnTo>
                <a:lnTo>
                  <a:pt x="0" y="19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7" name="Freeform 474"/>
          <p:cNvSpPr>
            <a:spLocks/>
          </p:cNvSpPr>
          <p:nvPr/>
        </p:nvSpPr>
        <p:spPr bwMode="auto">
          <a:xfrm>
            <a:off x="773443" y="3660295"/>
            <a:ext cx="180428" cy="163000"/>
          </a:xfrm>
          <a:custGeom>
            <a:avLst/>
            <a:gdLst>
              <a:gd name="T0" fmla="*/ 0 w 322"/>
              <a:gd name="T1" fmla="*/ 7 h 310"/>
              <a:gd name="T2" fmla="*/ 4 w 322"/>
              <a:gd name="T3" fmla="*/ 0 h 310"/>
              <a:gd name="T4" fmla="*/ 7 w 322"/>
              <a:gd name="T5" fmla="*/ 0 h 310"/>
              <a:gd name="T6" fmla="*/ 7 w 322"/>
              <a:gd name="T7" fmla="*/ 1 h 310"/>
              <a:gd name="T8" fmla="*/ 7 w 322"/>
              <a:gd name="T9" fmla="*/ 2 h 310"/>
              <a:gd name="T10" fmla="*/ 5 w 322"/>
              <a:gd name="T11" fmla="*/ 2 h 310"/>
              <a:gd name="T12" fmla="*/ 5 w 322"/>
              <a:gd name="T13" fmla="*/ 5 h 310"/>
              <a:gd name="T14" fmla="*/ 3 w 322"/>
              <a:gd name="T15" fmla="*/ 5 h 310"/>
              <a:gd name="T16" fmla="*/ 4 w 322"/>
              <a:gd name="T17" fmla="*/ 7 h 310"/>
              <a:gd name="T18" fmla="*/ 0 w 322"/>
              <a:gd name="T19" fmla="*/ 7 h 3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310"/>
              <a:gd name="T32" fmla="*/ 322 w 322"/>
              <a:gd name="T33" fmla="*/ 310 h 3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310">
                <a:moveTo>
                  <a:pt x="0" y="310"/>
                </a:moveTo>
                <a:lnTo>
                  <a:pt x="154" y="0"/>
                </a:lnTo>
                <a:lnTo>
                  <a:pt x="317" y="5"/>
                </a:lnTo>
                <a:lnTo>
                  <a:pt x="322" y="22"/>
                </a:lnTo>
                <a:lnTo>
                  <a:pt x="317" y="80"/>
                </a:lnTo>
                <a:lnTo>
                  <a:pt x="197" y="76"/>
                </a:lnTo>
                <a:lnTo>
                  <a:pt x="196" y="198"/>
                </a:lnTo>
                <a:lnTo>
                  <a:pt x="152" y="221"/>
                </a:lnTo>
                <a:lnTo>
                  <a:pt x="156" y="292"/>
                </a:lnTo>
                <a:lnTo>
                  <a:pt x="0" y="31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8" name="Freeform 475"/>
          <p:cNvSpPr>
            <a:spLocks/>
          </p:cNvSpPr>
          <p:nvPr/>
        </p:nvSpPr>
        <p:spPr bwMode="auto">
          <a:xfrm>
            <a:off x="1604980" y="3775136"/>
            <a:ext cx="353011" cy="461217"/>
          </a:xfrm>
          <a:custGeom>
            <a:avLst/>
            <a:gdLst>
              <a:gd name="T0" fmla="*/ 0 w 634"/>
              <a:gd name="T1" fmla="*/ 11 h 874"/>
              <a:gd name="T2" fmla="*/ 1 w 634"/>
              <a:gd name="T3" fmla="*/ 13 h 874"/>
              <a:gd name="T4" fmla="*/ 1 w 634"/>
              <a:gd name="T5" fmla="*/ 15 h 874"/>
              <a:gd name="T6" fmla="*/ 3 w 634"/>
              <a:gd name="T7" fmla="*/ 16 h 874"/>
              <a:gd name="T8" fmla="*/ 5 w 634"/>
              <a:gd name="T9" fmla="*/ 19 h 874"/>
              <a:gd name="T10" fmla="*/ 8 w 634"/>
              <a:gd name="T11" fmla="*/ 20 h 874"/>
              <a:gd name="T12" fmla="*/ 11 w 634"/>
              <a:gd name="T13" fmla="*/ 20 h 874"/>
              <a:gd name="T14" fmla="*/ 12 w 634"/>
              <a:gd name="T15" fmla="*/ 19 h 874"/>
              <a:gd name="T16" fmla="*/ 11 w 634"/>
              <a:gd name="T17" fmla="*/ 17 h 874"/>
              <a:gd name="T18" fmla="*/ 10 w 634"/>
              <a:gd name="T19" fmla="*/ 16 h 874"/>
              <a:gd name="T20" fmla="*/ 11 w 634"/>
              <a:gd name="T21" fmla="*/ 15 h 874"/>
              <a:gd name="T22" fmla="*/ 11 w 634"/>
              <a:gd name="T23" fmla="*/ 13 h 874"/>
              <a:gd name="T24" fmla="*/ 12 w 634"/>
              <a:gd name="T25" fmla="*/ 11 h 874"/>
              <a:gd name="T26" fmla="*/ 13 w 634"/>
              <a:gd name="T27" fmla="*/ 6 h 874"/>
              <a:gd name="T28" fmla="*/ 14 w 634"/>
              <a:gd name="T29" fmla="*/ 5 h 874"/>
              <a:gd name="T30" fmla="*/ 13 w 634"/>
              <a:gd name="T31" fmla="*/ 5 h 874"/>
              <a:gd name="T32" fmla="*/ 13 w 634"/>
              <a:gd name="T33" fmla="*/ 1 h 874"/>
              <a:gd name="T34" fmla="*/ 12 w 634"/>
              <a:gd name="T35" fmla="*/ 0 h 874"/>
              <a:gd name="T36" fmla="*/ 11 w 634"/>
              <a:gd name="T37" fmla="*/ 1 h 874"/>
              <a:gd name="T38" fmla="*/ 3 w 634"/>
              <a:gd name="T39" fmla="*/ 1 h 874"/>
              <a:gd name="T40" fmla="*/ 3 w 634"/>
              <a:gd name="T41" fmla="*/ 3 h 874"/>
              <a:gd name="T42" fmla="*/ 2 w 634"/>
              <a:gd name="T43" fmla="*/ 3 h 874"/>
              <a:gd name="T44" fmla="*/ 2 w 634"/>
              <a:gd name="T45" fmla="*/ 4 h 874"/>
              <a:gd name="T46" fmla="*/ 2 w 634"/>
              <a:gd name="T47" fmla="*/ 8 h 874"/>
              <a:gd name="T48" fmla="*/ 1 w 634"/>
              <a:gd name="T49" fmla="*/ 8 h 874"/>
              <a:gd name="T50" fmla="*/ 0 w 634"/>
              <a:gd name="T51" fmla="*/ 11 h 8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4"/>
              <a:gd name="T79" fmla="*/ 0 h 874"/>
              <a:gd name="T80" fmla="*/ 634 w 634"/>
              <a:gd name="T81" fmla="*/ 874 h 8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4" h="874">
                <a:moveTo>
                  <a:pt x="0" y="460"/>
                </a:moveTo>
                <a:lnTo>
                  <a:pt x="30" y="549"/>
                </a:lnTo>
                <a:lnTo>
                  <a:pt x="59" y="644"/>
                </a:lnTo>
                <a:lnTo>
                  <a:pt x="124" y="679"/>
                </a:lnTo>
                <a:lnTo>
                  <a:pt x="216" y="807"/>
                </a:lnTo>
                <a:lnTo>
                  <a:pt x="344" y="874"/>
                </a:lnTo>
                <a:lnTo>
                  <a:pt x="460" y="857"/>
                </a:lnTo>
                <a:lnTo>
                  <a:pt x="532" y="832"/>
                </a:lnTo>
                <a:lnTo>
                  <a:pt x="488" y="740"/>
                </a:lnTo>
                <a:lnTo>
                  <a:pt x="423" y="684"/>
                </a:lnTo>
                <a:lnTo>
                  <a:pt x="466" y="652"/>
                </a:lnTo>
                <a:lnTo>
                  <a:pt x="474" y="572"/>
                </a:lnTo>
                <a:lnTo>
                  <a:pt x="544" y="462"/>
                </a:lnTo>
                <a:lnTo>
                  <a:pt x="575" y="273"/>
                </a:lnTo>
                <a:lnTo>
                  <a:pt x="634" y="230"/>
                </a:lnTo>
                <a:lnTo>
                  <a:pt x="587" y="192"/>
                </a:lnTo>
                <a:lnTo>
                  <a:pt x="570" y="50"/>
                </a:lnTo>
                <a:lnTo>
                  <a:pt x="521" y="0"/>
                </a:lnTo>
                <a:lnTo>
                  <a:pt x="460" y="59"/>
                </a:lnTo>
                <a:lnTo>
                  <a:pt x="116" y="49"/>
                </a:lnTo>
                <a:lnTo>
                  <a:pt x="116" y="138"/>
                </a:lnTo>
                <a:lnTo>
                  <a:pt x="83" y="139"/>
                </a:lnTo>
                <a:lnTo>
                  <a:pt x="83" y="166"/>
                </a:lnTo>
                <a:lnTo>
                  <a:pt x="82" y="334"/>
                </a:lnTo>
                <a:lnTo>
                  <a:pt x="42" y="343"/>
                </a:lnTo>
                <a:lnTo>
                  <a:pt x="0" y="46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9" name="Freeform 476"/>
          <p:cNvSpPr>
            <a:spLocks/>
          </p:cNvSpPr>
          <p:nvPr/>
        </p:nvSpPr>
        <p:spPr bwMode="auto">
          <a:xfrm>
            <a:off x="1793252" y="4930956"/>
            <a:ext cx="27456" cy="37046"/>
          </a:xfrm>
          <a:custGeom>
            <a:avLst/>
            <a:gdLst>
              <a:gd name="T0" fmla="*/ 0 w 46"/>
              <a:gd name="T1" fmla="*/ 1 h 72"/>
              <a:gd name="T2" fmla="*/ 1 w 46"/>
              <a:gd name="T3" fmla="*/ 2 h 72"/>
              <a:gd name="T4" fmla="*/ 1 w 46"/>
              <a:gd name="T5" fmla="*/ 1 h 72"/>
              <a:gd name="T6" fmla="*/ 1 w 46"/>
              <a:gd name="T7" fmla="*/ 0 h 72"/>
              <a:gd name="T8" fmla="*/ 0 w 46"/>
              <a:gd name="T9" fmla="*/ 1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72"/>
              <a:gd name="T17" fmla="*/ 46 w 46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72">
                <a:moveTo>
                  <a:pt x="0" y="40"/>
                </a:moveTo>
                <a:lnTo>
                  <a:pt x="25" y="72"/>
                </a:lnTo>
                <a:lnTo>
                  <a:pt x="46" y="46"/>
                </a:lnTo>
                <a:lnTo>
                  <a:pt x="42" y="0"/>
                </a:lnTo>
                <a:lnTo>
                  <a:pt x="0" y="40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0" name="Freeform 477"/>
          <p:cNvSpPr>
            <a:spLocks/>
          </p:cNvSpPr>
          <p:nvPr/>
        </p:nvSpPr>
        <p:spPr bwMode="auto">
          <a:xfrm>
            <a:off x="1769718" y="4341932"/>
            <a:ext cx="231418" cy="251909"/>
          </a:xfrm>
          <a:custGeom>
            <a:avLst/>
            <a:gdLst>
              <a:gd name="T0" fmla="*/ 0 w 409"/>
              <a:gd name="T1" fmla="*/ 3 h 475"/>
              <a:gd name="T2" fmla="*/ 0 w 409"/>
              <a:gd name="T3" fmla="*/ 6 h 475"/>
              <a:gd name="T4" fmla="*/ 1 w 409"/>
              <a:gd name="T5" fmla="*/ 8 h 475"/>
              <a:gd name="T6" fmla="*/ 3 w 409"/>
              <a:gd name="T7" fmla="*/ 9 h 475"/>
              <a:gd name="T8" fmla="*/ 4 w 409"/>
              <a:gd name="T9" fmla="*/ 9 h 475"/>
              <a:gd name="T10" fmla="*/ 5 w 409"/>
              <a:gd name="T11" fmla="*/ 11 h 475"/>
              <a:gd name="T12" fmla="*/ 8 w 409"/>
              <a:gd name="T13" fmla="*/ 11 h 475"/>
              <a:gd name="T14" fmla="*/ 10 w 409"/>
              <a:gd name="T15" fmla="*/ 10 h 475"/>
              <a:gd name="T16" fmla="*/ 8 w 409"/>
              <a:gd name="T17" fmla="*/ 5 h 475"/>
              <a:gd name="T18" fmla="*/ 9 w 409"/>
              <a:gd name="T19" fmla="*/ 4 h 475"/>
              <a:gd name="T20" fmla="*/ 4 w 409"/>
              <a:gd name="T21" fmla="*/ 0 h 475"/>
              <a:gd name="T22" fmla="*/ 3 w 409"/>
              <a:gd name="T23" fmla="*/ 2 h 475"/>
              <a:gd name="T24" fmla="*/ 2 w 409"/>
              <a:gd name="T25" fmla="*/ 1 h 475"/>
              <a:gd name="T26" fmla="*/ 2 w 409"/>
              <a:gd name="T27" fmla="*/ 2 h 475"/>
              <a:gd name="T28" fmla="*/ 2 w 409"/>
              <a:gd name="T29" fmla="*/ 0 h 475"/>
              <a:gd name="T30" fmla="*/ 1 w 409"/>
              <a:gd name="T31" fmla="*/ 0 h 475"/>
              <a:gd name="T32" fmla="*/ 1 w 409"/>
              <a:gd name="T33" fmla="*/ 1 h 475"/>
              <a:gd name="T34" fmla="*/ 1 w 409"/>
              <a:gd name="T35" fmla="*/ 2 h 475"/>
              <a:gd name="T36" fmla="*/ 0 w 409"/>
              <a:gd name="T37" fmla="*/ 3 h 4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9"/>
              <a:gd name="T58" fmla="*/ 0 h 475"/>
              <a:gd name="T59" fmla="*/ 409 w 409"/>
              <a:gd name="T60" fmla="*/ 475 h 4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9" h="475">
                <a:moveTo>
                  <a:pt x="0" y="150"/>
                </a:moveTo>
                <a:lnTo>
                  <a:pt x="3" y="242"/>
                </a:lnTo>
                <a:lnTo>
                  <a:pt x="52" y="334"/>
                </a:lnTo>
                <a:lnTo>
                  <a:pt x="124" y="375"/>
                </a:lnTo>
                <a:lnTo>
                  <a:pt x="160" y="384"/>
                </a:lnTo>
                <a:lnTo>
                  <a:pt x="199" y="475"/>
                </a:lnTo>
                <a:lnTo>
                  <a:pt x="353" y="462"/>
                </a:lnTo>
                <a:lnTo>
                  <a:pt x="409" y="423"/>
                </a:lnTo>
                <a:lnTo>
                  <a:pt x="351" y="237"/>
                </a:lnTo>
                <a:lnTo>
                  <a:pt x="367" y="165"/>
                </a:lnTo>
                <a:lnTo>
                  <a:pt x="175" y="0"/>
                </a:lnTo>
                <a:lnTo>
                  <a:pt x="118" y="84"/>
                </a:lnTo>
                <a:lnTo>
                  <a:pt x="98" y="61"/>
                </a:lnTo>
                <a:lnTo>
                  <a:pt x="84" y="80"/>
                </a:lnTo>
                <a:lnTo>
                  <a:pt x="82" y="0"/>
                </a:lnTo>
                <a:lnTo>
                  <a:pt x="29" y="5"/>
                </a:lnTo>
                <a:lnTo>
                  <a:pt x="39" y="62"/>
                </a:lnTo>
                <a:lnTo>
                  <a:pt x="42" y="97"/>
                </a:lnTo>
                <a:lnTo>
                  <a:pt x="0" y="15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1" name="Freeform 478"/>
          <p:cNvSpPr>
            <a:spLocks/>
          </p:cNvSpPr>
          <p:nvPr/>
        </p:nvSpPr>
        <p:spPr bwMode="auto">
          <a:xfrm>
            <a:off x="1132337" y="4060386"/>
            <a:ext cx="47068" cy="120398"/>
          </a:xfrm>
          <a:custGeom>
            <a:avLst/>
            <a:gdLst>
              <a:gd name="T0" fmla="*/ 0 w 82"/>
              <a:gd name="T1" fmla="*/ 0 h 227"/>
              <a:gd name="T2" fmla="*/ 1 w 82"/>
              <a:gd name="T3" fmla="*/ 0 h 227"/>
              <a:gd name="T4" fmla="*/ 2 w 82"/>
              <a:gd name="T5" fmla="*/ 5 h 227"/>
              <a:gd name="T6" fmla="*/ 1 w 82"/>
              <a:gd name="T7" fmla="*/ 5 h 227"/>
              <a:gd name="T8" fmla="*/ 0 w 82"/>
              <a:gd name="T9" fmla="*/ 0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27"/>
              <a:gd name="T17" fmla="*/ 82 w 82"/>
              <a:gd name="T18" fmla="*/ 227 h 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27">
                <a:moveTo>
                  <a:pt x="0" y="0"/>
                </a:moveTo>
                <a:lnTo>
                  <a:pt x="41" y="10"/>
                </a:lnTo>
                <a:lnTo>
                  <a:pt x="82" y="219"/>
                </a:lnTo>
                <a:lnTo>
                  <a:pt x="53" y="227"/>
                </a:lnTo>
                <a:lnTo>
                  <a:pt x="0" y="0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2" name="Freeform 479"/>
          <p:cNvSpPr>
            <a:spLocks/>
          </p:cNvSpPr>
          <p:nvPr/>
        </p:nvSpPr>
        <p:spPr bwMode="auto">
          <a:xfrm>
            <a:off x="1771679" y="4227091"/>
            <a:ext cx="111787" cy="124102"/>
          </a:xfrm>
          <a:custGeom>
            <a:avLst/>
            <a:gdLst>
              <a:gd name="T0" fmla="*/ 0 w 198"/>
              <a:gd name="T1" fmla="*/ 5 h 234"/>
              <a:gd name="T2" fmla="*/ 1 w 198"/>
              <a:gd name="T3" fmla="*/ 5 h 234"/>
              <a:gd name="T4" fmla="*/ 2 w 198"/>
              <a:gd name="T5" fmla="*/ 5 h 234"/>
              <a:gd name="T6" fmla="*/ 2 w 198"/>
              <a:gd name="T7" fmla="*/ 4 h 234"/>
              <a:gd name="T8" fmla="*/ 4 w 198"/>
              <a:gd name="T9" fmla="*/ 4 h 234"/>
              <a:gd name="T10" fmla="*/ 5 w 198"/>
              <a:gd name="T11" fmla="*/ 2 h 234"/>
              <a:gd name="T12" fmla="*/ 4 w 198"/>
              <a:gd name="T13" fmla="*/ 0 h 234"/>
              <a:gd name="T14" fmla="*/ 1 w 198"/>
              <a:gd name="T15" fmla="*/ 0 h 234"/>
              <a:gd name="T16" fmla="*/ 1 w 198"/>
              <a:gd name="T17" fmla="*/ 2 h 234"/>
              <a:gd name="T18" fmla="*/ 1 w 198"/>
              <a:gd name="T19" fmla="*/ 3 h 234"/>
              <a:gd name="T20" fmla="*/ 0 w 198"/>
              <a:gd name="T21" fmla="*/ 5 h 2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"/>
              <a:gd name="T34" fmla="*/ 0 h 234"/>
              <a:gd name="T35" fmla="*/ 198 w 198"/>
              <a:gd name="T36" fmla="*/ 234 h 2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" h="234">
                <a:moveTo>
                  <a:pt x="0" y="234"/>
                </a:moveTo>
                <a:lnTo>
                  <a:pt x="27" y="222"/>
                </a:lnTo>
                <a:lnTo>
                  <a:pt x="80" y="217"/>
                </a:lnTo>
                <a:lnTo>
                  <a:pt x="82" y="186"/>
                </a:lnTo>
                <a:lnTo>
                  <a:pt x="159" y="165"/>
                </a:lnTo>
                <a:lnTo>
                  <a:pt x="198" y="87"/>
                </a:lnTo>
                <a:lnTo>
                  <a:pt x="159" y="0"/>
                </a:lnTo>
                <a:lnTo>
                  <a:pt x="43" y="17"/>
                </a:lnTo>
                <a:lnTo>
                  <a:pt x="56" y="82"/>
                </a:lnTo>
                <a:lnTo>
                  <a:pt x="29" y="124"/>
                </a:lnTo>
                <a:lnTo>
                  <a:pt x="0" y="234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3" name="Freeform 480"/>
          <p:cNvSpPr>
            <a:spLocks/>
          </p:cNvSpPr>
          <p:nvPr/>
        </p:nvSpPr>
        <p:spPr bwMode="auto">
          <a:xfrm>
            <a:off x="1659892" y="3560272"/>
            <a:ext cx="239263" cy="246353"/>
          </a:xfrm>
          <a:custGeom>
            <a:avLst/>
            <a:gdLst>
              <a:gd name="T0" fmla="*/ 0 w 429"/>
              <a:gd name="T1" fmla="*/ 2 h 464"/>
              <a:gd name="T2" fmla="*/ 0 w 429"/>
              <a:gd name="T3" fmla="*/ 11 h 464"/>
              <a:gd name="T4" fmla="*/ 8 w 429"/>
              <a:gd name="T5" fmla="*/ 11 h 464"/>
              <a:gd name="T6" fmla="*/ 10 w 429"/>
              <a:gd name="T7" fmla="*/ 9 h 464"/>
              <a:gd name="T8" fmla="*/ 10 w 429"/>
              <a:gd name="T9" fmla="*/ 9 h 464"/>
              <a:gd name="T10" fmla="*/ 7 w 429"/>
              <a:gd name="T11" fmla="*/ 2 h 464"/>
              <a:gd name="T12" fmla="*/ 8 w 429"/>
              <a:gd name="T13" fmla="*/ 4 h 464"/>
              <a:gd name="T14" fmla="*/ 9 w 429"/>
              <a:gd name="T15" fmla="*/ 3 h 464"/>
              <a:gd name="T16" fmla="*/ 8 w 429"/>
              <a:gd name="T17" fmla="*/ 0 h 464"/>
              <a:gd name="T18" fmla="*/ 7 w 429"/>
              <a:gd name="T19" fmla="*/ 1 h 464"/>
              <a:gd name="T20" fmla="*/ 7 w 429"/>
              <a:gd name="T21" fmla="*/ 0 h 464"/>
              <a:gd name="T22" fmla="*/ 5 w 429"/>
              <a:gd name="T23" fmla="*/ 0 h 464"/>
              <a:gd name="T24" fmla="*/ 4 w 429"/>
              <a:gd name="T25" fmla="*/ 1 h 464"/>
              <a:gd name="T26" fmla="*/ 0 w 429"/>
              <a:gd name="T27" fmla="*/ 0 h 464"/>
              <a:gd name="T28" fmla="*/ 0 w 429"/>
              <a:gd name="T29" fmla="*/ 2 h 4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29"/>
              <a:gd name="T46" fmla="*/ 0 h 464"/>
              <a:gd name="T47" fmla="*/ 429 w 429"/>
              <a:gd name="T48" fmla="*/ 464 h 4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29" h="464">
                <a:moveTo>
                  <a:pt x="0" y="75"/>
                </a:moveTo>
                <a:lnTo>
                  <a:pt x="17" y="454"/>
                </a:lnTo>
                <a:lnTo>
                  <a:pt x="361" y="464"/>
                </a:lnTo>
                <a:lnTo>
                  <a:pt x="422" y="405"/>
                </a:lnTo>
                <a:lnTo>
                  <a:pt x="429" y="364"/>
                </a:lnTo>
                <a:lnTo>
                  <a:pt x="298" y="98"/>
                </a:lnTo>
                <a:lnTo>
                  <a:pt x="361" y="183"/>
                </a:lnTo>
                <a:lnTo>
                  <a:pt x="392" y="110"/>
                </a:lnTo>
                <a:lnTo>
                  <a:pt x="361" y="17"/>
                </a:lnTo>
                <a:lnTo>
                  <a:pt x="284" y="30"/>
                </a:lnTo>
                <a:lnTo>
                  <a:pt x="282" y="4"/>
                </a:lnTo>
                <a:lnTo>
                  <a:pt x="239" y="4"/>
                </a:lnTo>
                <a:lnTo>
                  <a:pt x="166" y="40"/>
                </a:lnTo>
                <a:lnTo>
                  <a:pt x="17" y="0"/>
                </a:lnTo>
                <a:lnTo>
                  <a:pt x="0" y="7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" name="Freeform 481"/>
          <p:cNvSpPr>
            <a:spLocks/>
          </p:cNvSpPr>
          <p:nvPr/>
        </p:nvSpPr>
        <p:spPr bwMode="auto">
          <a:xfrm>
            <a:off x="1024473" y="3969625"/>
            <a:ext cx="158855" cy="127807"/>
          </a:xfrm>
          <a:custGeom>
            <a:avLst/>
            <a:gdLst>
              <a:gd name="T0" fmla="*/ 0 w 285"/>
              <a:gd name="T1" fmla="*/ 5 h 242"/>
              <a:gd name="T2" fmla="*/ 1 w 285"/>
              <a:gd name="T3" fmla="*/ 5 h 242"/>
              <a:gd name="T4" fmla="*/ 2 w 285"/>
              <a:gd name="T5" fmla="*/ 6 h 242"/>
              <a:gd name="T6" fmla="*/ 2 w 285"/>
              <a:gd name="T7" fmla="*/ 4 h 242"/>
              <a:gd name="T8" fmla="*/ 5 w 285"/>
              <a:gd name="T9" fmla="*/ 4 h 242"/>
              <a:gd name="T10" fmla="*/ 5 w 285"/>
              <a:gd name="T11" fmla="*/ 4 h 242"/>
              <a:gd name="T12" fmla="*/ 7 w 285"/>
              <a:gd name="T13" fmla="*/ 3 h 242"/>
              <a:gd name="T14" fmla="*/ 5 w 285"/>
              <a:gd name="T15" fmla="*/ 1 h 242"/>
              <a:gd name="T16" fmla="*/ 5 w 285"/>
              <a:gd name="T17" fmla="*/ 0 h 242"/>
              <a:gd name="T18" fmla="*/ 1 w 285"/>
              <a:gd name="T19" fmla="*/ 2 h 242"/>
              <a:gd name="T20" fmla="*/ 0 w 285"/>
              <a:gd name="T21" fmla="*/ 5 h 2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5"/>
              <a:gd name="T34" fmla="*/ 0 h 242"/>
              <a:gd name="T35" fmla="*/ 285 w 285"/>
              <a:gd name="T36" fmla="*/ 242 h 2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5" h="242">
                <a:moveTo>
                  <a:pt x="0" y="207"/>
                </a:moveTo>
                <a:lnTo>
                  <a:pt x="23" y="233"/>
                </a:lnTo>
                <a:lnTo>
                  <a:pt x="102" y="242"/>
                </a:lnTo>
                <a:lnTo>
                  <a:pt x="92" y="181"/>
                </a:lnTo>
                <a:lnTo>
                  <a:pt x="192" y="171"/>
                </a:lnTo>
                <a:lnTo>
                  <a:pt x="233" y="181"/>
                </a:lnTo>
                <a:lnTo>
                  <a:pt x="285" y="135"/>
                </a:lnTo>
                <a:lnTo>
                  <a:pt x="214" y="42"/>
                </a:lnTo>
                <a:lnTo>
                  <a:pt x="206" y="0"/>
                </a:lnTo>
                <a:lnTo>
                  <a:pt x="49" y="79"/>
                </a:lnTo>
                <a:lnTo>
                  <a:pt x="0" y="207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5" name="Freeform 482"/>
          <p:cNvSpPr>
            <a:spLocks/>
          </p:cNvSpPr>
          <p:nvPr/>
        </p:nvSpPr>
        <p:spPr bwMode="auto">
          <a:xfrm>
            <a:off x="1604980" y="4510489"/>
            <a:ext cx="251030" cy="227830"/>
          </a:xfrm>
          <a:custGeom>
            <a:avLst/>
            <a:gdLst>
              <a:gd name="T0" fmla="*/ 0 w 450"/>
              <a:gd name="T1" fmla="*/ 5 h 434"/>
              <a:gd name="T2" fmla="*/ 0 w 450"/>
              <a:gd name="T3" fmla="*/ 9 h 434"/>
              <a:gd name="T4" fmla="*/ 1 w 450"/>
              <a:gd name="T5" fmla="*/ 10 h 434"/>
              <a:gd name="T6" fmla="*/ 3 w 450"/>
              <a:gd name="T7" fmla="*/ 10 h 434"/>
              <a:gd name="T8" fmla="*/ 4 w 450"/>
              <a:gd name="T9" fmla="*/ 10 h 434"/>
              <a:gd name="T10" fmla="*/ 6 w 450"/>
              <a:gd name="T11" fmla="*/ 9 h 434"/>
              <a:gd name="T12" fmla="*/ 6 w 450"/>
              <a:gd name="T13" fmla="*/ 8 h 434"/>
              <a:gd name="T14" fmla="*/ 7 w 450"/>
              <a:gd name="T15" fmla="*/ 8 h 434"/>
              <a:gd name="T16" fmla="*/ 7 w 450"/>
              <a:gd name="T17" fmla="*/ 7 h 434"/>
              <a:gd name="T18" fmla="*/ 10 w 450"/>
              <a:gd name="T19" fmla="*/ 6 h 434"/>
              <a:gd name="T20" fmla="*/ 9 w 450"/>
              <a:gd name="T21" fmla="*/ 6 h 434"/>
              <a:gd name="T22" fmla="*/ 10 w 450"/>
              <a:gd name="T23" fmla="*/ 3 h 434"/>
              <a:gd name="T24" fmla="*/ 10 w 450"/>
              <a:gd name="T25" fmla="*/ 1 h 434"/>
              <a:gd name="T26" fmla="*/ 8 w 450"/>
              <a:gd name="T27" fmla="*/ 0 h 434"/>
              <a:gd name="T28" fmla="*/ 8 w 450"/>
              <a:gd name="T29" fmla="*/ 0 h 434"/>
              <a:gd name="T30" fmla="*/ 6 w 450"/>
              <a:gd name="T31" fmla="*/ 1 h 434"/>
              <a:gd name="T32" fmla="*/ 6 w 450"/>
              <a:gd name="T33" fmla="*/ 3 h 434"/>
              <a:gd name="T34" fmla="*/ 7 w 450"/>
              <a:gd name="T35" fmla="*/ 4 h 434"/>
              <a:gd name="T36" fmla="*/ 7 w 450"/>
              <a:gd name="T37" fmla="*/ 5 h 434"/>
              <a:gd name="T38" fmla="*/ 2 w 450"/>
              <a:gd name="T39" fmla="*/ 3 h 434"/>
              <a:gd name="T40" fmla="*/ 2 w 450"/>
              <a:gd name="T41" fmla="*/ 5 h 434"/>
              <a:gd name="T42" fmla="*/ 0 w 450"/>
              <a:gd name="T43" fmla="*/ 5 h 4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0"/>
              <a:gd name="T67" fmla="*/ 0 h 434"/>
              <a:gd name="T68" fmla="*/ 450 w 450"/>
              <a:gd name="T69" fmla="*/ 434 h 4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0" h="434">
                <a:moveTo>
                  <a:pt x="0" y="212"/>
                </a:moveTo>
                <a:lnTo>
                  <a:pt x="0" y="379"/>
                </a:lnTo>
                <a:lnTo>
                  <a:pt x="47" y="419"/>
                </a:lnTo>
                <a:lnTo>
                  <a:pt x="121" y="433"/>
                </a:lnTo>
                <a:lnTo>
                  <a:pt x="187" y="434"/>
                </a:lnTo>
                <a:lnTo>
                  <a:pt x="254" y="375"/>
                </a:lnTo>
                <a:lnTo>
                  <a:pt x="256" y="348"/>
                </a:lnTo>
                <a:lnTo>
                  <a:pt x="317" y="334"/>
                </a:lnTo>
                <a:lnTo>
                  <a:pt x="309" y="310"/>
                </a:lnTo>
                <a:lnTo>
                  <a:pt x="428" y="265"/>
                </a:lnTo>
                <a:lnTo>
                  <a:pt x="412" y="245"/>
                </a:lnTo>
                <a:lnTo>
                  <a:pt x="450" y="114"/>
                </a:lnTo>
                <a:lnTo>
                  <a:pt x="422" y="56"/>
                </a:lnTo>
                <a:lnTo>
                  <a:pt x="350" y="15"/>
                </a:lnTo>
                <a:lnTo>
                  <a:pt x="329" y="0"/>
                </a:lnTo>
                <a:lnTo>
                  <a:pt x="260" y="42"/>
                </a:lnTo>
                <a:lnTo>
                  <a:pt x="254" y="156"/>
                </a:lnTo>
                <a:lnTo>
                  <a:pt x="298" y="177"/>
                </a:lnTo>
                <a:lnTo>
                  <a:pt x="300" y="225"/>
                </a:lnTo>
                <a:lnTo>
                  <a:pt x="81" y="122"/>
                </a:lnTo>
                <a:lnTo>
                  <a:pt x="86" y="212"/>
                </a:lnTo>
                <a:lnTo>
                  <a:pt x="0" y="21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6" name="Freeform 483"/>
          <p:cNvSpPr>
            <a:spLocks/>
          </p:cNvSpPr>
          <p:nvPr/>
        </p:nvSpPr>
        <p:spPr bwMode="auto">
          <a:xfrm>
            <a:off x="1487309" y="4843899"/>
            <a:ext cx="349089" cy="307478"/>
          </a:xfrm>
          <a:custGeom>
            <a:avLst/>
            <a:gdLst>
              <a:gd name="T0" fmla="*/ 0 w 624"/>
              <a:gd name="T1" fmla="*/ 7 h 583"/>
              <a:gd name="T2" fmla="*/ 1 w 624"/>
              <a:gd name="T3" fmla="*/ 7 h 583"/>
              <a:gd name="T4" fmla="*/ 1 w 624"/>
              <a:gd name="T5" fmla="*/ 7 h 583"/>
              <a:gd name="T6" fmla="*/ 2 w 624"/>
              <a:gd name="T7" fmla="*/ 7 h 583"/>
              <a:gd name="T8" fmla="*/ 3 w 624"/>
              <a:gd name="T9" fmla="*/ 7 h 583"/>
              <a:gd name="T10" fmla="*/ 3 w 624"/>
              <a:gd name="T11" fmla="*/ 3 h 583"/>
              <a:gd name="T12" fmla="*/ 4 w 624"/>
              <a:gd name="T13" fmla="*/ 4 h 583"/>
              <a:gd name="T14" fmla="*/ 4 w 624"/>
              <a:gd name="T15" fmla="*/ 5 h 583"/>
              <a:gd name="T16" fmla="*/ 5 w 624"/>
              <a:gd name="T17" fmla="*/ 5 h 583"/>
              <a:gd name="T18" fmla="*/ 6 w 624"/>
              <a:gd name="T19" fmla="*/ 4 h 583"/>
              <a:gd name="T20" fmla="*/ 8 w 624"/>
              <a:gd name="T21" fmla="*/ 4 h 583"/>
              <a:gd name="T22" fmla="*/ 11 w 624"/>
              <a:gd name="T23" fmla="*/ 0 h 583"/>
              <a:gd name="T24" fmla="*/ 13 w 624"/>
              <a:gd name="T25" fmla="*/ 1 h 583"/>
              <a:gd name="T26" fmla="*/ 14 w 624"/>
              <a:gd name="T27" fmla="*/ 4 h 583"/>
              <a:gd name="T28" fmla="*/ 13 w 624"/>
              <a:gd name="T29" fmla="*/ 5 h 583"/>
              <a:gd name="T30" fmla="*/ 13 w 624"/>
              <a:gd name="T31" fmla="*/ 5 h 583"/>
              <a:gd name="T32" fmla="*/ 14 w 624"/>
              <a:gd name="T33" fmla="*/ 5 h 583"/>
              <a:gd name="T34" fmla="*/ 15 w 624"/>
              <a:gd name="T35" fmla="*/ 5 h 583"/>
              <a:gd name="T36" fmla="*/ 14 w 624"/>
              <a:gd name="T37" fmla="*/ 7 h 583"/>
              <a:gd name="T38" fmla="*/ 12 w 624"/>
              <a:gd name="T39" fmla="*/ 10 h 583"/>
              <a:gd name="T40" fmla="*/ 9 w 624"/>
              <a:gd name="T41" fmla="*/ 13 h 583"/>
              <a:gd name="T42" fmla="*/ 7 w 624"/>
              <a:gd name="T43" fmla="*/ 13 h 583"/>
              <a:gd name="T44" fmla="*/ 2 w 624"/>
              <a:gd name="T45" fmla="*/ 13 h 583"/>
              <a:gd name="T46" fmla="*/ 1 w 624"/>
              <a:gd name="T47" fmla="*/ 12 h 583"/>
              <a:gd name="T48" fmla="*/ 1 w 624"/>
              <a:gd name="T49" fmla="*/ 11 h 583"/>
              <a:gd name="T50" fmla="*/ 0 w 624"/>
              <a:gd name="T51" fmla="*/ 7 h 5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24"/>
              <a:gd name="T79" fmla="*/ 0 h 583"/>
              <a:gd name="T80" fmla="*/ 624 w 624"/>
              <a:gd name="T81" fmla="*/ 583 h 58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24" h="583">
                <a:moveTo>
                  <a:pt x="0" y="308"/>
                </a:moveTo>
                <a:lnTo>
                  <a:pt x="22" y="286"/>
                </a:lnTo>
                <a:lnTo>
                  <a:pt x="48" y="326"/>
                </a:lnTo>
                <a:lnTo>
                  <a:pt x="98" y="326"/>
                </a:lnTo>
                <a:lnTo>
                  <a:pt x="131" y="298"/>
                </a:lnTo>
                <a:lnTo>
                  <a:pt x="131" y="117"/>
                </a:lnTo>
                <a:lnTo>
                  <a:pt x="165" y="163"/>
                </a:lnTo>
                <a:lnTo>
                  <a:pt x="163" y="213"/>
                </a:lnTo>
                <a:lnTo>
                  <a:pt x="217" y="211"/>
                </a:lnTo>
                <a:lnTo>
                  <a:pt x="262" y="156"/>
                </a:lnTo>
                <a:lnTo>
                  <a:pt x="347" y="156"/>
                </a:lnTo>
                <a:lnTo>
                  <a:pt x="489" y="0"/>
                </a:lnTo>
                <a:lnTo>
                  <a:pt x="577" y="23"/>
                </a:lnTo>
                <a:lnTo>
                  <a:pt x="593" y="167"/>
                </a:lnTo>
                <a:lnTo>
                  <a:pt x="551" y="207"/>
                </a:lnTo>
                <a:lnTo>
                  <a:pt x="576" y="239"/>
                </a:lnTo>
                <a:lnTo>
                  <a:pt x="597" y="213"/>
                </a:lnTo>
                <a:lnTo>
                  <a:pt x="624" y="213"/>
                </a:lnTo>
                <a:lnTo>
                  <a:pt x="608" y="298"/>
                </a:lnTo>
                <a:lnTo>
                  <a:pt x="521" y="429"/>
                </a:lnTo>
                <a:lnTo>
                  <a:pt x="404" y="543"/>
                </a:lnTo>
                <a:lnTo>
                  <a:pt x="319" y="581"/>
                </a:lnTo>
                <a:lnTo>
                  <a:pt x="75" y="583"/>
                </a:lnTo>
                <a:lnTo>
                  <a:pt x="53" y="517"/>
                </a:lnTo>
                <a:lnTo>
                  <a:pt x="65" y="468"/>
                </a:lnTo>
                <a:lnTo>
                  <a:pt x="0" y="308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7" name="Freeform 484"/>
          <p:cNvSpPr>
            <a:spLocks/>
          </p:cNvSpPr>
          <p:nvPr/>
        </p:nvSpPr>
        <p:spPr bwMode="auto">
          <a:xfrm>
            <a:off x="1710883" y="5008751"/>
            <a:ext cx="49029" cy="55568"/>
          </a:xfrm>
          <a:custGeom>
            <a:avLst/>
            <a:gdLst>
              <a:gd name="T0" fmla="*/ 0 w 86"/>
              <a:gd name="T1" fmla="*/ 1 h 106"/>
              <a:gd name="T2" fmla="*/ 1 w 86"/>
              <a:gd name="T3" fmla="*/ 2 h 106"/>
              <a:gd name="T4" fmla="*/ 2 w 86"/>
              <a:gd name="T5" fmla="*/ 1 h 106"/>
              <a:gd name="T6" fmla="*/ 1 w 86"/>
              <a:gd name="T7" fmla="*/ 0 h 106"/>
              <a:gd name="T8" fmla="*/ 0 w 86"/>
              <a:gd name="T9" fmla="*/ 1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106"/>
              <a:gd name="T17" fmla="*/ 86 w 86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106">
                <a:moveTo>
                  <a:pt x="0" y="52"/>
                </a:moveTo>
                <a:lnTo>
                  <a:pt x="33" y="106"/>
                </a:lnTo>
                <a:lnTo>
                  <a:pt x="86" y="52"/>
                </a:lnTo>
                <a:lnTo>
                  <a:pt x="61" y="0"/>
                </a:lnTo>
                <a:lnTo>
                  <a:pt x="0" y="5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8" name="Freeform 485"/>
          <p:cNvSpPr>
            <a:spLocks/>
          </p:cNvSpPr>
          <p:nvPr/>
        </p:nvSpPr>
        <p:spPr bwMode="auto">
          <a:xfrm>
            <a:off x="1632436" y="2876782"/>
            <a:ext cx="168661" cy="142625"/>
          </a:xfrm>
          <a:custGeom>
            <a:avLst/>
            <a:gdLst>
              <a:gd name="T0" fmla="*/ 2 w 302"/>
              <a:gd name="T1" fmla="*/ 0 h 272"/>
              <a:gd name="T2" fmla="*/ 3 w 302"/>
              <a:gd name="T3" fmla="*/ 0 h 272"/>
              <a:gd name="T4" fmla="*/ 3 w 302"/>
              <a:gd name="T5" fmla="*/ 1 h 272"/>
              <a:gd name="T6" fmla="*/ 4 w 302"/>
              <a:gd name="T7" fmla="*/ 1 h 272"/>
              <a:gd name="T8" fmla="*/ 5 w 302"/>
              <a:gd name="T9" fmla="*/ 1 h 272"/>
              <a:gd name="T10" fmla="*/ 6 w 302"/>
              <a:gd name="T11" fmla="*/ 1 h 272"/>
              <a:gd name="T12" fmla="*/ 6 w 302"/>
              <a:gd name="T13" fmla="*/ 3 h 272"/>
              <a:gd name="T14" fmla="*/ 6 w 302"/>
              <a:gd name="T15" fmla="*/ 3 h 272"/>
              <a:gd name="T16" fmla="*/ 7 w 302"/>
              <a:gd name="T17" fmla="*/ 3 h 272"/>
              <a:gd name="T18" fmla="*/ 7 w 302"/>
              <a:gd name="T19" fmla="*/ 3 h 272"/>
              <a:gd name="T20" fmla="*/ 7 w 302"/>
              <a:gd name="T21" fmla="*/ 4 h 272"/>
              <a:gd name="T22" fmla="*/ 7 w 302"/>
              <a:gd name="T23" fmla="*/ 4 h 272"/>
              <a:gd name="T24" fmla="*/ 6 w 302"/>
              <a:gd name="T25" fmla="*/ 4 h 272"/>
              <a:gd name="T26" fmla="*/ 6 w 302"/>
              <a:gd name="T27" fmla="*/ 4 h 272"/>
              <a:gd name="T28" fmla="*/ 6 w 302"/>
              <a:gd name="T29" fmla="*/ 5 h 272"/>
              <a:gd name="T30" fmla="*/ 7 w 302"/>
              <a:gd name="T31" fmla="*/ 5 h 272"/>
              <a:gd name="T32" fmla="*/ 6 w 302"/>
              <a:gd name="T33" fmla="*/ 5 h 272"/>
              <a:gd name="T34" fmla="*/ 6 w 302"/>
              <a:gd name="T35" fmla="*/ 5 h 272"/>
              <a:gd name="T36" fmla="*/ 6 w 302"/>
              <a:gd name="T37" fmla="*/ 5 h 272"/>
              <a:gd name="T38" fmla="*/ 5 w 302"/>
              <a:gd name="T39" fmla="*/ 6 h 272"/>
              <a:gd name="T40" fmla="*/ 5 w 302"/>
              <a:gd name="T41" fmla="*/ 6 h 272"/>
              <a:gd name="T42" fmla="*/ 5 w 302"/>
              <a:gd name="T43" fmla="*/ 6 h 272"/>
              <a:gd name="T44" fmla="*/ 5 w 302"/>
              <a:gd name="T45" fmla="*/ 6 h 272"/>
              <a:gd name="T46" fmla="*/ 4 w 302"/>
              <a:gd name="T47" fmla="*/ 6 h 272"/>
              <a:gd name="T48" fmla="*/ 4 w 302"/>
              <a:gd name="T49" fmla="*/ 6 h 272"/>
              <a:gd name="T50" fmla="*/ 3 w 302"/>
              <a:gd name="T51" fmla="*/ 6 h 272"/>
              <a:gd name="T52" fmla="*/ 2 w 302"/>
              <a:gd name="T53" fmla="*/ 5 h 272"/>
              <a:gd name="T54" fmla="*/ 1 w 302"/>
              <a:gd name="T55" fmla="*/ 5 h 272"/>
              <a:gd name="T56" fmla="*/ 1 w 302"/>
              <a:gd name="T57" fmla="*/ 5 h 272"/>
              <a:gd name="T58" fmla="*/ 0 w 302"/>
              <a:gd name="T59" fmla="*/ 6 h 272"/>
              <a:gd name="T60" fmla="*/ 0 w 302"/>
              <a:gd name="T61" fmla="*/ 5 h 272"/>
              <a:gd name="T62" fmla="*/ 1 w 302"/>
              <a:gd name="T63" fmla="*/ 4 h 272"/>
              <a:gd name="T64" fmla="*/ 0 w 302"/>
              <a:gd name="T65" fmla="*/ 3 h 272"/>
              <a:gd name="T66" fmla="*/ 1 w 302"/>
              <a:gd name="T67" fmla="*/ 3 h 272"/>
              <a:gd name="T68" fmla="*/ 1 w 302"/>
              <a:gd name="T69" fmla="*/ 2 h 272"/>
              <a:gd name="T70" fmla="*/ 1 w 302"/>
              <a:gd name="T71" fmla="*/ 2 h 272"/>
              <a:gd name="T72" fmla="*/ 1 w 302"/>
              <a:gd name="T73" fmla="*/ 2 h 272"/>
              <a:gd name="T74" fmla="*/ 1 w 302"/>
              <a:gd name="T75" fmla="*/ 1 h 272"/>
              <a:gd name="T76" fmla="*/ 1 w 302"/>
              <a:gd name="T77" fmla="*/ 1 h 272"/>
              <a:gd name="T78" fmla="*/ 2 w 302"/>
              <a:gd name="T79" fmla="*/ 0 h 272"/>
              <a:gd name="T80" fmla="*/ 2 w 302"/>
              <a:gd name="T81" fmla="*/ 0 h 2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2"/>
              <a:gd name="T124" fmla="*/ 0 h 272"/>
              <a:gd name="T125" fmla="*/ 302 w 302"/>
              <a:gd name="T126" fmla="*/ 272 h 2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2" h="272">
                <a:moveTo>
                  <a:pt x="96" y="0"/>
                </a:moveTo>
                <a:lnTo>
                  <a:pt x="125" y="5"/>
                </a:lnTo>
                <a:lnTo>
                  <a:pt x="147" y="25"/>
                </a:lnTo>
                <a:lnTo>
                  <a:pt x="189" y="25"/>
                </a:lnTo>
                <a:lnTo>
                  <a:pt x="232" y="31"/>
                </a:lnTo>
                <a:lnTo>
                  <a:pt x="254" y="65"/>
                </a:lnTo>
                <a:lnTo>
                  <a:pt x="270" y="109"/>
                </a:lnTo>
                <a:lnTo>
                  <a:pt x="274" y="127"/>
                </a:lnTo>
                <a:lnTo>
                  <a:pt x="293" y="142"/>
                </a:lnTo>
                <a:lnTo>
                  <a:pt x="302" y="154"/>
                </a:lnTo>
                <a:lnTo>
                  <a:pt x="302" y="172"/>
                </a:lnTo>
                <a:lnTo>
                  <a:pt x="284" y="172"/>
                </a:lnTo>
                <a:lnTo>
                  <a:pt x="260" y="172"/>
                </a:lnTo>
                <a:lnTo>
                  <a:pt x="270" y="189"/>
                </a:lnTo>
                <a:lnTo>
                  <a:pt x="278" y="200"/>
                </a:lnTo>
                <a:lnTo>
                  <a:pt x="284" y="223"/>
                </a:lnTo>
                <a:lnTo>
                  <a:pt x="270" y="234"/>
                </a:lnTo>
                <a:lnTo>
                  <a:pt x="248" y="234"/>
                </a:lnTo>
                <a:lnTo>
                  <a:pt x="246" y="234"/>
                </a:lnTo>
                <a:lnTo>
                  <a:pt x="232" y="245"/>
                </a:lnTo>
                <a:lnTo>
                  <a:pt x="232" y="268"/>
                </a:lnTo>
                <a:lnTo>
                  <a:pt x="215" y="272"/>
                </a:lnTo>
                <a:lnTo>
                  <a:pt x="200" y="261"/>
                </a:lnTo>
                <a:lnTo>
                  <a:pt x="176" y="255"/>
                </a:lnTo>
                <a:lnTo>
                  <a:pt x="155" y="245"/>
                </a:lnTo>
                <a:lnTo>
                  <a:pt x="135" y="250"/>
                </a:lnTo>
                <a:lnTo>
                  <a:pt x="73" y="223"/>
                </a:lnTo>
                <a:lnTo>
                  <a:pt x="47" y="227"/>
                </a:lnTo>
                <a:lnTo>
                  <a:pt x="26" y="223"/>
                </a:lnTo>
                <a:lnTo>
                  <a:pt x="12" y="245"/>
                </a:lnTo>
                <a:lnTo>
                  <a:pt x="0" y="199"/>
                </a:lnTo>
                <a:lnTo>
                  <a:pt x="28" y="169"/>
                </a:lnTo>
                <a:lnTo>
                  <a:pt x="8" y="109"/>
                </a:lnTo>
                <a:lnTo>
                  <a:pt x="26" y="117"/>
                </a:lnTo>
                <a:lnTo>
                  <a:pt x="29" y="104"/>
                </a:lnTo>
                <a:lnTo>
                  <a:pt x="34" y="82"/>
                </a:lnTo>
                <a:lnTo>
                  <a:pt x="42" y="71"/>
                </a:lnTo>
                <a:lnTo>
                  <a:pt x="47" y="46"/>
                </a:lnTo>
                <a:lnTo>
                  <a:pt x="68" y="21"/>
                </a:lnTo>
                <a:lnTo>
                  <a:pt x="82" y="0"/>
                </a:lnTo>
                <a:lnTo>
                  <a:pt x="96" y="0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9" name="Freeform 486"/>
          <p:cNvSpPr>
            <a:spLocks/>
          </p:cNvSpPr>
          <p:nvPr/>
        </p:nvSpPr>
        <p:spPr bwMode="auto">
          <a:xfrm>
            <a:off x="1606941" y="2978657"/>
            <a:ext cx="376545" cy="237091"/>
          </a:xfrm>
          <a:custGeom>
            <a:avLst/>
            <a:gdLst>
              <a:gd name="T0" fmla="*/ 8 w 671"/>
              <a:gd name="T1" fmla="*/ 0 h 446"/>
              <a:gd name="T2" fmla="*/ 9 w 671"/>
              <a:gd name="T3" fmla="*/ 0 h 446"/>
              <a:gd name="T4" fmla="*/ 10 w 671"/>
              <a:gd name="T5" fmla="*/ 1 h 446"/>
              <a:gd name="T6" fmla="*/ 10 w 671"/>
              <a:gd name="T7" fmla="*/ 1 h 446"/>
              <a:gd name="T8" fmla="*/ 11 w 671"/>
              <a:gd name="T9" fmla="*/ 2 h 446"/>
              <a:gd name="T10" fmla="*/ 13 w 671"/>
              <a:gd name="T11" fmla="*/ 3 h 446"/>
              <a:gd name="T12" fmla="*/ 14 w 671"/>
              <a:gd name="T13" fmla="*/ 3 h 446"/>
              <a:gd name="T14" fmla="*/ 15 w 671"/>
              <a:gd name="T15" fmla="*/ 4 h 446"/>
              <a:gd name="T16" fmla="*/ 15 w 671"/>
              <a:gd name="T17" fmla="*/ 6 h 446"/>
              <a:gd name="T18" fmla="*/ 13 w 671"/>
              <a:gd name="T19" fmla="*/ 7 h 446"/>
              <a:gd name="T20" fmla="*/ 11 w 671"/>
              <a:gd name="T21" fmla="*/ 9 h 446"/>
              <a:gd name="T22" fmla="*/ 11 w 671"/>
              <a:gd name="T23" fmla="*/ 9 h 446"/>
              <a:gd name="T24" fmla="*/ 11 w 671"/>
              <a:gd name="T25" fmla="*/ 11 h 446"/>
              <a:gd name="T26" fmla="*/ 10 w 671"/>
              <a:gd name="T27" fmla="*/ 9 h 446"/>
              <a:gd name="T28" fmla="*/ 9 w 671"/>
              <a:gd name="T29" fmla="*/ 8 h 446"/>
              <a:gd name="T30" fmla="*/ 9 w 671"/>
              <a:gd name="T31" fmla="*/ 7 h 446"/>
              <a:gd name="T32" fmla="*/ 7 w 671"/>
              <a:gd name="T33" fmla="*/ 9 h 446"/>
              <a:gd name="T34" fmla="*/ 6 w 671"/>
              <a:gd name="T35" fmla="*/ 8 h 446"/>
              <a:gd name="T36" fmla="*/ 7 w 671"/>
              <a:gd name="T37" fmla="*/ 8 h 446"/>
              <a:gd name="T38" fmla="*/ 7 w 671"/>
              <a:gd name="T39" fmla="*/ 7 h 446"/>
              <a:gd name="T40" fmla="*/ 6 w 671"/>
              <a:gd name="T41" fmla="*/ 6 h 446"/>
              <a:gd name="T42" fmla="*/ 5 w 671"/>
              <a:gd name="T43" fmla="*/ 5 h 446"/>
              <a:gd name="T44" fmla="*/ 2 w 671"/>
              <a:gd name="T45" fmla="*/ 6 h 446"/>
              <a:gd name="T46" fmla="*/ 1 w 671"/>
              <a:gd name="T47" fmla="*/ 6 h 446"/>
              <a:gd name="T48" fmla="*/ 0 w 671"/>
              <a:gd name="T49" fmla="*/ 4 h 446"/>
              <a:gd name="T50" fmla="*/ 2 w 671"/>
              <a:gd name="T51" fmla="*/ 2 h 446"/>
              <a:gd name="T52" fmla="*/ 1 w 671"/>
              <a:gd name="T53" fmla="*/ 1 h 446"/>
              <a:gd name="T54" fmla="*/ 2 w 671"/>
              <a:gd name="T55" fmla="*/ 1 h 446"/>
              <a:gd name="T56" fmla="*/ 3 w 671"/>
              <a:gd name="T57" fmla="*/ 1 h 446"/>
              <a:gd name="T58" fmla="*/ 5 w 671"/>
              <a:gd name="T59" fmla="*/ 1 h 446"/>
              <a:gd name="T60" fmla="*/ 6 w 671"/>
              <a:gd name="T61" fmla="*/ 1 h 446"/>
              <a:gd name="T62" fmla="*/ 7 w 671"/>
              <a:gd name="T63" fmla="*/ 2 h 446"/>
              <a:gd name="T64" fmla="*/ 7 w 671"/>
              <a:gd name="T65" fmla="*/ 1 h 446"/>
              <a:gd name="T66" fmla="*/ 7 w 671"/>
              <a:gd name="T67" fmla="*/ 1 h 4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71"/>
              <a:gd name="T103" fmla="*/ 0 h 446"/>
              <a:gd name="T104" fmla="*/ 671 w 671"/>
              <a:gd name="T105" fmla="*/ 446 h 4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71" h="446">
                <a:moveTo>
                  <a:pt x="334" y="20"/>
                </a:moveTo>
                <a:lnTo>
                  <a:pt x="344" y="17"/>
                </a:lnTo>
                <a:lnTo>
                  <a:pt x="362" y="4"/>
                </a:lnTo>
                <a:lnTo>
                  <a:pt x="379" y="0"/>
                </a:lnTo>
                <a:lnTo>
                  <a:pt x="406" y="4"/>
                </a:lnTo>
                <a:lnTo>
                  <a:pt x="418" y="27"/>
                </a:lnTo>
                <a:lnTo>
                  <a:pt x="424" y="54"/>
                </a:lnTo>
                <a:lnTo>
                  <a:pt x="435" y="63"/>
                </a:lnTo>
                <a:lnTo>
                  <a:pt x="448" y="58"/>
                </a:lnTo>
                <a:lnTo>
                  <a:pt x="481" y="95"/>
                </a:lnTo>
                <a:lnTo>
                  <a:pt x="498" y="124"/>
                </a:lnTo>
                <a:lnTo>
                  <a:pt x="542" y="145"/>
                </a:lnTo>
                <a:lnTo>
                  <a:pt x="574" y="150"/>
                </a:lnTo>
                <a:lnTo>
                  <a:pt x="587" y="145"/>
                </a:lnTo>
                <a:lnTo>
                  <a:pt x="617" y="160"/>
                </a:lnTo>
                <a:lnTo>
                  <a:pt x="650" y="165"/>
                </a:lnTo>
                <a:lnTo>
                  <a:pt x="671" y="233"/>
                </a:lnTo>
                <a:lnTo>
                  <a:pt x="638" y="242"/>
                </a:lnTo>
                <a:lnTo>
                  <a:pt x="631" y="276"/>
                </a:lnTo>
                <a:lnTo>
                  <a:pt x="579" y="311"/>
                </a:lnTo>
                <a:lnTo>
                  <a:pt x="500" y="334"/>
                </a:lnTo>
                <a:lnTo>
                  <a:pt x="491" y="366"/>
                </a:lnTo>
                <a:lnTo>
                  <a:pt x="462" y="352"/>
                </a:lnTo>
                <a:lnTo>
                  <a:pt x="493" y="395"/>
                </a:lnTo>
                <a:lnTo>
                  <a:pt x="540" y="400"/>
                </a:lnTo>
                <a:lnTo>
                  <a:pt x="453" y="446"/>
                </a:lnTo>
                <a:lnTo>
                  <a:pt x="400" y="396"/>
                </a:lnTo>
                <a:lnTo>
                  <a:pt x="444" y="358"/>
                </a:lnTo>
                <a:lnTo>
                  <a:pt x="400" y="349"/>
                </a:lnTo>
                <a:lnTo>
                  <a:pt x="376" y="349"/>
                </a:lnTo>
                <a:lnTo>
                  <a:pt x="383" y="315"/>
                </a:lnTo>
                <a:lnTo>
                  <a:pt x="374" y="320"/>
                </a:lnTo>
                <a:lnTo>
                  <a:pt x="310" y="338"/>
                </a:lnTo>
                <a:lnTo>
                  <a:pt x="289" y="396"/>
                </a:lnTo>
                <a:lnTo>
                  <a:pt x="244" y="394"/>
                </a:lnTo>
                <a:lnTo>
                  <a:pt x="254" y="352"/>
                </a:lnTo>
                <a:lnTo>
                  <a:pt x="255" y="334"/>
                </a:lnTo>
                <a:lnTo>
                  <a:pt x="283" y="325"/>
                </a:lnTo>
                <a:lnTo>
                  <a:pt x="295" y="312"/>
                </a:lnTo>
                <a:lnTo>
                  <a:pt x="298" y="302"/>
                </a:lnTo>
                <a:lnTo>
                  <a:pt x="283" y="296"/>
                </a:lnTo>
                <a:lnTo>
                  <a:pt x="262" y="253"/>
                </a:lnTo>
                <a:lnTo>
                  <a:pt x="236" y="227"/>
                </a:lnTo>
                <a:lnTo>
                  <a:pt x="203" y="227"/>
                </a:lnTo>
                <a:lnTo>
                  <a:pt x="162" y="239"/>
                </a:lnTo>
                <a:lnTo>
                  <a:pt x="100" y="242"/>
                </a:lnTo>
                <a:lnTo>
                  <a:pt x="72" y="250"/>
                </a:lnTo>
                <a:lnTo>
                  <a:pt x="24" y="250"/>
                </a:lnTo>
                <a:lnTo>
                  <a:pt x="0" y="224"/>
                </a:lnTo>
                <a:lnTo>
                  <a:pt x="16" y="185"/>
                </a:lnTo>
                <a:lnTo>
                  <a:pt x="41" y="143"/>
                </a:lnTo>
                <a:lnTo>
                  <a:pt x="73" y="99"/>
                </a:lnTo>
                <a:lnTo>
                  <a:pt x="56" y="47"/>
                </a:lnTo>
                <a:lnTo>
                  <a:pt x="57" y="38"/>
                </a:lnTo>
                <a:lnTo>
                  <a:pt x="70" y="27"/>
                </a:lnTo>
                <a:lnTo>
                  <a:pt x="91" y="31"/>
                </a:lnTo>
                <a:lnTo>
                  <a:pt x="117" y="27"/>
                </a:lnTo>
                <a:lnTo>
                  <a:pt x="143" y="39"/>
                </a:lnTo>
                <a:lnTo>
                  <a:pt x="177" y="54"/>
                </a:lnTo>
                <a:lnTo>
                  <a:pt x="199" y="47"/>
                </a:lnTo>
                <a:lnTo>
                  <a:pt x="220" y="59"/>
                </a:lnTo>
                <a:lnTo>
                  <a:pt x="244" y="65"/>
                </a:lnTo>
                <a:lnTo>
                  <a:pt x="259" y="76"/>
                </a:lnTo>
                <a:lnTo>
                  <a:pt x="276" y="72"/>
                </a:lnTo>
                <a:lnTo>
                  <a:pt x="279" y="49"/>
                </a:lnTo>
                <a:lnTo>
                  <a:pt x="290" y="38"/>
                </a:lnTo>
                <a:lnTo>
                  <a:pt x="314" y="38"/>
                </a:lnTo>
                <a:lnTo>
                  <a:pt x="322" y="31"/>
                </a:lnTo>
                <a:lnTo>
                  <a:pt x="334" y="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0" name="Freeform 487"/>
          <p:cNvSpPr>
            <a:spLocks/>
          </p:cNvSpPr>
          <p:nvPr/>
        </p:nvSpPr>
        <p:spPr bwMode="auto">
          <a:xfrm>
            <a:off x="1703038" y="3099055"/>
            <a:ext cx="72563" cy="87057"/>
          </a:xfrm>
          <a:custGeom>
            <a:avLst/>
            <a:gdLst>
              <a:gd name="T0" fmla="*/ 1 w 129"/>
              <a:gd name="T1" fmla="*/ 1 h 165"/>
              <a:gd name="T2" fmla="*/ 1 w 129"/>
              <a:gd name="T3" fmla="*/ 2 h 165"/>
              <a:gd name="T4" fmla="*/ 1 w 129"/>
              <a:gd name="T5" fmla="*/ 2 h 165"/>
              <a:gd name="T6" fmla="*/ 1 w 129"/>
              <a:gd name="T7" fmla="*/ 4 h 165"/>
              <a:gd name="T8" fmla="*/ 2 w 129"/>
              <a:gd name="T9" fmla="*/ 4 h 165"/>
              <a:gd name="T10" fmla="*/ 2 w 129"/>
              <a:gd name="T11" fmla="*/ 3 h 165"/>
              <a:gd name="T12" fmla="*/ 2 w 129"/>
              <a:gd name="T13" fmla="*/ 3 h 165"/>
              <a:gd name="T14" fmla="*/ 3 w 129"/>
              <a:gd name="T15" fmla="*/ 2 h 165"/>
              <a:gd name="T16" fmla="*/ 3 w 129"/>
              <a:gd name="T17" fmla="*/ 2 h 165"/>
              <a:gd name="T18" fmla="*/ 3 w 129"/>
              <a:gd name="T19" fmla="*/ 2 h 165"/>
              <a:gd name="T20" fmla="*/ 2 w 129"/>
              <a:gd name="T21" fmla="*/ 1 h 165"/>
              <a:gd name="T22" fmla="*/ 1 w 129"/>
              <a:gd name="T23" fmla="*/ 0 h 165"/>
              <a:gd name="T24" fmla="*/ 1 w 129"/>
              <a:gd name="T25" fmla="*/ 0 h 165"/>
              <a:gd name="T26" fmla="*/ 0 w 129"/>
              <a:gd name="T27" fmla="*/ 0 h 165"/>
              <a:gd name="T28" fmla="*/ 1 w 129"/>
              <a:gd name="T29" fmla="*/ 1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9"/>
              <a:gd name="T46" fmla="*/ 0 h 165"/>
              <a:gd name="T47" fmla="*/ 129 w 129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9" h="165">
                <a:moveTo>
                  <a:pt x="29" y="45"/>
                </a:moveTo>
                <a:lnTo>
                  <a:pt x="46" y="69"/>
                </a:lnTo>
                <a:lnTo>
                  <a:pt x="53" y="87"/>
                </a:lnTo>
                <a:lnTo>
                  <a:pt x="61" y="164"/>
                </a:lnTo>
                <a:lnTo>
                  <a:pt x="73" y="165"/>
                </a:lnTo>
                <a:lnTo>
                  <a:pt x="83" y="125"/>
                </a:lnTo>
                <a:lnTo>
                  <a:pt x="84" y="106"/>
                </a:lnTo>
                <a:lnTo>
                  <a:pt x="121" y="93"/>
                </a:lnTo>
                <a:lnTo>
                  <a:pt x="129" y="76"/>
                </a:lnTo>
                <a:lnTo>
                  <a:pt x="115" y="71"/>
                </a:lnTo>
                <a:lnTo>
                  <a:pt x="93" y="27"/>
                </a:lnTo>
                <a:lnTo>
                  <a:pt x="65" y="3"/>
                </a:lnTo>
                <a:lnTo>
                  <a:pt x="32" y="0"/>
                </a:lnTo>
                <a:lnTo>
                  <a:pt x="0" y="6"/>
                </a:lnTo>
                <a:lnTo>
                  <a:pt x="29" y="45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1" name="Freeform 488"/>
          <p:cNvSpPr>
            <a:spLocks/>
          </p:cNvSpPr>
          <p:nvPr/>
        </p:nvSpPr>
        <p:spPr bwMode="auto">
          <a:xfrm>
            <a:off x="1959952" y="3215748"/>
            <a:ext cx="156894" cy="77796"/>
          </a:xfrm>
          <a:custGeom>
            <a:avLst/>
            <a:gdLst>
              <a:gd name="T0" fmla="*/ 0 w 282"/>
              <a:gd name="T1" fmla="*/ 0 h 147"/>
              <a:gd name="T2" fmla="*/ 1 w 282"/>
              <a:gd name="T3" fmla="*/ 0 h 147"/>
              <a:gd name="T4" fmla="*/ 3 w 282"/>
              <a:gd name="T5" fmla="*/ 1 h 147"/>
              <a:gd name="T6" fmla="*/ 4 w 282"/>
              <a:gd name="T7" fmla="*/ 1 h 147"/>
              <a:gd name="T8" fmla="*/ 4 w 282"/>
              <a:gd name="T9" fmla="*/ 1 h 147"/>
              <a:gd name="T10" fmla="*/ 5 w 282"/>
              <a:gd name="T11" fmla="*/ 1 h 147"/>
              <a:gd name="T12" fmla="*/ 5 w 282"/>
              <a:gd name="T13" fmla="*/ 1 h 147"/>
              <a:gd name="T14" fmla="*/ 6 w 282"/>
              <a:gd name="T15" fmla="*/ 2 h 147"/>
              <a:gd name="T16" fmla="*/ 6 w 282"/>
              <a:gd name="T17" fmla="*/ 2 h 147"/>
              <a:gd name="T18" fmla="*/ 6 w 282"/>
              <a:gd name="T19" fmla="*/ 2 h 147"/>
              <a:gd name="T20" fmla="*/ 7 w 282"/>
              <a:gd name="T21" fmla="*/ 3 h 147"/>
              <a:gd name="T22" fmla="*/ 6 w 282"/>
              <a:gd name="T23" fmla="*/ 3 h 147"/>
              <a:gd name="T24" fmla="*/ 6 w 282"/>
              <a:gd name="T25" fmla="*/ 3 h 147"/>
              <a:gd name="T26" fmla="*/ 5 w 282"/>
              <a:gd name="T27" fmla="*/ 3 h 147"/>
              <a:gd name="T28" fmla="*/ 5 w 282"/>
              <a:gd name="T29" fmla="*/ 3 h 147"/>
              <a:gd name="T30" fmla="*/ 5 w 282"/>
              <a:gd name="T31" fmla="*/ 3 h 147"/>
              <a:gd name="T32" fmla="*/ 4 w 282"/>
              <a:gd name="T33" fmla="*/ 3 h 147"/>
              <a:gd name="T34" fmla="*/ 3 w 282"/>
              <a:gd name="T35" fmla="*/ 3 h 147"/>
              <a:gd name="T36" fmla="*/ 3 w 282"/>
              <a:gd name="T37" fmla="*/ 3 h 147"/>
              <a:gd name="T38" fmla="*/ 3 w 282"/>
              <a:gd name="T39" fmla="*/ 2 h 147"/>
              <a:gd name="T40" fmla="*/ 1 w 282"/>
              <a:gd name="T41" fmla="*/ 1 h 147"/>
              <a:gd name="T42" fmla="*/ 0 w 282"/>
              <a:gd name="T43" fmla="*/ 0 h 1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2"/>
              <a:gd name="T67" fmla="*/ 0 h 147"/>
              <a:gd name="T68" fmla="*/ 282 w 282"/>
              <a:gd name="T69" fmla="*/ 147 h 1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2" h="147">
                <a:moveTo>
                  <a:pt x="0" y="8"/>
                </a:moveTo>
                <a:lnTo>
                  <a:pt x="68" y="0"/>
                </a:lnTo>
                <a:lnTo>
                  <a:pt x="130" y="31"/>
                </a:lnTo>
                <a:lnTo>
                  <a:pt x="160" y="63"/>
                </a:lnTo>
                <a:lnTo>
                  <a:pt x="192" y="63"/>
                </a:lnTo>
                <a:lnTo>
                  <a:pt x="214" y="50"/>
                </a:lnTo>
                <a:lnTo>
                  <a:pt x="235" y="43"/>
                </a:lnTo>
                <a:lnTo>
                  <a:pt x="249" y="78"/>
                </a:lnTo>
                <a:lnTo>
                  <a:pt x="278" y="86"/>
                </a:lnTo>
                <a:lnTo>
                  <a:pt x="275" y="100"/>
                </a:lnTo>
                <a:lnTo>
                  <a:pt x="282" y="125"/>
                </a:lnTo>
                <a:lnTo>
                  <a:pt x="278" y="144"/>
                </a:lnTo>
                <a:lnTo>
                  <a:pt x="249" y="115"/>
                </a:lnTo>
                <a:lnTo>
                  <a:pt x="235" y="105"/>
                </a:lnTo>
                <a:lnTo>
                  <a:pt x="215" y="105"/>
                </a:lnTo>
                <a:lnTo>
                  <a:pt x="208" y="139"/>
                </a:lnTo>
                <a:lnTo>
                  <a:pt x="187" y="130"/>
                </a:lnTo>
                <a:lnTo>
                  <a:pt x="152" y="147"/>
                </a:lnTo>
                <a:lnTo>
                  <a:pt x="110" y="142"/>
                </a:lnTo>
                <a:lnTo>
                  <a:pt x="109" y="86"/>
                </a:lnTo>
                <a:lnTo>
                  <a:pt x="39" y="35"/>
                </a:lnTo>
                <a:lnTo>
                  <a:pt x="0" y="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2" name="Freeform 489"/>
          <p:cNvSpPr>
            <a:spLocks/>
          </p:cNvSpPr>
          <p:nvPr/>
        </p:nvSpPr>
        <p:spPr bwMode="auto">
          <a:xfrm>
            <a:off x="2077622" y="3262055"/>
            <a:ext cx="131398" cy="116693"/>
          </a:xfrm>
          <a:custGeom>
            <a:avLst/>
            <a:gdLst>
              <a:gd name="T0" fmla="*/ 2 w 234"/>
              <a:gd name="T1" fmla="*/ 0 h 221"/>
              <a:gd name="T2" fmla="*/ 2 w 234"/>
              <a:gd name="T3" fmla="*/ 0 h 221"/>
              <a:gd name="T4" fmla="*/ 3 w 234"/>
              <a:gd name="T5" fmla="*/ 0 h 221"/>
              <a:gd name="T6" fmla="*/ 4 w 234"/>
              <a:gd name="T7" fmla="*/ 1 h 221"/>
              <a:gd name="T8" fmla="*/ 5 w 234"/>
              <a:gd name="T9" fmla="*/ 2 h 221"/>
              <a:gd name="T10" fmla="*/ 5 w 234"/>
              <a:gd name="T11" fmla="*/ 3 h 221"/>
              <a:gd name="T12" fmla="*/ 5 w 234"/>
              <a:gd name="T13" fmla="*/ 3 h 221"/>
              <a:gd name="T14" fmla="*/ 5 w 234"/>
              <a:gd name="T15" fmla="*/ 4 h 221"/>
              <a:gd name="T16" fmla="*/ 5 w 234"/>
              <a:gd name="T17" fmla="*/ 4 h 221"/>
              <a:gd name="T18" fmla="*/ 4 w 234"/>
              <a:gd name="T19" fmla="*/ 5 h 221"/>
              <a:gd name="T20" fmla="*/ 4 w 234"/>
              <a:gd name="T21" fmla="*/ 5 h 221"/>
              <a:gd name="T22" fmla="*/ 3 w 234"/>
              <a:gd name="T23" fmla="*/ 4 h 221"/>
              <a:gd name="T24" fmla="*/ 3 w 234"/>
              <a:gd name="T25" fmla="*/ 4 h 221"/>
              <a:gd name="T26" fmla="*/ 2 w 234"/>
              <a:gd name="T27" fmla="*/ 5 h 221"/>
              <a:gd name="T28" fmla="*/ 1 w 234"/>
              <a:gd name="T29" fmla="*/ 5 h 221"/>
              <a:gd name="T30" fmla="*/ 1 w 234"/>
              <a:gd name="T31" fmla="*/ 4 h 221"/>
              <a:gd name="T32" fmla="*/ 1 w 234"/>
              <a:gd name="T33" fmla="*/ 4 h 221"/>
              <a:gd name="T34" fmla="*/ 1 w 234"/>
              <a:gd name="T35" fmla="*/ 3 h 221"/>
              <a:gd name="T36" fmla="*/ 1 w 234"/>
              <a:gd name="T37" fmla="*/ 4 h 221"/>
              <a:gd name="T38" fmla="*/ 2 w 234"/>
              <a:gd name="T39" fmla="*/ 4 h 221"/>
              <a:gd name="T40" fmla="*/ 3 w 234"/>
              <a:gd name="T41" fmla="*/ 4 h 221"/>
              <a:gd name="T42" fmla="*/ 1 w 234"/>
              <a:gd name="T43" fmla="*/ 3 h 221"/>
              <a:gd name="T44" fmla="*/ 1 w 234"/>
              <a:gd name="T45" fmla="*/ 2 h 221"/>
              <a:gd name="T46" fmla="*/ 1 w 234"/>
              <a:gd name="T47" fmla="*/ 2 h 221"/>
              <a:gd name="T48" fmla="*/ 1 w 234"/>
              <a:gd name="T49" fmla="*/ 1 h 221"/>
              <a:gd name="T50" fmla="*/ 1 w 234"/>
              <a:gd name="T51" fmla="*/ 1 h 221"/>
              <a:gd name="T52" fmla="*/ 0 w 234"/>
              <a:gd name="T53" fmla="*/ 1 h 221"/>
              <a:gd name="T54" fmla="*/ 0 w 234"/>
              <a:gd name="T55" fmla="*/ 1 h 221"/>
              <a:gd name="T56" fmla="*/ 0 w 234"/>
              <a:gd name="T57" fmla="*/ 0 h 221"/>
              <a:gd name="T58" fmla="*/ 1 w 234"/>
              <a:gd name="T59" fmla="*/ 0 h 221"/>
              <a:gd name="T60" fmla="*/ 1 w 234"/>
              <a:gd name="T61" fmla="*/ 1 h 221"/>
              <a:gd name="T62" fmla="*/ 2 w 234"/>
              <a:gd name="T63" fmla="*/ 1 h 221"/>
              <a:gd name="T64" fmla="*/ 2 w 234"/>
              <a:gd name="T65" fmla="*/ 1 h 221"/>
              <a:gd name="T66" fmla="*/ 1 w 234"/>
              <a:gd name="T67" fmla="*/ 0 h 221"/>
              <a:gd name="T68" fmla="*/ 2 w 234"/>
              <a:gd name="T69" fmla="*/ 0 h 221"/>
              <a:gd name="T70" fmla="*/ 2 w 234"/>
              <a:gd name="T71" fmla="*/ 0 h 2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4"/>
              <a:gd name="T109" fmla="*/ 0 h 221"/>
              <a:gd name="T110" fmla="*/ 234 w 234"/>
              <a:gd name="T111" fmla="*/ 221 h 2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4" h="221">
                <a:moveTo>
                  <a:pt x="89" y="8"/>
                </a:moveTo>
                <a:lnTo>
                  <a:pt x="103" y="8"/>
                </a:lnTo>
                <a:lnTo>
                  <a:pt x="137" y="19"/>
                </a:lnTo>
                <a:lnTo>
                  <a:pt x="171" y="49"/>
                </a:lnTo>
                <a:lnTo>
                  <a:pt x="193" y="83"/>
                </a:lnTo>
                <a:lnTo>
                  <a:pt x="234" y="125"/>
                </a:lnTo>
                <a:lnTo>
                  <a:pt x="211" y="134"/>
                </a:lnTo>
                <a:lnTo>
                  <a:pt x="199" y="160"/>
                </a:lnTo>
                <a:lnTo>
                  <a:pt x="196" y="172"/>
                </a:lnTo>
                <a:lnTo>
                  <a:pt x="185" y="221"/>
                </a:lnTo>
                <a:lnTo>
                  <a:pt x="153" y="207"/>
                </a:lnTo>
                <a:lnTo>
                  <a:pt x="143" y="165"/>
                </a:lnTo>
                <a:lnTo>
                  <a:pt x="114" y="181"/>
                </a:lnTo>
                <a:lnTo>
                  <a:pt x="79" y="206"/>
                </a:lnTo>
                <a:lnTo>
                  <a:pt x="59" y="200"/>
                </a:lnTo>
                <a:lnTo>
                  <a:pt x="42" y="180"/>
                </a:lnTo>
                <a:lnTo>
                  <a:pt x="34" y="160"/>
                </a:lnTo>
                <a:lnTo>
                  <a:pt x="46" y="141"/>
                </a:lnTo>
                <a:lnTo>
                  <a:pt x="56" y="156"/>
                </a:lnTo>
                <a:lnTo>
                  <a:pt x="98" y="179"/>
                </a:lnTo>
                <a:lnTo>
                  <a:pt x="108" y="158"/>
                </a:lnTo>
                <a:lnTo>
                  <a:pt x="68" y="123"/>
                </a:lnTo>
                <a:lnTo>
                  <a:pt x="53" y="94"/>
                </a:lnTo>
                <a:lnTo>
                  <a:pt x="41" y="83"/>
                </a:lnTo>
                <a:lnTo>
                  <a:pt x="41" y="65"/>
                </a:lnTo>
                <a:lnTo>
                  <a:pt x="27" y="58"/>
                </a:lnTo>
                <a:lnTo>
                  <a:pt x="0" y="54"/>
                </a:lnTo>
                <a:lnTo>
                  <a:pt x="6" y="33"/>
                </a:lnTo>
                <a:lnTo>
                  <a:pt x="8" y="19"/>
                </a:lnTo>
                <a:lnTo>
                  <a:pt x="30" y="19"/>
                </a:lnTo>
                <a:lnTo>
                  <a:pt x="41" y="29"/>
                </a:lnTo>
                <a:lnTo>
                  <a:pt x="70" y="58"/>
                </a:lnTo>
                <a:lnTo>
                  <a:pt x="74" y="39"/>
                </a:lnTo>
                <a:lnTo>
                  <a:pt x="67" y="16"/>
                </a:lnTo>
                <a:lnTo>
                  <a:pt x="70" y="0"/>
                </a:lnTo>
                <a:lnTo>
                  <a:pt x="89" y="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3" name="Freeform 490"/>
          <p:cNvSpPr>
            <a:spLocks/>
          </p:cNvSpPr>
          <p:nvPr/>
        </p:nvSpPr>
        <p:spPr bwMode="auto">
          <a:xfrm>
            <a:off x="2050166" y="3284283"/>
            <a:ext cx="88253" cy="72239"/>
          </a:xfrm>
          <a:custGeom>
            <a:avLst/>
            <a:gdLst>
              <a:gd name="T0" fmla="*/ 0 w 156"/>
              <a:gd name="T1" fmla="*/ 0 h 135"/>
              <a:gd name="T2" fmla="*/ 0 w 156"/>
              <a:gd name="T3" fmla="*/ 1 h 135"/>
              <a:gd name="T4" fmla="*/ 1 w 156"/>
              <a:gd name="T5" fmla="*/ 2 h 135"/>
              <a:gd name="T6" fmla="*/ 2 w 156"/>
              <a:gd name="T7" fmla="*/ 3 h 135"/>
              <a:gd name="T8" fmla="*/ 2 w 156"/>
              <a:gd name="T9" fmla="*/ 2 h 135"/>
              <a:gd name="T10" fmla="*/ 2 w 156"/>
              <a:gd name="T11" fmla="*/ 3 h 135"/>
              <a:gd name="T12" fmla="*/ 3 w 156"/>
              <a:gd name="T13" fmla="*/ 3 h 135"/>
              <a:gd name="T14" fmla="*/ 3 w 156"/>
              <a:gd name="T15" fmla="*/ 3 h 135"/>
              <a:gd name="T16" fmla="*/ 4 w 156"/>
              <a:gd name="T17" fmla="*/ 3 h 135"/>
              <a:gd name="T18" fmla="*/ 3 w 156"/>
              <a:gd name="T19" fmla="*/ 2 h 135"/>
              <a:gd name="T20" fmla="*/ 3 w 156"/>
              <a:gd name="T21" fmla="*/ 1 h 135"/>
              <a:gd name="T22" fmla="*/ 2 w 156"/>
              <a:gd name="T23" fmla="*/ 1 h 135"/>
              <a:gd name="T24" fmla="*/ 2 w 156"/>
              <a:gd name="T25" fmla="*/ 1 h 135"/>
              <a:gd name="T26" fmla="*/ 2 w 156"/>
              <a:gd name="T27" fmla="*/ 0 h 135"/>
              <a:gd name="T28" fmla="*/ 1 w 156"/>
              <a:gd name="T29" fmla="*/ 0 h 135"/>
              <a:gd name="T30" fmla="*/ 1 w 156"/>
              <a:gd name="T31" fmla="*/ 0 h 135"/>
              <a:gd name="T32" fmla="*/ 0 w 156"/>
              <a:gd name="T33" fmla="*/ 0 h 135"/>
              <a:gd name="T34" fmla="*/ 0 w 156"/>
              <a:gd name="T35" fmla="*/ 0 h 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6"/>
              <a:gd name="T55" fmla="*/ 0 h 135"/>
              <a:gd name="T56" fmla="*/ 156 w 156"/>
              <a:gd name="T57" fmla="*/ 135 h 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6" h="135">
                <a:moveTo>
                  <a:pt x="0" y="18"/>
                </a:moveTo>
                <a:lnTo>
                  <a:pt x="16" y="40"/>
                </a:lnTo>
                <a:lnTo>
                  <a:pt x="40" y="74"/>
                </a:lnTo>
                <a:lnTo>
                  <a:pt x="77" y="117"/>
                </a:lnTo>
                <a:lnTo>
                  <a:pt x="99" y="91"/>
                </a:lnTo>
                <a:lnTo>
                  <a:pt x="100" y="114"/>
                </a:lnTo>
                <a:lnTo>
                  <a:pt x="117" y="117"/>
                </a:lnTo>
                <a:lnTo>
                  <a:pt x="145" y="135"/>
                </a:lnTo>
                <a:lnTo>
                  <a:pt x="156" y="114"/>
                </a:lnTo>
                <a:lnTo>
                  <a:pt x="116" y="79"/>
                </a:lnTo>
                <a:lnTo>
                  <a:pt x="104" y="52"/>
                </a:lnTo>
                <a:lnTo>
                  <a:pt x="89" y="39"/>
                </a:lnTo>
                <a:lnTo>
                  <a:pt x="89" y="21"/>
                </a:lnTo>
                <a:lnTo>
                  <a:pt x="75" y="14"/>
                </a:lnTo>
                <a:lnTo>
                  <a:pt x="47" y="9"/>
                </a:lnTo>
                <a:lnTo>
                  <a:pt x="26" y="0"/>
                </a:lnTo>
                <a:lnTo>
                  <a:pt x="5" y="4"/>
                </a:lnTo>
                <a:lnTo>
                  <a:pt x="0" y="18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" name="Freeform 491"/>
          <p:cNvSpPr>
            <a:spLocks/>
          </p:cNvSpPr>
          <p:nvPr/>
        </p:nvSpPr>
        <p:spPr bwMode="auto">
          <a:xfrm>
            <a:off x="2099195" y="2884191"/>
            <a:ext cx="892333" cy="420467"/>
          </a:xfrm>
          <a:custGeom>
            <a:avLst/>
            <a:gdLst>
              <a:gd name="T0" fmla="*/ 35 w 1596"/>
              <a:gd name="T1" fmla="*/ 8 h 795"/>
              <a:gd name="T2" fmla="*/ 31 w 1596"/>
              <a:gd name="T3" fmla="*/ 7 h 795"/>
              <a:gd name="T4" fmla="*/ 30 w 1596"/>
              <a:gd name="T5" fmla="*/ 6 h 795"/>
              <a:gd name="T6" fmla="*/ 29 w 1596"/>
              <a:gd name="T7" fmla="*/ 6 h 795"/>
              <a:gd name="T8" fmla="*/ 27 w 1596"/>
              <a:gd name="T9" fmla="*/ 5 h 795"/>
              <a:gd name="T10" fmla="*/ 24 w 1596"/>
              <a:gd name="T11" fmla="*/ 3 h 795"/>
              <a:gd name="T12" fmla="*/ 20 w 1596"/>
              <a:gd name="T13" fmla="*/ 2 h 795"/>
              <a:gd name="T14" fmla="*/ 17 w 1596"/>
              <a:gd name="T15" fmla="*/ 1 h 795"/>
              <a:gd name="T16" fmla="*/ 15 w 1596"/>
              <a:gd name="T17" fmla="*/ 1 h 795"/>
              <a:gd name="T18" fmla="*/ 12 w 1596"/>
              <a:gd name="T19" fmla="*/ 1 h 795"/>
              <a:gd name="T20" fmla="*/ 9 w 1596"/>
              <a:gd name="T21" fmla="*/ 1 h 795"/>
              <a:gd name="T22" fmla="*/ 9 w 1596"/>
              <a:gd name="T23" fmla="*/ 4 h 795"/>
              <a:gd name="T24" fmla="*/ 10 w 1596"/>
              <a:gd name="T25" fmla="*/ 5 h 795"/>
              <a:gd name="T26" fmla="*/ 10 w 1596"/>
              <a:gd name="T27" fmla="*/ 6 h 795"/>
              <a:gd name="T28" fmla="*/ 9 w 1596"/>
              <a:gd name="T29" fmla="*/ 6 h 795"/>
              <a:gd name="T30" fmla="*/ 7 w 1596"/>
              <a:gd name="T31" fmla="*/ 5 h 795"/>
              <a:gd name="T32" fmla="*/ 6 w 1596"/>
              <a:gd name="T33" fmla="*/ 6 h 795"/>
              <a:gd name="T34" fmla="*/ 5 w 1596"/>
              <a:gd name="T35" fmla="*/ 5 h 795"/>
              <a:gd name="T36" fmla="*/ 2 w 1596"/>
              <a:gd name="T37" fmla="*/ 5 h 795"/>
              <a:gd name="T38" fmla="*/ 1 w 1596"/>
              <a:gd name="T39" fmla="*/ 6 h 795"/>
              <a:gd name="T40" fmla="*/ 1 w 1596"/>
              <a:gd name="T41" fmla="*/ 7 h 795"/>
              <a:gd name="T42" fmla="*/ 0 w 1596"/>
              <a:gd name="T43" fmla="*/ 7 h 795"/>
              <a:gd name="T44" fmla="*/ 0 w 1596"/>
              <a:gd name="T45" fmla="*/ 9 h 795"/>
              <a:gd name="T46" fmla="*/ 1 w 1596"/>
              <a:gd name="T47" fmla="*/ 10 h 795"/>
              <a:gd name="T48" fmla="*/ 2 w 1596"/>
              <a:gd name="T49" fmla="*/ 10 h 795"/>
              <a:gd name="T50" fmla="*/ 3 w 1596"/>
              <a:gd name="T51" fmla="*/ 12 h 795"/>
              <a:gd name="T52" fmla="*/ 7 w 1596"/>
              <a:gd name="T53" fmla="*/ 11 h 795"/>
              <a:gd name="T54" fmla="*/ 6 w 1596"/>
              <a:gd name="T55" fmla="*/ 13 h 795"/>
              <a:gd name="T56" fmla="*/ 4 w 1596"/>
              <a:gd name="T57" fmla="*/ 15 h 795"/>
              <a:gd name="T58" fmla="*/ 7 w 1596"/>
              <a:gd name="T59" fmla="*/ 17 h 795"/>
              <a:gd name="T60" fmla="*/ 8 w 1596"/>
              <a:gd name="T61" fmla="*/ 17 h 795"/>
              <a:gd name="T62" fmla="*/ 9 w 1596"/>
              <a:gd name="T63" fmla="*/ 17 h 795"/>
              <a:gd name="T64" fmla="*/ 9 w 1596"/>
              <a:gd name="T65" fmla="*/ 13 h 795"/>
              <a:gd name="T66" fmla="*/ 11 w 1596"/>
              <a:gd name="T67" fmla="*/ 12 h 795"/>
              <a:gd name="T68" fmla="*/ 11 w 1596"/>
              <a:gd name="T69" fmla="*/ 11 h 795"/>
              <a:gd name="T70" fmla="*/ 12 w 1596"/>
              <a:gd name="T71" fmla="*/ 11 h 795"/>
              <a:gd name="T72" fmla="*/ 13 w 1596"/>
              <a:gd name="T73" fmla="*/ 12 h 795"/>
              <a:gd name="T74" fmla="*/ 13 w 1596"/>
              <a:gd name="T75" fmla="*/ 13 h 795"/>
              <a:gd name="T76" fmla="*/ 14 w 1596"/>
              <a:gd name="T77" fmla="*/ 15 h 795"/>
              <a:gd name="T78" fmla="*/ 17 w 1596"/>
              <a:gd name="T79" fmla="*/ 15 h 795"/>
              <a:gd name="T80" fmla="*/ 17 w 1596"/>
              <a:gd name="T81" fmla="*/ 17 h 795"/>
              <a:gd name="T82" fmla="*/ 18 w 1596"/>
              <a:gd name="T83" fmla="*/ 19 h 795"/>
              <a:gd name="T84" fmla="*/ 21 w 1596"/>
              <a:gd name="T85" fmla="*/ 18 h 795"/>
              <a:gd name="T86" fmla="*/ 23 w 1596"/>
              <a:gd name="T87" fmla="*/ 18 h 795"/>
              <a:gd name="T88" fmla="*/ 23 w 1596"/>
              <a:gd name="T89" fmla="*/ 17 h 795"/>
              <a:gd name="T90" fmla="*/ 23 w 1596"/>
              <a:gd name="T91" fmla="*/ 16 h 795"/>
              <a:gd name="T92" fmla="*/ 25 w 1596"/>
              <a:gd name="T93" fmla="*/ 17 h 795"/>
              <a:gd name="T94" fmla="*/ 27 w 1596"/>
              <a:gd name="T95" fmla="*/ 16 h 795"/>
              <a:gd name="T96" fmla="*/ 31 w 1596"/>
              <a:gd name="T97" fmla="*/ 17 h 795"/>
              <a:gd name="T98" fmla="*/ 31 w 1596"/>
              <a:gd name="T99" fmla="*/ 14 h 795"/>
              <a:gd name="T100" fmla="*/ 34 w 1596"/>
              <a:gd name="T101" fmla="*/ 11 h 7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96"/>
              <a:gd name="T154" fmla="*/ 0 h 795"/>
              <a:gd name="T155" fmla="*/ 1596 w 1596"/>
              <a:gd name="T156" fmla="*/ 795 h 7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96" h="795">
                <a:moveTo>
                  <a:pt x="1561" y="408"/>
                </a:moveTo>
                <a:lnTo>
                  <a:pt x="1596" y="391"/>
                </a:lnTo>
                <a:lnTo>
                  <a:pt x="1516" y="328"/>
                </a:lnTo>
                <a:lnTo>
                  <a:pt x="1467" y="354"/>
                </a:lnTo>
                <a:lnTo>
                  <a:pt x="1395" y="331"/>
                </a:lnTo>
                <a:lnTo>
                  <a:pt x="1358" y="311"/>
                </a:lnTo>
                <a:lnTo>
                  <a:pt x="1327" y="311"/>
                </a:lnTo>
                <a:lnTo>
                  <a:pt x="1310" y="272"/>
                </a:lnTo>
                <a:lnTo>
                  <a:pt x="1297" y="246"/>
                </a:lnTo>
                <a:lnTo>
                  <a:pt x="1273" y="246"/>
                </a:lnTo>
                <a:lnTo>
                  <a:pt x="1247" y="246"/>
                </a:lnTo>
                <a:lnTo>
                  <a:pt x="1226" y="257"/>
                </a:lnTo>
                <a:lnTo>
                  <a:pt x="1186" y="212"/>
                </a:lnTo>
                <a:lnTo>
                  <a:pt x="1171" y="220"/>
                </a:lnTo>
                <a:lnTo>
                  <a:pt x="1150" y="230"/>
                </a:lnTo>
                <a:lnTo>
                  <a:pt x="1133" y="239"/>
                </a:lnTo>
                <a:lnTo>
                  <a:pt x="1098" y="207"/>
                </a:lnTo>
                <a:lnTo>
                  <a:pt x="1017" y="134"/>
                </a:lnTo>
                <a:lnTo>
                  <a:pt x="958" y="89"/>
                </a:lnTo>
                <a:lnTo>
                  <a:pt x="919" y="50"/>
                </a:lnTo>
                <a:lnTo>
                  <a:pt x="852" y="97"/>
                </a:lnTo>
                <a:lnTo>
                  <a:pt x="841" y="62"/>
                </a:lnTo>
                <a:lnTo>
                  <a:pt x="750" y="58"/>
                </a:lnTo>
                <a:lnTo>
                  <a:pt x="739" y="58"/>
                </a:lnTo>
                <a:lnTo>
                  <a:pt x="696" y="0"/>
                </a:lnTo>
                <a:lnTo>
                  <a:pt x="654" y="8"/>
                </a:lnTo>
                <a:lnTo>
                  <a:pt x="623" y="31"/>
                </a:lnTo>
                <a:lnTo>
                  <a:pt x="566" y="44"/>
                </a:lnTo>
                <a:lnTo>
                  <a:pt x="546" y="32"/>
                </a:lnTo>
                <a:lnTo>
                  <a:pt x="516" y="67"/>
                </a:lnTo>
                <a:lnTo>
                  <a:pt x="492" y="62"/>
                </a:lnTo>
                <a:lnTo>
                  <a:pt x="409" y="70"/>
                </a:lnTo>
                <a:lnTo>
                  <a:pt x="395" y="67"/>
                </a:lnTo>
                <a:lnTo>
                  <a:pt x="384" y="75"/>
                </a:lnTo>
                <a:lnTo>
                  <a:pt x="417" y="119"/>
                </a:lnTo>
                <a:lnTo>
                  <a:pt x="395" y="159"/>
                </a:lnTo>
                <a:lnTo>
                  <a:pt x="396" y="189"/>
                </a:lnTo>
                <a:lnTo>
                  <a:pt x="396" y="204"/>
                </a:lnTo>
                <a:lnTo>
                  <a:pt x="441" y="204"/>
                </a:lnTo>
                <a:lnTo>
                  <a:pt x="454" y="230"/>
                </a:lnTo>
                <a:lnTo>
                  <a:pt x="454" y="257"/>
                </a:lnTo>
                <a:lnTo>
                  <a:pt x="441" y="263"/>
                </a:lnTo>
                <a:lnTo>
                  <a:pt x="425" y="246"/>
                </a:lnTo>
                <a:lnTo>
                  <a:pt x="405" y="257"/>
                </a:lnTo>
                <a:lnTo>
                  <a:pt x="395" y="269"/>
                </a:lnTo>
                <a:lnTo>
                  <a:pt x="361" y="246"/>
                </a:lnTo>
                <a:lnTo>
                  <a:pt x="351" y="224"/>
                </a:lnTo>
                <a:lnTo>
                  <a:pt x="322" y="235"/>
                </a:lnTo>
                <a:lnTo>
                  <a:pt x="322" y="243"/>
                </a:lnTo>
                <a:lnTo>
                  <a:pt x="302" y="224"/>
                </a:lnTo>
                <a:lnTo>
                  <a:pt x="273" y="246"/>
                </a:lnTo>
                <a:lnTo>
                  <a:pt x="240" y="257"/>
                </a:lnTo>
                <a:lnTo>
                  <a:pt x="229" y="246"/>
                </a:lnTo>
                <a:lnTo>
                  <a:pt x="221" y="224"/>
                </a:lnTo>
                <a:lnTo>
                  <a:pt x="176" y="220"/>
                </a:lnTo>
                <a:lnTo>
                  <a:pt x="103" y="216"/>
                </a:lnTo>
                <a:lnTo>
                  <a:pt x="85" y="220"/>
                </a:lnTo>
                <a:lnTo>
                  <a:pt x="81" y="235"/>
                </a:lnTo>
                <a:lnTo>
                  <a:pt x="69" y="230"/>
                </a:lnTo>
                <a:lnTo>
                  <a:pt x="54" y="254"/>
                </a:lnTo>
                <a:lnTo>
                  <a:pt x="43" y="272"/>
                </a:lnTo>
                <a:lnTo>
                  <a:pt x="43" y="281"/>
                </a:lnTo>
                <a:lnTo>
                  <a:pt x="51" y="299"/>
                </a:lnTo>
                <a:lnTo>
                  <a:pt x="39" y="304"/>
                </a:lnTo>
                <a:lnTo>
                  <a:pt x="28" y="272"/>
                </a:lnTo>
                <a:lnTo>
                  <a:pt x="7" y="276"/>
                </a:lnTo>
                <a:lnTo>
                  <a:pt x="0" y="318"/>
                </a:lnTo>
                <a:lnTo>
                  <a:pt x="0" y="343"/>
                </a:lnTo>
                <a:lnTo>
                  <a:pt x="0" y="366"/>
                </a:lnTo>
                <a:lnTo>
                  <a:pt x="11" y="387"/>
                </a:lnTo>
                <a:lnTo>
                  <a:pt x="20" y="399"/>
                </a:lnTo>
                <a:lnTo>
                  <a:pt x="20" y="424"/>
                </a:lnTo>
                <a:lnTo>
                  <a:pt x="39" y="422"/>
                </a:lnTo>
                <a:lnTo>
                  <a:pt x="62" y="403"/>
                </a:lnTo>
                <a:lnTo>
                  <a:pt x="74" y="422"/>
                </a:lnTo>
                <a:lnTo>
                  <a:pt x="91" y="445"/>
                </a:lnTo>
                <a:lnTo>
                  <a:pt x="103" y="468"/>
                </a:lnTo>
                <a:lnTo>
                  <a:pt x="121" y="512"/>
                </a:lnTo>
                <a:lnTo>
                  <a:pt x="157" y="501"/>
                </a:lnTo>
                <a:lnTo>
                  <a:pt x="209" y="489"/>
                </a:lnTo>
                <a:lnTo>
                  <a:pt x="291" y="477"/>
                </a:lnTo>
                <a:lnTo>
                  <a:pt x="312" y="506"/>
                </a:lnTo>
                <a:lnTo>
                  <a:pt x="316" y="562"/>
                </a:lnTo>
                <a:lnTo>
                  <a:pt x="273" y="573"/>
                </a:lnTo>
                <a:lnTo>
                  <a:pt x="240" y="581"/>
                </a:lnTo>
                <a:lnTo>
                  <a:pt x="248" y="621"/>
                </a:lnTo>
                <a:lnTo>
                  <a:pt x="191" y="621"/>
                </a:lnTo>
                <a:lnTo>
                  <a:pt x="240" y="699"/>
                </a:lnTo>
                <a:lnTo>
                  <a:pt x="262" y="706"/>
                </a:lnTo>
                <a:lnTo>
                  <a:pt x="284" y="710"/>
                </a:lnTo>
                <a:lnTo>
                  <a:pt x="298" y="744"/>
                </a:lnTo>
                <a:lnTo>
                  <a:pt x="311" y="731"/>
                </a:lnTo>
                <a:lnTo>
                  <a:pt x="352" y="723"/>
                </a:lnTo>
                <a:lnTo>
                  <a:pt x="378" y="736"/>
                </a:lnTo>
                <a:lnTo>
                  <a:pt x="395" y="753"/>
                </a:lnTo>
                <a:lnTo>
                  <a:pt x="406" y="736"/>
                </a:lnTo>
                <a:lnTo>
                  <a:pt x="435" y="741"/>
                </a:lnTo>
                <a:lnTo>
                  <a:pt x="386" y="565"/>
                </a:lnTo>
                <a:lnTo>
                  <a:pt x="405" y="556"/>
                </a:lnTo>
                <a:lnTo>
                  <a:pt x="469" y="518"/>
                </a:lnTo>
                <a:lnTo>
                  <a:pt x="480" y="515"/>
                </a:lnTo>
                <a:lnTo>
                  <a:pt x="471" y="501"/>
                </a:lnTo>
                <a:lnTo>
                  <a:pt x="484" y="508"/>
                </a:lnTo>
                <a:lnTo>
                  <a:pt x="484" y="489"/>
                </a:lnTo>
                <a:lnTo>
                  <a:pt x="492" y="477"/>
                </a:lnTo>
                <a:lnTo>
                  <a:pt x="498" y="483"/>
                </a:lnTo>
                <a:lnTo>
                  <a:pt x="513" y="483"/>
                </a:lnTo>
                <a:lnTo>
                  <a:pt x="527" y="493"/>
                </a:lnTo>
                <a:lnTo>
                  <a:pt x="544" y="470"/>
                </a:lnTo>
                <a:lnTo>
                  <a:pt x="558" y="477"/>
                </a:lnTo>
                <a:lnTo>
                  <a:pt x="544" y="508"/>
                </a:lnTo>
                <a:lnTo>
                  <a:pt x="554" y="550"/>
                </a:lnTo>
                <a:lnTo>
                  <a:pt x="584" y="575"/>
                </a:lnTo>
                <a:lnTo>
                  <a:pt x="584" y="581"/>
                </a:lnTo>
                <a:lnTo>
                  <a:pt x="575" y="602"/>
                </a:lnTo>
                <a:lnTo>
                  <a:pt x="577" y="611"/>
                </a:lnTo>
                <a:lnTo>
                  <a:pt x="621" y="629"/>
                </a:lnTo>
                <a:lnTo>
                  <a:pt x="632" y="656"/>
                </a:lnTo>
                <a:lnTo>
                  <a:pt x="671" y="639"/>
                </a:lnTo>
                <a:lnTo>
                  <a:pt x="717" y="629"/>
                </a:lnTo>
                <a:lnTo>
                  <a:pt x="750" y="708"/>
                </a:lnTo>
                <a:lnTo>
                  <a:pt x="763" y="745"/>
                </a:lnTo>
                <a:lnTo>
                  <a:pt x="751" y="754"/>
                </a:lnTo>
                <a:lnTo>
                  <a:pt x="746" y="768"/>
                </a:lnTo>
                <a:lnTo>
                  <a:pt x="779" y="779"/>
                </a:lnTo>
                <a:lnTo>
                  <a:pt x="789" y="795"/>
                </a:lnTo>
                <a:lnTo>
                  <a:pt x="835" y="779"/>
                </a:lnTo>
                <a:lnTo>
                  <a:pt x="848" y="795"/>
                </a:lnTo>
                <a:lnTo>
                  <a:pt x="882" y="776"/>
                </a:lnTo>
                <a:lnTo>
                  <a:pt x="904" y="771"/>
                </a:lnTo>
                <a:lnTo>
                  <a:pt x="930" y="777"/>
                </a:lnTo>
                <a:lnTo>
                  <a:pt x="989" y="777"/>
                </a:lnTo>
                <a:lnTo>
                  <a:pt x="977" y="764"/>
                </a:lnTo>
                <a:lnTo>
                  <a:pt x="977" y="741"/>
                </a:lnTo>
                <a:lnTo>
                  <a:pt x="984" y="726"/>
                </a:lnTo>
                <a:lnTo>
                  <a:pt x="984" y="714"/>
                </a:lnTo>
                <a:lnTo>
                  <a:pt x="967" y="702"/>
                </a:lnTo>
                <a:lnTo>
                  <a:pt x="1004" y="698"/>
                </a:lnTo>
                <a:lnTo>
                  <a:pt x="1039" y="702"/>
                </a:lnTo>
                <a:lnTo>
                  <a:pt x="1047" y="714"/>
                </a:lnTo>
                <a:lnTo>
                  <a:pt x="1071" y="708"/>
                </a:lnTo>
                <a:lnTo>
                  <a:pt x="1055" y="673"/>
                </a:lnTo>
                <a:lnTo>
                  <a:pt x="1073" y="669"/>
                </a:lnTo>
                <a:lnTo>
                  <a:pt x="1166" y="683"/>
                </a:lnTo>
                <a:lnTo>
                  <a:pt x="1241" y="691"/>
                </a:lnTo>
                <a:lnTo>
                  <a:pt x="1297" y="719"/>
                </a:lnTo>
                <a:lnTo>
                  <a:pt x="1327" y="719"/>
                </a:lnTo>
                <a:lnTo>
                  <a:pt x="1336" y="753"/>
                </a:lnTo>
                <a:lnTo>
                  <a:pt x="1358" y="683"/>
                </a:lnTo>
                <a:lnTo>
                  <a:pt x="1327" y="607"/>
                </a:lnTo>
                <a:lnTo>
                  <a:pt x="1422" y="581"/>
                </a:lnTo>
                <a:lnTo>
                  <a:pt x="1436" y="539"/>
                </a:lnTo>
                <a:lnTo>
                  <a:pt x="1448" y="477"/>
                </a:lnTo>
                <a:lnTo>
                  <a:pt x="1545" y="483"/>
                </a:lnTo>
                <a:lnTo>
                  <a:pt x="1561" y="408"/>
                </a:lnTo>
                <a:close/>
              </a:path>
            </a:pathLst>
          </a:custGeom>
          <a:solidFill>
            <a:srgbClr val="DC9F0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5" name="Freeform 492"/>
          <p:cNvSpPr>
            <a:spLocks/>
          </p:cNvSpPr>
          <p:nvPr/>
        </p:nvSpPr>
        <p:spPr bwMode="auto">
          <a:xfrm>
            <a:off x="2312963" y="3154623"/>
            <a:ext cx="392234" cy="261171"/>
          </a:xfrm>
          <a:custGeom>
            <a:avLst/>
            <a:gdLst>
              <a:gd name="T0" fmla="*/ 1 w 697"/>
              <a:gd name="T1" fmla="*/ 5 h 492"/>
              <a:gd name="T2" fmla="*/ 2 w 697"/>
              <a:gd name="T3" fmla="*/ 4 h 492"/>
              <a:gd name="T4" fmla="*/ 2 w 697"/>
              <a:gd name="T5" fmla="*/ 4 h 492"/>
              <a:gd name="T6" fmla="*/ 3 w 697"/>
              <a:gd name="T7" fmla="*/ 4 h 492"/>
              <a:gd name="T8" fmla="*/ 4 w 697"/>
              <a:gd name="T9" fmla="*/ 4 h 492"/>
              <a:gd name="T10" fmla="*/ 4 w 697"/>
              <a:gd name="T11" fmla="*/ 5 h 492"/>
              <a:gd name="T12" fmla="*/ 4 w 697"/>
              <a:gd name="T13" fmla="*/ 5 h 492"/>
              <a:gd name="T14" fmla="*/ 5 w 697"/>
              <a:gd name="T15" fmla="*/ 7 h 492"/>
              <a:gd name="T16" fmla="*/ 5 w 697"/>
              <a:gd name="T17" fmla="*/ 6 h 492"/>
              <a:gd name="T18" fmla="*/ 6 w 697"/>
              <a:gd name="T19" fmla="*/ 7 h 492"/>
              <a:gd name="T20" fmla="*/ 8 w 697"/>
              <a:gd name="T21" fmla="*/ 8 h 492"/>
              <a:gd name="T22" fmla="*/ 9 w 697"/>
              <a:gd name="T23" fmla="*/ 9 h 492"/>
              <a:gd name="T24" fmla="*/ 10 w 697"/>
              <a:gd name="T25" fmla="*/ 10 h 492"/>
              <a:gd name="T26" fmla="*/ 11 w 697"/>
              <a:gd name="T27" fmla="*/ 11 h 492"/>
              <a:gd name="T28" fmla="*/ 12 w 697"/>
              <a:gd name="T29" fmla="*/ 10 h 492"/>
              <a:gd name="T30" fmla="*/ 12 w 697"/>
              <a:gd name="T31" fmla="*/ 9 h 492"/>
              <a:gd name="T32" fmla="*/ 11 w 697"/>
              <a:gd name="T33" fmla="*/ 7 h 492"/>
              <a:gd name="T34" fmla="*/ 12 w 697"/>
              <a:gd name="T35" fmla="*/ 7 h 492"/>
              <a:gd name="T36" fmla="*/ 14 w 697"/>
              <a:gd name="T37" fmla="*/ 7 h 492"/>
              <a:gd name="T38" fmla="*/ 16 w 697"/>
              <a:gd name="T39" fmla="*/ 7 h 492"/>
              <a:gd name="T40" fmla="*/ 16 w 697"/>
              <a:gd name="T41" fmla="*/ 6 h 492"/>
              <a:gd name="T42" fmla="*/ 13 w 697"/>
              <a:gd name="T43" fmla="*/ 6 h 492"/>
              <a:gd name="T44" fmla="*/ 12 w 697"/>
              <a:gd name="T45" fmla="*/ 6 h 492"/>
              <a:gd name="T46" fmla="*/ 11 w 697"/>
              <a:gd name="T47" fmla="*/ 7 h 492"/>
              <a:gd name="T48" fmla="*/ 10 w 697"/>
              <a:gd name="T49" fmla="*/ 6 h 492"/>
              <a:gd name="T50" fmla="*/ 9 w 697"/>
              <a:gd name="T51" fmla="*/ 7 h 492"/>
              <a:gd name="T52" fmla="*/ 9 w 697"/>
              <a:gd name="T53" fmla="*/ 6 h 492"/>
              <a:gd name="T54" fmla="*/ 9 w 697"/>
              <a:gd name="T55" fmla="*/ 5 h 492"/>
              <a:gd name="T56" fmla="*/ 9 w 697"/>
              <a:gd name="T57" fmla="*/ 4 h 492"/>
              <a:gd name="T58" fmla="*/ 6 w 697"/>
              <a:gd name="T59" fmla="*/ 3 h 492"/>
              <a:gd name="T60" fmla="*/ 5 w 697"/>
              <a:gd name="T61" fmla="*/ 2 h 492"/>
              <a:gd name="T62" fmla="*/ 3 w 697"/>
              <a:gd name="T63" fmla="*/ 3 h 492"/>
              <a:gd name="T64" fmla="*/ 2 w 697"/>
              <a:gd name="T65" fmla="*/ 1 h 492"/>
              <a:gd name="T66" fmla="*/ 2 w 697"/>
              <a:gd name="T67" fmla="*/ 0 h 492"/>
              <a:gd name="T68" fmla="*/ 1 w 697"/>
              <a:gd name="T69" fmla="*/ 5 h 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7"/>
              <a:gd name="T106" fmla="*/ 0 h 492"/>
              <a:gd name="T107" fmla="*/ 697 w 697"/>
              <a:gd name="T108" fmla="*/ 492 h 4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7" h="492">
                <a:moveTo>
                  <a:pt x="49" y="226"/>
                </a:moveTo>
                <a:lnTo>
                  <a:pt x="65" y="221"/>
                </a:lnTo>
                <a:lnTo>
                  <a:pt x="72" y="202"/>
                </a:lnTo>
                <a:lnTo>
                  <a:pt x="81" y="184"/>
                </a:lnTo>
                <a:lnTo>
                  <a:pt x="98" y="193"/>
                </a:lnTo>
                <a:lnTo>
                  <a:pt x="94" y="168"/>
                </a:lnTo>
                <a:lnTo>
                  <a:pt x="112" y="158"/>
                </a:lnTo>
                <a:lnTo>
                  <a:pt x="124" y="176"/>
                </a:lnTo>
                <a:lnTo>
                  <a:pt x="141" y="176"/>
                </a:lnTo>
                <a:lnTo>
                  <a:pt x="158" y="187"/>
                </a:lnTo>
                <a:lnTo>
                  <a:pt x="168" y="193"/>
                </a:lnTo>
                <a:lnTo>
                  <a:pt x="168" y="199"/>
                </a:lnTo>
                <a:lnTo>
                  <a:pt x="169" y="214"/>
                </a:lnTo>
                <a:lnTo>
                  <a:pt x="189" y="221"/>
                </a:lnTo>
                <a:lnTo>
                  <a:pt x="189" y="244"/>
                </a:lnTo>
                <a:lnTo>
                  <a:pt x="205" y="276"/>
                </a:lnTo>
                <a:lnTo>
                  <a:pt x="225" y="280"/>
                </a:lnTo>
                <a:lnTo>
                  <a:pt x="230" y="272"/>
                </a:lnTo>
                <a:lnTo>
                  <a:pt x="251" y="258"/>
                </a:lnTo>
                <a:lnTo>
                  <a:pt x="270" y="276"/>
                </a:lnTo>
                <a:lnTo>
                  <a:pt x="290" y="306"/>
                </a:lnTo>
                <a:lnTo>
                  <a:pt x="325" y="344"/>
                </a:lnTo>
                <a:lnTo>
                  <a:pt x="383" y="360"/>
                </a:lnTo>
                <a:lnTo>
                  <a:pt x="386" y="384"/>
                </a:lnTo>
                <a:lnTo>
                  <a:pt x="423" y="400"/>
                </a:lnTo>
                <a:lnTo>
                  <a:pt x="440" y="425"/>
                </a:lnTo>
                <a:lnTo>
                  <a:pt x="427" y="491"/>
                </a:lnTo>
                <a:lnTo>
                  <a:pt x="459" y="492"/>
                </a:lnTo>
                <a:lnTo>
                  <a:pt x="485" y="457"/>
                </a:lnTo>
                <a:lnTo>
                  <a:pt x="498" y="440"/>
                </a:lnTo>
                <a:lnTo>
                  <a:pt x="507" y="421"/>
                </a:lnTo>
                <a:lnTo>
                  <a:pt x="501" y="387"/>
                </a:lnTo>
                <a:lnTo>
                  <a:pt x="473" y="373"/>
                </a:lnTo>
                <a:lnTo>
                  <a:pt x="481" y="314"/>
                </a:lnTo>
                <a:lnTo>
                  <a:pt x="505" y="290"/>
                </a:lnTo>
                <a:lnTo>
                  <a:pt x="527" y="298"/>
                </a:lnTo>
                <a:lnTo>
                  <a:pt x="579" y="287"/>
                </a:lnTo>
                <a:lnTo>
                  <a:pt x="586" y="311"/>
                </a:lnTo>
                <a:lnTo>
                  <a:pt x="614" y="310"/>
                </a:lnTo>
                <a:lnTo>
                  <a:pt x="680" y="306"/>
                </a:lnTo>
                <a:lnTo>
                  <a:pt x="697" y="276"/>
                </a:lnTo>
                <a:lnTo>
                  <a:pt x="680" y="261"/>
                </a:lnTo>
                <a:lnTo>
                  <a:pt x="637" y="261"/>
                </a:lnTo>
                <a:lnTo>
                  <a:pt x="566" y="261"/>
                </a:lnTo>
                <a:lnTo>
                  <a:pt x="538" y="261"/>
                </a:lnTo>
                <a:lnTo>
                  <a:pt x="510" y="256"/>
                </a:lnTo>
                <a:lnTo>
                  <a:pt x="462" y="280"/>
                </a:lnTo>
                <a:lnTo>
                  <a:pt x="457" y="276"/>
                </a:lnTo>
                <a:lnTo>
                  <a:pt x="449" y="264"/>
                </a:lnTo>
                <a:lnTo>
                  <a:pt x="426" y="272"/>
                </a:lnTo>
                <a:lnTo>
                  <a:pt x="403" y="280"/>
                </a:lnTo>
                <a:lnTo>
                  <a:pt x="398" y="275"/>
                </a:lnTo>
                <a:lnTo>
                  <a:pt x="394" y="264"/>
                </a:lnTo>
                <a:lnTo>
                  <a:pt x="365" y="256"/>
                </a:lnTo>
                <a:lnTo>
                  <a:pt x="360" y="253"/>
                </a:lnTo>
                <a:lnTo>
                  <a:pt x="364" y="239"/>
                </a:lnTo>
                <a:lnTo>
                  <a:pt x="378" y="230"/>
                </a:lnTo>
                <a:lnTo>
                  <a:pt x="360" y="183"/>
                </a:lnTo>
                <a:lnTo>
                  <a:pt x="331" y="114"/>
                </a:lnTo>
                <a:lnTo>
                  <a:pt x="247" y="137"/>
                </a:lnTo>
                <a:lnTo>
                  <a:pt x="230" y="114"/>
                </a:lnTo>
                <a:lnTo>
                  <a:pt x="191" y="96"/>
                </a:lnTo>
                <a:lnTo>
                  <a:pt x="158" y="123"/>
                </a:lnTo>
                <a:lnTo>
                  <a:pt x="126" y="116"/>
                </a:lnTo>
                <a:lnTo>
                  <a:pt x="89" y="87"/>
                </a:lnTo>
                <a:lnTo>
                  <a:pt x="83" y="51"/>
                </a:lnTo>
                <a:lnTo>
                  <a:pt x="85" y="26"/>
                </a:lnTo>
                <a:lnTo>
                  <a:pt x="83" y="0"/>
                </a:lnTo>
                <a:lnTo>
                  <a:pt x="0" y="51"/>
                </a:lnTo>
                <a:lnTo>
                  <a:pt x="49" y="22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6" name="Freeform 493"/>
          <p:cNvSpPr>
            <a:spLocks/>
          </p:cNvSpPr>
          <p:nvPr/>
        </p:nvSpPr>
        <p:spPr bwMode="auto">
          <a:xfrm>
            <a:off x="2263933" y="3239828"/>
            <a:ext cx="298098" cy="227830"/>
          </a:xfrm>
          <a:custGeom>
            <a:avLst/>
            <a:gdLst>
              <a:gd name="T0" fmla="*/ 0 w 534"/>
              <a:gd name="T1" fmla="*/ 1 h 433"/>
              <a:gd name="T2" fmla="*/ 0 w 534"/>
              <a:gd name="T3" fmla="*/ 3 h 433"/>
              <a:gd name="T4" fmla="*/ 1 w 534"/>
              <a:gd name="T5" fmla="*/ 2 h 433"/>
              <a:gd name="T6" fmla="*/ 2 w 534"/>
              <a:gd name="T7" fmla="*/ 3 h 433"/>
              <a:gd name="T8" fmla="*/ 1 w 534"/>
              <a:gd name="T9" fmla="*/ 3 h 433"/>
              <a:gd name="T10" fmla="*/ 0 w 534"/>
              <a:gd name="T11" fmla="*/ 3 h 433"/>
              <a:gd name="T12" fmla="*/ 0 w 534"/>
              <a:gd name="T13" fmla="*/ 4 h 433"/>
              <a:gd name="T14" fmla="*/ 0 w 534"/>
              <a:gd name="T15" fmla="*/ 4 h 433"/>
              <a:gd name="T16" fmla="*/ 1 w 534"/>
              <a:gd name="T17" fmla="*/ 5 h 433"/>
              <a:gd name="T18" fmla="*/ 1 w 534"/>
              <a:gd name="T19" fmla="*/ 5 h 433"/>
              <a:gd name="T20" fmla="*/ 1 w 534"/>
              <a:gd name="T21" fmla="*/ 5 h 433"/>
              <a:gd name="T22" fmla="*/ 1 w 534"/>
              <a:gd name="T23" fmla="*/ 7 h 433"/>
              <a:gd name="T24" fmla="*/ 3 w 534"/>
              <a:gd name="T25" fmla="*/ 7 h 433"/>
              <a:gd name="T26" fmla="*/ 4 w 534"/>
              <a:gd name="T27" fmla="*/ 6 h 433"/>
              <a:gd name="T28" fmla="*/ 6 w 534"/>
              <a:gd name="T29" fmla="*/ 7 h 433"/>
              <a:gd name="T30" fmla="*/ 7 w 534"/>
              <a:gd name="T31" fmla="*/ 8 h 433"/>
              <a:gd name="T32" fmla="*/ 7 w 534"/>
              <a:gd name="T33" fmla="*/ 9 h 433"/>
              <a:gd name="T34" fmla="*/ 7 w 534"/>
              <a:gd name="T35" fmla="*/ 9 h 433"/>
              <a:gd name="T36" fmla="*/ 9 w 534"/>
              <a:gd name="T37" fmla="*/ 10 h 433"/>
              <a:gd name="T38" fmla="*/ 11 w 534"/>
              <a:gd name="T39" fmla="*/ 7 h 433"/>
              <a:gd name="T40" fmla="*/ 12 w 534"/>
              <a:gd name="T41" fmla="*/ 7 h 433"/>
              <a:gd name="T42" fmla="*/ 12 w 534"/>
              <a:gd name="T43" fmla="*/ 7 h 433"/>
              <a:gd name="T44" fmla="*/ 12 w 534"/>
              <a:gd name="T45" fmla="*/ 6 h 433"/>
              <a:gd name="T46" fmla="*/ 12 w 534"/>
              <a:gd name="T47" fmla="*/ 5 h 433"/>
              <a:gd name="T48" fmla="*/ 11 w 534"/>
              <a:gd name="T49" fmla="*/ 5 h 433"/>
              <a:gd name="T50" fmla="*/ 11 w 534"/>
              <a:gd name="T51" fmla="*/ 5 h 433"/>
              <a:gd name="T52" fmla="*/ 10 w 534"/>
              <a:gd name="T53" fmla="*/ 4 h 433"/>
              <a:gd name="T54" fmla="*/ 9 w 534"/>
              <a:gd name="T55" fmla="*/ 3 h 433"/>
              <a:gd name="T56" fmla="*/ 9 w 534"/>
              <a:gd name="T57" fmla="*/ 3 h 433"/>
              <a:gd name="T58" fmla="*/ 8 w 534"/>
              <a:gd name="T59" fmla="*/ 2 h 433"/>
              <a:gd name="T60" fmla="*/ 7 w 534"/>
              <a:gd name="T61" fmla="*/ 3 h 433"/>
              <a:gd name="T62" fmla="*/ 7 w 534"/>
              <a:gd name="T63" fmla="*/ 3 h 433"/>
              <a:gd name="T64" fmla="*/ 7 w 534"/>
              <a:gd name="T65" fmla="*/ 3 h 433"/>
              <a:gd name="T66" fmla="*/ 7 w 534"/>
              <a:gd name="T67" fmla="*/ 2 h 433"/>
              <a:gd name="T68" fmla="*/ 7 w 534"/>
              <a:gd name="T69" fmla="*/ 1 h 433"/>
              <a:gd name="T70" fmla="*/ 6 w 534"/>
              <a:gd name="T71" fmla="*/ 1 h 433"/>
              <a:gd name="T72" fmla="*/ 6 w 534"/>
              <a:gd name="T73" fmla="*/ 1 h 433"/>
              <a:gd name="T74" fmla="*/ 5 w 534"/>
              <a:gd name="T75" fmla="*/ 0 h 433"/>
              <a:gd name="T76" fmla="*/ 5 w 534"/>
              <a:gd name="T77" fmla="*/ 0 h 433"/>
              <a:gd name="T78" fmla="*/ 5 w 534"/>
              <a:gd name="T79" fmla="*/ 0 h 433"/>
              <a:gd name="T80" fmla="*/ 4 w 534"/>
              <a:gd name="T81" fmla="*/ 0 h 433"/>
              <a:gd name="T82" fmla="*/ 5 w 534"/>
              <a:gd name="T83" fmla="*/ 1 h 433"/>
              <a:gd name="T84" fmla="*/ 4 w 534"/>
              <a:gd name="T85" fmla="*/ 1 h 433"/>
              <a:gd name="T86" fmla="*/ 4 w 534"/>
              <a:gd name="T87" fmla="*/ 1 h 433"/>
              <a:gd name="T88" fmla="*/ 4 w 534"/>
              <a:gd name="T89" fmla="*/ 1 h 433"/>
              <a:gd name="T90" fmla="*/ 3 w 534"/>
              <a:gd name="T91" fmla="*/ 1 h 433"/>
              <a:gd name="T92" fmla="*/ 3 w 534"/>
              <a:gd name="T93" fmla="*/ 1 h 433"/>
              <a:gd name="T94" fmla="*/ 2 w 534"/>
              <a:gd name="T95" fmla="*/ 2 h 433"/>
              <a:gd name="T96" fmla="*/ 2 w 534"/>
              <a:gd name="T97" fmla="*/ 1 h 433"/>
              <a:gd name="T98" fmla="*/ 1 w 534"/>
              <a:gd name="T99" fmla="*/ 1 h 433"/>
              <a:gd name="T100" fmla="*/ 0 w 534"/>
              <a:gd name="T101" fmla="*/ 1 h 4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4"/>
              <a:gd name="T154" fmla="*/ 0 h 433"/>
              <a:gd name="T155" fmla="*/ 534 w 534"/>
              <a:gd name="T156" fmla="*/ 433 h 43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4" h="433">
                <a:moveTo>
                  <a:pt x="0" y="63"/>
                </a:moveTo>
                <a:lnTo>
                  <a:pt x="4" y="118"/>
                </a:lnTo>
                <a:lnTo>
                  <a:pt x="32" y="86"/>
                </a:lnTo>
                <a:lnTo>
                  <a:pt x="72" y="129"/>
                </a:lnTo>
                <a:lnTo>
                  <a:pt x="53" y="156"/>
                </a:lnTo>
                <a:lnTo>
                  <a:pt x="7" y="130"/>
                </a:lnTo>
                <a:lnTo>
                  <a:pt x="1" y="168"/>
                </a:lnTo>
                <a:lnTo>
                  <a:pt x="7" y="191"/>
                </a:lnTo>
                <a:lnTo>
                  <a:pt x="32" y="196"/>
                </a:lnTo>
                <a:lnTo>
                  <a:pt x="22" y="221"/>
                </a:lnTo>
                <a:lnTo>
                  <a:pt x="41" y="238"/>
                </a:lnTo>
                <a:lnTo>
                  <a:pt x="41" y="314"/>
                </a:lnTo>
                <a:lnTo>
                  <a:pt x="115" y="292"/>
                </a:lnTo>
                <a:lnTo>
                  <a:pt x="157" y="269"/>
                </a:lnTo>
                <a:lnTo>
                  <a:pt x="250" y="320"/>
                </a:lnTo>
                <a:lnTo>
                  <a:pt x="311" y="352"/>
                </a:lnTo>
                <a:lnTo>
                  <a:pt x="322" y="366"/>
                </a:lnTo>
                <a:lnTo>
                  <a:pt x="328" y="405"/>
                </a:lnTo>
                <a:lnTo>
                  <a:pt x="382" y="433"/>
                </a:lnTo>
                <a:lnTo>
                  <a:pt x="466" y="329"/>
                </a:lnTo>
                <a:lnTo>
                  <a:pt x="519" y="329"/>
                </a:lnTo>
                <a:lnTo>
                  <a:pt x="528" y="286"/>
                </a:lnTo>
                <a:lnTo>
                  <a:pt x="534" y="268"/>
                </a:lnTo>
                <a:lnTo>
                  <a:pt x="517" y="240"/>
                </a:lnTo>
                <a:lnTo>
                  <a:pt x="478" y="223"/>
                </a:lnTo>
                <a:lnTo>
                  <a:pt x="472" y="202"/>
                </a:lnTo>
                <a:lnTo>
                  <a:pt x="417" y="186"/>
                </a:lnTo>
                <a:lnTo>
                  <a:pt x="382" y="148"/>
                </a:lnTo>
                <a:lnTo>
                  <a:pt x="371" y="122"/>
                </a:lnTo>
                <a:lnTo>
                  <a:pt x="343" y="98"/>
                </a:lnTo>
                <a:lnTo>
                  <a:pt x="327" y="113"/>
                </a:lnTo>
                <a:lnTo>
                  <a:pt x="317" y="122"/>
                </a:lnTo>
                <a:lnTo>
                  <a:pt x="297" y="118"/>
                </a:lnTo>
                <a:lnTo>
                  <a:pt x="281" y="86"/>
                </a:lnTo>
                <a:lnTo>
                  <a:pt x="281" y="63"/>
                </a:lnTo>
                <a:lnTo>
                  <a:pt x="261" y="56"/>
                </a:lnTo>
                <a:lnTo>
                  <a:pt x="256" y="35"/>
                </a:lnTo>
                <a:lnTo>
                  <a:pt x="233" y="18"/>
                </a:lnTo>
                <a:lnTo>
                  <a:pt x="216" y="18"/>
                </a:lnTo>
                <a:lnTo>
                  <a:pt x="204" y="0"/>
                </a:lnTo>
                <a:lnTo>
                  <a:pt x="186" y="10"/>
                </a:lnTo>
                <a:lnTo>
                  <a:pt x="192" y="35"/>
                </a:lnTo>
                <a:lnTo>
                  <a:pt x="182" y="31"/>
                </a:lnTo>
                <a:lnTo>
                  <a:pt x="173" y="26"/>
                </a:lnTo>
                <a:lnTo>
                  <a:pt x="157" y="63"/>
                </a:lnTo>
                <a:lnTo>
                  <a:pt x="136" y="68"/>
                </a:lnTo>
                <a:lnTo>
                  <a:pt x="115" y="61"/>
                </a:lnTo>
                <a:lnTo>
                  <a:pt x="101" y="80"/>
                </a:lnTo>
                <a:lnTo>
                  <a:pt x="84" y="63"/>
                </a:lnTo>
                <a:lnTo>
                  <a:pt x="57" y="46"/>
                </a:lnTo>
                <a:lnTo>
                  <a:pt x="0" y="63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7" name="Freeform 494"/>
          <p:cNvSpPr>
            <a:spLocks/>
          </p:cNvSpPr>
          <p:nvPr/>
        </p:nvSpPr>
        <p:spPr bwMode="auto">
          <a:xfrm>
            <a:off x="2597332" y="3237976"/>
            <a:ext cx="249069" cy="114841"/>
          </a:xfrm>
          <a:custGeom>
            <a:avLst/>
            <a:gdLst>
              <a:gd name="T0" fmla="*/ 3 w 444"/>
              <a:gd name="T1" fmla="*/ 3 h 219"/>
              <a:gd name="T2" fmla="*/ 2 w 444"/>
              <a:gd name="T3" fmla="*/ 3 h 219"/>
              <a:gd name="T4" fmla="*/ 0 w 444"/>
              <a:gd name="T5" fmla="*/ 4 h 219"/>
              <a:gd name="T6" fmla="*/ 0 w 444"/>
              <a:gd name="T7" fmla="*/ 4 h 219"/>
              <a:gd name="T8" fmla="*/ 0 w 444"/>
              <a:gd name="T9" fmla="*/ 5 h 219"/>
              <a:gd name="T10" fmla="*/ 1 w 444"/>
              <a:gd name="T11" fmla="*/ 5 h 219"/>
              <a:gd name="T12" fmla="*/ 3 w 444"/>
              <a:gd name="T13" fmla="*/ 5 h 219"/>
              <a:gd name="T14" fmla="*/ 4 w 444"/>
              <a:gd name="T15" fmla="*/ 5 h 219"/>
              <a:gd name="T16" fmla="*/ 5 w 444"/>
              <a:gd name="T17" fmla="*/ 5 h 219"/>
              <a:gd name="T18" fmla="*/ 5 w 444"/>
              <a:gd name="T19" fmla="*/ 4 h 219"/>
              <a:gd name="T20" fmla="*/ 6 w 444"/>
              <a:gd name="T21" fmla="*/ 4 h 219"/>
              <a:gd name="T22" fmla="*/ 7 w 444"/>
              <a:gd name="T23" fmla="*/ 4 h 219"/>
              <a:gd name="T24" fmla="*/ 7 w 444"/>
              <a:gd name="T25" fmla="*/ 4 h 219"/>
              <a:gd name="T26" fmla="*/ 9 w 444"/>
              <a:gd name="T27" fmla="*/ 3 h 219"/>
              <a:gd name="T28" fmla="*/ 10 w 444"/>
              <a:gd name="T29" fmla="*/ 2 h 219"/>
              <a:gd name="T30" fmla="*/ 10 w 444"/>
              <a:gd name="T31" fmla="*/ 2 h 219"/>
              <a:gd name="T32" fmla="*/ 10 w 444"/>
              <a:gd name="T33" fmla="*/ 1 h 219"/>
              <a:gd name="T34" fmla="*/ 9 w 444"/>
              <a:gd name="T35" fmla="*/ 1 h 219"/>
              <a:gd name="T36" fmla="*/ 9 w 444"/>
              <a:gd name="T37" fmla="*/ 1 h 219"/>
              <a:gd name="T38" fmla="*/ 8 w 444"/>
              <a:gd name="T39" fmla="*/ 1 h 219"/>
              <a:gd name="T40" fmla="*/ 7 w 444"/>
              <a:gd name="T41" fmla="*/ 0 h 219"/>
              <a:gd name="T42" fmla="*/ 4 w 444"/>
              <a:gd name="T43" fmla="*/ 0 h 219"/>
              <a:gd name="T44" fmla="*/ 4 w 444"/>
              <a:gd name="T45" fmla="*/ 0 h 219"/>
              <a:gd name="T46" fmla="*/ 4 w 444"/>
              <a:gd name="T47" fmla="*/ 1 h 219"/>
              <a:gd name="T48" fmla="*/ 4 w 444"/>
              <a:gd name="T49" fmla="*/ 1 h 219"/>
              <a:gd name="T50" fmla="*/ 4 w 444"/>
              <a:gd name="T51" fmla="*/ 1 h 219"/>
              <a:gd name="T52" fmla="*/ 3 w 444"/>
              <a:gd name="T53" fmla="*/ 1 h 219"/>
              <a:gd name="T54" fmla="*/ 3 w 444"/>
              <a:gd name="T55" fmla="*/ 1 h 219"/>
              <a:gd name="T56" fmla="*/ 2 w 444"/>
              <a:gd name="T57" fmla="*/ 1 h 219"/>
              <a:gd name="T58" fmla="*/ 2 w 444"/>
              <a:gd name="T59" fmla="*/ 1 h 219"/>
              <a:gd name="T60" fmla="*/ 2 w 444"/>
              <a:gd name="T61" fmla="*/ 1 h 219"/>
              <a:gd name="T62" fmla="*/ 2 w 444"/>
              <a:gd name="T63" fmla="*/ 2 h 219"/>
              <a:gd name="T64" fmla="*/ 2 w 444"/>
              <a:gd name="T65" fmla="*/ 2 h 219"/>
              <a:gd name="T66" fmla="*/ 2 w 444"/>
              <a:gd name="T67" fmla="*/ 3 h 219"/>
              <a:gd name="T68" fmla="*/ 4 w 444"/>
              <a:gd name="T69" fmla="*/ 3 h 219"/>
              <a:gd name="T70" fmla="*/ 4 w 444"/>
              <a:gd name="T71" fmla="*/ 2 h 219"/>
              <a:gd name="T72" fmla="*/ 5 w 444"/>
              <a:gd name="T73" fmla="*/ 3 h 219"/>
              <a:gd name="T74" fmla="*/ 4 w 444"/>
              <a:gd name="T75" fmla="*/ 3 h 219"/>
              <a:gd name="T76" fmla="*/ 4 w 444"/>
              <a:gd name="T77" fmla="*/ 3 h 219"/>
              <a:gd name="T78" fmla="*/ 3 w 444"/>
              <a:gd name="T79" fmla="*/ 3 h 219"/>
              <a:gd name="T80" fmla="*/ 3 w 444"/>
              <a:gd name="T81" fmla="*/ 3 h 219"/>
              <a:gd name="T82" fmla="*/ 3 w 444"/>
              <a:gd name="T83" fmla="*/ 3 h 2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4"/>
              <a:gd name="T127" fmla="*/ 0 h 219"/>
              <a:gd name="T128" fmla="*/ 444 w 444"/>
              <a:gd name="T129" fmla="*/ 219 h 21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4" h="219">
                <a:moveTo>
                  <a:pt x="113" y="156"/>
                </a:moveTo>
                <a:lnTo>
                  <a:pt x="81" y="156"/>
                </a:lnTo>
                <a:lnTo>
                  <a:pt x="16" y="165"/>
                </a:lnTo>
                <a:lnTo>
                  <a:pt x="0" y="190"/>
                </a:lnTo>
                <a:lnTo>
                  <a:pt x="16" y="200"/>
                </a:lnTo>
                <a:lnTo>
                  <a:pt x="29" y="207"/>
                </a:lnTo>
                <a:lnTo>
                  <a:pt x="118" y="206"/>
                </a:lnTo>
                <a:lnTo>
                  <a:pt x="179" y="206"/>
                </a:lnTo>
                <a:lnTo>
                  <a:pt x="207" y="219"/>
                </a:lnTo>
                <a:lnTo>
                  <a:pt x="216" y="192"/>
                </a:lnTo>
                <a:lnTo>
                  <a:pt x="242" y="190"/>
                </a:lnTo>
                <a:lnTo>
                  <a:pt x="278" y="180"/>
                </a:lnTo>
                <a:lnTo>
                  <a:pt x="309" y="172"/>
                </a:lnTo>
                <a:lnTo>
                  <a:pt x="363" y="136"/>
                </a:lnTo>
                <a:lnTo>
                  <a:pt x="423" y="102"/>
                </a:lnTo>
                <a:lnTo>
                  <a:pt x="444" y="84"/>
                </a:lnTo>
                <a:lnTo>
                  <a:pt x="436" y="50"/>
                </a:lnTo>
                <a:lnTo>
                  <a:pt x="406" y="50"/>
                </a:lnTo>
                <a:lnTo>
                  <a:pt x="382" y="35"/>
                </a:lnTo>
                <a:lnTo>
                  <a:pt x="349" y="22"/>
                </a:lnTo>
                <a:lnTo>
                  <a:pt x="275" y="14"/>
                </a:lnTo>
                <a:lnTo>
                  <a:pt x="182" y="0"/>
                </a:lnTo>
                <a:lnTo>
                  <a:pt x="165" y="4"/>
                </a:lnTo>
                <a:lnTo>
                  <a:pt x="171" y="22"/>
                </a:lnTo>
                <a:lnTo>
                  <a:pt x="180" y="39"/>
                </a:lnTo>
                <a:lnTo>
                  <a:pt x="156" y="45"/>
                </a:lnTo>
                <a:lnTo>
                  <a:pt x="148" y="33"/>
                </a:lnTo>
                <a:lnTo>
                  <a:pt x="117" y="29"/>
                </a:lnTo>
                <a:lnTo>
                  <a:pt x="76" y="33"/>
                </a:lnTo>
                <a:lnTo>
                  <a:pt x="93" y="45"/>
                </a:lnTo>
                <a:lnTo>
                  <a:pt x="93" y="57"/>
                </a:lnTo>
                <a:lnTo>
                  <a:pt x="86" y="72"/>
                </a:lnTo>
                <a:lnTo>
                  <a:pt x="86" y="95"/>
                </a:lnTo>
                <a:lnTo>
                  <a:pt x="98" y="108"/>
                </a:lnTo>
                <a:lnTo>
                  <a:pt x="156" y="108"/>
                </a:lnTo>
                <a:lnTo>
                  <a:pt x="174" y="107"/>
                </a:lnTo>
                <a:lnTo>
                  <a:pt x="192" y="126"/>
                </a:lnTo>
                <a:lnTo>
                  <a:pt x="173" y="153"/>
                </a:lnTo>
                <a:lnTo>
                  <a:pt x="154" y="153"/>
                </a:lnTo>
                <a:lnTo>
                  <a:pt x="132" y="152"/>
                </a:lnTo>
                <a:lnTo>
                  <a:pt x="123" y="153"/>
                </a:lnTo>
                <a:lnTo>
                  <a:pt x="113" y="156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8" name="Freeform 495"/>
          <p:cNvSpPr>
            <a:spLocks/>
          </p:cNvSpPr>
          <p:nvPr/>
        </p:nvSpPr>
        <p:spPr bwMode="auto">
          <a:xfrm>
            <a:off x="2571837" y="3306510"/>
            <a:ext cx="158855" cy="120398"/>
          </a:xfrm>
          <a:custGeom>
            <a:avLst/>
            <a:gdLst>
              <a:gd name="T0" fmla="*/ 0 w 285"/>
              <a:gd name="T1" fmla="*/ 5 h 227"/>
              <a:gd name="T2" fmla="*/ 0 w 285"/>
              <a:gd name="T3" fmla="*/ 5 h 227"/>
              <a:gd name="T4" fmla="*/ 1 w 285"/>
              <a:gd name="T5" fmla="*/ 5 h 227"/>
              <a:gd name="T6" fmla="*/ 2 w 285"/>
              <a:gd name="T7" fmla="*/ 5 h 227"/>
              <a:gd name="T8" fmla="*/ 3 w 285"/>
              <a:gd name="T9" fmla="*/ 3 h 227"/>
              <a:gd name="T10" fmla="*/ 3 w 285"/>
              <a:gd name="T11" fmla="*/ 4 h 227"/>
              <a:gd name="T12" fmla="*/ 4 w 285"/>
              <a:gd name="T13" fmla="*/ 5 h 227"/>
              <a:gd name="T14" fmla="*/ 5 w 285"/>
              <a:gd name="T15" fmla="*/ 5 h 227"/>
              <a:gd name="T16" fmla="*/ 6 w 285"/>
              <a:gd name="T17" fmla="*/ 5 h 227"/>
              <a:gd name="T18" fmla="*/ 7 w 285"/>
              <a:gd name="T19" fmla="*/ 5 h 227"/>
              <a:gd name="T20" fmla="*/ 7 w 285"/>
              <a:gd name="T21" fmla="*/ 3 h 227"/>
              <a:gd name="T22" fmla="*/ 6 w 285"/>
              <a:gd name="T23" fmla="*/ 3 h 227"/>
              <a:gd name="T24" fmla="*/ 6 w 285"/>
              <a:gd name="T25" fmla="*/ 3 h 227"/>
              <a:gd name="T26" fmla="*/ 6 w 285"/>
              <a:gd name="T27" fmla="*/ 2 h 227"/>
              <a:gd name="T28" fmla="*/ 5 w 285"/>
              <a:gd name="T29" fmla="*/ 2 h 227"/>
              <a:gd name="T30" fmla="*/ 5 w 285"/>
              <a:gd name="T31" fmla="*/ 2 h 227"/>
              <a:gd name="T32" fmla="*/ 3 w 285"/>
              <a:gd name="T33" fmla="*/ 2 h 227"/>
              <a:gd name="T34" fmla="*/ 3 w 285"/>
              <a:gd name="T35" fmla="*/ 2 h 227"/>
              <a:gd name="T36" fmla="*/ 2 w 285"/>
              <a:gd name="T37" fmla="*/ 2 h 227"/>
              <a:gd name="T38" fmla="*/ 1 w 285"/>
              <a:gd name="T39" fmla="*/ 1 h 227"/>
              <a:gd name="T40" fmla="*/ 1 w 285"/>
              <a:gd name="T41" fmla="*/ 1 h 227"/>
              <a:gd name="T42" fmla="*/ 1 w 285"/>
              <a:gd name="T43" fmla="*/ 1 h 227"/>
              <a:gd name="T44" fmla="*/ 1 w 285"/>
              <a:gd name="T45" fmla="*/ 1 h 227"/>
              <a:gd name="T46" fmla="*/ 3 w 285"/>
              <a:gd name="T47" fmla="*/ 1 h 227"/>
              <a:gd name="T48" fmla="*/ 3 w 285"/>
              <a:gd name="T49" fmla="*/ 0 h 227"/>
              <a:gd name="T50" fmla="*/ 2 w 285"/>
              <a:gd name="T51" fmla="*/ 0 h 227"/>
              <a:gd name="T52" fmla="*/ 1 w 285"/>
              <a:gd name="T53" fmla="*/ 0 h 227"/>
              <a:gd name="T54" fmla="*/ 0 w 285"/>
              <a:gd name="T55" fmla="*/ 1 h 227"/>
              <a:gd name="T56" fmla="*/ 0 w 285"/>
              <a:gd name="T57" fmla="*/ 2 h 227"/>
              <a:gd name="T58" fmla="*/ 0 w 285"/>
              <a:gd name="T59" fmla="*/ 2 h 227"/>
              <a:gd name="T60" fmla="*/ 0 w 285"/>
              <a:gd name="T61" fmla="*/ 2 h 227"/>
              <a:gd name="T62" fmla="*/ 1 w 285"/>
              <a:gd name="T63" fmla="*/ 2 h 227"/>
              <a:gd name="T64" fmla="*/ 1 w 285"/>
              <a:gd name="T65" fmla="*/ 3 h 227"/>
              <a:gd name="T66" fmla="*/ 1 w 285"/>
              <a:gd name="T67" fmla="*/ 4 h 227"/>
              <a:gd name="T68" fmla="*/ 1 w 285"/>
              <a:gd name="T69" fmla="*/ 4 h 227"/>
              <a:gd name="T70" fmla="*/ 1 w 285"/>
              <a:gd name="T71" fmla="*/ 4 h 227"/>
              <a:gd name="T72" fmla="*/ 0 w 285"/>
              <a:gd name="T73" fmla="*/ 5 h 2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5"/>
              <a:gd name="T112" fmla="*/ 0 h 227"/>
              <a:gd name="T113" fmla="*/ 285 w 285"/>
              <a:gd name="T114" fmla="*/ 227 h 2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5" h="227">
                <a:moveTo>
                  <a:pt x="0" y="192"/>
                </a:moveTo>
                <a:lnTo>
                  <a:pt x="4" y="201"/>
                </a:lnTo>
                <a:lnTo>
                  <a:pt x="27" y="205"/>
                </a:lnTo>
                <a:lnTo>
                  <a:pt x="76" y="207"/>
                </a:lnTo>
                <a:lnTo>
                  <a:pt x="135" y="138"/>
                </a:lnTo>
                <a:lnTo>
                  <a:pt x="150" y="181"/>
                </a:lnTo>
                <a:lnTo>
                  <a:pt x="166" y="227"/>
                </a:lnTo>
                <a:lnTo>
                  <a:pt x="206" y="209"/>
                </a:lnTo>
                <a:lnTo>
                  <a:pt x="243" y="191"/>
                </a:lnTo>
                <a:lnTo>
                  <a:pt x="285" y="205"/>
                </a:lnTo>
                <a:lnTo>
                  <a:pt x="285" y="139"/>
                </a:lnTo>
                <a:lnTo>
                  <a:pt x="258" y="127"/>
                </a:lnTo>
                <a:lnTo>
                  <a:pt x="242" y="128"/>
                </a:lnTo>
                <a:lnTo>
                  <a:pt x="253" y="85"/>
                </a:lnTo>
                <a:lnTo>
                  <a:pt x="218" y="76"/>
                </a:lnTo>
                <a:lnTo>
                  <a:pt x="192" y="73"/>
                </a:lnTo>
                <a:lnTo>
                  <a:pt x="151" y="73"/>
                </a:lnTo>
                <a:lnTo>
                  <a:pt x="121" y="73"/>
                </a:lnTo>
                <a:lnTo>
                  <a:pt x="81" y="73"/>
                </a:lnTo>
                <a:lnTo>
                  <a:pt x="49" y="66"/>
                </a:lnTo>
                <a:lnTo>
                  <a:pt x="45" y="59"/>
                </a:lnTo>
                <a:lnTo>
                  <a:pt x="50" y="44"/>
                </a:lnTo>
                <a:lnTo>
                  <a:pt x="65" y="32"/>
                </a:lnTo>
                <a:lnTo>
                  <a:pt x="119" y="21"/>
                </a:lnTo>
                <a:lnTo>
                  <a:pt x="117" y="0"/>
                </a:lnTo>
                <a:lnTo>
                  <a:pt x="73" y="7"/>
                </a:lnTo>
                <a:lnTo>
                  <a:pt x="40" y="4"/>
                </a:lnTo>
                <a:lnTo>
                  <a:pt x="19" y="27"/>
                </a:lnTo>
                <a:lnTo>
                  <a:pt x="9" y="73"/>
                </a:lnTo>
                <a:lnTo>
                  <a:pt x="11" y="84"/>
                </a:lnTo>
                <a:lnTo>
                  <a:pt x="8" y="86"/>
                </a:lnTo>
                <a:lnTo>
                  <a:pt x="34" y="97"/>
                </a:lnTo>
                <a:lnTo>
                  <a:pt x="47" y="122"/>
                </a:lnTo>
                <a:lnTo>
                  <a:pt x="39" y="153"/>
                </a:lnTo>
                <a:lnTo>
                  <a:pt x="32" y="155"/>
                </a:lnTo>
                <a:lnTo>
                  <a:pt x="25" y="166"/>
                </a:lnTo>
                <a:lnTo>
                  <a:pt x="0" y="192"/>
                </a:lnTo>
                <a:close/>
              </a:path>
            </a:pathLst>
          </a:custGeom>
          <a:solidFill>
            <a:srgbClr val="F9D98C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9" name="Freeform 496"/>
          <p:cNvSpPr>
            <a:spLocks/>
          </p:cNvSpPr>
          <p:nvPr/>
        </p:nvSpPr>
        <p:spPr bwMode="auto">
          <a:xfrm>
            <a:off x="3589685" y="3782545"/>
            <a:ext cx="11767" cy="18523"/>
          </a:xfrm>
          <a:custGeom>
            <a:avLst/>
            <a:gdLst>
              <a:gd name="T0" fmla="*/ 0 w 19"/>
              <a:gd name="T1" fmla="*/ 1 h 33"/>
              <a:gd name="T2" fmla="*/ 0 w 19"/>
              <a:gd name="T3" fmla="*/ 0 h 33"/>
              <a:gd name="T4" fmla="*/ 1 w 19"/>
              <a:gd name="T5" fmla="*/ 1 h 33"/>
              <a:gd name="T6" fmla="*/ 0 w 19"/>
              <a:gd name="T7" fmla="*/ 1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"/>
              <a:gd name="T13" fmla="*/ 0 h 33"/>
              <a:gd name="T14" fmla="*/ 19 w 19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" h="33">
                <a:moveTo>
                  <a:pt x="0" y="33"/>
                </a:moveTo>
                <a:lnTo>
                  <a:pt x="11" y="0"/>
                </a:lnTo>
                <a:lnTo>
                  <a:pt x="19" y="18"/>
                </a:lnTo>
                <a:lnTo>
                  <a:pt x="0" y="33"/>
                </a:lnTo>
                <a:close/>
              </a:path>
            </a:pathLst>
          </a:custGeom>
          <a:solidFill>
            <a:srgbClr val="B2D2DE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generation in 2012</a:t>
            </a:r>
            <a:endParaRPr lang="en-US" dirty="0"/>
          </a:p>
        </p:txBody>
      </p:sp>
      <p:sp>
        <p:nvSpPr>
          <p:cNvPr id="259" name="Rectangle 258"/>
          <p:cNvSpPr/>
          <p:nvPr/>
        </p:nvSpPr>
        <p:spPr>
          <a:xfrm>
            <a:off x="3666407" y="5775395"/>
            <a:ext cx="1184076" cy="369332"/>
          </a:xfrm>
          <a:prstGeom prst="rect">
            <a:avLst/>
          </a:prstGeom>
          <a:solidFill>
            <a:srgbClr val="526814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&gt;15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047409" y="5768185"/>
            <a:ext cx="1489523" cy="369332"/>
          </a:xfrm>
          <a:prstGeom prst="rect">
            <a:avLst/>
          </a:prstGeom>
          <a:solidFill>
            <a:srgbClr val="DC9F0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15 kg/</a:t>
            </a:r>
            <a:r>
              <a:rPr lang="en-US" dirty="0" err="1" smtClean="0">
                <a:solidFill>
                  <a:schemeClr val="bg1"/>
                </a:solidFill>
              </a:rPr>
              <a:t>inh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853851" y="5775113"/>
            <a:ext cx="1119267" cy="369332"/>
          </a:xfrm>
          <a:prstGeom prst="rect">
            <a:avLst/>
          </a:prstGeom>
          <a:solidFill>
            <a:srgbClr val="F9D98C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&lt; 5 kg/</a:t>
            </a:r>
            <a:r>
              <a:rPr lang="en-US" dirty="0" err="1" smtClean="0"/>
              <a:t>inh</a:t>
            </a:r>
            <a:endParaRPr lang="en-US" dirty="0"/>
          </a:p>
        </p:txBody>
      </p:sp>
      <p:sp>
        <p:nvSpPr>
          <p:cNvPr id="26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265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2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recycling of e-waste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D916-19B6-0C42-9A31-7AE245FA3637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7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633157"/>
              </p:ext>
            </p:extLst>
          </p:nvPr>
        </p:nvGraphicFramePr>
        <p:xfrm>
          <a:off x="827584" y="1772816"/>
          <a:ext cx="734481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Toxic removal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2996952"/>
            <a:ext cx="280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Manual dismantling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separation</a:t>
            </a:r>
          </a:p>
          <a:p>
            <a:pPr lvl="1"/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Shredding, breaking, milling, and sequential sorting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Combination of dismantling and mechanical separation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651" y="299695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 metal refinery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Precious metal refinery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Plastics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Battery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component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Disposal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69903" y="6451499"/>
            <a:ext cx="6394197" cy="365125"/>
          </a:xfrm>
        </p:spPr>
        <p:txBody>
          <a:bodyPr/>
          <a:lstStyle/>
          <a:p>
            <a:r>
              <a:rPr lang="it-IT" dirty="0" smtClean="0"/>
              <a:t>WGEMA - Geneva</a:t>
            </a:r>
            <a:endParaRPr lang="it-IT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740949" y="6451499"/>
            <a:ext cx="1104167" cy="365125"/>
          </a:xfrm>
        </p:spPr>
        <p:txBody>
          <a:bodyPr/>
          <a:lstStyle/>
          <a:p>
            <a:r>
              <a:rPr lang="it-IT" dirty="0" smtClean="0"/>
              <a:t>06/11/2014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3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 txBox="1">
            <a:spLocks noGrp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fld id="{6E58B50C-BD59-4251-A3A7-078C45F29302}" type="slidenum">
              <a:rPr lang="en-GB" altLang="zh-CN" sz="1000" b="0"/>
              <a:pPr algn="ctr" eaLnBrk="1" hangingPunct="1"/>
              <a:t>8</a:t>
            </a:fld>
            <a:endParaRPr lang="en-GB" altLang="zh-CN" sz="1000" b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657600" y="0"/>
            <a:ext cx="5022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zh-CN" sz="2800">
                <a:solidFill>
                  <a:schemeClr val="bg1"/>
                </a:solidFill>
              </a:rPr>
              <a:t>Afgelopen maandag</a:t>
            </a:r>
            <a:endParaRPr lang="en-GB" altLang="zh-CN" sz="2800">
              <a:solidFill>
                <a:schemeClr val="bg1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 txBox="1">
            <a:spLocks noGrp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fld id="{F3E75D0D-4453-4643-B327-D35F214A33D3}" type="slidenum">
              <a:rPr lang="en-GB" altLang="zh-CN" sz="1000" b="0"/>
              <a:pPr algn="ctr" eaLnBrk="1" hangingPunct="1"/>
              <a:t>9</a:t>
            </a:fld>
            <a:endParaRPr lang="en-GB" altLang="zh-CN" sz="1000" b="0"/>
          </a:p>
        </p:txBody>
      </p:sp>
      <p:pic>
        <p:nvPicPr>
          <p:cNvPr id="467970" name="Picture 2" descr="DSC03158 DVD5965k-93 Fra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3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taggio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303</TotalTime>
  <Words>1119</Words>
  <Application>Microsoft Office PowerPoint</Application>
  <PresentationFormat>On-screen Show (4:3)</PresentationFormat>
  <Paragraphs>341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Vantaggio</vt:lpstr>
      <vt:lpstr>E-waste in EECCA countries</vt:lpstr>
      <vt:lpstr>United Nations University and Statistics Netherlands</vt:lpstr>
      <vt:lpstr>What is e-waste?</vt:lpstr>
      <vt:lpstr>Methodology: e-waste quantities</vt:lpstr>
      <vt:lpstr>E-waste amounts (Mt)</vt:lpstr>
      <vt:lpstr>E-waste generation in 2012</vt:lpstr>
      <vt:lpstr>Good recycling of e-waste</vt:lpstr>
      <vt:lpstr>PowerPoint Presentation</vt:lpstr>
      <vt:lpstr>PowerPoint Presentation</vt:lpstr>
      <vt:lpstr>Documented and reported collection percentage of e-waste generated</vt:lpstr>
      <vt:lpstr>Flows are largely undocumented…</vt:lpstr>
      <vt:lpstr>Informal recycling in very poor African countries</vt:lpstr>
      <vt:lpstr>PowerPoint Presentation</vt:lpstr>
      <vt:lpstr>Informal recycling techniques in China</vt:lpstr>
      <vt:lpstr>PowerPoint Presentation</vt:lpstr>
      <vt:lpstr>PowerPoint Presentation</vt:lpstr>
      <vt:lpstr>Impact on health</vt:lpstr>
      <vt:lpstr>Resource and job potential</vt:lpstr>
      <vt:lpstr>PowerPoint Presentation</vt:lpstr>
      <vt:lpstr>Role of Government</vt:lpstr>
      <vt:lpstr>Private sector involvement</vt:lpstr>
      <vt:lpstr>Data monitoring</vt:lpstr>
      <vt:lpstr>How to measure e-waste?</vt:lpstr>
      <vt:lpstr>Formulated in E-waste guidelines</vt:lpstr>
      <vt:lpstr>EECCA countries</vt:lpstr>
      <vt:lpstr>% of population covered with regulations on e-waste</vt:lpstr>
      <vt:lpstr>What else can UNU offer: Example Kazakhstan  (unit: kt)</vt:lpstr>
      <vt:lpstr>Separate collection of e-waste</vt:lpstr>
      <vt:lpstr>Raise hands</vt:lpstr>
      <vt:lpstr>Raise hands</vt:lpstr>
      <vt:lpstr>Raise hands</vt:lpstr>
      <vt:lpstr>Ideas for potential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Federico Magalini</dc:creator>
  <cp:lastModifiedBy>Sharashidze</cp:lastModifiedBy>
  <cp:revision>46</cp:revision>
  <dcterms:created xsi:type="dcterms:W3CDTF">2011-05-30T19:19:24Z</dcterms:created>
  <dcterms:modified xsi:type="dcterms:W3CDTF">2014-11-06T06:51:22Z</dcterms:modified>
</cp:coreProperties>
</file>